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975" r:id="rId2"/>
    <p:sldId id="977" r:id="rId3"/>
    <p:sldId id="869" r:id="rId4"/>
    <p:sldId id="979" r:id="rId5"/>
    <p:sldId id="976" r:id="rId6"/>
    <p:sldId id="978" r:id="rId7"/>
    <p:sldId id="876" r:id="rId8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00"/>
    <a:srgbClr val="12357C"/>
    <a:srgbClr val="DDDDDD"/>
    <a:srgbClr val="132584"/>
    <a:srgbClr val="133984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168" autoAdjust="0"/>
  </p:normalViewPr>
  <p:slideViewPr>
    <p:cSldViewPr snapToObjects="1">
      <p:cViewPr varScale="1">
        <p:scale>
          <a:sx n="79" d="100"/>
          <a:sy n="79" d="100"/>
        </p:scale>
        <p:origin x="102" y="900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53" d="100"/>
          <a:sy n="53" d="100"/>
        </p:scale>
        <p:origin x="-1842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FBC88F2D-A348-4190-B27F-30BF6076BA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069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6D150910-3D06-4742-B280-5B2EB12637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749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D9D0F-FE55-40A1-B684-21CD5B63F53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83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5576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99D24-56E6-4B1B-AFDE-4106DCD39E2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66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839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70" name="Picture 26" descr="ppt底板白-英文大写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pic>
        <p:nvPicPr>
          <p:cNvPr id="57359" name="Picture 1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65" name="Picture 21" descr="图片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66" name="Picture 22" descr="图片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67" name="Picture 23" descr="图片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68" name="Picture 24" descr="图片3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69" name="Picture 25" descr="图片4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81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27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002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0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44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83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82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294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882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31" name="Picture 11" descr="ppt底板白-英文大写4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01775"/>
            <a:ext cx="8839200" cy="1927225"/>
          </a:xfrm>
        </p:spPr>
        <p:txBody>
          <a:bodyPr/>
          <a:lstStyle/>
          <a:p>
            <a:r>
              <a:rPr lang="zh-CN" altLang="en-US" sz="3600" dirty="0" smtClean="0"/>
              <a:t>智能控制技术第一次作业汇报</a:t>
            </a:r>
            <a:endParaRPr lang="zh-CN" altLang="zh-CN" sz="3600" dirty="0"/>
          </a:p>
        </p:txBody>
      </p:sp>
      <p:sp>
        <p:nvSpPr>
          <p:cNvPr id="1836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276600"/>
            <a:ext cx="7010400" cy="1524000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133984"/>
                </a:solidFill>
                <a:ea typeface="华文新魏" panose="02010800040101010101" pitchFamily="2" charset="-122"/>
              </a:rPr>
              <a:t>刘继沐</a:t>
            </a:r>
            <a:endParaRPr lang="zh-CN" altLang="zh-CN" sz="3200" b="1" dirty="0">
              <a:solidFill>
                <a:srgbClr val="133984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76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44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</a:t>
            </a:r>
            <a:r>
              <a:rPr lang="zh-CN" altLang="en-US" dirty="0"/>
              <a:t>二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552837"/>
            <a:ext cx="8229600" cy="449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1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滑模控制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Sliding Mode </a:t>
            </a:r>
            <a:r>
              <a:rPr lang="en-US" altLang="zh-CN" dirty="0"/>
              <a:t>Control</a:t>
            </a:r>
            <a:r>
              <a:rPr lang="en-US" altLang="zh-CN" dirty="0" smtClean="0"/>
              <a:t>, SMC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01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0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r>
              <a:rPr lang="zh-CN" altLang="en-US"/>
              <a:t>谢	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上海交通大学PPT白色.ppt [兼容模式]" id="{973619B2-6A65-415B-A774-2D7368674261}" vid="{03D0A5DE-4594-45FB-823F-A55E70ED135F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上海交通大学PPT白色模板</Template>
  <TotalTime>446</TotalTime>
  <Words>27</Words>
  <Application>Microsoft Office PowerPoint</Application>
  <PresentationFormat>全屏显示(4:3)</PresentationFormat>
  <Paragraphs>9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黑体</vt:lpstr>
      <vt:lpstr>华文新魏</vt:lpstr>
      <vt:lpstr>宋体</vt:lpstr>
      <vt:lpstr>Arial</vt:lpstr>
      <vt:lpstr>1_自定义设计方案</vt:lpstr>
      <vt:lpstr>智能控制技术第一次作业汇报</vt:lpstr>
      <vt:lpstr>题一</vt:lpstr>
      <vt:lpstr>题二</vt:lpstr>
      <vt:lpstr>PowerPoint 演示文稿</vt:lpstr>
      <vt:lpstr>题三</vt:lpstr>
      <vt:lpstr>PowerPoint 演示文稿</vt:lpstr>
      <vt:lpstr>谢 谢！</vt:lpstr>
    </vt:vector>
  </TitlesOfParts>
  <Company>SJTU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智能控制技术第一次作业汇报</dc:title>
  <dc:creator>刘继沐</dc:creator>
  <cp:lastModifiedBy>刘继沐</cp:lastModifiedBy>
  <cp:revision>4</cp:revision>
  <cp:lastPrinted>1601-01-01T00:00:00Z</cp:lastPrinted>
  <dcterms:created xsi:type="dcterms:W3CDTF">2017-04-19T01:57:56Z</dcterms:created>
  <dcterms:modified xsi:type="dcterms:W3CDTF">2017-04-19T09:24:19Z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