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276" r:id="rId5"/>
    <p:sldId id="275" r:id="rId6"/>
    <p:sldId id="274" r:id="rId7"/>
    <p:sldId id="305" r:id="rId8"/>
    <p:sldId id="30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6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11533" y="4553154"/>
            <a:ext cx="5193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Huỳnh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 Quan </a:t>
            </a:r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Nhật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Hào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. MSSV: B1809687</a:t>
            </a:r>
          </a:p>
          <a:p>
            <a:pPr algn="r"/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Trương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Hoàng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cs typeface="Arial" pitchFamily="34" charset="0"/>
              </a:rPr>
              <a:t>Thuận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. MSSV: B1809724</a:t>
            </a:r>
            <a:endParaRPr lang="ko-KR" altLang="en-US" sz="20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B0175-C16E-4370-9F19-907513B18D12}"/>
              </a:ext>
            </a:extLst>
          </p:cNvPr>
          <p:cNvSpPr txBox="1"/>
          <p:nvPr/>
        </p:nvSpPr>
        <p:spPr>
          <a:xfrm>
            <a:off x="4692738" y="907269"/>
            <a:ext cx="731190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>
                <a:solidFill>
                  <a:schemeClr val="bg1"/>
                </a:solidFill>
                <a:cs typeface="Arial" pitchFamily="34" charset="0"/>
              </a:rPr>
              <a:t>Ứng dụng đặt hàng,</a:t>
            </a:r>
            <a:endParaRPr lang="ko-KR" altLang="en-US" sz="6000" b="1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6000" b="1">
                <a:solidFill>
                  <a:schemeClr val="bg1"/>
                </a:solidFill>
                <a:cs typeface="Arial" pitchFamily="34" charset="0"/>
              </a:rPr>
              <a:t>quản </a:t>
            </a:r>
            <a:r>
              <a:rPr lang="en-US" altLang="ko-KR" sz="6000" b="1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60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6000" b="1" err="1">
                <a:solidFill>
                  <a:schemeClr val="bg1"/>
                </a:solidFill>
                <a:cs typeface="Arial" pitchFamily="34" charset="0"/>
              </a:rPr>
              <a:t>cửa</a:t>
            </a:r>
            <a:r>
              <a:rPr lang="en-US" altLang="ko-KR" sz="6000" b="1">
                <a:solidFill>
                  <a:schemeClr val="bg1"/>
                </a:solidFill>
                <a:cs typeface="Arial" pitchFamily="34" charset="0"/>
              </a:rPr>
              <a:t> hàng coffee</a:t>
            </a:r>
            <a:endParaRPr lang="ko-KR" altLang="en-US" sz="60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: chia </a:t>
            </a:r>
            <a:r>
              <a:rPr lang="en-US" err="1"/>
              <a:t>làm</a:t>
            </a:r>
            <a:r>
              <a:rPr lang="en-US"/>
              <a:t> 3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chính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CD18-DC92-43FE-B956-50CD9E86F377}"/>
              </a:ext>
            </a:extLst>
          </p:cNvPr>
          <p:cNvGrpSpPr/>
          <p:nvPr/>
        </p:nvGrpSpPr>
        <p:grpSpPr>
          <a:xfrm>
            <a:off x="5792718" y="3057304"/>
            <a:ext cx="2302013" cy="2202965"/>
            <a:chOff x="5792718" y="3057304"/>
            <a:chExt cx="2302013" cy="2202965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D7D1717E-C759-4F0A-BF0F-0A640B72EE3C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2BCB3B-A1C1-4B44-A834-16A85D565308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7E6F75-EB94-4B8E-A609-D4DBA542491F}"/>
              </a:ext>
            </a:extLst>
          </p:cNvPr>
          <p:cNvGrpSpPr/>
          <p:nvPr/>
        </p:nvGrpSpPr>
        <p:grpSpPr>
          <a:xfrm>
            <a:off x="7263416" y="1957282"/>
            <a:ext cx="2202966" cy="2202965"/>
            <a:chOff x="7263416" y="1957282"/>
            <a:chExt cx="2202966" cy="2202965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B794429-2AFE-4127-9AE0-316FA229B980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983EAE9-76AA-4A7F-AFE9-946CADDF5F31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2EF42A-854F-48EB-949E-F81BB40B6CD3}"/>
              </a:ext>
            </a:extLst>
          </p:cNvPr>
          <p:cNvGrpSpPr/>
          <p:nvPr/>
        </p:nvGrpSpPr>
        <p:grpSpPr>
          <a:xfrm>
            <a:off x="8866600" y="2991880"/>
            <a:ext cx="2202966" cy="2268388"/>
            <a:chOff x="8866600" y="2991880"/>
            <a:chExt cx="2202966" cy="22683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067B7BC-6576-4AB0-8455-B4CD9948067E}"/>
                </a:ext>
              </a:extLst>
            </p:cNvPr>
            <p:cNvSpPr/>
            <p:nvPr/>
          </p:nvSpPr>
          <p:spPr>
            <a:xfrm rot="5400000" flipH="1" flipV="1">
              <a:off x="8866600" y="3057303"/>
              <a:ext cx="2202965" cy="2202966"/>
            </a:xfrm>
            <a:prstGeom prst="blockArc">
              <a:avLst>
                <a:gd name="adj1" fmla="val 21496513"/>
                <a:gd name="adj2" fmla="val 17721114"/>
                <a:gd name="adj3" fmla="val 11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9FC2CAD-3595-46BA-BAAB-06998CC782E1}"/>
                </a:ext>
              </a:extLst>
            </p:cNvPr>
            <p:cNvSpPr/>
            <p:nvPr/>
          </p:nvSpPr>
          <p:spPr>
            <a:xfrm rot="16200000">
              <a:off x="9549271" y="3022903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63A40-911A-4868-9FD1-BB6240417105}"/>
              </a:ext>
            </a:extLst>
          </p:cNvPr>
          <p:cNvGrpSpPr/>
          <p:nvPr/>
        </p:nvGrpSpPr>
        <p:grpSpPr>
          <a:xfrm>
            <a:off x="2082861" y="1667913"/>
            <a:ext cx="3204363" cy="871107"/>
            <a:chOff x="803640" y="3362835"/>
            <a:chExt cx="2059657" cy="461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F0368-82ED-4C94-9E0A-5EDEE34499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Bao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6EDA0-FE27-4DC2-AB29-0827F142E9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D12A57-2020-4FEC-9515-A50C5C84FE46}"/>
              </a:ext>
            </a:extLst>
          </p:cNvPr>
          <p:cNvGrpSpPr/>
          <p:nvPr/>
        </p:nvGrpSpPr>
        <p:grpSpPr>
          <a:xfrm>
            <a:off x="2082861" y="3270625"/>
            <a:ext cx="3204363" cy="1087701"/>
            <a:chOff x="803640" y="3362835"/>
            <a:chExt cx="2059657" cy="5348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99AD3A-0333-4E7E-BF61-A093E335DF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1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Bao </a:t>
              </a:r>
              <a:r>
                <a:rPr lang="en-US" altLang="ko-KR" sz="1200" err="1">
                  <a:cs typeface="Arial" pitchFamily="34" charset="0"/>
                </a:rPr>
                <a:t>gồm</a:t>
              </a:r>
              <a:r>
                <a:rPr lang="en-US" altLang="ko-KR" sz="1200">
                  <a:cs typeface="Arial" pitchFamily="34" charset="0"/>
                </a:rPr>
                <a:t>: </a:t>
              </a:r>
              <a:r>
                <a:rPr lang="en-US" altLang="ko-KR" sz="1200" err="1">
                  <a:cs typeface="Arial" pitchFamily="34" charset="0"/>
                </a:rPr>
                <a:t>đăng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nhập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với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quyền</a:t>
              </a:r>
              <a:r>
                <a:rPr lang="en-US" altLang="ko-KR" sz="1200">
                  <a:cs typeface="Arial" pitchFamily="34" charset="0"/>
                </a:rPr>
                <a:t> admin, </a:t>
              </a:r>
              <a:r>
                <a:rPr lang="en-US" altLang="ko-KR" sz="1200" err="1">
                  <a:cs typeface="Arial" pitchFamily="34" charset="0"/>
                </a:rPr>
                <a:t>thêm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sản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phẩm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mới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xóa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bỏ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sản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phẩm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có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sẵn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chỉnh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sửa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thông</a:t>
              </a:r>
              <a:r>
                <a:rPr lang="en-US" altLang="ko-KR" sz="1200">
                  <a:cs typeface="Arial" pitchFamily="34" charset="0"/>
                </a:rPr>
                <a:t> tin </a:t>
              </a:r>
              <a:r>
                <a:rPr lang="en-US" altLang="ko-KR" sz="1200" err="1">
                  <a:cs typeface="Arial" pitchFamily="34" charset="0"/>
                </a:rPr>
                <a:t>có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sẵn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của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sẳn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phẩm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672B-9565-4AF8-ABE0-A0FADA25B5E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8670A8-0B1E-45F1-8F0B-4D322DF76033}"/>
              </a:ext>
            </a:extLst>
          </p:cNvPr>
          <p:cNvGrpSpPr/>
          <p:nvPr/>
        </p:nvGrpSpPr>
        <p:grpSpPr>
          <a:xfrm>
            <a:off x="2082861" y="4873340"/>
            <a:ext cx="3204363" cy="1305032"/>
            <a:chOff x="803640" y="3362835"/>
            <a:chExt cx="2059657" cy="978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5E4F3-054C-4DC8-9A9C-0F495F5620A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Bao </a:t>
              </a:r>
              <a:r>
                <a:rPr lang="en-US" altLang="ko-KR" sz="1200" err="1">
                  <a:cs typeface="Arial" pitchFamily="34" charset="0"/>
                </a:rPr>
                <a:t>gồm</a:t>
              </a:r>
              <a:r>
                <a:rPr lang="en-US" altLang="ko-KR" sz="1200">
                  <a:cs typeface="Arial" pitchFamily="34" charset="0"/>
                </a:rPr>
                <a:t>: </a:t>
              </a:r>
              <a:r>
                <a:rPr lang="en-US" altLang="ko-KR" sz="1200" err="1">
                  <a:cs typeface="Arial" pitchFamily="34" charset="0"/>
                </a:rPr>
                <a:t>Sắp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sếp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nội</a:t>
              </a:r>
              <a:r>
                <a:rPr lang="en-US" altLang="ko-KR" sz="1200">
                  <a:cs typeface="Arial" pitchFamily="34" charset="0"/>
                </a:rPr>
                <a:t> dung </a:t>
              </a:r>
              <a:r>
                <a:rPr lang="en-US" altLang="ko-KR" sz="1200" err="1">
                  <a:cs typeface="Arial" pitchFamily="34" charset="0"/>
                </a:rPr>
                <a:t>hiển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thị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của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sản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phẩm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đặt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hàng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đặt</a:t>
              </a:r>
              <a:r>
                <a:rPr lang="en-US" altLang="ko-KR" sz="1200">
                  <a:cs typeface="Arial" pitchFamily="34" charset="0"/>
                </a:rPr>
                <a:t> hang </a:t>
              </a:r>
              <a:r>
                <a:rPr lang="en-US" altLang="ko-KR" sz="1200" err="1">
                  <a:cs typeface="Arial" pitchFamily="34" charset="0"/>
                </a:rPr>
                <a:t>lại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tìm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kiểm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sản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phẩm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xem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lịch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sử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đặt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hàng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dựa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trên</a:t>
              </a:r>
              <a:r>
                <a:rPr lang="en-US" altLang="ko-KR" sz="1200">
                  <a:cs typeface="Arial" pitchFamily="34" charset="0"/>
                </a:rPr>
                <a:t> ID </a:t>
              </a:r>
              <a:r>
                <a:rPr lang="en-US" altLang="ko-KR" sz="1200" err="1">
                  <a:cs typeface="Arial" pitchFamily="34" charset="0"/>
                </a:rPr>
                <a:t>của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khách</a:t>
              </a:r>
              <a:r>
                <a:rPr lang="en-US" altLang="ko-KR" sz="1200">
                  <a:cs typeface="Arial" pitchFamily="34" charset="0"/>
                </a:rPr>
                <a:t> hang, </a:t>
              </a:r>
              <a:r>
                <a:rPr lang="en-US" altLang="ko-KR" sz="1200" err="1">
                  <a:cs typeface="Arial" pitchFamily="34" charset="0"/>
                </a:rPr>
                <a:t>sử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dụng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mã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giảm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giá</a:t>
              </a:r>
              <a:r>
                <a:rPr lang="en-US" altLang="ko-KR" sz="1200">
                  <a:cs typeface="Arial" pitchFamily="34" charset="0"/>
                </a:rPr>
                <a:t>, </a:t>
              </a:r>
              <a:r>
                <a:rPr lang="en-US" altLang="ko-KR" sz="1200" err="1">
                  <a:cs typeface="Arial" pitchFamily="34" charset="0"/>
                </a:rPr>
                <a:t>điểm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tích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lũy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để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đổi</a:t>
              </a:r>
              <a:r>
                <a:rPr lang="en-US" altLang="ko-KR" sz="1200">
                  <a:cs typeface="Arial" pitchFamily="34" charset="0"/>
                </a:rPr>
                <a:t> </a:t>
              </a:r>
              <a:r>
                <a:rPr lang="en-US" altLang="ko-KR" sz="1200" err="1">
                  <a:cs typeface="Arial" pitchFamily="34" charset="0"/>
                </a:rPr>
                <a:t>thưởng</a:t>
              </a:r>
              <a:r>
                <a:rPr lang="en-US" altLang="ko-KR" sz="1200">
                  <a:cs typeface="Arial" pitchFamily="34" charset="0"/>
                </a:rPr>
                <a:t>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95D47-0E65-413B-954A-639AAD01415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dung,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aphic 91">
            <a:extLst>
              <a:ext uri="{FF2B5EF4-FFF2-40B4-BE49-F238E27FC236}">
                <a16:creationId xmlns:a16="http://schemas.microsoft.com/office/drawing/2014/main" id="{83A28B6A-7C19-418F-A8C2-D3DF756D4D4A}"/>
              </a:ext>
            </a:extLst>
          </p:cNvPr>
          <p:cNvGrpSpPr/>
          <p:nvPr/>
        </p:nvGrpSpPr>
        <p:grpSpPr>
          <a:xfrm>
            <a:off x="8162885" y="2598559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F2B8-CEAA-40D5-8630-A6D69F8C4363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47C0D0-9330-4C81-96FC-BB4646B7FA95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27146B-8E8A-48C2-B509-DC58F8D3E310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B4FD3D-AF29-48B5-BF9A-59567A4C85CD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C75AA2-1271-4E73-ADA4-3F1F22E986EE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078612-D824-4801-BE19-02BE0BC31E09}"/>
              </a:ext>
            </a:extLst>
          </p:cNvPr>
          <p:cNvSpPr/>
          <p:nvPr/>
        </p:nvSpPr>
        <p:spPr>
          <a:xfrm rot="20712819">
            <a:off x="9583171" y="3982683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B6824-7873-453C-AE52-7E0E7AA6C28A}"/>
              </a:ext>
            </a:extLst>
          </p:cNvPr>
          <p:cNvGrpSpPr/>
          <p:nvPr/>
        </p:nvGrpSpPr>
        <p:grpSpPr>
          <a:xfrm>
            <a:off x="6540602" y="3794601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63AEF8C-8F17-49BE-8E2C-755A2FA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4F95CDCE-52F4-4F0B-B115-39A074A2C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Graphic 91">
            <a:extLst>
              <a:ext uri="{FF2B5EF4-FFF2-40B4-BE49-F238E27FC236}">
                <a16:creationId xmlns:a16="http://schemas.microsoft.com/office/drawing/2014/main" id="{BFE9C297-B5F3-4DCE-B6C2-3A5DD505D4FE}"/>
              </a:ext>
            </a:extLst>
          </p:cNvPr>
          <p:cNvGrpSpPr/>
          <p:nvPr/>
        </p:nvGrpSpPr>
        <p:grpSpPr>
          <a:xfrm>
            <a:off x="1144037" y="3345156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F1737F-B1CA-45A0-BF07-E4CB03BE6214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12712D-81C2-4ECE-A2C5-59DAF91A650E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17CA5-90A1-4D4B-BF9E-C0FEA88A2061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23CC5F-D50E-47F5-B67A-50F251EC13F2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C5388-207B-442B-AC82-4A41047D61E7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5CA888-A211-4484-B6CA-B6CE37448403}"/>
              </a:ext>
            </a:extLst>
          </p:cNvPr>
          <p:cNvSpPr/>
          <p:nvPr/>
        </p:nvSpPr>
        <p:spPr>
          <a:xfrm rot="20712819">
            <a:off x="1023341" y="5107426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07160-D99C-465D-821D-C3C23A3B96A2}"/>
              </a:ext>
            </a:extLst>
          </p:cNvPr>
          <p:cNvGrpSpPr/>
          <p:nvPr/>
        </p:nvGrpSpPr>
        <p:grpSpPr>
          <a:xfrm>
            <a:off x="1093863" y="1753867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8EDA803-A8E5-4632-BE4D-FF86D9A8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6D5B153-D9E1-4CAB-92DD-D2B432135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5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cơ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E066C-AE53-4285-92B2-645FB7A4A1CC}"/>
              </a:ext>
            </a:extLst>
          </p:cNvPr>
          <p:cNvSpPr txBox="1"/>
          <p:nvPr/>
        </p:nvSpPr>
        <p:spPr>
          <a:xfrm>
            <a:off x="9244005" y="2364070"/>
            <a:ext cx="2389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Discount_code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Customer_payment_method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Customer_order_product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Data_history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94020-CB3D-4C3F-8A9A-D8D5E0046566}"/>
              </a:ext>
            </a:extLst>
          </p:cNvPr>
          <p:cNvSpPr txBox="1"/>
          <p:nvPr/>
        </p:nvSpPr>
        <p:spPr>
          <a:xfrm>
            <a:off x="9957070" y="1902405"/>
            <a:ext cx="238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Gồm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7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bảng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8556-2DB6-4403-87EE-48C91190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1356105"/>
            <a:ext cx="4005484" cy="4785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EBB67B-4C91-4C5C-8B66-11B982E9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46" y="1361087"/>
            <a:ext cx="4282524" cy="47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64B167-6379-47C0-9598-AB08FE75E293}"/>
              </a:ext>
            </a:extLst>
          </p:cNvPr>
          <p:cNvCxnSpPr>
            <a:cxnSpLocks/>
          </p:cNvCxnSpPr>
          <p:nvPr/>
        </p:nvCxnSpPr>
        <p:spPr>
          <a:xfrm>
            <a:off x="4352679" y="-95250"/>
            <a:ext cx="2473377" cy="6953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93C2D21B-CF97-4DE9-B4D3-449C2A5BB393}"/>
              </a:ext>
            </a:extLst>
          </p:cNvPr>
          <p:cNvSpPr txBox="1">
            <a:spLocks/>
          </p:cNvSpPr>
          <p:nvPr/>
        </p:nvSpPr>
        <p:spPr>
          <a:xfrm>
            <a:off x="6001760" y="262732"/>
            <a:ext cx="5925956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Procedure, Function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9BC714-8383-4F74-95F4-2D8FAC01E003}"/>
              </a:ext>
            </a:extLst>
          </p:cNvPr>
          <p:cNvSpPr txBox="1"/>
          <p:nvPr/>
        </p:nvSpPr>
        <p:spPr>
          <a:xfrm>
            <a:off x="6841104" y="955651"/>
            <a:ext cx="40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Bao </a:t>
            </a:r>
            <a:r>
              <a:rPr lang="en-US" err="1"/>
              <a:t>gồm</a:t>
            </a:r>
            <a:r>
              <a:rPr lang="en-US"/>
              <a:t>: 10 procedures </a:t>
            </a:r>
            <a:r>
              <a:rPr lang="en-US" err="1"/>
              <a:t>và</a:t>
            </a:r>
            <a:r>
              <a:rPr lang="en-US"/>
              <a:t> 2 triggers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6D980-5067-4EC3-A1E4-A7CCD44AF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93" y="1930418"/>
            <a:ext cx="3010320" cy="171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C497F-1A11-4469-A33F-45082F73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89" y="4328806"/>
            <a:ext cx="2629267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8CED9-574A-46A7-9074-B32CEF76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96" y="4328066"/>
            <a:ext cx="2686425" cy="1468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5DA906-F83D-4885-87D2-80726B00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6" y="409953"/>
            <a:ext cx="4153360" cy="2063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85E31F-9089-4759-A150-E8E57690D91D}"/>
              </a:ext>
            </a:extLst>
          </p:cNvPr>
          <p:cNvSpPr txBox="1"/>
          <p:nvPr/>
        </p:nvSpPr>
        <p:spPr>
          <a:xfrm>
            <a:off x="7375485" y="1410107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 2" panose="05020102010507070707" pitchFamily="18" charset="2"/>
              </a:rPr>
              <a:t> </a:t>
            </a:r>
            <a:r>
              <a:rPr lang="en-US"/>
              <a:t>Procedures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D11E4-45DC-439D-B574-6518C32ED7D0}"/>
              </a:ext>
            </a:extLst>
          </p:cNvPr>
          <p:cNvSpPr txBox="1"/>
          <p:nvPr/>
        </p:nvSpPr>
        <p:spPr>
          <a:xfrm>
            <a:off x="7547693" y="3802408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 2" panose="05020102010507070707" pitchFamily="18" charset="2"/>
              </a:rPr>
              <a:t> </a:t>
            </a:r>
            <a:r>
              <a:rPr lang="en-US"/>
              <a:t>Triggers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0338E-C043-4C9C-9010-6E7E530D481C}"/>
              </a:ext>
            </a:extLst>
          </p:cNvPr>
          <p:cNvSpPr txBox="1"/>
          <p:nvPr/>
        </p:nvSpPr>
        <p:spPr>
          <a:xfrm>
            <a:off x="112688" y="3112570"/>
            <a:ext cx="4857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2 trigger: </a:t>
            </a:r>
            <a:r>
              <a:rPr lang="en-US" err="1"/>
              <a:t>lắng</a:t>
            </a:r>
            <a:r>
              <a:rPr lang="en-US"/>
              <a:t> </a:t>
            </a:r>
            <a:r>
              <a:rPr lang="en-US" err="1"/>
              <a:t>nghe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hàng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lũy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procedures: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, </a:t>
            </a:r>
            <a:r>
              <a:rPr lang="en-US" err="1"/>
              <a:t>chỉnh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,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932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0064072-E6A5-44E2-A7A8-BAD269E59C40}"/>
              </a:ext>
            </a:extLst>
          </p:cNvPr>
          <p:cNvSpPr txBox="1">
            <a:spLocks/>
          </p:cNvSpPr>
          <p:nvPr/>
        </p:nvSpPr>
        <p:spPr>
          <a:xfrm>
            <a:off x="2739316" y="45155"/>
            <a:ext cx="6713368" cy="5809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Chi </a:t>
            </a:r>
            <a:r>
              <a:rPr lang="en-US" altLang="ko-KR" sz="2800" b="1" err="1">
                <a:solidFill>
                  <a:schemeClr val="accent1"/>
                </a:solidFill>
                <a:cs typeface="Arial" pitchFamily="34" charset="0"/>
              </a:rPr>
              <a:t>tiết</a:t>
            </a: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accent1"/>
                </a:solidFill>
                <a:cs typeface="Arial" pitchFamily="34" charset="0"/>
              </a:rPr>
              <a:t>nội</a:t>
            </a: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 dung </a:t>
            </a:r>
            <a:r>
              <a:rPr lang="en-US" altLang="ko-KR" sz="2800" b="1" err="1">
                <a:solidFill>
                  <a:schemeClr val="accent1"/>
                </a:solidFill>
                <a:cs typeface="Arial" pitchFamily="34" charset="0"/>
              </a:rPr>
              <a:t>của</a:t>
            </a: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accent1"/>
                </a:solidFill>
                <a:cs typeface="Arial" pitchFamily="34" charset="0"/>
              </a:rPr>
              <a:t>các</a:t>
            </a:r>
            <a:r>
              <a:rPr lang="en-US" altLang="ko-KR" sz="2800" b="1">
                <a:solidFill>
                  <a:schemeClr val="accent1"/>
                </a:solidFill>
                <a:cs typeface="Arial" pitchFamily="34" charset="0"/>
              </a:rPr>
              <a:t>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6BF42-6825-4B87-852E-3349D13C3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86" y="991188"/>
            <a:ext cx="5707704" cy="33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BCC9B-708C-4298-8C32-CB60051C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1837"/>
            <a:ext cx="5722590" cy="929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01713-8B25-4811-AC77-D8ABF174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" y="991188"/>
            <a:ext cx="5431269" cy="51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32623" y="234836"/>
            <a:ext cx="2666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Tổng</a:t>
            </a:r>
            <a:endParaRPr lang="en-US" altLang="ko-KR" sz="40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Quan</a:t>
            </a:r>
          </a:p>
          <a:p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Giao </a:t>
            </a:r>
          </a:p>
          <a:p>
            <a:r>
              <a:rPr lang="en-US" altLang="ko-KR" sz="40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Diện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ko-KR" altLang="en-US" sz="4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739197" y="3093155"/>
            <a:ext cx="2034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diên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tới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bao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khung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kiếm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…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aphic 98">
            <a:extLst>
              <a:ext uri="{FF2B5EF4-FFF2-40B4-BE49-F238E27FC236}">
                <a16:creationId xmlns:a16="http://schemas.microsoft.com/office/drawing/2014/main" id="{FF6526E4-3097-4376-A549-D94C81846E01}"/>
              </a:ext>
            </a:extLst>
          </p:cNvPr>
          <p:cNvGrpSpPr/>
          <p:nvPr/>
        </p:nvGrpSpPr>
        <p:grpSpPr>
          <a:xfrm>
            <a:off x="1844029" y="4866616"/>
            <a:ext cx="1193161" cy="141018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61033E-E105-43BB-A236-779184255253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4763A-2359-4620-998D-2A173F7D402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F637E0-5567-4EC6-B1C6-0DE1039B6A3D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F60E58-C985-480D-AD5A-6BE0B9DD6021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06FE4C-0F05-4FC8-B986-AC1CE2C4B41D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86DD77-4780-42ED-90A7-12438EA4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51" y="1405875"/>
            <a:ext cx="7534125" cy="33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8BEED5E-7BA9-4A0D-A375-128AB4E21C12}"/>
              </a:ext>
            </a:extLst>
          </p:cNvPr>
          <p:cNvSpPr txBox="1">
            <a:spLocks/>
          </p:cNvSpPr>
          <p:nvPr/>
        </p:nvSpPr>
        <p:spPr>
          <a:xfrm>
            <a:off x="1361812" y="2233570"/>
            <a:ext cx="9468376" cy="168618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7200" b="1">
                <a:solidFill>
                  <a:schemeClr val="accent1"/>
                </a:solidFill>
                <a:cs typeface="Arial" pitchFamily="34" charset="0"/>
              </a:rPr>
              <a:t>Cảm 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35782009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311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Huynh Hao</cp:lastModifiedBy>
  <cp:revision>147</cp:revision>
  <dcterms:created xsi:type="dcterms:W3CDTF">2018-04-24T17:14:44Z</dcterms:created>
  <dcterms:modified xsi:type="dcterms:W3CDTF">2020-12-27T15:49:08Z</dcterms:modified>
</cp:coreProperties>
</file>