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11"/>
  </p:handoutMasterIdLst>
  <p:sldIdLst>
    <p:sldId id="256" r:id="rId4"/>
    <p:sldId id="276" r:id="rId5"/>
    <p:sldId id="275" r:id="rId6"/>
    <p:sldId id="274" r:id="rId7"/>
    <p:sldId id="305" r:id="rId8"/>
    <p:sldId id="304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>
        <p:guide orient="horz" pos="20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1C66EC1-0CD8-4107-9F98-AF0E48C498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0EBAA-1898-43EB-BD6F-114432B028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41376-C351-4ACE-B2CE-D6BE648FAA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F7852-48DC-48F8-B4B5-958CEA9DA4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7021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569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BC3D1C6-9316-43B9-9EE1-D016C13B63D7}"/>
              </a:ext>
            </a:extLst>
          </p:cNvPr>
          <p:cNvSpPr/>
          <p:nvPr userDrawn="1"/>
        </p:nvSpPr>
        <p:spPr>
          <a:xfrm>
            <a:off x="1" y="0"/>
            <a:ext cx="7267073" cy="6858000"/>
          </a:xfrm>
          <a:custGeom>
            <a:avLst/>
            <a:gdLst>
              <a:gd name="connsiteX0" fmla="*/ 0 w 7557875"/>
              <a:gd name="connsiteY0" fmla="*/ 0 h 6858000"/>
              <a:gd name="connsiteX1" fmla="*/ 7557875 w 7557875"/>
              <a:gd name="connsiteY1" fmla="*/ 0 h 6858000"/>
              <a:gd name="connsiteX2" fmla="*/ 4370632 w 7557875"/>
              <a:gd name="connsiteY2" fmla="*/ 6858000 h 6858000"/>
              <a:gd name="connsiteX3" fmla="*/ 0 w 75578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7875" h="6858000">
                <a:moveTo>
                  <a:pt x="0" y="0"/>
                </a:moveTo>
                <a:lnTo>
                  <a:pt x="7557875" y="0"/>
                </a:lnTo>
                <a:lnTo>
                  <a:pt x="437063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4">
            <a:extLst>
              <a:ext uri="{FF2B5EF4-FFF2-40B4-BE49-F238E27FC236}">
                <a16:creationId xmlns:a16="http://schemas.microsoft.com/office/drawing/2014/main" id="{C3CDBC2D-C9C0-4D36-A0F9-7EDE3B294276}"/>
              </a:ext>
            </a:extLst>
          </p:cNvPr>
          <p:cNvSpPr/>
          <p:nvPr userDrawn="1"/>
        </p:nvSpPr>
        <p:spPr>
          <a:xfrm>
            <a:off x="3546532" y="605216"/>
            <a:ext cx="7739777" cy="5654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8925665" y="786795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351534" y="786795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777404" y="786795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7877AA66-AAFD-429C-B217-380BEF1ADDE2}"/>
              </a:ext>
            </a:extLst>
          </p:cNvPr>
          <p:cNvSpPr/>
          <p:nvPr userDrawn="1"/>
        </p:nvSpPr>
        <p:spPr>
          <a:xfrm>
            <a:off x="3777404" y="3657674"/>
            <a:ext cx="2160000" cy="648000"/>
          </a:xfrm>
          <a:prstGeom prst="rect">
            <a:avLst/>
          </a:prstGeom>
          <a:solidFill>
            <a:schemeClr val="accent2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852C85C1-7D9E-4F23-85EA-6A451FF0BEF6}"/>
              </a:ext>
            </a:extLst>
          </p:cNvPr>
          <p:cNvSpPr/>
          <p:nvPr userDrawn="1"/>
        </p:nvSpPr>
        <p:spPr>
          <a:xfrm>
            <a:off x="6351534" y="3647370"/>
            <a:ext cx="2160000" cy="648000"/>
          </a:xfrm>
          <a:prstGeom prst="rect">
            <a:avLst/>
          </a:prstGeom>
          <a:solidFill>
            <a:schemeClr val="accent3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E05C1512-E9F1-4355-8FF9-6A6F0DFFCB7B}"/>
              </a:ext>
            </a:extLst>
          </p:cNvPr>
          <p:cNvSpPr/>
          <p:nvPr userDrawn="1"/>
        </p:nvSpPr>
        <p:spPr>
          <a:xfrm>
            <a:off x="8925665" y="3657674"/>
            <a:ext cx="2160000" cy="648000"/>
          </a:xfrm>
          <a:prstGeom prst="rect">
            <a:avLst/>
          </a:prstGeom>
          <a:solidFill>
            <a:schemeClr val="accent4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849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2760AC20-0645-4AE6-BC4F-285B18B690B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79656" y="1838324"/>
            <a:ext cx="8412345" cy="4067177"/>
          </a:xfrm>
          <a:custGeom>
            <a:avLst/>
            <a:gdLst>
              <a:gd name="connsiteX0" fmla="*/ 0 w 8412345"/>
              <a:gd name="connsiteY0" fmla="*/ 0 h 4067177"/>
              <a:gd name="connsiteX1" fmla="*/ 8412345 w 8412345"/>
              <a:gd name="connsiteY1" fmla="*/ 0 h 4067177"/>
              <a:gd name="connsiteX2" fmla="*/ 8412345 w 8412345"/>
              <a:gd name="connsiteY2" fmla="*/ 4067177 h 4067177"/>
              <a:gd name="connsiteX3" fmla="*/ 1452936 w 8412345"/>
              <a:gd name="connsiteY3" fmla="*/ 4067177 h 4067177"/>
              <a:gd name="connsiteX4" fmla="*/ 1340647 w 8412345"/>
              <a:gd name="connsiteY4" fmla="*/ 3752847 h 4067177"/>
              <a:gd name="connsiteX5" fmla="*/ 8412344 w 8412345"/>
              <a:gd name="connsiteY5" fmla="*/ 3752847 h 4067177"/>
              <a:gd name="connsiteX6" fmla="*/ 8412344 w 8412345"/>
              <a:gd name="connsiteY6" fmla="*/ 3524256 h 4067177"/>
              <a:gd name="connsiteX7" fmla="*/ 1258986 w 8412345"/>
              <a:gd name="connsiteY7" fmla="*/ 3524256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12345" h="4067177">
                <a:moveTo>
                  <a:pt x="0" y="0"/>
                </a:moveTo>
                <a:lnTo>
                  <a:pt x="8412345" y="0"/>
                </a:lnTo>
                <a:lnTo>
                  <a:pt x="8412345" y="4067177"/>
                </a:lnTo>
                <a:lnTo>
                  <a:pt x="1452936" y="4067177"/>
                </a:lnTo>
                <a:lnTo>
                  <a:pt x="1340647" y="3752847"/>
                </a:lnTo>
                <a:lnTo>
                  <a:pt x="8412344" y="3752847"/>
                </a:lnTo>
                <a:lnTo>
                  <a:pt x="8412344" y="3524256"/>
                </a:lnTo>
                <a:lnTo>
                  <a:pt x="1258986" y="35242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F0D5D85-25EF-40C1-9119-2AE98DC382AC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1285875"/>
            <a:ext cx="4432248" cy="4067177"/>
          </a:xfrm>
          <a:custGeom>
            <a:avLst/>
            <a:gdLst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904875 w 4432248"/>
              <a:gd name="connsiteY2" fmla="*/ 0 h 4067177"/>
              <a:gd name="connsiteX3" fmla="*/ 2979312 w 4432248"/>
              <a:gd name="connsiteY3" fmla="*/ 0 h 4067177"/>
              <a:gd name="connsiteX4" fmla="*/ 4432248 w 4432248"/>
              <a:gd name="connsiteY4" fmla="*/ 4067177 h 4067177"/>
              <a:gd name="connsiteX5" fmla="*/ 571500 w 4432248"/>
              <a:gd name="connsiteY5" fmla="*/ 4067177 h 4067177"/>
              <a:gd name="connsiteX6" fmla="*/ 571500 w 4432248"/>
              <a:gd name="connsiteY6" fmla="*/ 4067175 h 4067177"/>
              <a:gd name="connsiteX7" fmla="*/ 0 w 4432248"/>
              <a:gd name="connsiteY7" fmla="*/ 4067175 h 4067177"/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2979312 w 4432248"/>
              <a:gd name="connsiteY2" fmla="*/ 0 h 4067177"/>
              <a:gd name="connsiteX3" fmla="*/ 4432248 w 4432248"/>
              <a:gd name="connsiteY3" fmla="*/ 4067177 h 4067177"/>
              <a:gd name="connsiteX4" fmla="*/ 571500 w 4432248"/>
              <a:gd name="connsiteY4" fmla="*/ 4067177 h 4067177"/>
              <a:gd name="connsiteX5" fmla="*/ 571500 w 4432248"/>
              <a:gd name="connsiteY5" fmla="*/ 4067175 h 4067177"/>
              <a:gd name="connsiteX6" fmla="*/ 0 w 4432248"/>
              <a:gd name="connsiteY6" fmla="*/ 4067175 h 4067177"/>
              <a:gd name="connsiteX7" fmla="*/ 0 w 4432248"/>
              <a:gd name="connsiteY7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571500 w 4432248"/>
              <a:gd name="connsiteY4" fmla="*/ 4067175 h 4067177"/>
              <a:gd name="connsiteX5" fmla="*/ 0 w 4432248"/>
              <a:gd name="connsiteY5" fmla="*/ 4067175 h 4067177"/>
              <a:gd name="connsiteX6" fmla="*/ 0 w 4432248"/>
              <a:gd name="connsiteY6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0 w 4432248"/>
              <a:gd name="connsiteY4" fmla="*/ 4067175 h 4067177"/>
              <a:gd name="connsiteX5" fmla="*/ 0 w 4432248"/>
              <a:gd name="connsiteY5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0 w 4432248"/>
              <a:gd name="connsiteY3" fmla="*/ 4067175 h 4067177"/>
              <a:gd name="connsiteX4" fmla="*/ 0 w 4432248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2248" h="4067177">
                <a:moveTo>
                  <a:pt x="0" y="0"/>
                </a:moveTo>
                <a:lnTo>
                  <a:pt x="2979312" y="0"/>
                </a:lnTo>
                <a:lnTo>
                  <a:pt x="4432248" y="4067177"/>
                </a:lnTo>
                <a:lnTo>
                  <a:pt x="0" y="40671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5020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7CB68201-6AEB-4BFE-B92F-F7D14A3CB566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7155850" cy="6858000"/>
          </a:xfrm>
          <a:custGeom>
            <a:avLst/>
            <a:gdLst>
              <a:gd name="connsiteX0" fmla="*/ 0 w 7155850"/>
              <a:gd name="connsiteY0" fmla="*/ 3024930 h 6858000"/>
              <a:gd name="connsiteX1" fmla="*/ 2358530 w 7155850"/>
              <a:gd name="connsiteY1" fmla="*/ 6858000 h 6858000"/>
              <a:gd name="connsiteX2" fmla="*/ 1329860 w 7155850"/>
              <a:gd name="connsiteY2" fmla="*/ 6858000 h 6858000"/>
              <a:gd name="connsiteX3" fmla="*/ 0 w 7155850"/>
              <a:gd name="connsiteY3" fmla="*/ 4691859 h 6858000"/>
              <a:gd name="connsiteX4" fmla="*/ 1 w 7155850"/>
              <a:gd name="connsiteY4" fmla="*/ 397145 h 6858000"/>
              <a:gd name="connsiteX5" fmla="*/ 3459898 w 7155850"/>
              <a:gd name="connsiteY5" fmla="*/ 6020152 h 6858000"/>
              <a:gd name="connsiteX6" fmla="*/ 2945517 w 7155850"/>
              <a:gd name="connsiteY6" fmla="*/ 6858000 h 6858000"/>
              <a:gd name="connsiteX7" fmla="*/ 1 w 7155850"/>
              <a:gd name="connsiteY7" fmla="*/ 2060197 h 6858000"/>
              <a:gd name="connsiteX8" fmla="*/ 396861 w 7155850"/>
              <a:gd name="connsiteY8" fmla="*/ 0 h 6858000"/>
              <a:gd name="connsiteX9" fmla="*/ 7155850 w 7155850"/>
              <a:gd name="connsiteY9" fmla="*/ 0 h 6858000"/>
              <a:gd name="connsiteX10" fmla="*/ 3780151 w 7155850"/>
              <a:gd name="connsiteY10" fmla="*/ 54985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55850" h="6858000">
                <a:moveTo>
                  <a:pt x="0" y="3024930"/>
                </a:moveTo>
                <a:lnTo>
                  <a:pt x="2358530" y="6858000"/>
                </a:lnTo>
                <a:lnTo>
                  <a:pt x="1329860" y="6858000"/>
                </a:lnTo>
                <a:lnTo>
                  <a:pt x="0" y="4691859"/>
                </a:lnTo>
                <a:close/>
                <a:moveTo>
                  <a:pt x="1" y="397145"/>
                </a:moveTo>
                <a:lnTo>
                  <a:pt x="3459898" y="6020152"/>
                </a:lnTo>
                <a:lnTo>
                  <a:pt x="2945517" y="6858000"/>
                </a:lnTo>
                <a:lnTo>
                  <a:pt x="1" y="2060197"/>
                </a:lnTo>
                <a:close/>
                <a:moveTo>
                  <a:pt x="396861" y="0"/>
                </a:moveTo>
                <a:lnTo>
                  <a:pt x="7155850" y="0"/>
                </a:lnTo>
                <a:lnTo>
                  <a:pt x="3780151" y="549850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888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5E6ADF9-2CA1-4B5D-B4B2-DC799783715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5956300" y="0"/>
            <a:ext cx="5346285" cy="6857999"/>
          </a:xfrm>
          <a:custGeom>
            <a:avLst/>
            <a:gdLst>
              <a:gd name="connsiteX0" fmla="*/ 1411644 w 5346285"/>
              <a:gd name="connsiteY0" fmla="*/ 735217 h 6857999"/>
              <a:gd name="connsiteX1" fmla="*/ 1555977 w 5346285"/>
              <a:gd name="connsiteY1" fmla="*/ 742505 h 6857999"/>
              <a:gd name="connsiteX2" fmla="*/ 1692597 w 5346285"/>
              <a:gd name="connsiteY2" fmla="*/ 763356 h 6857999"/>
              <a:gd name="connsiteX3" fmla="*/ 346164 w 5346285"/>
              <a:gd name="connsiteY3" fmla="*/ 2792427 h 6857999"/>
              <a:gd name="connsiteX4" fmla="*/ 1115774 w 5346285"/>
              <a:gd name="connsiteY4" fmla="*/ 2792427 h 6857999"/>
              <a:gd name="connsiteX5" fmla="*/ 2281106 w 5346285"/>
              <a:gd name="connsiteY5" fmla="*/ 1036275 h 6857999"/>
              <a:gd name="connsiteX6" fmla="*/ 2309581 w 5346285"/>
              <a:gd name="connsiteY6" fmla="*/ 1057568 h 6857999"/>
              <a:gd name="connsiteX7" fmla="*/ 2814083 w 5346285"/>
              <a:gd name="connsiteY7" fmla="*/ 1984766 h 6857999"/>
              <a:gd name="connsiteX8" fmla="*/ 2818612 w 5346285"/>
              <a:gd name="connsiteY8" fmla="*/ 2064522 h 6857999"/>
              <a:gd name="connsiteX9" fmla="*/ 2874475 w 5346285"/>
              <a:gd name="connsiteY9" fmla="*/ 2050158 h 6857999"/>
              <a:gd name="connsiteX10" fmla="*/ 3289075 w 5346285"/>
              <a:gd name="connsiteY10" fmla="*/ 2008363 h 6857999"/>
              <a:gd name="connsiteX11" fmla="*/ 5346285 w 5346285"/>
              <a:gd name="connsiteY11" fmla="*/ 4065573 h 6857999"/>
              <a:gd name="connsiteX12" fmla="*/ 3289075 w 5346285"/>
              <a:gd name="connsiteY12" fmla="*/ 6122783 h 6857999"/>
              <a:gd name="connsiteX13" fmla="*/ 1834408 w 5346285"/>
              <a:gd name="connsiteY13" fmla="*/ 5520240 h 6857999"/>
              <a:gd name="connsiteX14" fmla="*/ 1828667 w 5346285"/>
              <a:gd name="connsiteY14" fmla="*/ 5513924 h 6857999"/>
              <a:gd name="connsiteX15" fmla="*/ 936777 w 5346285"/>
              <a:gd name="connsiteY15" fmla="*/ 6857999 h 6857999"/>
              <a:gd name="connsiteX16" fmla="*/ 167167 w 5346285"/>
              <a:gd name="connsiteY16" fmla="*/ 6857999 h 6857999"/>
              <a:gd name="connsiteX17" fmla="*/ 1433594 w 5346285"/>
              <a:gd name="connsiteY17" fmla="*/ 4949498 h 6857999"/>
              <a:gd name="connsiteX18" fmla="*/ 1393531 w 5346285"/>
              <a:gd name="connsiteY18" fmla="*/ 4866332 h 6857999"/>
              <a:gd name="connsiteX19" fmla="*/ 1231865 w 5346285"/>
              <a:gd name="connsiteY19" fmla="*/ 4065573 h 6857999"/>
              <a:gd name="connsiteX20" fmla="*/ 1273661 w 5346285"/>
              <a:gd name="connsiteY20" fmla="*/ 3650974 h 6857999"/>
              <a:gd name="connsiteX21" fmla="*/ 1298900 w 5346285"/>
              <a:gd name="connsiteY21" fmla="*/ 3552812 h 6857999"/>
              <a:gd name="connsiteX22" fmla="*/ 1267312 w 5346285"/>
              <a:gd name="connsiteY22" fmla="*/ 3551217 h 6857999"/>
              <a:gd name="connsiteX23" fmla="*/ 0 w 5346285"/>
              <a:gd name="connsiteY23" fmla="*/ 2146861 h 6857999"/>
              <a:gd name="connsiteX24" fmla="*/ 1411644 w 5346285"/>
              <a:gd name="connsiteY24" fmla="*/ 735217 h 6857999"/>
              <a:gd name="connsiteX25" fmla="*/ 2199138 w 5346285"/>
              <a:gd name="connsiteY25" fmla="*/ 0 h 6857999"/>
              <a:gd name="connsiteX26" fmla="*/ 2968749 w 5346285"/>
              <a:gd name="connsiteY26" fmla="*/ 0 h 6857999"/>
              <a:gd name="connsiteX27" fmla="*/ 2281106 w 5346285"/>
              <a:gd name="connsiteY27" fmla="*/ 1036275 h 6857999"/>
              <a:gd name="connsiteX28" fmla="*/ 2200908 w 5346285"/>
              <a:gd name="connsiteY28" fmla="*/ 976304 h 6857999"/>
              <a:gd name="connsiteX29" fmla="*/ 1696140 w 5346285"/>
              <a:gd name="connsiteY29" fmla="*/ 763897 h 6857999"/>
              <a:gd name="connsiteX30" fmla="*/ 1692597 w 5346285"/>
              <a:gd name="connsiteY30" fmla="*/ 7633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346285" h="6857999">
                <a:moveTo>
                  <a:pt x="1411644" y="735217"/>
                </a:moveTo>
                <a:cubicBezTo>
                  <a:pt x="1460371" y="735217"/>
                  <a:pt x="1508521" y="737686"/>
                  <a:pt x="1555977" y="742505"/>
                </a:cubicBezTo>
                <a:lnTo>
                  <a:pt x="1692597" y="763356"/>
                </a:lnTo>
                <a:lnTo>
                  <a:pt x="346164" y="2792427"/>
                </a:lnTo>
                <a:lnTo>
                  <a:pt x="1115774" y="2792427"/>
                </a:lnTo>
                <a:lnTo>
                  <a:pt x="2281106" y="1036275"/>
                </a:lnTo>
                <a:lnTo>
                  <a:pt x="2309581" y="1057568"/>
                </a:lnTo>
                <a:cubicBezTo>
                  <a:pt x="2584098" y="1284120"/>
                  <a:pt x="2771517" y="1612438"/>
                  <a:pt x="2814083" y="1984766"/>
                </a:cubicBezTo>
                <a:lnTo>
                  <a:pt x="2818612" y="2064522"/>
                </a:lnTo>
                <a:lnTo>
                  <a:pt x="2874475" y="2050158"/>
                </a:lnTo>
                <a:cubicBezTo>
                  <a:pt x="3008395" y="2022754"/>
                  <a:pt x="3147054" y="2008363"/>
                  <a:pt x="3289075" y="2008363"/>
                </a:cubicBezTo>
                <a:cubicBezTo>
                  <a:pt x="4425241" y="2008363"/>
                  <a:pt x="5346285" y="2929407"/>
                  <a:pt x="5346285" y="4065573"/>
                </a:cubicBezTo>
                <a:cubicBezTo>
                  <a:pt x="5346285" y="5201739"/>
                  <a:pt x="4425241" y="6122783"/>
                  <a:pt x="3289075" y="6122783"/>
                </a:cubicBezTo>
                <a:cubicBezTo>
                  <a:pt x="2720992" y="6122783"/>
                  <a:pt x="2206690" y="5892522"/>
                  <a:pt x="1834408" y="5520240"/>
                </a:cubicBezTo>
                <a:lnTo>
                  <a:pt x="1828667" y="5513924"/>
                </a:lnTo>
                <a:lnTo>
                  <a:pt x="936777" y="6857999"/>
                </a:lnTo>
                <a:lnTo>
                  <a:pt x="167167" y="6857999"/>
                </a:lnTo>
                <a:lnTo>
                  <a:pt x="1433594" y="4949498"/>
                </a:lnTo>
                <a:lnTo>
                  <a:pt x="1393531" y="4866332"/>
                </a:lnTo>
                <a:cubicBezTo>
                  <a:pt x="1289431" y="4620211"/>
                  <a:pt x="1231865" y="4349615"/>
                  <a:pt x="1231865" y="4065573"/>
                </a:cubicBezTo>
                <a:cubicBezTo>
                  <a:pt x="1231865" y="3923552"/>
                  <a:pt x="1246257" y="3784893"/>
                  <a:pt x="1273661" y="3650974"/>
                </a:cubicBezTo>
                <a:lnTo>
                  <a:pt x="1298900" y="3552812"/>
                </a:lnTo>
                <a:lnTo>
                  <a:pt x="1267312" y="3551217"/>
                </a:lnTo>
                <a:cubicBezTo>
                  <a:pt x="555482" y="3478927"/>
                  <a:pt x="0" y="2877763"/>
                  <a:pt x="0" y="2146861"/>
                </a:cubicBezTo>
                <a:cubicBezTo>
                  <a:pt x="0" y="1367232"/>
                  <a:pt x="632015" y="735217"/>
                  <a:pt x="1411644" y="735217"/>
                </a:cubicBezTo>
                <a:close/>
                <a:moveTo>
                  <a:pt x="2199138" y="0"/>
                </a:moveTo>
                <a:lnTo>
                  <a:pt x="2968749" y="0"/>
                </a:lnTo>
                <a:lnTo>
                  <a:pt x="2281106" y="1036275"/>
                </a:lnTo>
                <a:lnTo>
                  <a:pt x="2200908" y="976304"/>
                </a:lnTo>
                <a:cubicBezTo>
                  <a:pt x="2050708" y="874831"/>
                  <a:pt x="1879929" y="801505"/>
                  <a:pt x="1696140" y="763897"/>
                </a:cubicBezTo>
                <a:lnTo>
                  <a:pt x="1692597" y="7633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9229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AA37609-EE48-4945-848C-682481779A3D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1" y="0"/>
            <a:ext cx="9621234" cy="6858000"/>
          </a:xfrm>
          <a:custGeom>
            <a:avLst/>
            <a:gdLst>
              <a:gd name="connsiteX0" fmla="*/ 2853265 w 9621234"/>
              <a:gd name="connsiteY0" fmla="*/ 2028524 h 6858000"/>
              <a:gd name="connsiteX1" fmla="*/ 4826000 w 9621234"/>
              <a:gd name="connsiteY1" fmla="*/ 3431038 h 6858000"/>
              <a:gd name="connsiteX2" fmla="*/ 2854761 w 9621234"/>
              <a:gd name="connsiteY2" fmla="*/ 4832489 h 6858000"/>
              <a:gd name="connsiteX3" fmla="*/ 2822059 w 9621234"/>
              <a:gd name="connsiteY3" fmla="*/ 4789070 h 6858000"/>
              <a:gd name="connsiteX4" fmla="*/ 2403936 w 9621234"/>
              <a:gd name="connsiteY4" fmla="*/ 3443286 h 6858000"/>
              <a:gd name="connsiteX5" fmla="*/ 2806135 w 9621234"/>
              <a:gd name="connsiteY5" fmla="*/ 2092659 h 6858000"/>
              <a:gd name="connsiteX6" fmla="*/ 6877797 w 9621234"/>
              <a:gd name="connsiteY6" fmla="*/ 1970178 h 6858000"/>
              <a:gd name="connsiteX7" fmla="*/ 6978948 w 9621234"/>
              <a:gd name="connsiteY7" fmla="*/ 4734303 h 6858000"/>
              <a:gd name="connsiteX8" fmla="*/ 6870992 w 9621234"/>
              <a:gd name="connsiteY8" fmla="*/ 4896961 h 6858000"/>
              <a:gd name="connsiteX9" fmla="*/ 9621234 w 9621234"/>
              <a:gd name="connsiteY9" fmla="*/ 6858000 h 6858000"/>
              <a:gd name="connsiteX10" fmla="*/ 6307151 w 9621234"/>
              <a:gd name="connsiteY10" fmla="*/ 6858000 h 6858000"/>
              <a:gd name="connsiteX11" fmla="*/ 5779323 w 9621234"/>
              <a:gd name="connsiteY11" fmla="*/ 6481637 h 6858000"/>
              <a:gd name="connsiteX12" fmla="*/ 5834204 w 9621234"/>
              <a:gd name="connsiteY12" fmla="*/ 6465764 h 6858000"/>
              <a:gd name="connsiteX13" fmla="*/ 6942383 w 9621234"/>
              <a:gd name="connsiteY13" fmla="*/ 5827420 h 6858000"/>
              <a:gd name="connsiteX14" fmla="*/ 6870974 w 9621234"/>
              <a:gd name="connsiteY14" fmla="*/ 5746593 h 6858000"/>
              <a:gd name="connsiteX15" fmla="*/ 5800140 w 9621234"/>
              <a:gd name="connsiteY15" fmla="*/ 6363425 h 6858000"/>
              <a:gd name="connsiteX16" fmla="*/ 5667386 w 9621234"/>
              <a:gd name="connsiteY16" fmla="*/ 6401822 h 6858000"/>
              <a:gd name="connsiteX17" fmla="*/ 5011435 w 9621234"/>
              <a:gd name="connsiteY17" fmla="*/ 5934101 h 6858000"/>
              <a:gd name="connsiteX18" fmla="*/ 5080493 w 9621234"/>
              <a:gd name="connsiteY18" fmla="*/ 5930614 h 6858000"/>
              <a:gd name="connsiteX19" fmla="*/ 6763778 w 9621234"/>
              <a:gd name="connsiteY19" fmla="*/ 5028515 h 6858000"/>
              <a:gd name="connsiteX20" fmla="*/ 6861919 w 9621234"/>
              <a:gd name="connsiteY20" fmla="*/ 4897273 h 6858000"/>
              <a:gd name="connsiteX21" fmla="*/ 4829615 w 9621234"/>
              <a:gd name="connsiteY21" fmla="*/ 3428999 h 6858000"/>
              <a:gd name="connsiteX22" fmla="*/ 0 w 9621234"/>
              <a:gd name="connsiteY22" fmla="*/ 0 h 6858000"/>
              <a:gd name="connsiteX23" fmla="*/ 2 w 9621234"/>
              <a:gd name="connsiteY23" fmla="*/ 0 h 6858000"/>
              <a:gd name="connsiteX24" fmla="*/ 2775829 w 9621234"/>
              <a:gd name="connsiteY24" fmla="*/ 1973471 h 6858000"/>
              <a:gd name="connsiteX25" fmla="*/ 2726844 w 9621234"/>
              <a:gd name="connsiteY25" fmla="*/ 2040131 h 6858000"/>
              <a:gd name="connsiteX26" fmla="*/ 2308835 w 9621234"/>
              <a:gd name="connsiteY26" fmla="*/ 3443847 h 6858000"/>
              <a:gd name="connsiteX27" fmla="*/ 2743392 w 9621234"/>
              <a:gd name="connsiteY27" fmla="*/ 4842528 h 6858000"/>
              <a:gd name="connsiteX28" fmla="*/ 2777306 w 9621234"/>
              <a:gd name="connsiteY28" fmla="*/ 4887555 h 6858000"/>
              <a:gd name="connsiteX29" fmla="*/ 2304974 w 9621234"/>
              <a:gd name="connsiteY29" fmla="*/ 5223359 h 6858000"/>
              <a:gd name="connsiteX30" fmla="*/ 2297754 w 9621234"/>
              <a:gd name="connsiteY30" fmla="*/ 5213951 h 6858000"/>
              <a:gd name="connsiteX31" fmla="*/ 1834276 w 9621234"/>
              <a:gd name="connsiteY31" fmla="*/ 2635877 h 6858000"/>
              <a:gd name="connsiteX32" fmla="*/ 1730029 w 9621234"/>
              <a:gd name="connsiteY32" fmla="*/ 2608217 h 6858000"/>
              <a:gd name="connsiteX33" fmla="*/ 2209671 w 9621234"/>
              <a:gd name="connsiteY33" fmla="*/ 5276202 h 6858000"/>
              <a:gd name="connsiteX34" fmla="*/ 2217076 w 9621234"/>
              <a:gd name="connsiteY34" fmla="*/ 5285850 h 6858000"/>
              <a:gd name="connsiteX35" fmla="*/ 5735 w 9621234"/>
              <a:gd name="connsiteY35" fmla="*/ 6858000 h 6858000"/>
              <a:gd name="connsiteX36" fmla="*/ 0 w 9621234"/>
              <a:gd name="connsiteY3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621234" h="6858000">
                <a:moveTo>
                  <a:pt x="2853265" y="2028524"/>
                </a:moveTo>
                <a:lnTo>
                  <a:pt x="4826000" y="3431038"/>
                </a:lnTo>
                <a:lnTo>
                  <a:pt x="2854761" y="4832489"/>
                </a:lnTo>
                <a:lnTo>
                  <a:pt x="2822059" y="4789070"/>
                </a:lnTo>
                <a:cubicBezTo>
                  <a:pt x="2560729" y="4405263"/>
                  <a:pt x="2406883" y="3942281"/>
                  <a:pt x="2403936" y="3443286"/>
                </a:cubicBezTo>
                <a:cubicBezTo>
                  <a:pt x="2400990" y="2944292"/>
                  <a:pt x="2549357" y="2479526"/>
                  <a:pt x="2806135" y="2092659"/>
                </a:cubicBezTo>
                <a:close/>
                <a:moveTo>
                  <a:pt x="6877797" y="1970178"/>
                </a:moveTo>
                <a:cubicBezTo>
                  <a:pt x="7464209" y="2793500"/>
                  <a:pt x="7497364" y="3881401"/>
                  <a:pt x="6978948" y="4734303"/>
                </a:cubicBezTo>
                <a:lnTo>
                  <a:pt x="6870992" y="4896961"/>
                </a:lnTo>
                <a:lnTo>
                  <a:pt x="9621234" y="6858000"/>
                </a:lnTo>
                <a:lnTo>
                  <a:pt x="6307151" y="6858000"/>
                </a:lnTo>
                <a:lnTo>
                  <a:pt x="5779323" y="6481637"/>
                </a:lnTo>
                <a:lnTo>
                  <a:pt x="5834204" y="6465764"/>
                </a:lnTo>
                <a:cubicBezTo>
                  <a:pt x="6234233" y="6332749"/>
                  <a:pt x="6612074" y="6119246"/>
                  <a:pt x="6942383" y="5827420"/>
                </a:cubicBezTo>
                <a:lnTo>
                  <a:pt x="6870974" y="5746593"/>
                </a:lnTo>
                <a:cubicBezTo>
                  <a:pt x="6551796" y="6028585"/>
                  <a:pt x="6186689" y="6234893"/>
                  <a:pt x="5800140" y="6363425"/>
                </a:cubicBezTo>
                <a:lnTo>
                  <a:pt x="5667386" y="6401822"/>
                </a:lnTo>
                <a:lnTo>
                  <a:pt x="5011435" y="5934101"/>
                </a:lnTo>
                <a:lnTo>
                  <a:pt x="5080493" y="5930614"/>
                </a:lnTo>
                <a:cubicBezTo>
                  <a:pt x="5756761" y="5861935"/>
                  <a:pt x="6353809" y="5525282"/>
                  <a:pt x="6763778" y="5028515"/>
                </a:cubicBezTo>
                <a:lnTo>
                  <a:pt x="6861919" y="4897273"/>
                </a:lnTo>
                <a:lnTo>
                  <a:pt x="4829615" y="3428999"/>
                </a:lnTo>
                <a:close/>
                <a:moveTo>
                  <a:pt x="0" y="0"/>
                </a:moveTo>
                <a:lnTo>
                  <a:pt x="2" y="0"/>
                </a:lnTo>
                <a:lnTo>
                  <a:pt x="2775829" y="1973471"/>
                </a:lnTo>
                <a:lnTo>
                  <a:pt x="2726844" y="2040131"/>
                </a:lnTo>
                <a:cubicBezTo>
                  <a:pt x="2459973" y="2442204"/>
                  <a:pt x="2305773" y="2925239"/>
                  <a:pt x="2308835" y="3443847"/>
                </a:cubicBezTo>
                <a:cubicBezTo>
                  <a:pt x="2311897" y="3962456"/>
                  <a:pt x="2471791" y="4443635"/>
                  <a:pt x="2743392" y="4842528"/>
                </a:cubicBezTo>
                <a:lnTo>
                  <a:pt x="2777306" y="4887555"/>
                </a:lnTo>
                <a:lnTo>
                  <a:pt x="2304974" y="5223359"/>
                </a:lnTo>
                <a:lnTo>
                  <a:pt x="2297754" y="5213951"/>
                </a:lnTo>
                <a:cubicBezTo>
                  <a:pt x="1780750" y="4481926"/>
                  <a:pt x="1593974" y="3541527"/>
                  <a:pt x="1834276" y="2635877"/>
                </a:cubicBezTo>
                <a:lnTo>
                  <a:pt x="1730029" y="2608217"/>
                </a:lnTo>
                <a:cubicBezTo>
                  <a:pt x="1481347" y="3545452"/>
                  <a:pt x="1674637" y="4518648"/>
                  <a:pt x="2209671" y="5276202"/>
                </a:cubicBezTo>
                <a:lnTo>
                  <a:pt x="2217076" y="5285850"/>
                </a:lnTo>
                <a:lnTo>
                  <a:pt x="57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5118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9F62109-B5FA-4FA8-A590-713EB2E5F365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5567881" y="0"/>
            <a:ext cx="6206149" cy="6858000"/>
          </a:xfrm>
          <a:custGeom>
            <a:avLst/>
            <a:gdLst>
              <a:gd name="connsiteX0" fmla="*/ 5280530 w 6206149"/>
              <a:gd name="connsiteY0" fmla="*/ 3429000 h 6858000"/>
              <a:gd name="connsiteX1" fmla="*/ 6206149 w 6206149"/>
              <a:gd name="connsiteY1" fmla="*/ 3429000 h 6858000"/>
              <a:gd name="connsiteX2" fmla="*/ 4207499 w 6206149"/>
              <a:gd name="connsiteY2" fmla="*/ 6858000 h 6858000"/>
              <a:gd name="connsiteX3" fmla="*/ 3281880 w 6206149"/>
              <a:gd name="connsiteY3" fmla="*/ 6858000 h 6858000"/>
              <a:gd name="connsiteX4" fmla="*/ 4173746 w 6206149"/>
              <a:gd name="connsiteY4" fmla="*/ 3429000 h 6858000"/>
              <a:gd name="connsiteX5" fmla="*/ 5099365 w 6206149"/>
              <a:gd name="connsiteY5" fmla="*/ 3429000 h 6858000"/>
              <a:gd name="connsiteX6" fmla="*/ 3100715 w 6206149"/>
              <a:gd name="connsiteY6" fmla="*/ 6858000 h 6858000"/>
              <a:gd name="connsiteX7" fmla="*/ 2175096 w 6206149"/>
              <a:gd name="connsiteY7" fmla="*/ 6858000 h 6858000"/>
              <a:gd name="connsiteX8" fmla="*/ 5075842 w 6206149"/>
              <a:gd name="connsiteY8" fmla="*/ 0 h 6858000"/>
              <a:gd name="connsiteX9" fmla="*/ 5993394 w 6206149"/>
              <a:gd name="connsiteY9" fmla="*/ 0 h 6858000"/>
              <a:gd name="connsiteX10" fmla="*/ 1976808 w 6206149"/>
              <a:gd name="connsiteY10" fmla="*/ 6858000 h 6858000"/>
              <a:gd name="connsiteX11" fmla="*/ 1059256 w 6206149"/>
              <a:gd name="connsiteY11" fmla="*/ 6858000 h 6858000"/>
              <a:gd name="connsiteX12" fmla="*/ 3931564 w 6206149"/>
              <a:gd name="connsiteY12" fmla="*/ 0 h 6858000"/>
              <a:gd name="connsiteX13" fmla="*/ 4857183 w 6206149"/>
              <a:gd name="connsiteY13" fmla="*/ 0 h 6858000"/>
              <a:gd name="connsiteX14" fmla="*/ 2858533 w 6206149"/>
              <a:gd name="connsiteY14" fmla="*/ 3429000 h 6858000"/>
              <a:gd name="connsiteX15" fmla="*/ 1932914 w 6206149"/>
              <a:gd name="connsiteY15" fmla="*/ 3429000 h 6858000"/>
              <a:gd name="connsiteX16" fmla="*/ 2008640 w 6206149"/>
              <a:gd name="connsiteY16" fmla="*/ 0 h 6858000"/>
              <a:gd name="connsiteX17" fmla="*/ 3684759 w 6206149"/>
              <a:gd name="connsiteY17" fmla="*/ 0 h 6858000"/>
              <a:gd name="connsiteX18" fmla="*/ 1676119 w 6206149"/>
              <a:gd name="connsiteY18" fmla="*/ 3429000 h 6858000"/>
              <a:gd name="connsiteX19" fmla="*/ 0 w 6206149"/>
              <a:gd name="connsiteY19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206149" h="6858000">
                <a:moveTo>
                  <a:pt x="5280530" y="3429000"/>
                </a:moveTo>
                <a:lnTo>
                  <a:pt x="6206149" y="3429000"/>
                </a:lnTo>
                <a:lnTo>
                  <a:pt x="4207499" y="6858000"/>
                </a:lnTo>
                <a:lnTo>
                  <a:pt x="3281880" y="6858000"/>
                </a:lnTo>
                <a:close/>
                <a:moveTo>
                  <a:pt x="4173746" y="3429000"/>
                </a:moveTo>
                <a:lnTo>
                  <a:pt x="5099365" y="3429000"/>
                </a:lnTo>
                <a:lnTo>
                  <a:pt x="3100715" y="6858000"/>
                </a:lnTo>
                <a:lnTo>
                  <a:pt x="2175096" y="6858000"/>
                </a:lnTo>
                <a:close/>
                <a:moveTo>
                  <a:pt x="5075842" y="0"/>
                </a:moveTo>
                <a:lnTo>
                  <a:pt x="5993394" y="0"/>
                </a:lnTo>
                <a:lnTo>
                  <a:pt x="1976808" y="6858000"/>
                </a:lnTo>
                <a:lnTo>
                  <a:pt x="1059256" y="6858000"/>
                </a:lnTo>
                <a:close/>
                <a:moveTo>
                  <a:pt x="3931564" y="0"/>
                </a:moveTo>
                <a:lnTo>
                  <a:pt x="4857183" y="0"/>
                </a:lnTo>
                <a:lnTo>
                  <a:pt x="2858533" y="3429000"/>
                </a:lnTo>
                <a:lnTo>
                  <a:pt x="1932914" y="3429000"/>
                </a:lnTo>
                <a:close/>
                <a:moveTo>
                  <a:pt x="2008640" y="0"/>
                </a:moveTo>
                <a:lnTo>
                  <a:pt x="3684759" y="0"/>
                </a:lnTo>
                <a:lnTo>
                  <a:pt x="1676119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8776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4A4DE16-E6D8-44AB-9BB0-26000D522B6F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413935" y="1007581"/>
            <a:ext cx="4272015" cy="4842837"/>
          </a:xfrm>
          <a:custGeom>
            <a:avLst/>
            <a:gdLst>
              <a:gd name="connsiteX0" fmla="*/ 2353734 w 4272015"/>
              <a:gd name="connsiteY0" fmla="*/ 0 h 4842837"/>
              <a:gd name="connsiteX1" fmla="*/ 3850928 w 4272015"/>
              <a:gd name="connsiteY1" fmla="*/ 537479 h 4842837"/>
              <a:gd name="connsiteX2" fmla="*/ 3857149 w 4272015"/>
              <a:gd name="connsiteY2" fmla="*/ 543133 h 4842837"/>
              <a:gd name="connsiteX3" fmla="*/ 3591153 w 4272015"/>
              <a:gd name="connsiteY3" fmla="*/ 834148 h 4842837"/>
              <a:gd name="connsiteX4" fmla="*/ 3734536 w 4272015"/>
              <a:gd name="connsiteY4" fmla="*/ 991910 h 4842837"/>
              <a:gd name="connsiteX5" fmla="*/ 4272015 w 4272015"/>
              <a:gd name="connsiteY5" fmla="*/ 2489103 h 4842837"/>
              <a:gd name="connsiteX6" fmla="*/ 1918281 w 4272015"/>
              <a:gd name="connsiteY6" fmla="*/ 4842837 h 4842837"/>
              <a:gd name="connsiteX7" fmla="*/ 421087 w 4272015"/>
              <a:gd name="connsiteY7" fmla="*/ 4305358 h 4842837"/>
              <a:gd name="connsiteX8" fmla="*/ 414866 w 4272015"/>
              <a:gd name="connsiteY8" fmla="*/ 4299704 h 4842837"/>
              <a:gd name="connsiteX9" fmla="*/ 680863 w 4272015"/>
              <a:gd name="connsiteY9" fmla="*/ 4008689 h 4842837"/>
              <a:gd name="connsiteX10" fmla="*/ 537479 w 4272015"/>
              <a:gd name="connsiteY10" fmla="*/ 3850927 h 4842837"/>
              <a:gd name="connsiteX11" fmla="*/ 0 w 4272015"/>
              <a:gd name="connsiteY11" fmla="*/ 2353734 h 4842837"/>
              <a:gd name="connsiteX12" fmla="*/ 2353734 w 4272015"/>
              <a:gd name="connsiteY12" fmla="*/ 0 h 484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72015" h="4842837">
                <a:moveTo>
                  <a:pt x="2353734" y="0"/>
                </a:moveTo>
                <a:cubicBezTo>
                  <a:pt x="2922454" y="0"/>
                  <a:pt x="3444064" y="201705"/>
                  <a:pt x="3850928" y="537479"/>
                </a:cubicBezTo>
                <a:lnTo>
                  <a:pt x="3857149" y="543133"/>
                </a:lnTo>
                <a:lnTo>
                  <a:pt x="3591153" y="834148"/>
                </a:lnTo>
                <a:lnTo>
                  <a:pt x="3734536" y="991910"/>
                </a:lnTo>
                <a:cubicBezTo>
                  <a:pt x="4070310" y="1398774"/>
                  <a:pt x="4272015" y="1920383"/>
                  <a:pt x="4272015" y="2489103"/>
                </a:cubicBezTo>
                <a:cubicBezTo>
                  <a:pt x="4272015" y="3789034"/>
                  <a:pt x="3218212" y="4842837"/>
                  <a:pt x="1918281" y="4842837"/>
                </a:cubicBezTo>
                <a:cubicBezTo>
                  <a:pt x="1349561" y="4842837"/>
                  <a:pt x="827951" y="4641132"/>
                  <a:pt x="421087" y="4305358"/>
                </a:cubicBezTo>
                <a:lnTo>
                  <a:pt x="414866" y="4299704"/>
                </a:lnTo>
                <a:lnTo>
                  <a:pt x="680863" y="4008689"/>
                </a:lnTo>
                <a:lnTo>
                  <a:pt x="537479" y="3850927"/>
                </a:lnTo>
                <a:cubicBezTo>
                  <a:pt x="201705" y="3444063"/>
                  <a:pt x="0" y="2922454"/>
                  <a:pt x="0" y="2353734"/>
                </a:cubicBezTo>
                <a:cubicBezTo>
                  <a:pt x="0" y="1053803"/>
                  <a:pt x="1053803" y="0"/>
                  <a:pt x="235373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18061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F5DEDB2-78E8-45EC-AB12-C2290127F53E}"/>
              </a:ext>
            </a:extLst>
          </p:cNvPr>
          <p:cNvSpPr/>
          <p:nvPr userDrawn="1"/>
        </p:nvSpPr>
        <p:spPr>
          <a:xfrm rot="18900000">
            <a:off x="3250422" y="-1989383"/>
            <a:ext cx="10836764" cy="10836766"/>
          </a:xfrm>
          <a:custGeom>
            <a:avLst/>
            <a:gdLst>
              <a:gd name="connsiteX0" fmla="*/ 4849337 w 10836764"/>
              <a:gd name="connsiteY0" fmla="*/ 0 h 10836766"/>
              <a:gd name="connsiteX1" fmla="*/ 10836764 w 10836764"/>
              <a:gd name="connsiteY1" fmla="*/ 5987428 h 10836766"/>
              <a:gd name="connsiteX2" fmla="*/ 5987426 w 10836764"/>
              <a:gd name="connsiteY2" fmla="*/ 10836766 h 10836766"/>
              <a:gd name="connsiteX3" fmla="*/ 1 w 10836764"/>
              <a:gd name="connsiteY3" fmla="*/ 4849340 h 10836766"/>
              <a:gd name="connsiteX4" fmla="*/ 0 w 10836764"/>
              <a:gd name="connsiteY4" fmla="*/ 1529113 h 10836766"/>
              <a:gd name="connsiteX5" fmla="*/ 1529113 w 10836764"/>
              <a:gd name="connsiteY5" fmla="*/ 0 h 1083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36764" h="10836766">
                <a:moveTo>
                  <a:pt x="4849337" y="0"/>
                </a:moveTo>
                <a:lnTo>
                  <a:pt x="10836764" y="5987428"/>
                </a:lnTo>
                <a:lnTo>
                  <a:pt x="5987426" y="10836766"/>
                </a:lnTo>
                <a:lnTo>
                  <a:pt x="1" y="4849340"/>
                </a:lnTo>
                <a:lnTo>
                  <a:pt x="0" y="1529113"/>
                </a:lnTo>
                <a:cubicBezTo>
                  <a:pt x="0" y="684607"/>
                  <a:pt x="684607" y="0"/>
                  <a:pt x="152911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89000">
                <a:schemeClr val="accent1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769B23C-815D-4713-8F2F-BE8E52CBCEEB}"/>
              </a:ext>
            </a:extLst>
          </p:cNvPr>
          <p:cNvSpPr/>
          <p:nvPr userDrawn="1"/>
        </p:nvSpPr>
        <p:spPr>
          <a:xfrm rot="18900000">
            <a:off x="11356399" y="1902098"/>
            <a:ext cx="3106966" cy="3106966"/>
          </a:xfrm>
          <a:custGeom>
            <a:avLst/>
            <a:gdLst>
              <a:gd name="connsiteX0" fmla="*/ 3106966 w 3106966"/>
              <a:gd name="connsiteY0" fmla="*/ 0 h 3106966"/>
              <a:gd name="connsiteX1" fmla="*/ 1 w 3106966"/>
              <a:gd name="connsiteY1" fmla="*/ 3106966 h 3106966"/>
              <a:gd name="connsiteX2" fmla="*/ 0 w 3106966"/>
              <a:gd name="connsiteY2" fmla="*/ 1529113 h 3106966"/>
              <a:gd name="connsiteX3" fmla="*/ 1529113 w 3106966"/>
              <a:gd name="connsiteY3" fmla="*/ 0 h 3106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6966" h="3106966">
                <a:moveTo>
                  <a:pt x="3106966" y="0"/>
                </a:moveTo>
                <a:lnTo>
                  <a:pt x="1" y="3106966"/>
                </a:lnTo>
                <a:lnTo>
                  <a:pt x="0" y="1529113"/>
                </a:lnTo>
                <a:cubicBezTo>
                  <a:pt x="0" y="684607"/>
                  <a:pt x="684607" y="0"/>
                  <a:pt x="15291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44883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4" name="Frame 53">
            <a:extLst>
              <a:ext uri="{FF2B5EF4-FFF2-40B4-BE49-F238E27FC236}">
                <a16:creationId xmlns:a16="http://schemas.microsoft.com/office/drawing/2014/main" id="{EA3C1A19-98AB-4AE1-AA50-CFAFE72BA9B3}"/>
              </a:ext>
            </a:extLst>
          </p:cNvPr>
          <p:cNvSpPr/>
          <p:nvPr userDrawn="1"/>
        </p:nvSpPr>
        <p:spPr>
          <a:xfrm>
            <a:off x="227150" y="235090"/>
            <a:ext cx="11737700" cy="6387820"/>
          </a:xfrm>
          <a:prstGeom prst="frame">
            <a:avLst>
              <a:gd name="adj1" fmla="val 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A5A2085-C8F4-42E8-AE7A-DE98A7BB0208}"/>
              </a:ext>
            </a:extLst>
          </p:cNvPr>
          <p:cNvSpPr/>
          <p:nvPr userDrawn="1"/>
        </p:nvSpPr>
        <p:spPr>
          <a:xfrm>
            <a:off x="11658600" y="5267738"/>
            <a:ext cx="533400" cy="15902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1D007F-2130-45F0-ABBB-58A343741F57}"/>
              </a:ext>
            </a:extLst>
          </p:cNvPr>
          <p:cNvSpPr/>
          <p:nvPr userDrawn="1"/>
        </p:nvSpPr>
        <p:spPr>
          <a:xfrm>
            <a:off x="8777550" y="6415147"/>
            <a:ext cx="3414449" cy="442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124E619-D48B-4FE8-A8D5-803C8127E373}"/>
              </a:ext>
            </a:extLst>
          </p:cNvPr>
          <p:cNvGrpSpPr/>
          <p:nvPr userDrawn="1"/>
        </p:nvGrpSpPr>
        <p:grpSpPr>
          <a:xfrm>
            <a:off x="8777551" y="5831857"/>
            <a:ext cx="1797226" cy="888752"/>
            <a:chOff x="8777551" y="5831857"/>
            <a:chExt cx="1797226" cy="888752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268641D-29B8-455B-9512-62D783BB839D}"/>
                </a:ext>
              </a:extLst>
            </p:cNvPr>
            <p:cNvSpPr/>
            <p:nvPr/>
          </p:nvSpPr>
          <p:spPr>
            <a:xfrm>
              <a:off x="8961268" y="5987308"/>
              <a:ext cx="612315" cy="567729"/>
            </a:xfrm>
            <a:custGeom>
              <a:avLst/>
              <a:gdLst>
                <a:gd name="connsiteX0" fmla="*/ 323153 w 1140063"/>
                <a:gd name="connsiteY0" fmla="*/ 519398 h 1057049"/>
                <a:gd name="connsiteX1" fmla="*/ 198632 w 1140063"/>
                <a:gd name="connsiteY1" fmla="*/ 487299 h 1057049"/>
                <a:gd name="connsiteX2" fmla="*/ 44225 w 1140063"/>
                <a:gd name="connsiteY2" fmla="*/ 392663 h 1057049"/>
                <a:gd name="connsiteX3" fmla="*/ 60274 w 1140063"/>
                <a:gd name="connsiteY3" fmla="*/ 125357 h 1057049"/>
                <a:gd name="connsiteX4" fmla="*/ 319833 w 1140063"/>
                <a:gd name="connsiteY4" fmla="*/ 6923 h 1057049"/>
                <a:gd name="connsiteX5" fmla="*/ 608169 w 1140063"/>
                <a:gd name="connsiteY5" fmla="*/ 22972 h 1057049"/>
                <a:gd name="connsiteX6" fmla="*/ 882117 w 1140063"/>
                <a:gd name="connsiteY6" fmla="*/ 135318 h 1057049"/>
                <a:gd name="connsiteX7" fmla="*/ 930265 w 1140063"/>
                <a:gd name="connsiteY7" fmla="*/ 143066 h 1057049"/>
                <a:gd name="connsiteX8" fmla="*/ 1085225 w 1140063"/>
                <a:gd name="connsiteY8" fmla="*/ 144173 h 1057049"/>
                <a:gd name="connsiteX9" fmla="*/ 1118431 w 1140063"/>
                <a:gd name="connsiteY9" fmla="*/ 264821 h 1057049"/>
                <a:gd name="connsiteX10" fmla="*/ 1080244 w 1140063"/>
                <a:gd name="connsiteY10" fmla="*/ 305221 h 1057049"/>
                <a:gd name="connsiteX11" fmla="*/ 1108469 w 1140063"/>
                <a:gd name="connsiteY11" fmla="*/ 350602 h 1057049"/>
                <a:gd name="connsiteX12" fmla="*/ 1143335 w 1140063"/>
                <a:gd name="connsiteY12" fmla="*/ 463502 h 1057049"/>
                <a:gd name="connsiteX13" fmla="*/ 1134480 w 1140063"/>
                <a:gd name="connsiteY13" fmla="*/ 481212 h 1057049"/>
                <a:gd name="connsiteX14" fmla="*/ 1123412 w 1140063"/>
                <a:gd name="connsiteY14" fmla="*/ 464609 h 1057049"/>
                <a:gd name="connsiteX15" fmla="*/ 1094633 w 1140063"/>
                <a:gd name="connsiteY15" fmla="*/ 354476 h 1057049"/>
                <a:gd name="connsiteX16" fmla="*/ 1072496 w 1140063"/>
                <a:gd name="connsiteY16" fmla="*/ 319610 h 1057049"/>
                <a:gd name="connsiteX17" fmla="*/ 1058107 w 1140063"/>
                <a:gd name="connsiteY17" fmla="*/ 317950 h 1057049"/>
                <a:gd name="connsiteX18" fmla="*/ 797995 w 1140063"/>
                <a:gd name="connsiteY18" fmla="*/ 451326 h 1057049"/>
                <a:gd name="connsiteX19" fmla="*/ 537330 w 1140063"/>
                <a:gd name="connsiteY19" fmla="*/ 516631 h 1057049"/>
                <a:gd name="connsiteX20" fmla="*/ 436606 w 1140063"/>
                <a:gd name="connsiteY20" fmla="*/ 524932 h 1057049"/>
                <a:gd name="connsiteX21" fmla="*/ 420003 w 1140063"/>
                <a:gd name="connsiteY21" fmla="*/ 534341 h 1057049"/>
                <a:gd name="connsiteX22" fmla="*/ 337542 w 1140063"/>
                <a:gd name="connsiteY22" fmla="*/ 705904 h 1057049"/>
                <a:gd name="connsiteX23" fmla="*/ 333668 w 1140063"/>
                <a:gd name="connsiteY23" fmla="*/ 912886 h 1057049"/>
                <a:gd name="connsiteX24" fmla="*/ 493056 w 1140063"/>
                <a:gd name="connsiteY24" fmla="*/ 1044049 h 1057049"/>
                <a:gd name="connsiteX25" fmla="*/ 781393 w 1140063"/>
                <a:gd name="connsiteY25" fmla="*/ 979851 h 1057049"/>
                <a:gd name="connsiteX26" fmla="*/ 993909 w 1140063"/>
                <a:gd name="connsiteY26" fmla="*/ 730255 h 1057049"/>
                <a:gd name="connsiteX27" fmla="*/ 1017153 w 1140063"/>
                <a:gd name="connsiteY27" fmla="*/ 584703 h 1057049"/>
                <a:gd name="connsiteX28" fmla="*/ 908681 w 1140063"/>
                <a:gd name="connsiteY28" fmla="*/ 493940 h 1057049"/>
                <a:gd name="connsiteX29" fmla="*/ 747080 w 1140063"/>
                <a:gd name="connsiteY29" fmla="*/ 553157 h 1057049"/>
                <a:gd name="connsiteX30" fmla="*/ 648016 w 1140063"/>
                <a:gd name="connsiteY30" fmla="*/ 650007 h 1057049"/>
                <a:gd name="connsiteX31" fmla="*/ 599868 w 1140063"/>
                <a:gd name="connsiteY31" fmla="*/ 784491 h 1057049"/>
                <a:gd name="connsiteX32" fmla="*/ 614257 w 1140063"/>
                <a:gd name="connsiteY32" fmla="*/ 772315 h 1057049"/>
                <a:gd name="connsiteX33" fmla="*/ 660745 w 1140063"/>
                <a:gd name="connsiteY33" fmla="*/ 761800 h 1057049"/>
                <a:gd name="connsiteX34" fmla="*/ 682329 w 1140063"/>
                <a:gd name="connsiteY34" fmla="*/ 798326 h 1057049"/>
                <a:gd name="connsiteX35" fmla="*/ 617577 w 1140063"/>
                <a:gd name="connsiteY35" fmla="*/ 854223 h 1057049"/>
                <a:gd name="connsiteX36" fmla="*/ 587692 w 1140063"/>
                <a:gd name="connsiteY36" fmla="*/ 825998 h 1057049"/>
                <a:gd name="connsiteX37" fmla="*/ 618131 w 1140063"/>
                <a:gd name="connsiteY37" fmla="*/ 662736 h 1057049"/>
                <a:gd name="connsiteX38" fmla="*/ 813491 w 1140063"/>
                <a:gd name="connsiteY38" fmla="*/ 498921 h 1057049"/>
                <a:gd name="connsiteX39" fmla="*/ 939673 w 1140063"/>
                <a:gd name="connsiteY39" fmla="*/ 486192 h 1057049"/>
                <a:gd name="connsiteX40" fmla="*/ 1029882 w 1140063"/>
                <a:gd name="connsiteY40" fmla="*/ 572527 h 1057049"/>
                <a:gd name="connsiteX41" fmla="*/ 990589 w 1140063"/>
                <a:gd name="connsiteY41" fmla="*/ 808841 h 1057049"/>
                <a:gd name="connsiteX42" fmla="*/ 607062 w 1140063"/>
                <a:gd name="connsiteY42" fmla="*/ 1056778 h 1057049"/>
                <a:gd name="connsiteX43" fmla="*/ 377943 w 1140063"/>
                <a:gd name="connsiteY43" fmla="*/ 1010290 h 1057049"/>
                <a:gd name="connsiteX44" fmla="*/ 246780 w 1140063"/>
                <a:gd name="connsiteY44" fmla="*/ 769548 h 1057049"/>
                <a:gd name="connsiteX45" fmla="*/ 309871 w 1140063"/>
                <a:gd name="connsiteY45" fmla="*/ 538215 h 1057049"/>
                <a:gd name="connsiteX46" fmla="*/ 323153 w 1140063"/>
                <a:gd name="connsiteY46" fmla="*/ 519398 h 1057049"/>
                <a:gd name="connsiteX47" fmla="*/ 878243 w 1140063"/>
                <a:gd name="connsiteY47" fmla="*/ 149708 h 1057049"/>
                <a:gd name="connsiteX48" fmla="*/ 879350 w 1140063"/>
                <a:gd name="connsiteY48" fmla="*/ 145280 h 1057049"/>
                <a:gd name="connsiteX49" fmla="*/ 788034 w 1140063"/>
                <a:gd name="connsiteY49" fmla="*/ 104326 h 1057049"/>
                <a:gd name="connsiteX50" fmla="*/ 500804 w 1140063"/>
                <a:gd name="connsiteY50" fmla="*/ 40129 h 1057049"/>
                <a:gd name="connsiteX51" fmla="*/ 233498 w 1140063"/>
                <a:gd name="connsiteY51" fmla="*/ 69460 h 1057049"/>
                <a:gd name="connsiteX52" fmla="*/ 68022 w 1140063"/>
                <a:gd name="connsiteY52" fmla="*/ 180146 h 1057049"/>
                <a:gd name="connsiteX53" fmla="*/ 83518 w 1140063"/>
                <a:gd name="connsiteY53" fmla="*/ 413693 h 1057049"/>
                <a:gd name="connsiteX54" fmla="*/ 132774 w 1140063"/>
                <a:gd name="connsiteY54" fmla="*/ 448559 h 1057049"/>
                <a:gd name="connsiteX55" fmla="*/ 320939 w 1140063"/>
                <a:gd name="connsiteY55" fmla="*/ 506116 h 1057049"/>
                <a:gd name="connsiteX56" fmla="*/ 336989 w 1140063"/>
                <a:gd name="connsiteY56" fmla="*/ 497261 h 1057049"/>
                <a:gd name="connsiteX57" fmla="*/ 759809 w 1140063"/>
                <a:gd name="connsiteY57" fmla="*/ 188448 h 1057049"/>
                <a:gd name="connsiteX58" fmla="*/ 878243 w 1140063"/>
                <a:gd name="connsiteY58" fmla="*/ 149708 h 1057049"/>
                <a:gd name="connsiteX59" fmla="*/ 440480 w 1140063"/>
                <a:gd name="connsiteY59" fmla="*/ 506669 h 1057049"/>
                <a:gd name="connsiteX60" fmla="*/ 442141 w 1140063"/>
                <a:gd name="connsiteY60" fmla="*/ 511650 h 1057049"/>
                <a:gd name="connsiteX61" fmla="*/ 524601 w 1140063"/>
                <a:gd name="connsiteY61" fmla="*/ 503902 h 1057049"/>
                <a:gd name="connsiteX62" fmla="*/ 851124 w 1140063"/>
                <a:gd name="connsiteY62" fmla="*/ 415907 h 1057049"/>
                <a:gd name="connsiteX63" fmla="*/ 1046485 w 1140063"/>
                <a:gd name="connsiteY63" fmla="*/ 310755 h 1057049"/>
                <a:gd name="connsiteX64" fmla="*/ 1049252 w 1140063"/>
                <a:gd name="connsiteY64" fmla="*/ 284191 h 1057049"/>
                <a:gd name="connsiteX65" fmla="*/ 915876 w 1140063"/>
                <a:gd name="connsiteY65" fmla="*/ 169078 h 1057049"/>
                <a:gd name="connsiteX66" fmla="*/ 897059 w 1140063"/>
                <a:gd name="connsiteY66" fmla="*/ 166310 h 1057049"/>
                <a:gd name="connsiteX67" fmla="*/ 812938 w 1140063"/>
                <a:gd name="connsiteY67" fmla="*/ 198963 h 1057049"/>
                <a:gd name="connsiteX68" fmla="*/ 572750 w 1140063"/>
                <a:gd name="connsiteY68" fmla="*/ 358904 h 1057049"/>
                <a:gd name="connsiteX69" fmla="*/ 440480 w 1140063"/>
                <a:gd name="connsiteY69" fmla="*/ 506669 h 1057049"/>
                <a:gd name="connsiteX70" fmla="*/ 1070836 w 1140063"/>
                <a:gd name="connsiteY70" fmla="*/ 292492 h 1057049"/>
                <a:gd name="connsiteX71" fmla="*/ 1124519 w 1140063"/>
                <a:gd name="connsiteY71" fmla="*/ 226081 h 1057049"/>
                <a:gd name="connsiteX72" fmla="*/ 1091313 w 1140063"/>
                <a:gd name="connsiteY72" fmla="*/ 156349 h 1057049"/>
                <a:gd name="connsiteX73" fmla="*/ 924730 w 1140063"/>
                <a:gd name="connsiteY73" fmla="*/ 160223 h 1057049"/>
                <a:gd name="connsiteX74" fmla="*/ 1070836 w 1140063"/>
                <a:gd name="connsiteY74" fmla="*/ 292492 h 1057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140063" h="1057049">
                  <a:moveTo>
                    <a:pt x="323153" y="519398"/>
                  </a:moveTo>
                  <a:cubicBezTo>
                    <a:pt x="279986" y="508329"/>
                    <a:pt x="239032" y="499475"/>
                    <a:pt x="198632" y="487299"/>
                  </a:cubicBezTo>
                  <a:cubicBezTo>
                    <a:pt x="138861" y="469589"/>
                    <a:pt x="84072" y="441918"/>
                    <a:pt x="44225" y="392663"/>
                  </a:cubicBezTo>
                  <a:cubicBezTo>
                    <a:pt x="-20526" y="311862"/>
                    <a:pt x="-13332" y="198409"/>
                    <a:pt x="60274" y="125357"/>
                  </a:cubicBezTo>
                  <a:cubicBezTo>
                    <a:pt x="132220" y="54518"/>
                    <a:pt x="221876" y="20759"/>
                    <a:pt x="319833" y="6923"/>
                  </a:cubicBezTo>
                  <a:cubicBezTo>
                    <a:pt x="416683" y="-6360"/>
                    <a:pt x="512979" y="-272"/>
                    <a:pt x="608169" y="22972"/>
                  </a:cubicBezTo>
                  <a:cubicBezTo>
                    <a:pt x="705019" y="46216"/>
                    <a:pt x="796888" y="83296"/>
                    <a:pt x="882117" y="135318"/>
                  </a:cubicBezTo>
                  <a:cubicBezTo>
                    <a:pt x="897613" y="144727"/>
                    <a:pt x="911448" y="147494"/>
                    <a:pt x="930265" y="143066"/>
                  </a:cubicBezTo>
                  <a:cubicBezTo>
                    <a:pt x="981734" y="131998"/>
                    <a:pt x="1033756" y="130338"/>
                    <a:pt x="1085225" y="144173"/>
                  </a:cubicBezTo>
                  <a:cubicBezTo>
                    <a:pt x="1153850" y="162436"/>
                    <a:pt x="1152190" y="224420"/>
                    <a:pt x="1118431" y="264821"/>
                  </a:cubicBezTo>
                  <a:cubicBezTo>
                    <a:pt x="1106809" y="278103"/>
                    <a:pt x="1094080" y="290832"/>
                    <a:pt x="1080244" y="305221"/>
                  </a:cubicBezTo>
                  <a:cubicBezTo>
                    <a:pt x="1089099" y="319610"/>
                    <a:pt x="1099061" y="334553"/>
                    <a:pt x="1108469" y="350602"/>
                  </a:cubicBezTo>
                  <a:cubicBezTo>
                    <a:pt x="1128393" y="385468"/>
                    <a:pt x="1144995" y="421995"/>
                    <a:pt x="1143335" y="463502"/>
                  </a:cubicBezTo>
                  <a:cubicBezTo>
                    <a:pt x="1143335" y="469589"/>
                    <a:pt x="1137801" y="475677"/>
                    <a:pt x="1134480" y="481212"/>
                  </a:cubicBezTo>
                  <a:cubicBezTo>
                    <a:pt x="1130606" y="475677"/>
                    <a:pt x="1123965" y="470143"/>
                    <a:pt x="1123412" y="464609"/>
                  </a:cubicBezTo>
                  <a:cubicBezTo>
                    <a:pt x="1122305" y="425869"/>
                    <a:pt x="1113450" y="388789"/>
                    <a:pt x="1094633" y="354476"/>
                  </a:cubicBezTo>
                  <a:cubicBezTo>
                    <a:pt x="1087992" y="342301"/>
                    <a:pt x="1080798" y="330679"/>
                    <a:pt x="1072496" y="319610"/>
                  </a:cubicBezTo>
                  <a:cubicBezTo>
                    <a:pt x="1070283" y="316843"/>
                    <a:pt x="1061428" y="315736"/>
                    <a:pt x="1058107" y="317950"/>
                  </a:cubicBezTo>
                  <a:cubicBezTo>
                    <a:pt x="980073" y="379381"/>
                    <a:pt x="890418" y="417567"/>
                    <a:pt x="797995" y="451326"/>
                  </a:cubicBezTo>
                  <a:cubicBezTo>
                    <a:pt x="713321" y="481765"/>
                    <a:pt x="626432" y="505009"/>
                    <a:pt x="537330" y="516631"/>
                  </a:cubicBezTo>
                  <a:cubicBezTo>
                    <a:pt x="504124" y="521058"/>
                    <a:pt x="470365" y="521612"/>
                    <a:pt x="436606" y="524932"/>
                  </a:cubicBezTo>
                  <a:cubicBezTo>
                    <a:pt x="430518" y="525486"/>
                    <a:pt x="423324" y="529360"/>
                    <a:pt x="420003" y="534341"/>
                  </a:cubicBezTo>
                  <a:cubicBezTo>
                    <a:pt x="384031" y="587470"/>
                    <a:pt x="355252" y="644473"/>
                    <a:pt x="337542" y="705904"/>
                  </a:cubicBezTo>
                  <a:cubicBezTo>
                    <a:pt x="318172" y="773975"/>
                    <a:pt x="309871" y="844261"/>
                    <a:pt x="333668" y="912886"/>
                  </a:cubicBezTo>
                  <a:cubicBezTo>
                    <a:pt x="359126" y="988706"/>
                    <a:pt x="415576" y="1031320"/>
                    <a:pt x="493056" y="1044049"/>
                  </a:cubicBezTo>
                  <a:cubicBezTo>
                    <a:pt x="597101" y="1061205"/>
                    <a:pt x="693951" y="1037961"/>
                    <a:pt x="781393" y="979851"/>
                  </a:cubicBezTo>
                  <a:cubicBezTo>
                    <a:pt x="876029" y="917314"/>
                    <a:pt x="946314" y="832639"/>
                    <a:pt x="993909" y="730255"/>
                  </a:cubicBezTo>
                  <a:cubicBezTo>
                    <a:pt x="1014940" y="684874"/>
                    <a:pt x="1027115" y="636172"/>
                    <a:pt x="1017153" y="584703"/>
                  </a:cubicBezTo>
                  <a:cubicBezTo>
                    <a:pt x="1006638" y="531574"/>
                    <a:pt x="962917" y="496154"/>
                    <a:pt x="908681" y="493940"/>
                  </a:cubicBezTo>
                  <a:cubicBezTo>
                    <a:pt x="846697" y="491727"/>
                    <a:pt x="793568" y="516078"/>
                    <a:pt x="747080" y="553157"/>
                  </a:cubicBezTo>
                  <a:cubicBezTo>
                    <a:pt x="711107" y="581936"/>
                    <a:pt x="677901" y="615141"/>
                    <a:pt x="648016" y="650007"/>
                  </a:cubicBezTo>
                  <a:cubicBezTo>
                    <a:pt x="616471" y="686534"/>
                    <a:pt x="596547" y="729701"/>
                    <a:pt x="599868" y="784491"/>
                  </a:cubicBezTo>
                  <a:cubicBezTo>
                    <a:pt x="606509" y="778956"/>
                    <a:pt x="610936" y="775636"/>
                    <a:pt x="614257" y="772315"/>
                  </a:cubicBezTo>
                  <a:cubicBezTo>
                    <a:pt x="627539" y="759033"/>
                    <a:pt x="643035" y="755712"/>
                    <a:pt x="660745" y="761800"/>
                  </a:cubicBezTo>
                  <a:cubicBezTo>
                    <a:pt x="677901" y="767334"/>
                    <a:pt x="681222" y="782830"/>
                    <a:pt x="682329" y="798326"/>
                  </a:cubicBezTo>
                  <a:cubicBezTo>
                    <a:pt x="686203" y="840941"/>
                    <a:pt x="659638" y="864184"/>
                    <a:pt x="617577" y="854223"/>
                  </a:cubicBezTo>
                  <a:cubicBezTo>
                    <a:pt x="602635" y="850902"/>
                    <a:pt x="591566" y="842601"/>
                    <a:pt x="587692" y="825998"/>
                  </a:cubicBezTo>
                  <a:cubicBezTo>
                    <a:pt x="573857" y="766781"/>
                    <a:pt x="587139" y="711991"/>
                    <a:pt x="618131" y="662736"/>
                  </a:cubicBezTo>
                  <a:cubicBezTo>
                    <a:pt x="665726" y="588577"/>
                    <a:pt x="729370" y="530467"/>
                    <a:pt x="813491" y="498921"/>
                  </a:cubicBezTo>
                  <a:cubicBezTo>
                    <a:pt x="853892" y="483425"/>
                    <a:pt x="896506" y="476784"/>
                    <a:pt x="939673" y="486192"/>
                  </a:cubicBezTo>
                  <a:cubicBezTo>
                    <a:pt x="987821" y="496154"/>
                    <a:pt x="1017707" y="526593"/>
                    <a:pt x="1029882" y="572527"/>
                  </a:cubicBezTo>
                  <a:cubicBezTo>
                    <a:pt x="1052019" y="656649"/>
                    <a:pt x="1036523" y="736896"/>
                    <a:pt x="990589" y="808841"/>
                  </a:cubicBezTo>
                  <a:cubicBezTo>
                    <a:pt x="901487" y="949966"/>
                    <a:pt x="773091" y="1033534"/>
                    <a:pt x="607062" y="1056778"/>
                  </a:cubicBezTo>
                  <a:cubicBezTo>
                    <a:pt x="525708" y="1068400"/>
                    <a:pt x="447121" y="1059545"/>
                    <a:pt x="377943" y="1010290"/>
                  </a:cubicBezTo>
                  <a:cubicBezTo>
                    <a:pt x="294928" y="951626"/>
                    <a:pt x="252314" y="871379"/>
                    <a:pt x="246780" y="769548"/>
                  </a:cubicBezTo>
                  <a:cubicBezTo>
                    <a:pt x="242352" y="684874"/>
                    <a:pt x="269471" y="610161"/>
                    <a:pt x="309871" y="538215"/>
                  </a:cubicBezTo>
                  <a:cubicBezTo>
                    <a:pt x="315958" y="532127"/>
                    <a:pt x="319279" y="526039"/>
                    <a:pt x="323153" y="519398"/>
                  </a:cubicBezTo>
                  <a:close/>
                  <a:moveTo>
                    <a:pt x="878243" y="149708"/>
                  </a:moveTo>
                  <a:cubicBezTo>
                    <a:pt x="878796" y="148047"/>
                    <a:pt x="879350" y="146387"/>
                    <a:pt x="879350" y="145280"/>
                  </a:cubicBezTo>
                  <a:cubicBezTo>
                    <a:pt x="848911" y="131444"/>
                    <a:pt x="819026" y="116502"/>
                    <a:pt x="788034" y="104326"/>
                  </a:cubicBezTo>
                  <a:cubicBezTo>
                    <a:pt x="695611" y="68353"/>
                    <a:pt x="599868" y="46770"/>
                    <a:pt x="500804" y="40129"/>
                  </a:cubicBezTo>
                  <a:cubicBezTo>
                    <a:pt x="410041" y="34041"/>
                    <a:pt x="319833" y="36255"/>
                    <a:pt x="233498" y="69460"/>
                  </a:cubicBezTo>
                  <a:cubicBezTo>
                    <a:pt x="170407" y="93811"/>
                    <a:pt x="112297" y="126463"/>
                    <a:pt x="68022" y="180146"/>
                  </a:cubicBezTo>
                  <a:cubicBezTo>
                    <a:pt x="12679" y="246558"/>
                    <a:pt x="12679" y="353923"/>
                    <a:pt x="83518" y="413693"/>
                  </a:cubicBezTo>
                  <a:cubicBezTo>
                    <a:pt x="99014" y="426976"/>
                    <a:pt x="115617" y="438598"/>
                    <a:pt x="132774" y="448559"/>
                  </a:cubicBezTo>
                  <a:cubicBezTo>
                    <a:pt x="190884" y="482872"/>
                    <a:pt x="256188" y="493940"/>
                    <a:pt x="320939" y="506116"/>
                  </a:cubicBezTo>
                  <a:cubicBezTo>
                    <a:pt x="325367" y="507223"/>
                    <a:pt x="333668" y="501688"/>
                    <a:pt x="336989" y="497261"/>
                  </a:cubicBezTo>
                  <a:cubicBezTo>
                    <a:pt x="443247" y="346728"/>
                    <a:pt x="588246" y="249878"/>
                    <a:pt x="759809" y="188448"/>
                  </a:cubicBezTo>
                  <a:cubicBezTo>
                    <a:pt x="799102" y="174058"/>
                    <a:pt x="838949" y="162436"/>
                    <a:pt x="878243" y="149708"/>
                  </a:cubicBezTo>
                  <a:close/>
                  <a:moveTo>
                    <a:pt x="440480" y="506669"/>
                  </a:moveTo>
                  <a:cubicBezTo>
                    <a:pt x="441034" y="508329"/>
                    <a:pt x="441587" y="509990"/>
                    <a:pt x="442141" y="511650"/>
                  </a:cubicBezTo>
                  <a:cubicBezTo>
                    <a:pt x="469812" y="508883"/>
                    <a:pt x="497483" y="507776"/>
                    <a:pt x="524601" y="503902"/>
                  </a:cubicBezTo>
                  <a:cubicBezTo>
                    <a:pt x="636947" y="488406"/>
                    <a:pt x="745420" y="457968"/>
                    <a:pt x="851124" y="415907"/>
                  </a:cubicBezTo>
                  <a:cubicBezTo>
                    <a:pt x="920303" y="388236"/>
                    <a:pt x="986161" y="355030"/>
                    <a:pt x="1046485" y="310755"/>
                  </a:cubicBezTo>
                  <a:cubicBezTo>
                    <a:pt x="1058660" y="301901"/>
                    <a:pt x="1058107" y="294706"/>
                    <a:pt x="1049252" y="284191"/>
                  </a:cubicBezTo>
                  <a:cubicBezTo>
                    <a:pt x="1010512" y="238810"/>
                    <a:pt x="966791" y="199516"/>
                    <a:pt x="915876" y="169078"/>
                  </a:cubicBezTo>
                  <a:cubicBezTo>
                    <a:pt x="910895" y="165757"/>
                    <a:pt x="902593" y="164650"/>
                    <a:pt x="897059" y="166310"/>
                  </a:cubicBezTo>
                  <a:cubicBezTo>
                    <a:pt x="868834" y="176272"/>
                    <a:pt x="840056" y="186234"/>
                    <a:pt x="812938" y="198963"/>
                  </a:cubicBezTo>
                  <a:cubicBezTo>
                    <a:pt x="724943" y="239916"/>
                    <a:pt x="645249" y="293599"/>
                    <a:pt x="572750" y="358904"/>
                  </a:cubicBezTo>
                  <a:cubicBezTo>
                    <a:pt x="522941" y="403731"/>
                    <a:pt x="479774" y="453540"/>
                    <a:pt x="440480" y="506669"/>
                  </a:cubicBezTo>
                  <a:close/>
                  <a:moveTo>
                    <a:pt x="1070836" y="292492"/>
                  </a:moveTo>
                  <a:cubicBezTo>
                    <a:pt x="1092973" y="272569"/>
                    <a:pt x="1112896" y="252645"/>
                    <a:pt x="1124519" y="226081"/>
                  </a:cubicBezTo>
                  <a:cubicBezTo>
                    <a:pt x="1141121" y="187341"/>
                    <a:pt x="1119538" y="164097"/>
                    <a:pt x="1091313" y="156349"/>
                  </a:cubicBezTo>
                  <a:cubicBezTo>
                    <a:pt x="1036523" y="140853"/>
                    <a:pt x="982840" y="146387"/>
                    <a:pt x="924730" y="160223"/>
                  </a:cubicBezTo>
                  <a:cubicBezTo>
                    <a:pt x="980627" y="198409"/>
                    <a:pt x="1030436" y="239916"/>
                    <a:pt x="1070836" y="292492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91CC2C-F738-415D-9065-116ABF663F5E}"/>
                </a:ext>
              </a:extLst>
            </p:cNvPr>
            <p:cNvSpPr/>
            <p:nvPr/>
          </p:nvSpPr>
          <p:spPr>
            <a:xfrm>
              <a:off x="9528376" y="6090459"/>
              <a:ext cx="564757" cy="630150"/>
            </a:xfrm>
            <a:custGeom>
              <a:avLst/>
              <a:gdLst>
                <a:gd name="connsiteX0" fmla="*/ 636997 w 1051515"/>
                <a:gd name="connsiteY0" fmla="*/ 412571 h 1173269"/>
                <a:gd name="connsiteX1" fmla="*/ 566158 w 1051515"/>
                <a:gd name="connsiteY1" fmla="*/ 412571 h 1173269"/>
                <a:gd name="connsiteX2" fmla="*/ 565051 w 1051515"/>
                <a:gd name="connsiteY2" fmla="*/ 408143 h 1173269"/>
                <a:gd name="connsiteX3" fmla="*/ 579440 w 1051515"/>
                <a:gd name="connsiteY3" fmla="*/ 403162 h 1173269"/>
                <a:gd name="connsiteX4" fmla="*/ 631463 w 1051515"/>
                <a:gd name="connsiteY4" fmla="*/ 401502 h 1173269"/>
                <a:gd name="connsiteX5" fmla="*/ 652493 w 1051515"/>
                <a:gd name="connsiteY5" fmla="*/ 388220 h 1173269"/>
                <a:gd name="connsiteX6" fmla="*/ 809113 w 1051515"/>
                <a:gd name="connsiteY6" fmla="*/ 165188 h 1173269"/>
                <a:gd name="connsiteX7" fmla="*/ 920352 w 1051515"/>
                <a:gd name="connsiteY7" fmla="*/ 50628 h 1173269"/>
                <a:gd name="connsiteX8" fmla="*/ 1008901 w 1051515"/>
                <a:gd name="connsiteY8" fmla="*/ 1373 h 1173269"/>
                <a:gd name="connsiteX9" fmla="*/ 1051515 w 1051515"/>
                <a:gd name="connsiteY9" fmla="*/ 30705 h 1173269"/>
                <a:gd name="connsiteX10" fmla="*/ 1018309 w 1051515"/>
                <a:gd name="connsiteY10" fmla="*/ 136963 h 1173269"/>
                <a:gd name="connsiteX11" fmla="*/ 799705 w 1051515"/>
                <a:gd name="connsiteY11" fmla="*/ 351140 h 1173269"/>
                <a:gd name="connsiteX12" fmla="*/ 735507 w 1051515"/>
                <a:gd name="connsiteY12" fmla="*/ 397628 h 1173269"/>
                <a:gd name="connsiteX13" fmla="*/ 814648 w 1051515"/>
                <a:gd name="connsiteY13" fmla="*/ 397628 h 1173269"/>
                <a:gd name="connsiteX14" fmla="*/ 815755 w 1051515"/>
                <a:gd name="connsiteY14" fmla="*/ 402056 h 1173269"/>
                <a:gd name="connsiteX15" fmla="*/ 799152 w 1051515"/>
                <a:gd name="connsiteY15" fmla="*/ 407037 h 1173269"/>
                <a:gd name="connsiteX16" fmla="*/ 741595 w 1051515"/>
                <a:gd name="connsiteY16" fmla="*/ 409250 h 1173269"/>
                <a:gd name="connsiteX17" fmla="*/ 714477 w 1051515"/>
                <a:gd name="connsiteY17" fmla="*/ 426960 h 1173269"/>
                <a:gd name="connsiteX18" fmla="*/ 536826 w 1051515"/>
                <a:gd name="connsiteY18" fmla="*/ 776727 h 1173269"/>
                <a:gd name="connsiteX19" fmla="*/ 371351 w 1051515"/>
                <a:gd name="connsiteY19" fmla="*/ 999206 h 1173269"/>
                <a:gd name="connsiteX20" fmla="*/ 188720 w 1051515"/>
                <a:gd name="connsiteY20" fmla="*/ 1139223 h 1173269"/>
                <a:gd name="connsiteX21" fmla="*/ 33206 w 1051515"/>
                <a:gd name="connsiteY21" fmla="*/ 1176856 h 1173269"/>
                <a:gd name="connsiteX22" fmla="*/ 6088 w 1051515"/>
                <a:gd name="connsiteY22" fmla="*/ 1171322 h 1173269"/>
                <a:gd name="connsiteX23" fmla="*/ 0 w 1051515"/>
                <a:gd name="connsiteY23" fmla="*/ 1160807 h 1173269"/>
                <a:gd name="connsiteX24" fmla="*/ 9962 w 1051515"/>
                <a:gd name="connsiteY24" fmla="*/ 1154719 h 1173269"/>
                <a:gd name="connsiteX25" fmla="*/ 297745 w 1051515"/>
                <a:gd name="connsiteY25" fmla="*/ 1025770 h 1173269"/>
                <a:gd name="connsiteX26" fmla="*/ 410644 w 1051515"/>
                <a:gd name="connsiteY26" fmla="*/ 851440 h 1173269"/>
                <a:gd name="connsiteX27" fmla="*/ 506388 w 1051515"/>
                <a:gd name="connsiteY27" fmla="*/ 666041 h 1173269"/>
                <a:gd name="connsiteX28" fmla="*/ 624268 w 1051515"/>
                <a:gd name="connsiteY28" fmla="*/ 441349 h 1173269"/>
                <a:gd name="connsiteX29" fmla="*/ 636997 w 1051515"/>
                <a:gd name="connsiteY29" fmla="*/ 412571 h 1173269"/>
                <a:gd name="connsiteX30" fmla="*/ 743255 w 1051515"/>
                <a:gd name="connsiteY30" fmla="*/ 371617 h 1173269"/>
                <a:gd name="connsiteX31" fmla="*/ 751003 w 1051515"/>
                <a:gd name="connsiteY31" fmla="*/ 369403 h 1173269"/>
                <a:gd name="connsiteX32" fmla="*/ 1002260 w 1051515"/>
                <a:gd name="connsiteY32" fmla="*/ 120360 h 1173269"/>
                <a:gd name="connsiteX33" fmla="*/ 1044874 w 1051515"/>
                <a:gd name="connsiteY33" fmla="*/ 34025 h 1173269"/>
                <a:gd name="connsiteX34" fmla="*/ 1019970 w 1051515"/>
                <a:gd name="connsiteY34" fmla="*/ 8014 h 1173269"/>
                <a:gd name="connsiteX35" fmla="*/ 995619 w 1051515"/>
                <a:gd name="connsiteY35" fmla="*/ 15209 h 1173269"/>
                <a:gd name="connsiteX36" fmla="*/ 940276 w 1051515"/>
                <a:gd name="connsiteY36" fmla="*/ 59483 h 1173269"/>
                <a:gd name="connsiteX37" fmla="*/ 786423 w 1051515"/>
                <a:gd name="connsiteY37" fmla="*/ 289710 h 1173269"/>
                <a:gd name="connsiteX38" fmla="*/ 743255 w 1051515"/>
                <a:gd name="connsiteY38" fmla="*/ 371617 h 117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51515" h="1173269">
                  <a:moveTo>
                    <a:pt x="636997" y="412571"/>
                  </a:moveTo>
                  <a:cubicBezTo>
                    <a:pt x="611539" y="412571"/>
                    <a:pt x="588849" y="412571"/>
                    <a:pt x="566158" y="412571"/>
                  </a:cubicBezTo>
                  <a:cubicBezTo>
                    <a:pt x="565605" y="410910"/>
                    <a:pt x="565051" y="409804"/>
                    <a:pt x="565051" y="408143"/>
                  </a:cubicBezTo>
                  <a:cubicBezTo>
                    <a:pt x="570032" y="406483"/>
                    <a:pt x="574459" y="403162"/>
                    <a:pt x="579440" y="403162"/>
                  </a:cubicBezTo>
                  <a:cubicBezTo>
                    <a:pt x="596596" y="402056"/>
                    <a:pt x="614306" y="402056"/>
                    <a:pt x="631463" y="401502"/>
                  </a:cubicBezTo>
                  <a:cubicBezTo>
                    <a:pt x="641424" y="401502"/>
                    <a:pt x="646959" y="397628"/>
                    <a:pt x="652493" y="388220"/>
                  </a:cubicBezTo>
                  <a:cubicBezTo>
                    <a:pt x="697874" y="309080"/>
                    <a:pt x="747129" y="232706"/>
                    <a:pt x="809113" y="165188"/>
                  </a:cubicBezTo>
                  <a:cubicBezTo>
                    <a:pt x="845086" y="125894"/>
                    <a:pt x="882166" y="87708"/>
                    <a:pt x="920352" y="50628"/>
                  </a:cubicBezTo>
                  <a:cubicBezTo>
                    <a:pt x="945257" y="26831"/>
                    <a:pt x="974035" y="8014"/>
                    <a:pt x="1008901" y="1373"/>
                  </a:cubicBezTo>
                  <a:cubicBezTo>
                    <a:pt x="1034912" y="-3608"/>
                    <a:pt x="1047088" y="4694"/>
                    <a:pt x="1051515" y="30705"/>
                  </a:cubicBezTo>
                  <a:cubicBezTo>
                    <a:pt x="1058156" y="71659"/>
                    <a:pt x="1039893" y="105418"/>
                    <a:pt x="1018309" y="136963"/>
                  </a:cubicBezTo>
                  <a:cubicBezTo>
                    <a:pt x="959092" y="222191"/>
                    <a:pt x="882719" y="289710"/>
                    <a:pt x="799705" y="351140"/>
                  </a:cubicBezTo>
                  <a:cubicBezTo>
                    <a:pt x="779228" y="366083"/>
                    <a:pt x="758751" y="381025"/>
                    <a:pt x="735507" y="397628"/>
                  </a:cubicBezTo>
                  <a:cubicBezTo>
                    <a:pt x="763732" y="397628"/>
                    <a:pt x="789190" y="397628"/>
                    <a:pt x="814648" y="397628"/>
                  </a:cubicBezTo>
                  <a:cubicBezTo>
                    <a:pt x="815201" y="399288"/>
                    <a:pt x="815201" y="400949"/>
                    <a:pt x="815755" y="402056"/>
                  </a:cubicBezTo>
                  <a:cubicBezTo>
                    <a:pt x="810220" y="403716"/>
                    <a:pt x="804686" y="406483"/>
                    <a:pt x="799152" y="407037"/>
                  </a:cubicBezTo>
                  <a:cubicBezTo>
                    <a:pt x="780335" y="408143"/>
                    <a:pt x="760965" y="409804"/>
                    <a:pt x="741595" y="409250"/>
                  </a:cubicBezTo>
                  <a:cubicBezTo>
                    <a:pt x="727206" y="408697"/>
                    <a:pt x="720565" y="414231"/>
                    <a:pt x="714477" y="426960"/>
                  </a:cubicBezTo>
                  <a:cubicBezTo>
                    <a:pt x="655813" y="543733"/>
                    <a:pt x="598257" y="661614"/>
                    <a:pt x="536826" y="776727"/>
                  </a:cubicBezTo>
                  <a:cubicBezTo>
                    <a:pt x="493105" y="858634"/>
                    <a:pt x="436656" y="932794"/>
                    <a:pt x="371351" y="999206"/>
                  </a:cubicBezTo>
                  <a:cubicBezTo>
                    <a:pt x="317115" y="1053995"/>
                    <a:pt x="259005" y="1104357"/>
                    <a:pt x="188720" y="1139223"/>
                  </a:cubicBezTo>
                  <a:cubicBezTo>
                    <a:pt x="140017" y="1163574"/>
                    <a:pt x="87995" y="1177410"/>
                    <a:pt x="33206" y="1176856"/>
                  </a:cubicBezTo>
                  <a:cubicBezTo>
                    <a:pt x="24351" y="1176856"/>
                    <a:pt x="14943" y="1174643"/>
                    <a:pt x="6088" y="1171322"/>
                  </a:cubicBezTo>
                  <a:cubicBezTo>
                    <a:pt x="2767" y="1170215"/>
                    <a:pt x="0" y="1164127"/>
                    <a:pt x="0" y="1160807"/>
                  </a:cubicBezTo>
                  <a:cubicBezTo>
                    <a:pt x="0" y="1158593"/>
                    <a:pt x="6641" y="1154166"/>
                    <a:pt x="9962" y="1154719"/>
                  </a:cubicBezTo>
                  <a:cubicBezTo>
                    <a:pt x="135590" y="1177963"/>
                    <a:pt x="220265" y="1109891"/>
                    <a:pt x="297745" y="1025770"/>
                  </a:cubicBezTo>
                  <a:cubicBezTo>
                    <a:pt x="345340" y="973748"/>
                    <a:pt x="378546" y="912870"/>
                    <a:pt x="410644" y="851440"/>
                  </a:cubicBezTo>
                  <a:cubicBezTo>
                    <a:pt x="442743" y="790009"/>
                    <a:pt x="474289" y="728025"/>
                    <a:pt x="506388" y="666041"/>
                  </a:cubicBezTo>
                  <a:cubicBezTo>
                    <a:pt x="545681" y="591328"/>
                    <a:pt x="584975" y="516615"/>
                    <a:pt x="624268" y="441349"/>
                  </a:cubicBezTo>
                  <a:cubicBezTo>
                    <a:pt x="628142" y="433048"/>
                    <a:pt x="632016" y="424193"/>
                    <a:pt x="636997" y="412571"/>
                  </a:cubicBezTo>
                  <a:close/>
                  <a:moveTo>
                    <a:pt x="743255" y="371617"/>
                  </a:moveTo>
                  <a:cubicBezTo>
                    <a:pt x="748236" y="370510"/>
                    <a:pt x="749896" y="370510"/>
                    <a:pt x="751003" y="369403"/>
                  </a:cubicBezTo>
                  <a:cubicBezTo>
                    <a:pt x="845640" y="297457"/>
                    <a:pt x="931421" y="216104"/>
                    <a:pt x="1002260" y="120360"/>
                  </a:cubicBezTo>
                  <a:cubicBezTo>
                    <a:pt x="1021630" y="94349"/>
                    <a:pt x="1040447" y="67784"/>
                    <a:pt x="1044874" y="34025"/>
                  </a:cubicBezTo>
                  <a:cubicBezTo>
                    <a:pt x="1047088" y="16316"/>
                    <a:pt x="1037679" y="5800"/>
                    <a:pt x="1019970" y="8014"/>
                  </a:cubicBezTo>
                  <a:cubicBezTo>
                    <a:pt x="1011668" y="9121"/>
                    <a:pt x="1002260" y="10781"/>
                    <a:pt x="995619" y="15209"/>
                  </a:cubicBezTo>
                  <a:cubicBezTo>
                    <a:pt x="976249" y="29044"/>
                    <a:pt x="956879" y="42880"/>
                    <a:pt x="940276" y="59483"/>
                  </a:cubicBezTo>
                  <a:cubicBezTo>
                    <a:pt x="874972" y="126448"/>
                    <a:pt x="830697" y="208355"/>
                    <a:pt x="786423" y="289710"/>
                  </a:cubicBezTo>
                  <a:cubicBezTo>
                    <a:pt x="772034" y="316828"/>
                    <a:pt x="758198" y="342839"/>
                    <a:pt x="743255" y="371617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3F6B22D-F05E-45DC-84CA-24A5983DFEE2}"/>
                </a:ext>
              </a:extLst>
            </p:cNvPr>
            <p:cNvSpPr/>
            <p:nvPr/>
          </p:nvSpPr>
          <p:spPr>
            <a:xfrm>
              <a:off x="9662134" y="6086353"/>
              <a:ext cx="564757" cy="630150"/>
            </a:xfrm>
            <a:custGeom>
              <a:avLst/>
              <a:gdLst>
                <a:gd name="connsiteX0" fmla="*/ 855048 w 1051515"/>
                <a:gd name="connsiteY0" fmla="*/ 401400 h 1173269"/>
                <a:gd name="connsiteX1" fmla="*/ 840105 w 1051515"/>
                <a:gd name="connsiteY1" fmla="*/ 405827 h 1173269"/>
                <a:gd name="connsiteX2" fmla="*/ 739381 w 1051515"/>
                <a:gd name="connsiteY2" fmla="*/ 408594 h 1173269"/>
                <a:gd name="connsiteX3" fmla="*/ 721672 w 1051515"/>
                <a:gd name="connsiteY3" fmla="*/ 420216 h 1173269"/>
                <a:gd name="connsiteX4" fmla="*/ 636997 w 1051515"/>
                <a:gd name="connsiteY4" fmla="*/ 592886 h 1173269"/>
                <a:gd name="connsiteX5" fmla="*/ 572246 w 1051515"/>
                <a:gd name="connsiteY5" fmla="*/ 719068 h 1173269"/>
                <a:gd name="connsiteX6" fmla="*/ 448831 w 1051515"/>
                <a:gd name="connsiteY6" fmla="*/ 905574 h 1173269"/>
                <a:gd name="connsiteX7" fmla="*/ 214177 w 1051515"/>
                <a:gd name="connsiteY7" fmla="*/ 1121411 h 1173269"/>
                <a:gd name="connsiteX8" fmla="*/ 39294 w 1051515"/>
                <a:gd name="connsiteY8" fmla="*/ 1175647 h 1173269"/>
                <a:gd name="connsiteX9" fmla="*/ 8301 w 1051515"/>
                <a:gd name="connsiteY9" fmla="*/ 1171220 h 1173269"/>
                <a:gd name="connsiteX10" fmla="*/ 0 w 1051515"/>
                <a:gd name="connsiteY10" fmla="*/ 1158490 h 1173269"/>
                <a:gd name="connsiteX11" fmla="*/ 12729 w 1051515"/>
                <a:gd name="connsiteY11" fmla="*/ 1154063 h 1173269"/>
                <a:gd name="connsiteX12" fmla="*/ 197574 w 1051515"/>
                <a:gd name="connsiteY12" fmla="*/ 1112003 h 1173269"/>
                <a:gd name="connsiteX13" fmla="*/ 392935 w 1051515"/>
                <a:gd name="connsiteY13" fmla="*/ 882330 h 1173269"/>
                <a:gd name="connsiteX14" fmla="*/ 478716 w 1051515"/>
                <a:gd name="connsiteY14" fmla="*/ 725156 h 1173269"/>
                <a:gd name="connsiteX15" fmla="*/ 523544 w 1051515"/>
                <a:gd name="connsiteY15" fmla="*/ 637161 h 1173269"/>
                <a:gd name="connsiteX16" fmla="*/ 633123 w 1051515"/>
                <a:gd name="connsiteY16" fmla="*/ 427964 h 1173269"/>
                <a:gd name="connsiteX17" fmla="*/ 640871 w 1051515"/>
                <a:gd name="connsiteY17" fmla="*/ 411361 h 1173269"/>
                <a:gd name="connsiteX18" fmla="*/ 604345 w 1051515"/>
                <a:gd name="connsiteY18" fmla="*/ 403060 h 1173269"/>
                <a:gd name="connsiteX19" fmla="*/ 604345 w 1051515"/>
                <a:gd name="connsiteY19" fmla="*/ 396419 h 1173269"/>
                <a:gd name="connsiteX20" fmla="*/ 623161 w 1051515"/>
                <a:gd name="connsiteY20" fmla="*/ 396972 h 1173269"/>
                <a:gd name="connsiteX21" fmla="*/ 663008 w 1051515"/>
                <a:gd name="connsiteY21" fmla="*/ 376495 h 1173269"/>
                <a:gd name="connsiteX22" fmla="*/ 886593 w 1051515"/>
                <a:gd name="connsiteY22" fmla="*/ 82625 h 1173269"/>
                <a:gd name="connsiteX23" fmla="*/ 981783 w 1051515"/>
                <a:gd name="connsiteY23" fmla="*/ 10679 h 1173269"/>
                <a:gd name="connsiteX24" fmla="*/ 1021630 w 1051515"/>
                <a:gd name="connsiteY24" fmla="*/ 163 h 1173269"/>
                <a:gd name="connsiteX25" fmla="*/ 1054836 w 1051515"/>
                <a:gd name="connsiteY25" fmla="*/ 29495 h 1173269"/>
                <a:gd name="connsiteX26" fmla="*/ 1033805 w 1051515"/>
                <a:gd name="connsiteY26" fmla="*/ 110296 h 1173269"/>
                <a:gd name="connsiteX27" fmla="*/ 912051 w 1051515"/>
                <a:gd name="connsiteY27" fmla="*/ 256401 h 1173269"/>
                <a:gd name="connsiteX28" fmla="*/ 742702 w 1051515"/>
                <a:gd name="connsiteY28" fmla="*/ 391991 h 1173269"/>
                <a:gd name="connsiteX29" fmla="*/ 738828 w 1051515"/>
                <a:gd name="connsiteY29" fmla="*/ 396972 h 1173269"/>
                <a:gd name="connsiteX30" fmla="*/ 853941 w 1051515"/>
                <a:gd name="connsiteY30" fmla="*/ 396972 h 1173269"/>
                <a:gd name="connsiteX31" fmla="*/ 855048 w 1051515"/>
                <a:gd name="connsiteY31" fmla="*/ 401400 h 1173269"/>
                <a:gd name="connsiteX32" fmla="*/ 748789 w 1051515"/>
                <a:gd name="connsiteY32" fmla="*/ 368194 h 1173269"/>
                <a:gd name="connsiteX33" fmla="*/ 751003 w 1051515"/>
                <a:gd name="connsiteY33" fmla="*/ 370408 h 1173269"/>
                <a:gd name="connsiteX34" fmla="*/ 761519 w 1051515"/>
                <a:gd name="connsiteY34" fmla="*/ 363213 h 1173269"/>
                <a:gd name="connsiteX35" fmla="*/ 932528 w 1051515"/>
                <a:gd name="connsiteY35" fmla="*/ 204932 h 1173269"/>
                <a:gd name="connsiteX36" fmla="*/ 1037679 w 1051515"/>
                <a:gd name="connsiteY36" fmla="*/ 63255 h 1173269"/>
                <a:gd name="connsiteX37" fmla="*/ 1037679 w 1051515"/>
                <a:gd name="connsiteY37" fmla="*/ 11786 h 1173269"/>
                <a:gd name="connsiteX38" fmla="*/ 989531 w 1051515"/>
                <a:gd name="connsiteY38" fmla="*/ 19534 h 1173269"/>
                <a:gd name="connsiteX39" fmla="*/ 911498 w 1051515"/>
                <a:gd name="connsiteY39" fmla="*/ 95353 h 1173269"/>
                <a:gd name="connsiteX40" fmla="*/ 800812 w 1051515"/>
                <a:gd name="connsiteY40" fmla="*/ 269684 h 1173269"/>
                <a:gd name="connsiteX41" fmla="*/ 748789 w 1051515"/>
                <a:gd name="connsiteY41" fmla="*/ 368194 h 117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051515" h="1173269">
                  <a:moveTo>
                    <a:pt x="855048" y="401400"/>
                  </a:moveTo>
                  <a:cubicBezTo>
                    <a:pt x="850067" y="403060"/>
                    <a:pt x="845086" y="405827"/>
                    <a:pt x="840105" y="405827"/>
                  </a:cubicBezTo>
                  <a:cubicBezTo>
                    <a:pt x="806346" y="406934"/>
                    <a:pt x="772587" y="406934"/>
                    <a:pt x="739381" y="408594"/>
                  </a:cubicBezTo>
                  <a:cubicBezTo>
                    <a:pt x="733293" y="409148"/>
                    <a:pt x="724439" y="414682"/>
                    <a:pt x="721672" y="420216"/>
                  </a:cubicBezTo>
                  <a:cubicBezTo>
                    <a:pt x="692893" y="477773"/>
                    <a:pt x="665222" y="535329"/>
                    <a:pt x="636997" y="592886"/>
                  </a:cubicBezTo>
                  <a:cubicBezTo>
                    <a:pt x="615966" y="634947"/>
                    <a:pt x="596596" y="678668"/>
                    <a:pt x="572246" y="719068"/>
                  </a:cubicBezTo>
                  <a:cubicBezTo>
                    <a:pt x="533506" y="782712"/>
                    <a:pt x="493105" y="845250"/>
                    <a:pt x="448831" y="905574"/>
                  </a:cubicBezTo>
                  <a:cubicBezTo>
                    <a:pt x="385187" y="992462"/>
                    <a:pt x="304386" y="1062747"/>
                    <a:pt x="214177" y="1121411"/>
                  </a:cubicBezTo>
                  <a:cubicBezTo>
                    <a:pt x="161048" y="1155723"/>
                    <a:pt x="103491" y="1176754"/>
                    <a:pt x="39294" y="1175647"/>
                  </a:cubicBezTo>
                  <a:cubicBezTo>
                    <a:pt x="28778" y="1175647"/>
                    <a:pt x="18263" y="1173987"/>
                    <a:pt x="8301" y="1171220"/>
                  </a:cubicBezTo>
                  <a:cubicBezTo>
                    <a:pt x="4427" y="1170113"/>
                    <a:pt x="2767" y="1162918"/>
                    <a:pt x="0" y="1158490"/>
                  </a:cubicBezTo>
                  <a:cubicBezTo>
                    <a:pt x="4427" y="1156830"/>
                    <a:pt x="9408" y="1152956"/>
                    <a:pt x="12729" y="1154063"/>
                  </a:cubicBezTo>
                  <a:cubicBezTo>
                    <a:pt x="81907" y="1172326"/>
                    <a:pt x="142231" y="1151296"/>
                    <a:pt x="197574" y="1112003"/>
                  </a:cubicBezTo>
                  <a:cubicBezTo>
                    <a:pt x="282249" y="1052232"/>
                    <a:pt x="343680" y="972538"/>
                    <a:pt x="392935" y="882330"/>
                  </a:cubicBezTo>
                  <a:cubicBezTo>
                    <a:pt x="421713" y="830307"/>
                    <a:pt x="450491" y="777731"/>
                    <a:pt x="478716" y="725156"/>
                  </a:cubicBezTo>
                  <a:cubicBezTo>
                    <a:pt x="494212" y="695824"/>
                    <a:pt x="508601" y="665939"/>
                    <a:pt x="523544" y="637161"/>
                  </a:cubicBezTo>
                  <a:cubicBezTo>
                    <a:pt x="560070" y="567428"/>
                    <a:pt x="596596" y="497696"/>
                    <a:pt x="633123" y="427964"/>
                  </a:cubicBezTo>
                  <a:cubicBezTo>
                    <a:pt x="635890" y="422983"/>
                    <a:pt x="637550" y="418002"/>
                    <a:pt x="640871" y="411361"/>
                  </a:cubicBezTo>
                  <a:cubicBezTo>
                    <a:pt x="627589" y="408041"/>
                    <a:pt x="615966" y="405827"/>
                    <a:pt x="604345" y="403060"/>
                  </a:cubicBezTo>
                  <a:cubicBezTo>
                    <a:pt x="604345" y="400846"/>
                    <a:pt x="604345" y="398632"/>
                    <a:pt x="604345" y="396419"/>
                  </a:cubicBezTo>
                  <a:cubicBezTo>
                    <a:pt x="610432" y="396419"/>
                    <a:pt x="617627" y="394758"/>
                    <a:pt x="623161" y="396972"/>
                  </a:cubicBezTo>
                  <a:cubicBezTo>
                    <a:pt x="644192" y="404167"/>
                    <a:pt x="653046" y="394205"/>
                    <a:pt x="663008" y="376495"/>
                  </a:cubicBezTo>
                  <a:cubicBezTo>
                    <a:pt x="723885" y="268023"/>
                    <a:pt x="797491" y="169513"/>
                    <a:pt x="886593" y="82625"/>
                  </a:cubicBezTo>
                  <a:cubicBezTo>
                    <a:pt x="914818" y="54953"/>
                    <a:pt x="949131" y="32816"/>
                    <a:pt x="981783" y="10679"/>
                  </a:cubicBezTo>
                  <a:cubicBezTo>
                    <a:pt x="992298" y="3484"/>
                    <a:pt x="1007795" y="1270"/>
                    <a:pt x="1021630" y="163"/>
                  </a:cubicBezTo>
                  <a:cubicBezTo>
                    <a:pt x="1042107" y="-1497"/>
                    <a:pt x="1052622" y="9572"/>
                    <a:pt x="1054836" y="29495"/>
                  </a:cubicBezTo>
                  <a:cubicBezTo>
                    <a:pt x="1058156" y="59380"/>
                    <a:pt x="1048195" y="85945"/>
                    <a:pt x="1033805" y="110296"/>
                  </a:cubicBezTo>
                  <a:cubicBezTo>
                    <a:pt x="1001707" y="166192"/>
                    <a:pt x="960199" y="214894"/>
                    <a:pt x="912051" y="256401"/>
                  </a:cubicBezTo>
                  <a:cubicBezTo>
                    <a:pt x="857262" y="303443"/>
                    <a:pt x="799152" y="347164"/>
                    <a:pt x="742702" y="391991"/>
                  </a:cubicBezTo>
                  <a:cubicBezTo>
                    <a:pt x="741595" y="393098"/>
                    <a:pt x="741042" y="394205"/>
                    <a:pt x="738828" y="396972"/>
                  </a:cubicBezTo>
                  <a:cubicBezTo>
                    <a:pt x="778121" y="396972"/>
                    <a:pt x="815755" y="396972"/>
                    <a:pt x="853941" y="396972"/>
                  </a:cubicBezTo>
                  <a:cubicBezTo>
                    <a:pt x="853941" y="398632"/>
                    <a:pt x="854495" y="400293"/>
                    <a:pt x="855048" y="401400"/>
                  </a:cubicBezTo>
                  <a:close/>
                  <a:moveTo>
                    <a:pt x="748789" y="368194"/>
                  </a:moveTo>
                  <a:cubicBezTo>
                    <a:pt x="749343" y="368747"/>
                    <a:pt x="750450" y="369854"/>
                    <a:pt x="751003" y="370408"/>
                  </a:cubicBezTo>
                  <a:cubicBezTo>
                    <a:pt x="754324" y="368194"/>
                    <a:pt x="758751" y="365980"/>
                    <a:pt x="761519" y="363213"/>
                  </a:cubicBezTo>
                  <a:cubicBezTo>
                    <a:pt x="818522" y="310637"/>
                    <a:pt x="877185" y="259168"/>
                    <a:pt x="932528" y="204932"/>
                  </a:cubicBezTo>
                  <a:cubicBezTo>
                    <a:pt x="974589" y="163425"/>
                    <a:pt x="1011668" y="117491"/>
                    <a:pt x="1037679" y="63255"/>
                  </a:cubicBezTo>
                  <a:cubicBezTo>
                    <a:pt x="1048748" y="40564"/>
                    <a:pt x="1049855" y="18980"/>
                    <a:pt x="1037679" y="11786"/>
                  </a:cubicBezTo>
                  <a:cubicBezTo>
                    <a:pt x="1020523" y="1270"/>
                    <a:pt x="1002260" y="8465"/>
                    <a:pt x="989531" y="19534"/>
                  </a:cubicBezTo>
                  <a:cubicBezTo>
                    <a:pt x="961860" y="43331"/>
                    <a:pt x="932528" y="66575"/>
                    <a:pt x="911498" y="95353"/>
                  </a:cubicBezTo>
                  <a:cubicBezTo>
                    <a:pt x="871651" y="151250"/>
                    <a:pt x="836232" y="210467"/>
                    <a:pt x="800812" y="269684"/>
                  </a:cubicBezTo>
                  <a:cubicBezTo>
                    <a:pt x="781995" y="301782"/>
                    <a:pt x="765946" y="335542"/>
                    <a:pt x="748789" y="368194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835C8BC-2ED6-4E3B-8EB5-D92836849549}"/>
                </a:ext>
              </a:extLst>
            </p:cNvPr>
            <p:cNvSpPr/>
            <p:nvPr/>
          </p:nvSpPr>
          <p:spPr>
            <a:xfrm>
              <a:off x="10357792" y="6506703"/>
              <a:ext cx="216985" cy="160510"/>
            </a:xfrm>
            <a:custGeom>
              <a:avLst/>
              <a:gdLst>
                <a:gd name="connsiteX0" fmla="*/ 376670 w 404003"/>
                <a:gd name="connsiteY0" fmla="*/ 218118 h 298851"/>
                <a:gd name="connsiteX1" fmla="*/ 290888 w 404003"/>
                <a:gd name="connsiteY1" fmla="*/ 210923 h 298851"/>
                <a:gd name="connsiteX2" fmla="*/ 197359 w 404003"/>
                <a:gd name="connsiteY2" fmla="*/ 159454 h 298851"/>
                <a:gd name="connsiteX3" fmla="*/ 154191 w 404003"/>
                <a:gd name="connsiteY3" fmla="*/ 94703 h 298851"/>
                <a:gd name="connsiteX4" fmla="*/ 210087 w 404003"/>
                <a:gd name="connsiteY4" fmla="*/ 67 h 298851"/>
                <a:gd name="connsiteX5" fmla="*/ 293655 w 404003"/>
                <a:gd name="connsiteY5" fmla="*/ 32166 h 298851"/>
                <a:gd name="connsiteX6" fmla="*/ 378883 w 404003"/>
                <a:gd name="connsiteY6" fmla="*/ 157794 h 298851"/>
                <a:gd name="connsiteX7" fmla="*/ 399360 w 404003"/>
                <a:gd name="connsiteY7" fmla="*/ 199855 h 298851"/>
                <a:gd name="connsiteX8" fmla="*/ 389398 w 404003"/>
                <a:gd name="connsiteY8" fmla="*/ 224759 h 298851"/>
                <a:gd name="connsiteX9" fmla="*/ 293102 w 404003"/>
                <a:gd name="connsiteY9" fmla="*/ 255197 h 298851"/>
                <a:gd name="connsiteX10" fmla="*/ 167473 w 404003"/>
                <a:gd name="connsiteY10" fmla="*/ 293938 h 298851"/>
                <a:gd name="connsiteX11" fmla="*/ 62322 w 404003"/>
                <a:gd name="connsiteY11" fmla="*/ 285636 h 298851"/>
                <a:gd name="connsiteX12" fmla="*/ 14174 w 404003"/>
                <a:gd name="connsiteY12" fmla="*/ 245236 h 298851"/>
                <a:gd name="connsiteX13" fmla="*/ 93314 w 404003"/>
                <a:gd name="connsiteY13" fmla="*/ 93596 h 298851"/>
                <a:gd name="connsiteX14" fmla="*/ 146443 w 404003"/>
                <a:gd name="connsiteY14" fmla="*/ 111860 h 298851"/>
                <a:gd name="connsiteX15" fmla="*/ 208427 w 404003"/>
                <a:gd name="connsiteY15" fmla="*/ 184359 h 298851"/>
                <a:gd name="connsiteX16" fmla="*/ 264877 w 404003"/>
                <a:gd name="connsiteY16" fmla="*/ 216457 h 298851"/>
                <a:gd name="connsiteX17" fmla="*/ 376670 w 404003"/>
                <a:gd name="connsiteY17" fmla="*/ 224759 h 298851"/>
                <a:gd name="connsiteX18" fmla="*/ 376670 w 404003"/>
                <a:gd name="connsiteY18" fmla="*/ 218118 h 298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04003" h="298851">
                  <a:moveTo>
                    <a:pt x="376670" y="218118"/>
                  </a:moveTo>
                  <a:cubicBezTo>
                    <a:pt x="347891" y="215351"/>
                    <a:pt x="319113" y="210923"/>
                    <a:pt x="290888" y="210923"/>
                  </a:cubicBezTo>
                  <a:cubicBezTo>
                    <a:pt x="249381" y="210923"/>
                    <a:pt x="218942" y="194320"/>
                    <a:pt x="197359" y="159454"/>
                  </a:cubicBezTo>
                  <a:cubicBezTo>
                    <a:pt x="183523" y="137317"/>
                    <a:pt x="165813" y="117947"/>
                    <a:pt x="154191" y="94703"/>
                  </a:cubicBezTo>
                  <a:cubicBezTo>
                    <a:pt x="128733" y="46555"/>
                    <a:pt x="155851" y="2280"/>
                    <a:pt x="210087" y="67"/>
                  </a:cubicBezTo>
                  <a:cubicBezTo>
                    <a:pt x="242186" y="-1040"/>
                    <a:pt x="269304" y="11689"/>
                    <a:pt x="293655" y="32166"/>
                  </a:cubicBezTo>
                  <a:cubicBezTo>
                    <a:pt x="334056" y="65925"/>
                    <a:pt x="353426" y="114073"/>
                    <a:pt x="378883" y="157794"/>
                  </a:cubicBezTo>
                  <a:cubicBezTo>
                    <a:pt x="386631" y="171076"/>
                    <a:pt x="393273" y="185466"/>
                    <a:pt x="399360" y="199855"/>
                  </a:cubicBezTo>
                  <a:cubicBezTo>
                    <a:pt x="404341" y="210923"/>
                    <a:pt x="411535" y="220332"/>
                    <a:pt x="389398" y="224759"/>
                  </a:cubicBezTo>
                  <a:cubicBezTo>
                    <a:pt x="356746" y="231400"/>
                    <a:pt x="325201" y="245236"/>
                    <a:pt x="293102" y="255197"/>
                  </a:cubicBezTo>
                  <a:cubicBezTo>
                    <a:pt x="251595" y="268480"/>
                    <a:pt x="210087" y="282869"/>
                    <a:pt x="167473" y="293938"/>
                  </a:cubicBezTo>
                  <a:cubicBezTo>
                    <a:pt x="132054" y="303346"/>
                    <a:pt x="95527" y="303346"/>
                    <a:pt x="62322" y="285636"/>
                  </a:cubicBezTo>
                  <a:cubicBezTo>
                    <a:pt x="44059" y="275674"/>
                    <a:pt x="25242" y="261839"/>
                    <a:pt x="14174" y="245236"/>
                  </a:cubicBezTo>
                  <a:cubicBezTo>
                    <a:pt x="-24566" y="187126"/>
                    <a:pt x="20815" y="103004"/>
                    <a:pt x="93314" y="93596"/>
                  </a:cubicBezTo>
                  <a:cubicBezTo>
                    <a:pt x="114897" y="90829"/>
                    <a:pt x="132054" y="95810"/>
                    <a:pt x="146443" y="111860"/>
                  </a:cubicBezTo>
                  <a:cubicBezTo>
                    <a:pt x="167473" y="135657"/>
                    <a:pt x="188504" y="159454"/>
                    <a:pt x="208427" y="184359"/>
                  </a:cubicBezTo>
                  <a:cubicBezTo>
                    <a:pt x="223370" y="203175"/>
                    <a:pt x="239973" y="215351"/>
                    <a:pt x="264877" y="216457"/>
                  </a:cubicBezTo>
                  <a:cubicBezTo>
                    <a:pt x="302510" y="218118"/>
                    <a:pt x="339590" y="221992"/>
                    <a:pt x="376670" y="224759"/>
                  </a:cubicBezTo>
                  <a:cubicBezTo>
                    <a:pt x="376116" y="223099"/>
                    <a:pt x="376116" y="220885"/>
                    <a:pt x="376670" y="218118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E3AB4C5-81E9-481C-B8B2-7AF55D4AE61F}"/>
                </a:ext>
              </a:extLst>
            </p:cNvPr>
            <p:cNvSpPr/>
            <p:nvPr/>
          </p:nvSpPr>
          <p:spPr>
            <a:xfrm>
              <a:off x="8919987" y="6540914"/>
              <a:ext cx="225903" cy="121869"/>
            </a:xfrm>
            <a:custGeom>
              <a:avLst/>
              <a:gdLst>
                <a:gd name="connsiteX0" fmla="*/ 421042 w 420606"/>
                <a:gd name="connsiteY0" fmla="*/ 153867 h 226905"/>
                <a:gd name="connsiteX1" fmla="*/ 360165 w 420606"/>
                <a:gd name="connsiteY1" fmla="*/ 170469 h 226905"/>
                <a:gd name="connsiteX2" fmla="*/ 197457 w 420606"/>
                <a:gd name="connsiteY2" fmla="*/ 219171 h 226905"/>
                <a:gd name="connsiteX3" fmla="*/ 50245 w 420606"/>
                <a:gd name="connsiteY3" fmla="*/ 198694 h 226905"/>
                <a:gd name="connsiteX4" fmla="*/ 4310 w 420606"/>
                <a:gd name="connsiteY4" fmla="*/ 145565 h 226905"/>
                <a:gd name="connsiteX5" fmla="*/ 2096 w 420606"/>
                <a:gd name="connsiteY5" fmla="*/ 138924 h 226905"/>
                <a:gd name="connsiteX6" fmla="*/ 118316 w 420606"/>
                <a:gd name="connsiteY6" fmla="*/ 13 h 226905"/>
                <a:gd name="connsiteX7" fmla="*/ 163144 w 420606"/>
                <a:gd name="connsiteY7" fmla="*/ 26578 h 226905"/>
                <a:gd name="connsiteX8" fmla="*/ 225128 w 420606"/>
                <a:gd name="connsiteY8" fmla="*/ 99077 h 226905"/>
                <a:gd name="connsiteX9" fmla="*/ 292647 w 420606"/>
                <a:gd name="connsiteY9" fmla="*/ 135603 h 226905"/>
                <a:gd name="connsiteX10" fmla="*/ 419935 w 420606"/>
                <a:gd name="connsiteY10" fmla="*/ 146672 h 226905"/>
                <a:gd name="connsiteX11" fmla="*/ 421042 w 420606"/>
                <a:gd name="connsiteY11" fmla="*/ 153867 h 226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0606" h="226905">
                  <a:moveTo>
                    <a:pt x="421042" y="153867"/>
                  </a:moveTo>
                  <a:cubicBezTo>
                    <a:pt x="400565" y="159401"/>
                    <a:pt x="380088" y="164382"/>
                    <a:pt x="360165" y="170469"/>
                  </a:cubicBezTo>
                  <a:cubicBezTo>
                    <a:pt x="305929" y="186519"/>
                    <a:pt x="251693" y="203675"/>
                    <a:pt x="197457" y="219171"/>
                  </a:cubicBezTo>
                  <a:cubicBezTo>
                    <a:pt x="145434" y="234114"/>
                    <a:pt x="94519" y="233007"/>
                    <a:pt x="50245" y="198694"/>
                  </a:cubicBezTo>
                  <a:cubicBezTo>
                    <a:pt x="31982" y="184858"/>
                    <a:pt x="19253" y="163828"/>
                    <a:pt x="4310" y="145565"/>
                  </a:cubicBezTo>
                  <a:cubicBezTo>
                    <a:pt x="2650" y="143905"/>
                    <a:pt x="2096" y="141138"/>
                    <a:pt x="2096" y="138924"/>
                  </a:cubicBezTo>
                  <a:cubicBezTo>
                    <a:pt x="-11739" y="66978"/>
                    <a:pt x="44710" y="-1094"/>
                    <a:pt x="118316" y="13"/>
                  </a:cubicBezTo>
                  <a:cubicBezTo>
                    <a:pt x="138240" y="13"/>
                    <a:pt x="151522" y="13849"/>
                    <a:pt x="163144" y="26578"/>
                  </a:cubicBezTo>
                  <a:cubicBezTo>
                    <a:pt x="184728" y="50375"/>
                    <a:pt x="205758" y="74173"/>
                    <a:pt x="225128" y="99077"/>
                  </a:cubicBezTo>
                  <a:cubicBezTo>
                    <a:pt x="242838" y="121768"/>
                    <a:pt x="263315" y="133943"/>
                    <a:pt x="292647" y="135603"/>
                  </a:cubicBezTo>
                  <a:cubicBezTo>
                    <a:pt x="335261" y="137817"/>
                    <a:pt x="377321" y="142798"/>
                    <a:pt x="419935" y="146672"/>
                  </a:cubicBezTo>
                  <a:cubicBezTo>
                    <a:pt x="420489" y="149439"/>
                    <a:pt x="420489" y="151653"/>
                    <a:pt x="421042" y="153867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220A4D9-AC36-4C3F-9A28-759C311F8EF1}"/>
                </a:ext>
              </a:extLst>
            </p:cNvPr>
            <p:cNvSpPr/>
            <p:nvPr/>
          </p:nvSpPr>
          <p:spPr>
            <a:xfrm>
              <a:off x="10075965" y="6293455"/>
              <a:ext cx="222930" cy="222930"/>
            </a:xfrm>
            <a:custGeom>
              <a:avLst/>
              <a:gdLst>
                <a:gd name="connsiteX0" fmla="*/ 418258 w 415071"/>
                <a:gd name="connsiteY0" fmla="*/ 161904 h 415071"/>
                <a:gd name="connsiteX1" fmla="*/ 412723 w 415071"/>
                <a:gd name="connsiteY1" fmla="*/ 176293 h 415071"/>
                <a:gd name="connsiteX2" fmla="*/ 247248 w 415071"/>
                <a:gd name="connsiteY2" fmla="*/ 362798 h 415071"/>
                <a:gd name="connsiteX3" fmla="*/ 113318 w 415071"/>
                <a:gd name="connsiteY3" fmla="*/ 417588 h 415071"/>
                <a:gd name="connsiteX4" fmla="*/ 972 w 415071"/>
                <a:gd name="connsiteY4" fmla="*/ 308562 h 415071"/>
                <a:gd name="connsiteX5" fmla="*/ 75132 w 415071"/>
                <a:gd name="connsiteY5" fmla="*/ 127591 h 415071"/>
                <a:gd name="connsiteX6" fmla="*/ 287648 w 415071"/>
                <a:gd name="connsiteY6" fmla="*/ 6390 h 415071"/>
                <a:gd name="connsiteX7" fmla="*/ 330263 w 415071"/>
                <a:gd name="connsiteY7" fmla="*/ 302 h 415071"/>
                <a:gd name="connsiteX8" fmla="*/ 387819 w 415071"/>
                <a:gd name="connsiteY8" fmla="*/ 29634 h 415071"/>
                <a:gd name="connsiteX9" fmla="*/ 384499 w 415071"/>
                <a:gd name="connsiteY9" fmla="*/ 91065 h 415071"/>
                <a:gd name="connsiteX10" fmla="*/ 293183 w 415071"/>
                <a:gd name="connsiteY10" fmla="*/ 159690 h 415071"/>
                <a:gd name="connsiteX11" fmla="*/ 114425 w 415071"/>
                <a:gd name="connsiteY11" fmla="*/ 215586 h 415071"/>
                <a:gd name="connsiteX12" fmla="*/ 97269 w 415071"/>
                <a:gd name="connsiteY12" fmla="*/ 229422 h 415071"/>
                <a:gd name="connsiteX13" fmla="*/ 61849 w 415071"/>
                <a:gd name="connsiteY13" fmla="*/ 319077 h 415071"/>
                <a:gd name="connsiteX14" fmla="*/ 152058 w 415071"/>
                <a:gd name="connsiteY14" fmla="*/ 401538 h 415071"/>
                <a:gd name="connsiteX15" fmla="*/ 249462 w 415071"/>
                <a:gd name="connsiteY15" fmla="*/ 346749 h 415071"/>
                <a:gd name="connsiteX16" fmla="*/ 395014 w 415071"/>
                <a:gd name="connsiteY16" fmla="*/ 179060 h 415071"/>
                <a:gd name="connsiteX17" fmla="*/ 412170 w 415071"/>
                <a:gd name="connsiteY17" fmla="*/ 158583 h 415071"/>
                <a:gd name="connsiteX18" fmla="*/ 418258 w 415071"/>
                <a:gd name="connsiteY18" fmla="*/ 161904 h 415071"/>
                <a:gd name="connsiteX19" fmla="*/ 114425 w 415071"/>
                <a:gd name="connsiteY19" fmla="*/ 202304 h 415071"/>
                <a:gd name="connsiteX20" fmla="*/ 126601 w 415071"/>
                <a:gd name="connsiteY20" fmla="*/ 200644 h 415071"/>
                <a:gd name="connsiteX21" fmla="*/ 314767 w 415071"/>
                <a:gd name="connsiteY21" fmla="*/ 96599 h 415071"/>
                <a:gd name="connsiteX22" fmla="*/ 352400 w 415071"/>
                <a:gd name="connsiteY22" fmla="*/ 34061 h 415071"/>
                <a:gd name="connsiteX23" fmla="*/ 331369 w 415071"/>
                <a:gd name="connsiteY23" fmla="*/ 8604 h 415071"/>
                <a:gd name="connsiteX24" fmla="*/ 305912 w 415071"/>
                <a:gd name="connsiteY24" fmla="*/ 13585 h 415071"/>
                <a:gd name="connsiteX25" fmla="*/ 247248 w 415071"/>
                <a:gd name="connsiteY25" fmla="*/ 49557 h 415071"/>
                <a:gd name="connsiteX26" fmla="*/ 114425 w 415071"/>
                <a:gd name="connsiteY26" fmla="*/ 202304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5071" h="415071">
                  <a:moveTo>
                    <a:pt x="418258" y="161904"/>
                  </a:moveTo>
                  <a:cubicBezTo>
                    <a:pt x="416597" y="166884"/>
                    <a:pt x="415490" y="172419"/>
                    <a:pt x="412723" y="176293"/>
                  </a:cubicBezTo>
                  <a:cubicBezTo>
                    <a:pt x="362361" y="242704"/>
                    <a:pt x="313106" y="310223"/>
                    <a:pt x="247248" y="362798"/>
                  </a:cubicBezTo>
                  <a:cubicBezTo>
                    <a:pt x="208508" y="393790"/>
                    <a:pt x="165894" y="418694"/>
                    <a:pt x="113318" y="417588"/>
                  </a:cubicBezTo>
                  <a:cubicBezTo>
                    <a:pt x="52441" y="415927"/>
                    <a:pt x="5953" y="368886"/>
                    <a:pt x="972" y="308562"/>
                  </a:cubicBezTo>
                  <a:cubicBezTo>
                    <a:pt x="-5669" y="234956"/>
                    <a:pt x="22002" y="176293"/>
                    <a:pt x="75132" y="127591"/>
                  </a:cubicBezTo>
                  <a:cubicBezTo>
                    <a:pt x="137116" y="71141"/>
                    <a:pt x="207401" y="29634"/>
                    <a:pt x="287648" y="6390"/>
                  </a:cubicBezTo>
                  <a:cubicBezTo>
                    <a:pt x="301484" y="2516"/>
                    <a:pt x="315873" y="1409"/>
                    <a:pt x="330263" y="302"/>
                  </a:cubicBezTo>
                  <a:cubicBezTo>
                    <a:pt x="355167" y="-1911"/>
                    <a:pt x="375644" y="8050"/>
                    <a:pt x="387819" y="29634"/>
                  </a:cubicBezTo>
                  <a:cubicBezTo>
                    <a:pt x="399441" y="49557"/>
                    <a:pt x="396120" y="71695"/>
                    <a:pt x="384499" y="91065"/>
                  </a:cubicBezTo>
                  <a:cubicBezTo>
                    <a:pt x="364022" y="126484"/>
                    <a:pt x="330263" y="146961"/>
                    <a:pt x="293183" y="159690"/>
                  </a:cubicBezTo>
                  <a:cubicBezTo>
                    <a:pt x="233966" y="180167"/>
                    <a:pt x="173642" y="196770"/>
                    <a:pt x="114425" y="215586"/>
                  </a:cubicBezTo>
                  <a:cubicBezTo>
                    <a:pt x="107784" y="217800"/>
                    <a:pt x="99483" y="223334"/>
                    <a:pt x="97269" y="229422"/>
                  </a:cubicBezTo>
                  <a:cubicBezTo>
                    <a:pt x="84540" y="258754"/>
                    <a:pt x="69597" y="288085"/>
                    <a:pt x="61849" y="319077"/>
                  </a:cubicBezTo>
                  <a:cubicBezTo>
                    <a:pt x="43586" y="392130"/>
                    <a:pt x="88414" y="415374"/>
                    <a:pt x="152058" y="401538"/>
                  </a:cubicBezTo>
                  <a:cubicBezTo>
                    <a:pt x="189691" y="393237"/>
                    <a:pt x="221237" y="371653"/>
                    <a:pt x="249462" y="346749"/>
                  </a:cubicBezTo>
                  <a:cubicBezTo>
                    <a:pt x="304805" y="296940"/>
                    <a:pt x="352400" y="239937"/>
                    <a:pt x="395014" y="179060"/>
                  </a:cubicBezTo>
                  <a:cubicBezTo>
                    <a:pt x="399994" y="171865"/>
                    <a:pt x="406636" y="165778"/>
                    <a:pt x="412170" y="158583"/>
                  </a:cubicBezTo>
                  <a:cubicBezTo>
                    <a:pt x="414384" y="159690"/>
                    <a:pt x="416044" y="160797"/>
                    <a:pt x="418258" y="161904"/>
                  </a:cubicBezTo>
                  <a:close/>
                  <a:moveTo>
                    <a:pt x="114425" y="202304"/>
                  </a:moveTo>
                  <a:cubicBezTo>
                    <a:pt x="121066" y="201750"/>
                    <a:pt x="123834" y="201750"/>
                    <a:pt x="126601" y="200644"/>
                  </a:cubicBezTo>
                  <a:cubicBezTo>
                    <a:pt x="196333" y="178506"/>
                    <a:pt x="261637" y="147514"/>
                    <a:pt x="314767" y="96599"/>
                  </a:cubicBezTo>
                  <a:cubicBezTo>
                    <a:pt x="332476" y="79443"/>
                    <a:pt x="349633" y="60626"/>
                    <a:pt x="352400" y="34061"/>
                  </a:cubicBezTo>
                  <a:cubicBezTo>
                    <a:pt x="354613" y="16352"/>
                    <a:pt x="348526" y="8050"/>
                    <a:pt x="331369" y="8604"/>
                  </a:cubicBezTo>
                  <a:cubicBezTo>
                    <a:pt x="323068" y="8604"/>
                    <a:pt x="313660" y="9711"/>
                    <a:pt x="305912" y="13585"/>
                  </a:cubicBezTo>
                  <a:cubicBezTo>
                    <a:pt x="285988" y="24653"/>
                    <a:pt x="265511" y="35722"/>
                    <a:pt x="247248" y="49557"/>
                  </a:cubicBezTo>
                  <a:cubicBezTo>
                    <a:pt x="195226" y="91618"/>
                    <a:pt x="152612" y="142534"/>
                    <a:pt x="114425" y="202304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C19C86C-2241-446D-BCA2-CF20D11829E3}"/>
                </a:ext>
              </a:extLst>
            </p:cNvPr>
            <p:cNvSpPr/>
            <p:nvPr/>
          </p:nvSpPr>
          <p:spPr>
            <a:xfrm>
              <a:off x="10300330" y="6286001"/>
              <a:ext cx="231848" cy="222930"/>
            </a:xfrm>
            <a:custGeom>
              <a:avLst/>
              <a:gdLst>
                <a:gd name="connsiteX0" fmla="*/ 437170 w 431674"/>
                <a:gd name="connsiteY0" fmla="*/ 179102 h 415071"/>
                <a:gd name="connsiteX1" fmla="*/ 422781 w 431674"/>
                <a:gd name="connsiteY1" fmla="*/ 199579 h 415071"/>
                <a:gd name="connsiteX2" fmla="*/ 256752 w 431674"/>
                <a:gd name="connsiteY2" fmla="*/ 359520 h 415071"/>
                <a:gd name="connsiteX3" fmla="*/ 117841 w 431674"/>
                <a:gd name="connsiteY3" fmla="*/ 417077 h 415071"/>
                <a:gd name="connsiteX4" fmla="*/ 514 w 431674"/>
                <a:gd name="connsiteY4" fmla="*/ 305284 h 415071"/>
                <a:gd name="connsiteX5" fmla="*/ 80761 w 431674"/>
                <a:gd name="connsiteY5" fmla="*/ 124866 h 415071"/>
                <a:gd name="connsiteX6" fmla="*/ 306007 w 431674"/>
                <a:gd name="connsiteY6" fmla="*/ 3112 h 415071"/>
                <a:gd name="connsiteX7" fmla="*/ 352495 w 431674"/>
                <a:gd name="connsiteY7" fmla="*/ 2005 h 415071"/>
                <a:gd name="connsiteX8" fmla="*/ 377953 w 431674"/>
                <a:gd name="connsiteY8" fmla="*/ 106050 h 415071"/>
                <a:gd name="connsiteX9" fmla="*/ 281103 w 431674"/>
                <a:gd name="connsiteY9" fmla="*/ 165820 h 415071"/>
                <a:gd name="connsiteX10" fmla="*/ 115074 w 431674"/>
                <a:gd name="connsiteY10" fmla="*/ 216735 h 415071"/>
                <a:gd name="connsiteX11" fmla="*/ 102345 w 431674"/>
                <a:gd name="connsiteY11" fmla="*/ 223930 h 415071"/>
                <a:gd name="connsiteX12" fmla="*/ 59178 w 431674"/>
                <a:gd name="connsiteY12" fmla="*/ 332955 h 415071"/>
                <a:gd name="connsiteX13" fmla="*/ 125036 w 431674"/>
                <a:gd name="connsiteY13" fmla="*/ 405455 h 415071"/>
                <a:gd name="connsiteX14" fmla="*/ 239042 w 431674"/>
                <a:gd name="connsiteY14" fmla="*/ 358967 h 415071"/>
                <a:gd name="connsiteX15" fmla="*/ 407284 w 431674"/>
                <a:gd name="connsiteY15" fmla="*/ 198472 h 415071"/>
                <a:gd name="connsiteX16" fmla="*/ 431082 w 431674"/>
                <a:gd name="connsiteY16" fmla="*/ 174121 h 415071"/>
                <a:gd name="connsiteX17" fmla="*/ 437170 w 431674"/>
                <a:gd name="connsiteY17" fmla="*/ 179102 h 415071"/>
                <a:gd name="connsiteX18" fmla="*/ 112307 w 431674"/>
                <a:gd name="connsiteY18" fmla="*/ 204560 h 415071"/>
                <a:gd name="connsiteX19" fmla="*/ 123375 w 431674"/>
                <a:gd name="connsiteY19" fmla="*/ 203453 h 415071"/>
                <a:gd name="connsiteX20" fmla="*/ 328144 w 431674"/>
                <a:gd name="connsiteY20" fmla="*/ 85019 h 415071"/>
                <a:gd name="connsiteX21" fmla="*/ 355262 w 431674"/>
                <a:gd name="connsiteY21" fmla="*/ 31890 h 415071"/>
                <a:gd name="connsiteX22" fmla="*/ 339213 w 431674"/>
                <a:gd name="connsiteY22" fmla="*/ 8646 h 415071"/>
                <a:gd name="connsiteX23" fmla="*/ 313755 w 431674"/>
                <a:gd name="connsiteY23" fmla="*/ 11413 h 415071"/>
                <a:gd name="connsiteX24" fmla="*/ 253431 w 431674"/>
                <a:gd name="connsiteY24" fmla="*/ 47940 h 415071"/>
                <a:gd name="connsiteX25" fmla="*/ 174291 w 431674"/>
                <a:gd name="connsiteY25" fmla="*/ 125420 h 415071"/>
                <a:gd name="connsiteX26" fmla="*/ 112307 w 431674"/>
                <a:gd name="connsiteY26" fmla="*/ 204560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1674" h="415071">
                  <a:moveTo>
                    <a:pt x="437170" y="179102"/>
                  </a:moveTo>
                  <a:cubicBezTo>
                    <a:pt x="432189" y="185743"/>
                    <a:pt x="428315" y="192938"/>
                    <a:pt x="422781" y="199579"/>
                  </a:cubicBezTo>
                  <a:cubicBezTo>
                    <a:pt x="372418" y="258242"/>
                    <a:pt x="319289" y="313585"/>
                    <a:pt x="256752" y="359520"/>
                  </a:cubicBezTo>
                  <a:cubicBezTo>
                    <a:pt x="215245" y="389959"/>
                    <a:pt x="172077" y="416523"/>
                    <a:pt x="117841" y="417077"/>
                  </a:cubicBezTo>
                  <a:cubicBezTo>
                    <a:pt x="57517" y="418184"/>
                    <a:pt x="4388" y="365608"/>
                    <a:pt x="514" y="305284"/>
                  </a:cubicBezTo>
                  <a:cubicBezTo>
                    <a:pt x="-4467" y="230018"/>
                    <a:pt x="27079" y="172461"/>
                    <a:pt x="80761" y="124866"/>
                  </a:cubicBezTo>
                  <a:cubicBezTo>
                    <a:pt x="146066" y="66756"/>
                    <a:pt x="219118" y="21928"/>
                    <a:pt x="306007" y="3112"/>
                  </a:cubicBezTo>
                  <a:cubicBezTo>
                    <a:pt x="320950" y="-209"/>
                    <a:pt x="337552" y="-1316"/>
                    <a:pt x="352495" y="2005"/>
                  </a:cubicBezTo>
                  <a:cubicBezTo>
                    <a:pt x="398430" y="11967"/>
                    <a:pt x="411712" y="67863"/>
                    <a:pt x="377953" y="106050"/>
                  </a:cubicBezTo>
                  <a:cubicBezTo>
                    <a:pt x="351941" y="135935"/>
                    <a:pt x="317629" y="153091"/>
                    <a:pt x="281103" y="165820"/>
                  </a:cubicBezTo>
                  <a:cubicBezTo>
                    <a:pt x="226313" y="184636"/>
                    <a:pt x="170417" y="199579"/>
                    <a:pt x="115074" y="216735"/>
                  </a:cubicBezTo>
                  <a:cubicBezTo>
                    <a:pt x="110647" y="218396"/>
                    <a:pt x="104559" y="220056"/>
                    <a:pt x="102345" y="223930"/>
                  </a:cubicBezTo>
                  <a:cubicBezTo>
                    <a:pt x="82422" y="257689"/>
                    <a:pt x="63605" y="292555"/>
                    <a:pt x="59178" y="332955"/>
                  </a:cubicBezTo>
                  <a:cubicBezTo>
                    <a:pt x="53643" y="382764"/>
                    <a:pt x="75227" y="406008"/>
                    <a:pt x="125036" y="405455"/>
                  </a:cubicBezTo>
                  <a:cubicBezTo>
                    <a:pt x="169310" y="404901"/>
                    <a:pt x="204729" y="383318"/>
                    <a:pt x="239042" y="358967"/>
                  </a:cubicBezTo>
                  <a:cubicBezTo>
                    <a:pt x="302686" y="313585"/>
                    <a:pt x="356922" y="258242"/>
                    <a:pt x="407284" y="198472"/>
                  </a:cubicBezTo>
                  <a:cubicBezTo>
                    <a:pt x="414479" y="189617"/>
                    <a:pt x="423334" y="182423"/>
                    <a:pt x="431082" y="174121"/>
                  </a:cubicBezTo>
                  <a:cubicBezTo>
                    <a:pt x="432742" y="175228"/>
                    <a:pt x="434956" y="177442"/>
                    <a:pt x="437170" y="179102"/>
                  </a:cubicBezTo>
                  <a:close/>
                  <a:moveTo>
                    <a:pt x="112307" y="204560"/>
                  </a:moveTo>
                  <a:cubicBezTo>
                    <a:pt x="119501" y="204006"/>
                    <a:pt x="121715" y="204006"/>
                    <a:pt x="123375" y="203453"/>
                  </a:cubicBezTo>
                  <a:cubicBezTo>
                    <a:pt x="200302" y="179102"/>
                    <a:pt x="272248" y="145343"/>
                    <a:pt x="328144" y="85019"/>
                  </a:cubicBezTo>
                  <a:cubicBezTo>
                    <a:pt x="341427" y="71184"/>
                    <a:pt x="348068" y="50153"/>
                    <a:pt x="355262" y="31890"/>
                  </a:cubicBezTo>
                  <a:cubicBezTo>
                    <a:pt x="360243" y="19161"/>
                    <a:pt x="351941" y="10306"/>
                    <a:pt x="339213" y="8646"/>
                  </a:cubicBezTo>
                  <a:cubicBezTo>
                    <a:pt x="330911" y="7539"/>
                    <a:pt x="320950" y="7539"/>
                    <a:pt x="313755" y="11413"/>
                  </a:cubicBezTo>
                  <a:cubicBezTo>
                    <a:pt x="292725" y="22482"/>
                    <a:pt x="271141" y="32997"/>
                    <a:pt x="253431" y="47940"/>
                  </a:cubicBezTo>
                  <a:cubicBezTo>
                    <a:pt x="225206" y="71737"/>
                    <a:pt x="198642" y="97748"/>
                    <a:pt x="174291" y="125420"/>
                  </a:cubicBezTo>
                  <a:cubicBezTo>
                    <a:pt x="152707" y="149217"/>
                    <a:pt x="134444" y="175782"/>
                    <a:pt x="112307" y="204560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007D3DC-D2A3-432F-981A-384AC24DA6D0}"/>
                </a:ext>
              </a:extLst>
            </p:cNvPr>
            <p:cNvSpPr/>
            <p:nvPr/>
          </p:nvSpPr>
          <p:spPr>
            <a:xfrm>
              <a:off x="9545895" y="6310723"/>
              <a:ext cx="255627" cy="222930"/>
            </a:xfrm>
            <a:custGeom>
              <a:avLst/>
              <a:gdLst>
                <a:gd name="connsiteX0" fmla="*/ 293904 w 475948"/>
                <a:gd name="connsiteY0" fmla="*/ 270322 h 415071"/>
                <a:gd name="connsiteX1" fmla="*/ 345926 w 475948"/>
                <a:gd name="connsiteY1" fmla="*/ 270322 h 415071"/>
                <a:gd name="connsiteX2" fmla="*/ 458826 w 475948"/>
                <a:gd name="connsiteY2" fmla="*/ 173472 h 415071"/>
                <a:gd name="connsiteX3" fmla="*/ 474875 w 475948"/>
                <a:gd name="connsiteY3" fmla="*/ 149674 h 415071"/>
                <a:gd name="connsiteX4" fmla="*/ 452185 w 475948"/>
                <a:gd name="connsiteY4" fmla="*/ 202250 h 415071"/>
                <a:gd name="connsiteX5" fmla="*/ 287816 w 475948"/>
                <a:gd name="connsiteY5" fmla="*/ 279177 h 415071"/>
                <a:gd name="connsiteX6" fmla="*/ 228599 w 475948"/>
                <a:gd name="connsiteY6" fmla="*/ 352783 h 415071"/>
                <a:gd name="connsiteX7" fmla="*/ 131196 w 475948"/>
                <a:gd name="connsiteY7" fmla="*/ 415320 h 415071"/>
                <a:gd name="connsiteX8" fmla="*/ 7781 w 475948"/>
                <a:gd name="connsiteY8" fmla="*/ 340607 h 415071"/>
                <a:gd name="connsiteX9" fmla="*/ 39880 w 475948"/>
                <a:gd name="connsiteY9" fmla="*/ 176239 h 415071"/>
                <a:gd name="connsiteX10" fmla="*/ 255164 w 475948"/>
                <a:gd name="connsiteY10" fmla="*/ 11317 h 415071"/>
                <a:gd name="connsiteX11" fmla="*/ 307740 w 475948"/>
                <a:gd name="connsiteY11" fmla="*/ 249 h 415071"/>
                <a:gd name="connsiteX12" fmla="*/ 370831 w 475948"/>
                <a:gd name="connsiteY12" fmla="*/ 54485 h 415071"/>
                <a:gd name="connsiteX13" fmla="*/ 323235 w 475948"/>
                <a:gd name="connsiteY13" fmla="*/ 223280 h 415071"/>
                <a:gd name="connsiteX14" fmla="*/ 293904 w 475948"/>
                <a:gd name="connsiteY14" fmla="*/ 270322 h 415071"/>
                <a:gd name="connsiteX15" fmla="*/ 274534 w 475948"/>
                <a:gd name="connsiteY15" fmla="*/ 274196 h 415071"/>
                <a:gd name="connsiteX16" fmla="*/ 257378 w 475948"/>
                <a:gd name="connsiteY16" fmla="*/ 229922 h 415071"/>
                <a:gd name="connsiteX17" fmla="*/ 297778 w 475948"/>
                <a:gd name="connsiteY17" fmla="*/ 126984 h 415071"/>
                <a:gd name="connsiteX18" fmla="*/ 354781 w 475948"/>
                <a:gd name="connsiteY18" fmla="*/ 116469 h 415071"/>
                <a:gd name="connsiteX19" fmla="*/ 359762 w 475948"/>
                <a:gd name="connsiteY19" fmla="*/ 52271 h 415071"/>
                <a:gd name="connsiteX20" fmla="*/ 316041 w 475948"/>
                <a:gd name="connsiteY20" fmla="*/ 11317 h 415071"/>
                <a:gd name="connsiteX21" fmla="*/ 266786 w 475948"/>
                <a:gd name="connsiteY21" fmla="*/ 24046 h 415071"/>
                <a:gd name="connsiteX22" fmla="*/ 188199 w 475948"/>
                <a:gd name="connsiteY22" fmla="*/ 93778 h 415071"/>
                <a:gd name="connsiteX23" fmla="*/ 76960 w 475948"/>
                <a:gd name="connsiteY23" fmla="*/ 281944 h 415071"/>
                <a:gd name="connsiteX24" fmla="*/ 64231 w 475948"/>
                <a:gd name="connsiteY24" fmla="*/ 370493 h 415071"/>
                <a:gd name="connsiteX25" fmla="*/ 108505 w 475948"/>
                <a:gd name="connsiteY25" fmla="*/ 405359 h 415071"/>
                <a:gd name="connsiteX26" fmla="*/ 165508 w 475948"/>
                <a:gd name="connsiteY26" fmla="*/ 385989 h 415071"/>
                <a:gd name="connsiteX27" fmla="*/ 274534 w 475948"/>
                <a:gd name="connsiteY27" fmla="*/ 274196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75948" h="415071">
                  <a:moveTo>
                    <a:pt x="293904" y="270322"/>
                  </a:moveTo>
                  <a:cubicBezTo>
                    <a:pt x="312167" y="278623"/>
                    <a:pt x="329323" y="277517"/>
                    <a:pt x="345926" y="270322"/>
                  </a:cubicBezTo>
                  <a:cubicBezTo>
                    <a:pt x="393521" y="249845"/>
                    <a:pt x="430601" y="216086"/>
                    <a:pt x="458826" y="173472"/>
                  </a:cubicBezTo>
                  <a:cubicBezTo>
                    <a:pt x="463807" y="166277"/>
                    <a:pt x="468788" y="158529"/>
                    <a:pt x="474875" y="149674"/>
                  </a:cubicBezTo>
                  <a:cubicBezTo>
                    <a:pt x="481516" y="166277"/>
                    <a:pt x="480409" y="170705"/>
                    <a:pt x="452185" y="202250"/>
                  </a:cubicBezTo>
                  <a:cubicBezTo>
                    <a:pt x="408464" y="250952"/>
                    <a:pt x="362529" y="296333"/>
                    <a:pt x="287816" y="279177"/>
                  </a:cubicBezTo>
                  <a:cubicBezTo>
                    <a:pt x="268446" y="303528"/>
                    <a:pt x="249076" y="328986"/>
                    <a:pt x="228599" y="352783"/>
                  </a:cubicBezTo>
                  <a:cubicBezTo>
                    <a:pt x="202035" y="382668"/>
                    <a:pt x="170489" y="405359"/>
                    <a:pt x="131196" y="415320"/>
                  </a:cubicBezTo>
                  <a:cubicBezTo>
                    <a:pt x="78066" y="429156"/>
                    <a:pt x="24937" y="397611"/>
                    <a:pt x="7781" y="340607"/>
                  </a:cubicBezTo>
                  <a:cubicBezTo>
                    <a:pt x="-9929" y="280837"/>
                    <a:pt x="3354" y="225494"/>
                    <a:pt x="39880" y="176239"/>
                  </a:cubicBezTo>
                  <a:cubicBezTo>
                    <a:pt x="95776" y="100973"/>
                    <a:pt x="168829" y="46737"/>
                    <a:pt x="255164" y="11317"/>
                  </a:cubicBezTo>
                  <a:cubicBezTo>
                    <a:pt x="271213" y="4676"/>
                    <a:pt x="290030" y="1909"/>
                    <a:pt x="307740" y="249"/>
                  </a:cubicBezTo>
                  <a:cubicBezTo>
                    <a:pt x="344266" y="-2519"/>
                    <a:pt x="366403" y="17958"/>
                    <a:pt x="370831" y="54485"/>
                  </a:cubicBezTo>
                  <a:cubicBezTo>
                    <a:pt x="378578" y="117576"/>
                    <a:pt x="353121" y="170705"/>
                    <a:pt x="323235" y="223280"/>
                  </a:cubicBezTo>
                  <a:cubicBezTo>
                    <a:pt x="313274" y="239330"/>
                    <a:pt x="303865" y="254273"/>
                    <a:pt x="293904" y="270322"/>
                  </a:cubicBezTo>
                  <a:close/>
                  <a:moveTo>
                    <a:pt x="274534" y="274196"/>
                  </a:moveTo>
                  <a:cubicBezTo>
                    <a:pt x="267893" y="257040"/>
                    <a:pt x="259038" y="244311"/>
                    <a:pt x="257378" y="229922"/>
                  </a:cubicBezTo>
                  <a:cubicBezTo>
                    <a:pt x="251843" y="188968"/>
                    <a:pt x="270106" y="155762"/>
                    <a:pt x="297778" y="126984"/>
                  </a:cubicBezTo>
                  <a:cubicBezTo>
                    <a:pt x="316041" y="108167"/>
                    <a:pt x="327663" y="105400"/>
                    <a:pt x="354781" y="116469"/>
                  </a:cubicBezTo>
                  <a:cubicBezTo>
                    <a:pt x="356995" y="94332"/>
                    <a:pt x="360869" y="73301"/>
                    <a:pt x="359762" y="52271"/>
                  </a:cubicBezTo>
                  <a:cubicBezTo>
                    <a:pt x="359208" y="28474"/>
                    <a:pt x="339838" y="10764"/>
                    <a:pt x="316041" y="11317"/>
                  </a:cubicBezTo>
                  <a:cubicBezTo>
                    <a:pt x="299438" y="11871"/>
                    <a:pt x="279515" y="14638"/>
                    <a:pt x="266786" y="24046"/>
                  </a:cubicBezTo>
                  <a:cubicBezTo>
                    <a:pt x="238561" y="44523"/>
                    <a:pt x="210889" y="67214"/>
                    <a:pt x="188199" y="93778"/>
                  </a:cubicBezTo>
                  <a:cubicBezTo>
                    <a:pt x="139497" y="149121"/>
                    <a:pt x="101311" y="212212"/>
                    <a:pt x="76960" y="281944"/>
                  </a:cubicBezTo>
                  <a:cubicBezTo>
                    <a:pt x="66998" y="309616"/>
                    <a:pt x="64231" y="340607"/>
                    <a:pt x="64231" y="370493"/>
                  </a:cubicBezTo>
                  <a:cubicBezTo>
                    <a:pt x="64231" y="398164"/>
                    <a:pt x="81941" y="410340"/>
                    <a:pt x="108505" y="405359"/>
                  </a:cubicBezTo>
                  <a:cubicBezTo>
                    <a:pt x="127875" y="401485"/>
                    <a:pt x="148352" y="395950"/>
                    <a:pt x="165508" y="385989"/>
                  </a:cubicBezTo>
                  <a:cubicBezTo>
                    <a:pt x="214763" y="359424"/>
                    <a:pt x="243542" y="312936"/>
                    <a:pt x="274534" y="274196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25179F0-A3D1-421F-B293-6473AE211256}"/>
                </a:ext>
              </a:extLst>
            </p:cNvPr>
            <p:cNvSpPr/>
            <p:nvPr/>
          </p:nvSpPr>
          <p:spPr>
            <a:xfrm>
              <a:off x="9004283" y="6487394"/>
              <a:ext cx="151593" cy="127813"/>
            </a:xfrm>
            <a:custGeom>
              <a:avLst/>
              <a:gdLst>
                <a:gd name="connsiteX0" fmla="*/ 74821 w 282248"/>
                <a:gd name="connsiteY0" fmla="*/ 44 h 237974"/>
                <a:gd name="connsiteX1" fmla="*/ 198789 w 282248"/>
                <a:gd name="connsiteY1" fmla="*/ 75310 h 237974"/>
                <a:gd name="connsiteX2" fmla="*/ 276269 w 282248"/>
                <a:gd name="connsiteY2" fmla="*/ 209240 h 237974"/>
                <a:gd name="connsiteX3" fmla="*/ 284570 w 282248"/>
                <a:gd name="connsiteY3" fmla="*/ 242999 h 237974"/>
                <a:gd name="connsiteX4" fmla="*/ 253025 w 282248"/>
                <a:gd name="connsiteY4" fmla="*/ 239679 h 237974"/>
                <a:gd name="connsiteX5" fmla="*/ 134038 w 282248"/>
                <a:gd name="connsiteY5" fmla="*/ 226396 h 237974"/>
                <a:gd name="connsiteX6" fmla="*/ 78141 w 282248"/>
                <a:gd name="connsiteY6" fmla="*/ 195958 h 237974"/>
                <a:gd name="connsiteX7" fmla="*/ 5642 w 282248"/>
                <a:gd name="connsiteY7" fmla="*/ 90806 h 237974"/>
                <a:gd name="connsiteX8" fmla="*/ 65966 w 282248"/>
                <a:gd name="connsiteY8" fmla="*/ 44 h 237974"/>
                <a:gd name="connsiteX9" fmla="*/ 74821 w 282248"/>
                <a:gd name="connsiteY9" fmla="*/ 44 h 23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248" h="237974">
                  <a:moveTo>
                    <a:pt x="74821" y="44"/>
                  </a:moveTo>
                  <a:cubicBezTo>
                    <a:pt x="130717" y="1151"/>
                    <a:pt x="169457" y="32696"/>
                    <a:pt x="198789" y="75310"/>
                  </a:cubicBezTo>
                  <a:cubicBezTo>
                    <a:pt x="227567" y="117925"/>
                    <a:pt x="251365" y="163859"/>
                    <a:pt x="276269" y="209240"/>
                  </a:cubicBezTo>
                  <a:cubicBezTo>
                    <a:pt x="281803" y="219202"/>
                    <a:pt x="281803" y="231377"/>
                    <a:pt x="284570" y="242999"/>
                  </a:cubicBezTo>
                  <a:cubicBezTo>
                    <a:pt x="274055" y="241893"/>
                    <a:pt x="263540" y="241339"/>
                    <a:pt x="253025" y="239679"/>
                  </a:cubicBezTo>
                  <a:cubicBezTo>
                    <a:pt x="213178" y="235252"/>
                    <a:pt x="173885" y="230271"/>
                    <a:pt x="134038" y="226396"/>
                  </a:cubicBezTo>
                  <a:cubicBezTo>
                    <a:pt x="110794" y="224183"/>
                    <a:pt x="93084" y="215328"/>
                    <a:pt x="78141" y="195958"/>
                  </a:cubicBezTo>
                  <a:cubicBezTo>
                    <a:pt x="52130" y="162199"/>
                    <a:pt x="23352" y="130653"/>
                    <a:pt x="5642" y="90806"/>
                  </a:cubicBezTo>
                  <a:cubicBezTo>
                    <a:pt x="-14835" y="43765"/>
                    <a:pt x="23905" y="-1616"/>
                    <a:pt x="65966" y="44"/>
                  </a:cubicBezTo>
                  <a:cubicBezTo>
                    <a:pt x="68733" y="44"/>
                    <a:pt x="71500" y="44"/>
                    <a:pt x="74821" y="44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F7B789A-1B22-4C6C-B398-132E1E36B903}"/>
                </a:ext>
              </a:extLst>
            </p:cNvPr>
            <p:cNvSpPr/>
            <p:nvPr/>
          </p:nvSpPr>
          <p:spPr>
            <a:xfrm>
              <a:off x="9393195" y="5880987"/>
              <a:ext cx="202124" cy="109979"/>
            </a:xfrm>
            <a:custGeom>
              <a:avLst/>
              <a:gdLst>
                <a:gd name="connsiteX0" fmla="*/ 381193 w 376331"/>
                <a:gd name="connsiteY0" fmla="*/ 140682 h 204768"/>
                <a:gd name="connsiteX1" fmla="*/ 315335 w 376331"/>
                <a:gd name="connsiteY1" fmla="*/ 158392 h 204768"/>
                <a:gd name="connsiteX2" fmla="*/ 179191 w 376331"/>
                <a:gd name="connsiteY2" fmla="*/ 199899 h 204768"/>
                <a:gd name="connsiteX3" fmla="*/ 43048 w 376331"/>
                <a:gd name="connsiteY3" fmla="*/ 182743 h 204768"/>
                <a:gd name="connsiteX4" fmla="*/ 9842 w 376331"/>
                <a:gd name="connsiteY4" fmla="*/ 62649 h 204768"/>
                <a:gd name="connsiteX5" fmla="*/ 109459 w 376331"/>
                <a:gd name="connsiteY5" fmla="*/ 665 h 204768"/>
                <a:gd name="connsiteX6" fmla="*/ 143772 w 376331"/>
                <a:gd name="connsiteY6" fmla="*/ 18928 h 204768"/>
                <a:gd name="connsiteX7" fmla="*/ 191367 w 376331"/>
                <a:gd name="connsiteY7" fmla="*/ 73717 h 204768"/>
                <a:gd name="connsiteX8" fmla="*/ 225126 w 376331"/>
                <a:gd name="connsiteY8" fmla="*/ 110797 h 204768"/>
                <a:gd name="connsiteX9" fmla="*/ 254458 w 376331"/>
                <a:gd name="connsiteY9" fmla="*/ 122419 h 204768"/>
                <a:gd name="connsiteX10" fmla="*/ 380639 w 376331"/>
                <a:gd name="connsiteY10" fmla="*/ 134595 h 204768"/>
                <a:gd name="connsiteX11" fmla="*/ 381193 w 376331"/>
                <a:gd name="connsiteY11" fmla="*/ 140682 h 20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6331" h="204768">
                  <a:moveTo>
                    <a:pt x="381193" y="140682"/>
                  </a:moveTo>
                  <a:cubicBezTo>
                    <a:pt x="359056" y="146770"/>
                    <a:pt x="337472" y="152304"/>
                    <a:pt x="315335" y="158392"/>
                  </a:cubicBezTo>
                  <a:cubicBezTo>
                    <a:pt x="269954" y="172228"/>
                    <a:pt x="225126" y="187170"/>
                    <a:pt x="179191" y="199899"/>
                  </a:cubicBezTo>
                  <a:cubicBezTo>
                    <a:pt x="132150" y="212628"/>
                    <a:pt x="85662" y="213735"/>
                    <a:pt x="43048" y="182743"/>
                  </a:cubicBezTo>
                  <a:cubicBezTo>
                    <a:pt x="-2333" y="150644"/>
                    <a:pt x="-8974" y="119652"/>
                    <a:pt x="9842" y="62649"/>
                  </a:cubicBezTo>
                  <a:cubicBezTo>
                    <a:pt x="24231" y="18928"/>
                    <a:pt x="63525" y="-4316"/>
                    <a:pt x="109459" y="665"/>
                  </a:cubicBezTo>
                  <a:cubicBezTo>
                    <a:pt x="121635" y="1772"/>
                    <a:pt x="134364" y="10073"/>
                    <a:pt x="143772" y="18928"/>
                  </a:cubicBezTo>
                  <a:cubicBezTo>
                    <a:pt x="160928" y="36084"/>
                    <a:pt x="175871" y="55454"/>
                    <a:pt x="191367" y="73717"/>
                  </a:cubicBezTo>
                  <a:cubicBezTo>
                    <a:pt x="202436" y="86446"/>
                    <a:pt x="212397" y="100282"/>
                    <a:pt x="225126" y="110797"/>
                  </a:cubicBezTo>
                  <a:cubicBezTo>
                    <a:pt x="232874" y="117438"/>
                    <a:pt x="244496" y="121312"/>
                    <a:pt x="254458" y="122419"/>
                  </a:cubicBezTo>
                  <a:cubicBezTo>
                    <a:pt x="296519" y="127400"/>
                    <a:pt x="338579" y="130720"/>
                    <a:pt x="380639" y="134595"/>
                  </a:cubicBezTo>
                  <a:cubicBezTo>
                    <a:pt x="380639" y="137362"/>
                    <a:pt x="381193" y="139022"/>
                    <a:pt x="381193" y="140682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ABAFD1B-969F-4E69-93AF-74C8FD524AF5}"/>
                </a:ext>
              </a:extLst>
            </p:cNvPr>
            <p:cNvSpPr/>
            <p:nvPr/>
          </p:nvSpPr>
          <p:spPr>
            <a:xfrm>
              <a:off x="9781415" y="6008508"/>
              <a:ext cx="151593" cy="112951"/>
            </a:xfrm>
            <a:custGeom>
              <a:avLst/>
              <a:gdLst>
                <a:gd name="connsiteX0" fmla="*/ 160885 w 282248"/>
                <a:gd name="connsiteY0" fmla="*/ 142889 h 210303"/>
                <a:gd name="connsiteX1" fmla="*/ 268803 w 282248"/>
                <a:gd name="connsiteY1" fmla="*/ 163919 h 210303"/>
                <a:gd name="connsiteX2" fmla="*/ 230617 w 282248"/>
                <a:gd name="connsiteY2" fmla="*/ 174988 h 210303"/>
                <a:gd name="connsiteX3" fmla="*/ 124359 w 282248"/>
                <a:gd name="connsiteY3" fmla="*/ 207087 h 210303"/>
                <a:gd name="connsiteX4" fmla="*/ 21421 w 282248"/>
                <a:gd name="connsiteY4" fmla="*/ 188823 h 210303"/>
                <a:gd name="connsiteX5" fmla="*/ 1497 w 282248"/>
                <a:gd name="connsiteY5" fmla="*/ 140675 h 210303"/>
                <a:gd name="connsiteX6" fmla="*/ 5371 w 282248"/>
                <a:gd name="connsiteY6" fmla="*/ 118538 h 210303"/>
                <a:gd name="connsiteX7" fmla="*/ 111076 w 282248"/>
                <a:gd name="connsiteY7" fmla="*/ 82565 h 210303"/>
                <a:gd name="connsiteX8" fmla="*/ 109969 w 282248"/>
                <a:gd name="connsiteY8" fmla="*/ 68176 h 210303"/>
                <a:gd name="connsiteX9" fmla="*/ 114397 w 282248"/>
                <a:gd name="connsiteY9" fmla="*/ 15047 h 210303"/>
                <a:gd name="connsiteX10" fmla="*/ 174167 w 282248"/>
                <a:gd name="connsiteY10" fmla="*/ 3425 h 210303"/>
                <a:gd name="connsiteX11" fmla="*/ 236151 w 282248"/>
                <a:gd name="connsiteY11" fmla="*/ 51573 h 210303"/>
                <a:gd name="connsiteX12" fmla="*/ 282086 w 282248"/>
                <a:gd name="connsiteY12" fmla="*/ 135141 h 210303"/>
                <a:gd name="connsiteX13" fmla="*/ 284299 w 282248"/>
                <a:gd name="connsiteY13" fmla="*/ 154511 h 210303"/>
                <a:gd name="connsiteX14" fmla="*/ 266590 w 282248"/>
                <a:gd name="connsiteY14" fmla="*/ 154511 h 210303"/>
                <a:gd name="connsiteX15" fmla="*/ 160885 w 282248"/>
                <a:gd name="connsiteY15" fmla="*/ 142889 h 21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2248" h="210303">
                  <a:moveTo>
                    <a:pt x="160885" y="142889"/>
                  </a:moveTo>
                  <a:cubicBezTo>
                    <a:pt x="192984" y="161705"/>
                    <a:pt x="231170" y="152297"/>
                    <a:pt x="268803" y="163919"/>
                  </a:cubicBezTo>
                  <a:cubicBezTo>
                    <a:pt x="253861" y="168347"/>
                    <a:pt x="242239" y="171667"/>
                    <a:pt x="230617" y="174988"/>
                  </a:cubicBezTo>
                  <a:cubicBezTo>
                    <a:pt x="195197" y="185503"/>
                    <a:pt x="159778" y="196571"/>
                    <a:pt x="124359" y="207087"/>
                  </a:cubicBezTo>
                  <a:cubicBezTo>
                    <a:pt x="87279" y="218155"/>
                    <a:pt x="52413" y="214281"/>
                    <a:pt x="21421" y="188823"/>
                  </a:cubicBezTo>
                  <a:cubicBezTo>
                    <a:pt x="6478" y="176648"/>
                    <a:pt x="-4037" y="162259"/>
                    <a:pt x="1497" y="140675"/>
                  </a:cubicBezTo>
                  <a:cubicBezTo>
                    <a:pt x="3711" y="133481"/>
                    <a:pt x="4264" y="125732"/>
                    <a:pt x="5371" y="118538"/>
                  </a:cubicBezTo>
                  <a:cubicBezTo>
                    <a:pt x="10352" y="77584"/>
                    <a:pt x="71229" y="44932"/>
                    <a:pt x="111076" y="82565"/>
                  </a:cubicBezTo>
                  <a:cubicBezTo>
                    <a:pt x="110523" y="76477"/>
                    <a:pt x="111629" y="71496"/>
                    <a:pt x="109969" y="68176"/>
                  </a:cubicBezTo>
                  <a:cubicBezTo>
                    <a:pt x="100561" y="49359"/>
                    <a:pt x="99454" y="30543"/>
                    <a:pt x="114397" y="15047"/>
                  </a:cubicBezTo>
                  <a:cubicBezTo>
                    <a:pt x="130999" y="-2663"/>
                    <a:pt x="152583" y="-2110"/>
                    <a:pt x="174167" y="3425"/>
                  </a:cubicBezTo>
                  <a:cubicBezTo>
                    <a:pt x="201285" y="10619"/>
                    <a:pt x="221762" y="28329"/>
                    <a:pt x="236151" y="51573"/>
                  </a:cubicBezTo>
                  <a:cubicBezTo>
                    <a:pt x="252754" y="78691"/>
                    <a:pt x="267143" y="106916"/>
                    <a:pt x="282086" y="135141"/>
                  </a:cubicBezTo>
                  <a:cubicBezTo>
                    <a:pt x="284853" y="140675"/>
                    <a:pt x="283746" y="147870"/>
                    <a:pt x="284299" y="154511"/>
                  </a:cubicBezTo>
                  <a:cubicBezTo>
                    <a:pt x="278212" y="154511"/>
                    <a:pt x="272124" y="155618"/>
                    <a:pt x="266590" y="154511"/>
                  </a:cubicBezTo>
                  <a:cubicBezTo>
                    <a:pt x="230617" y="151190"/>
                    <a:pt x="195751" y="147316"/>
                    <a:pt x="160885" y="142889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3B01746-8F99-4D52-B8D3-616564D701AE}"/>
                </a:ext>
              </a:extLst>
            </p:cNvPr>
            <p:cNvSpPr/>
            <p:nvPr/>
          </p:nvSpPr>
          <p:spPr>
            <a:xfrm>
              <a:off x="8777551" y="5976521"/>
              <a:ext cx="151593" cy="112951"/>
            </a:xfrm>
            <a:custGeom>
              <a:avLst/>
              <a:gdLst>
                <a:gd name="connsiteX0" fmla="*/ 271725 w 282248"/>
                <a:gd name="connsiteY0" fmla="*/ 158170 h 210303"/>
                <a:gd name="connsiteX1" fmla="*/ 261764 w 282248"/>
                <a:gd name="connsiteY1" fmla="*/ 166471 h 210303"/>
                <a:gd name="connsiteX2" fmla="*/ 111784 w 282248"/>
                <a:gd name="connsiteY2" fmla="*/ 209639 h 210303"/>
                <a:gd name="connsiteX3" fmla="*/ 18255 w 282248"/>
                <a:gd name="connsiteY3" fmla="*/ 185841 h 210303"/>
                <a:gd name="connsiteX4" fmla="*/ 43712 w 282248"/>
                <a:gd name="connsiteY4" fmla="*/ 70175 h 210303"/>
                <a:gd name="connsiteX5" fmla="*/ 116212 w 282248"/>
                <a:gd name="connsiteY5" fmla="*/ 88438 h 210303"/>
                <a:gd name="connsiteX6" fmla="*/ 102929 w 282248"/>
                <a:gd name="connsiteY6" fmla="*/ 61320 h 210303"/>
                <a:gd name="connsiteX7" fmla="*/ 137795 w 282248"/>
                <a:gd name="connsiteY7" fmla="*/ 996 h 210303"/>
                <a:gd name="connsiteX8" fmla="*/ 194799 w 282248"/>
                <a:gd name="connsiteY8" fmla="*/ 15939 h 210303"/>
                <a:gd name="connsiteX9" fmla="*/ 240733 w 282248"/>
                <a:gd name="connsiteY9" fmla="*/ 66854 h 210303"/>
                <a:gd name="connsiteX10" fmla="*/ 282794 w 282248"/>
                <a:gd name="connsiteY10" fmla="*/ 141014 h 210303"/>
                <a:gd name="connsiteX11" fmla="*/ 271725 w 282248"/>
                <a:gd name="connsiteY11" fmla="*/ 158170 h 210303"/>
                <a:gd name="connsiteX12" fmla="*/ 154952 w 282248"/>
                <a:gd name="connsiteY12" fmla="*/ 139353 h 210303"/>
                <a:gd name="connsiteX13" fmla="*/ 271725 w 282248"/>
                <a:gd name="connsiteY13" fmla="*/ 158170 h 21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248" h="210303">
                  <a:moveTo>
                    <a:pt x="271725" y="158170"/>
                  </a:moveTo>
                  <a:cubicBezTo>
                    <a:pt x="268405" y="160937"/>
                    <a:pt x="265638" y="165365"/>
                    <a:pt x="261764" y="166471"/>
                  </a:cubicBezTo>
                  <a:cubicBezTo>
                    <a:pt x="211955" y="181414"/>
                    <a:pt x="162146" y="196910"/>
                    <a:pt x="111784" y="209639"/>
                  </a:cubicBezTo>
                  <a:cubicBezTo>
                    <a:pt x="77472" y="218494"/>
                    <a:pt x="47033" y="209086"/>
                    <a:pt x="18255" y="185841"/>
                  </a:cubicBezTo>
                  <a:cubicBezTo>
                    <a:pt x="-19378" y="155956"/>
                    <a:pt x="7186" y="79030"/>
                    <a:pt x="43712" y="70175"/>
                  </a:cubicBezTo>
                  <a:cubicBezTo>
                    <a:pt x="72491" y="62980"/>
                    <a:pt x="95735" y="64641"/>
                    <a:pt x="116212" y="88438"/>
                  </a:cubicBezTo>
                  <a:cubicBezTo>
                    <a:pt x="111784" y="79583"/>
                    <a:pt x="106803" y="70728"/>
                    <a:pt x="102929" y="61320"/>
                  </a:cubicBezTo>
                  <a:cubicBezTo>
                    <a:pt x="91307" y="31988"/>
                    <a:pt x="106803" y="5977"/>
                    <a:pt x="137795" y="996"/>
                  </a:cubicBezTo>
                  <a:cubicBezTo>
                    <a:pt x="159379" y="-2324"/>
                    <a:pt x="179303" y="2656"/>
                    <a:pt x="194799" y="15939"/>
                  </a:cubicBezTo>
                  <a:cubicBezTo>
                    <a:pt x="211955" y="30881"/>
                    <a:pt x="228004" y="48038"/>
                    <a:pt x="240733" y="66854"/>
                  </a:cubicBezTo>
                  <a:cubicBezTo>
                    <a:pt x="256783" y="90098"/>
                    <a:pt x="268958" y="116109"/>
                    <a:pt x="282794" y="141014"/>
                  </a:cubicBezTo>
                  <a:cubicBezTo>
                    <a:pt x="289435" y="153189"/>
                    <a:pt x="286668" y="159830"/>
                    <a:pt x="271725" y="158170"/>
                  </a:cubicBezTo>
                  <a:cubicBezTo>
                    <a:pt x="232432" y="152082"/>
                    <a:pt x="193692" y="145995"/>
                    <a:pt x="154952" y="139353"/>
                  </a:cubicBezTo>
                  <a:cubicBezTo>
                    <a:pt x="192031" y="158723"/>
                    <a:pt x="232432" y="157063"/>
                    <a:pt x="271725" y="158170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160ED6E-0A7B-4D11-910E-1734ED91DEDE}"/>
                </a:ext>
              </a:extLst>
            </p:cNvPr>
            <p:cNvSpPr/>
            <p:nvPr/>
          </p:nvSpPr>
          <p:spPr>
            <a:xfrm>
              <a:off x="10295719" y="5910303"/>
              <a:ext cx="151593" cy="112951"/>
            </a:xfrm>
            <a:custGeom>
              <a:avLst/>
              <a:gdLst>
                <a:gd name="connsiteX0" fmla="*/ 152990 w 282248"/>
                <a:gd name="connsiteY0" fmla="*/ 142549 h 210303"/>
                <a:gd name="connsiteX1" fmla="*/ 267550 w 282248"/>
                <a:gd name="connsiteY1" fmla="*/ 163579 h 210303"/>
                <a:gd name="connsiteX2" fmla="*/ 248733 w 282248"/>
                <a:gd name="connsiteY2" fmla="*/ 170220 h 210303"/>
                <a:gd name="connsiteX3" fmla="*/ 137494 w 282248"/>
                <a:gd name="connsiteY3" fmla="*/ 203426 h 210303"/>
                <a:gd name="connsiteX4" fmla="*/ 25148 w 282248"/>
                <a:gd name="connsiteY4" fmla="*/ 191804 h 210303"/>
                <a:gd name="connsiteX5" fmla="*/ 1350 w 282248"/>
                <a:gd name="connsiteY5" fmla="*/ 127606 h 210303"/>
                <a:gd name="connsiteX6" fmla="*/ 47285 w 282248"/>
                <a:gd name="connsiteY6" fmla="*/ 70603 h 210303"/>
                <a:gd name="connsiteX7" fmla="*/ 112036 w 282248"/>
                <a:gd name="connsiteY7" fmla="*/ 90527 h 210303"/>
                <a:gd name="connsiteX8" fmla="*/ 121998 w 282248"/>
                <a:gd name="connsiteY8" fmla="*/ 99382 h 210303"/>
                <a:gd name="connsiteX9" fmla="*/ 107609 w 282248"/>
                <a:gd name="connsiteY9" fmla="*/ 67283 h 210303"/>
                <a:gd name="connsiteX10" fmla="*/ 115910 w 282248"/>
                <a:gd name="connsiteY10" fmla="*/ 13047 h 210303"/>
                <a:gd name="connsiteX11" fmla="*/ 171253 w 282248"/>
                <a:gd name="connsiteY11" fmla="*/ 3638 h 210303"/>
                <a:gd name="connsiteX12" fmla="*/ 228256 w 282248"/>
                <a:gd name="connsiteY12" fmla="*/ 46806 h 210303"/>
                <a:gd name="connsiteX13" fmla="*/ 281385 w 282248"/>
                <a:gd name="connsiteY13" fmla="*/ 142549 h 210303"/>
                <a:gd name="connsiteX14" fmla="*/ 286366 w 282248"/>
                <a:gd name="connsiteY14" fmla="*/ 159152 h 210303"/>
                <a:gd name="connsiteX15" fmla="*/ 220508 w 282248"/>
                <a:gd name="connsiteY15" fmla="*/ 150297 h 210303"/>
                <a:gd name="connsiteX16" fmla="*/ 152990 w 282248"/>
                <a:gd name="connsiteY16" fmla="*/ 142549 h 21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2248" h="210303">
                  <a:moveTo>
                    <a:pt x="152990" y="142549"/>
                  </a:moveTo>
                  <a:cubicBezTo>
                    <a:pt x="190623" y="164133"/>
                    <a:pt x="229363" y="151957"/>
                    <a:pt x="267550" y="163579"/>
                  </a:cubicBezTo>
                  <a:cubicBezTo>
                    <a:pt x="259248" y="166347"/>
                    <a:pt x="254267" y="168560"/>
                    <a:pt x="248733" y="170220"/>
                  </a:cubicBezTo>
                  <a:cubicBezTo>
                    <a:pt x="211653" y="181289"/>
                    <a:pt x="174574" y="191804"/>
                    <a:pt x="137494" y="203426"/>
                  </a:cubicBezTo>
                  <a:cubicBezTo>
                    <a:pt x="98200" y="215602"/>
                    <a:pt x="60567" y="218369"/>
                    <a:pt x="25148" y="191804"/>
                  </a:cubicBezTo>
                  <a:cubicBezTo>
                    <a:pt x="3011" y="174648"/>
                    <a:pt x="-3077" y="153618"/>
                    <a:pt x="1350" y="127606"/>
                  </a:cubicBezTo>
                  <a:cubicBezTo>
                    <a:pt x="6331" y="100488"/>
                    <a:pt x="18507" y="78905"/>
                    <a:pt x="47285" y="70603"/>
                  </a:cubicBezTo>
                  <a:cubicBezTo>
                    <a:pt x="73849" y="62855"/>
                    <a:pt x="96540" y="65069"/>
                    <a:pt x="112036" y="90527"/>
                  </a:cubicBezTo>
                  <a:cubicBezTo>
                    <a:pt x="113143" y="92740"/>
                    <a:pt x="115910" y="94401"/>
                    <a:pt x="121998" y="99382"/>
                  </a:cubicBezTo>
                  <a:cubicBezTo>
                    <a:pt x="115910" y="85546"/>
                    <a:pt x="112036" y="76691"/>
                    <a:pt x="107609" y="67283"/>
                  </a:cubicBezTo>
                  <a:cubicBezTo>
                    <a:pt x="98200" y="47359"/>
                    <a:pt x="99307" y="28543"/>
                    <a:pt x="115910" y="13047"/>
                  </a:cubicBezTo>
                  <a:cubicBezTo>
                    <a:pt x="131959" y="-1896"/>
                    <a:pt x="151883" y="-2449"/>
                    <a:pt x="171253" y="3638"/>
                  </a:cubicBezTo>
                  <a:cubicBezTo>
                    <a:pt x="195051" y="10833"/>
                    <a:pt x="215527" y="25222"/>
                    <a:pt x="228256" y="46806"/>
                  </a:cubicBezTo>
                  <a:cubicBezTo>
                    <a:pt x="247073" y="78351"/>
                    <a:pt x="263676" y="110450"/>
                    <a:pt x="281385" y="142549"/>
                  </a:cubicBezTo>
                  <a:cubicBezTo>
                    <a:pt x="283599" y="146423"/>
                    <a:pt x="284152" y="151404"/>
                    <a:pt x="286366" y="159152"/>
                  </a:cubicBezTo>
                  <a:cubicBezTo>
                    <a:pt x="263122" y="155831"/>
                    <a:pt x="242092" y="153064"/>
                    <a:pt x="220508" y="150297"/>
                  </a:cubicBezTo>
                  <a:cubicBezTo>
                    <a:pt x="200031" y="147530"/>
                    <a:pt x="179001" y="145316"/>
                    <a:pt x="152990" y="142549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614AEB5-CC7B-4FCF-9F41-132E28C4F086}"/>
                </a:ext>
              </a:extLst>
            </p:cNvPr>
            <p:cNvSpPr/>
            <p:nvPr/>
          </p:nvSpPr>
          <p:spPr>
            <a:xfrm>
              <a:off x="9391080" y="6526110"/>
              <a:ext cx="151593" cy="112951"/>
            </a:xfrm>
            <a:custGeom>
              <a:avLst/>
              <a:gdLst>
                <a:gd name="connsiteX0" fmla="*/ 116165 w 282248"/>
                <a:gd name="connsiteY0" fmla="*/ 86239 h 210303"/>
                <a:gd name="connsiteX1" fmla="*/ 105096 w 282248"/>
                <a:gd name="connsiteY1" fmla="*/ 61335 h 210303"/>
                <a:gd name="connsiteX2" fmla="*/ 154905 w 282248"/>
                <a:gd name="connsiteY2" fmla="*/ 458 h 210303"/>
                <a:gd name="connsiteX3" fmla="*/ 225191 w 282248"/>
                <a:gd name="connsiteY3" fmla="*/ 44179 h 210303"/>
                <a:gd name="connsiteX4" fmla="*/ 283854 w 282248"/>
                <a:gd name="connsiteY4" fmla="*/ 146563 h 210303"/>
                <a:gd name="connsiteX5" fmla="*/ 285515 w 282248"/>
                <a:gd name="connsiteY5" fmla="*/ 158739 h 210303"/>
                <a:gd name="connsiteX6" fmla="*/ 109524 w 282248"/>
                <a:gd name="connsiteY6" fmla="*/ 209654 h 210303"/>
                <a:gd name="connsiteX7" fmla="*/ 15994 w 282248"/>
                <a:gd name="connsiteY7" fmla="*/ 182536 h 210303"/>
                <a:gd name="connsiteX8" fmla="*/ 4373 w 282248"/>
                <a:gd name="connsiteY8" fmla="*/ 114465 h 210303"/>
                <a:gd name="connsiteX9" fmla="*/ 53074 w 282248"/>
                <a:gd name="connsiteY9" fmla="*/ 67423 h 210303"/>
                <a:gd name="connsiteX10" fmla="*/ 112291 w 282248"/>
                <a:gd name="connsiteY10" fmla="*/ 89560 h 210303"/>
                <a:gd name="connsiteX11" fmla="*/ 116165 w 282248"/>
                <a:gd name="connsiteY11" fmla="*/ 86239 h 210303"/>
                <a:gd name="connsiteX12" fmla="*/ 260610 w 282248"/>
                <a:gd name="connsiteY12" fmla="*/ 155972 h 210303"/>
                <a:gd name="connsiteX13" fmla="*/ 159333 w 282248"/>
                <a:gd name="connsiteY13" fmla="*/ 143243 h 210303"/>
                <a:gd name="connsiteX14" fmla="*/ 260610 w 282248"/>
                <a:gd name="connsiteY14" fmla="*/ 155972 h 21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248" h="210303">
                  <a:moveTo>
                    <a:pt x="116165" y="86239"/>
                  </a:moveTo>
                  <a:cubicBezTo>
                    <a:pt x="112291" y="77938"/>
                    <a:pt x="108417" y="70190"/>
                    <a:pt x="105096" y="61335"/>
                  </a:cubicBezTo>
                  <a:cubicBezTo>
                    <a:pt x="92368" y="24255"/>
                    <a:pt x="115612" y="-3969"/>
                    <a:pt x="154905" y="458"/>
                  </a:cubicBezTo>
                  <a:cubicBezTo>
                    <a:pt x="185344" y="3779"/>
                    <a:pt x="209141" y="19828"/>
                    <a:pt x="225191" y="44179"/>
                  </a:cubicBezTo>
                  <a:cubicBezTo>
                    <a:pt x="246774" y="76831"/>
                    <a:pt x="264484" y="112251"/>
                    <a:pt x="283854" y="146563"/>
                  </a:cubicBezTo>
                  <a:cubicBezTo>
                    <a:pt x="285515" y="149330"/>
                    <a:pt x="284961" y="153205"/>
                    <a:pt x="285515" y="158739"/>
                  </a:cubicBezTo>
                  <a:cubicBezTo>
                    <a:pt x="226851" y="175895"/>
                    <a:pt x="168187" y="193605"/>
                    <a:pt x="109524" y="209654"/>
                  </a:cubicBezTo>
                  <a:cubicBezTo>
                    <a:pt x="73551" y="219062"/>
                    <a:pt x="42559" y="208547"/>
                    <a:pt x="15994" y="182536"/>
                  </a:cubicBezTo>
                  <a:cubicBezTo>
                    <a:pt x="-5036" y="162059"/>
                    <a:pt x="-1162" y="137708"/>
                    <a:pt x="4373" y="114465"/>
                  </a:cubicBezTo>
                  <a:cubicBezTo>
                    <a:pt x="10460" y="90114"/>
                    <a:pt x="27616" y="74064"/>
                    <a:pt x="53074" y="67423"/>
                  </a:cubicBezTo>
                  <a:cubicBezTo>
                    <a:pt x="77979" y="60782"/>
                    <a:pt x="96795" y="69083"/>
                    <a:pt x="112291" y="89560"/>
                  </a:cubicBezTo>
                  <a:cubicBezTo>
                    <a:pt x="113951" y="88453"/>
                    <a:pt x="115058" y="87346"/>
                    <a:pt x="116165" y="86239"/>
                  </a:cubicBezTo>
                  <a:close/>
                  <a:moveTo>
                    <a:pt x="260610" y="155972"/>
                  </a:moveTo>
                  <a:cubicBezTo>
                    <a:pt x="226851" y="151544"/>
                    <a:pt x="193092" y="147670"/>
                    <a:pt x="159333" y="143243"/>
                  </a:cubicBezTo>
                  <a:cubicBezTo>
                    <a:pt x="191985" y="158739"/>
                    <a:pt x="226851" y="154311"/>
                    <a:pt x="260610" y="155972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06A0609-F9EF-4B35-9480-A0AECA519AA8}"/>
                </a:ext>
              </a:extLst>
            </p:cNvPr>
            <p:cNvSpPr/>
            <p:nvPr/>
          </p:nvSpPr>
          <p:spPr>
            <a:xfrm>
              <a:off x="9980796" y="6538405"/>
              <a:ext cx="151593" cy="112951"/>
            </a:xfrm>
            <a:custGeom>
              <a:avLst/>
              <a:gdLst>
                <a:gd name="connsiteX0" fmla="*/ 103454 w 282248"/>
                <a:gd name="connsiteY0" fmla="*/ 72203 h 210303"/>
                <a:gd name="connsiteX1" fmla="*/ 98473 w 282248"/>
                <a:gd name="connsiteY1" fmla="*/ 55047 h 210303"/>
                <a:gd name="connsiteX2" fmla="*/ 132785 w 282248"/>
                <a:gd name="connsiteY2" fmla="*/ 811 h 210303"/>
                <a:gd name="connsiteX3" fmla="*/ 201964 w 282248"/>
                <a:gd name="connsiteY3" fmla="*/ 25162 h 210303"/>
                <a:gd name="connsiteX4" fmla="*/ 265608 w 282248"/>
                <a:gd name="connsiteY4" fmla="*/ 119798 h 210303"/>
                <a:gd name="connsiteX5" fmla="*/ 283871 w 282248"/>
                <a:gd name="connsiteY5" fmla="*/ 154664 h 210303"/>
                <a:gd name="connsiteX6" fmla="*/ 239044 w 282248"/>
                <a:gd name="connsiteY6" fmla="*/ 170713 h 210303"/>
                <a:gd name="connsiteX7" fmla="*/ 109541 w 282248"/>
                <a:gd name="connsiteY7" fmla="*/ 207793 h 210303"/>
                <a:gd name="connsiteX8" fmla="*/ 18225 w 282248"/>
                <a:gd name="connsiteY8" fmla="*/ 182889 h 210303"/>
                <a:gd name="connsiteX9" fmla="*/ 15458 w 282248"/>
                <a:gd name="connsiteY9" fmla="*/ 91573 h 210303"/>
                <a:gd name="connsiteX10" fmla="*/ 103454 w 282248"/>
                <a:gd name="connsiteY10" fmla="*/ 72203 h 210303"/>
                <a:gd name="connsiteX11" fmla="*/ 170418 w 282248"/>
                <a:gd name="connsiteY11" fmla="*/ 145256 h 210303"/>
                <a:gd name="connsiteX12" fmla="*/ 169311 w 282248"/>
                <a:gd name="connsiteY12" fmla="*/ 150237 h 210303"/>
                <a:gd name="connsiteX13" fmla="*/ 229635 w 282248"/>
                <a:gd name="connsiteY13" fmla="*/ 154664 h 210303"/>
                <a:gd name="connsiteX14" fmla="*/ 229635 w 282248"/>
                <a:gd name="connsiteY14" fmla="*/ 151343 h 210303"/>
                <a:gd name="connsiteX15" fmla="*/ 170418 w 282248"/>
                <a:gd name="connsiteY15" fmla="*/ 145256 h 21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2248" h="210303">
                  <a:moveTo>
                    <a:pt x="103454" y="72203"/>
                  </a:moveTo>
                  <a:cubicBezTo>
                    <a:pt x="101240" y="64455"/>
                    <a:pt x="100133" y="59474"/>
                    <a:pt x="98473" y="55047"/>
                  </a:cubicBezTo>
                  <a:cubicBezTo>
                    <a:pt x="89618" y="29035"/>
                    <a:pt x="105667" y="3578"/>
                    <a:pt x="132785" y="811"/>
                  </a:cubicBezTo>
                  <a:cubicBezTo>
                    <a:pt x="159903" y="-2510"/>
                    <a:pt x="185361" y="4131"/>
                    <a:pt x="201964" y="25162"/>
                  </a:cubicBezTo>
                  <a:cubicBezTo>
                    <a:pt x="225208" y="55047"/>
                    <a:pt x="245131" y="87699"/>
                    <a:pt x="265608" y="119798"/>
                  </a:cubicBezTo>
                  <a:cubicBezTo>
                    <a:pt x="272249" y="129760"/>
                    <a:pt x="276677" y="140828"/>
                    <a:pt x="283871" y="154664"/>
                  </a:cubicBezTo>
                  <a:cubicBezTo>
                    <a:pt x="267268" y="160752"/>
                    <a:pt x="253433" y="166286"/>
                    <a:pt x="239044" y="170713"/>
                  </a:cubicBezTo>
                  <a:cubicBezTo>
                    <a:pt x="195876" y="183442"/>
                    <a:pt x="153262" y="197278"/>
                    <a:pt x="109541" y="207793"/>
                  </a:cubicBezTo>
                  <a:cubicBezTo>
                    <a:pt x="75782" y="216095"/>
                    <a:pt x="43683" y="210007"/>
                    <a:pt x="18225" y="182889"/>
                  </a:cubicBezTo>
                  <a:cubicBezTo>
                    <a:pt x="-5019" y="157985"/>
                    <a:pt x="-6125" y="119245"/>
                    <a:pt x="15458" y="91573"/>
                  </a:cubicBezTo>
                  <a:cubicBezTo>
                    <a:pt x="35382" y="66115"/>
                    <a:pt x="64160" y="58921"/>
                    <a:pt x="103454" y="72203"/>
                  </a:cubicBezTo>
                  <a:close/>
                  <a:moveTo>
                    <a:pt x="170418" y="145256"/>
                  </a:moveTo>
                  <a:cubicBezTo>
                    <a:pt x="169865" y="146916"/>
                    <a:pt x="169865" y="148576"/>
                    <a:pt x="169311" y="150237"/>
                  </a:cubicBezTo>
                  <a:cubicBezTo>
                    <a:pt x="189235" y="151897"/>
                    <a:pt x="209712" y="153557"/>
                    <a:pt x="229635" y="154664"/>
                  </a:cubicBezTo>
                  <a:cubicBezTo>
                    <a:pt x="229635" y="153557"/>
                    <a:pt x="229635" y="152450"/>
                    <a:pt x="229635" y="151343"/>
                  </a:cubicBezTo>
                  <a:cubicBezTo>
                    <a:pt x="210265" y="149683"/>
                    <a:pt x="190342" y="147469"/>
                    <a:pt x="170418" y="145256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F20F6D7-B3F7-4C90-ACE5-EA2661A775E9}"/>
                </a:ext>
              </a:extLst>
            </p:cNvPr>
            <p:cNvSpPr/>
            <p:nvPr/>
          </p:nvSpPr>
          <p:spPr>
            <a:xfrm>
              <a:off x="9469225" y="5831857"/>
              <a:ext cx="139703" cy="118896"/>
            </a:xfrm>
            <a:custGeom>
              <a:avLst/>
              <a:gdLst>
                <a:gd name="connsiteX0" fmla="*/ 0 w 260111"/>
                <a:gd name="connsiteY0" fmla="*/ 62808 h 221371"/>
                <a:gd name="connsiteX1" fmla="*/ 46488 w 260111"/>
                <a:gd name="connsiteY1" fmla="*/ 3038 h 221371"/>
                <a:gd name="connsiteX2" fmla="*/ 167135 w 260111"/>
                <a:gd name="connsiteY2" fmla="*/ 50633 h 221371"/>
                <a:gd name="connsiteX3" fmla="*/ 258451 w 260111"/>
                <a:gd name="connsiteY3" fmla="*/ 207807 h 221371"/>
                <a:gd name="connsiteX4" fmla="*/ 259005 w 260111"/>
                <a:gd name="connsiteY4" fmla="*/ 222196 h 221371"/>
                <a:gd name="connsiteX5" fmla="*/ 245169 w 260111"/>
                <a:gd name="connsiteY5" fmla="*/ 224410 h 221371"/>
                <a:gd name="connsiteX6" fmla="*/ 154407 w 260111"/>
                <a:gd name="connsiteY6" fmla="*/ 210574 h 221371"/>
                <a:gd name="connsiteX7" fmla="*/ 147212 w 260111"/>
                <a:gd name="connsiteY7" fmla="*/ 210020 h 221371"/>
                <a:gd name="connsiteX8" fmla="*/ 59770 w 260111"/>
                <a:gd name="connsiteY8" fmla="*/ 167960 h 221371"/>
                <a:gd name="connsiteX9" fmla="*/ 2767 w 260111"/>
                <a:gd name="connsiteY9" fmla="*/ 73877 h 221371"/>
                <a:gd name="connsiteX10" fmla="*/ 0 w 260111"/>
                <a:gd name="connsiteY10" fmla="*/ 62808 h 221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0111" h="221371">
                  <a:moveTo>
                    <a:pt x="0" y="62808"/>
                  </a:moveTo>
                  <a:cubicBezTo>
                    <a:pt x="0" y="33477"/>
                    <a:pt x="19923" y="8572"/>
                    <a:pt x="46488" y="3038"/>
                  </a:cubicBezTo>
                  <a:cubicBezTo>
                    <a:pt x="97403" y="-8031"/>
                    <a:pt x="139464" y="11893"/>
                    <a:pt x="167135" y="50633"/>
                  </a:cubicBezTo>
                  <a:cubicBezTo>
                    <a:pt x="202002" y="99888"/>
                    <a:pt x="228566" y="154678"/>
                    <a:pt x="258451" y="207807"/>
                  </a:cubicBezTo>
                  <a:cubicBezTo>
                    <a:pt x="260665" y="211681"/>
                    <a:pt x="261218" y="218875"/>
                    <a:pt x="259005" y="222196"/>
                  </a:cubicBezTo>
                  <a:cubicBezTo>
                    <a:pt x="257345" y="224963"/>
                    <a:pt x="249596" y="224963"/>
                    <a:pt x="245169" y="224410"/>
                  </a:cubicBezTo>
                  <a:cubicBezTo>
                    <a:pt x="214730" y="219982"/>
                    <a:pt x="184845" y="215555"/>
                    <a:pt x="154407" y="210574"/>
                  </a:cubicBezTo>
                  <a:cubicBezTo>
                    <a:pt x="152193" y="210020"/>
                    <a:pt x="149979" y="210020"/>
                    <a:pt x="147212" y="210020"/>
                  </a:cubicBezTo>
                  <a:cubicBezTo>
                    <a:pt x="112346" y="208360"/>
                    <a:pt x="81354" y="202273"/>
                    <a:pt x="59770" y="167960"/>
                  </a:cubicBezTo>
                  <a:cubicBezTo>
                    <a:pt x="39847" y="136968"/>
                    <a:pt x="13282" y="110403"/>
                    <a:pt x="2767" y="73877"/>
                  </a:cubicBezTo>
                  <a:cubicBezTo>
                    <a:pt x="1660" y="69450"/>
                    <a:pt x="553" y="65022"/>
                    <a:pt x="0" y="62808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726F50F-2E8E-4D13-AE91-8A12C3F7CA80}"/>
                </a:ext>
              </a:extLst>
            </p:cNvPr>
            <p:cNvSpPr/>
            <p:nvPr/>
          </p:nvSpPr>
          <p:spPr>
            <a:xfrm>
              <a:off x="10383019" y="6065148"/>
              <a:ext cx="136730" cy="104034"/>
            </a:xfrm>
            <a:custGeom>
              <a:avLst/>
              <a:gdLst>
                <a:gd name="connsiteX0" fmla="*/ 125485 w 254577"/>
                <a:gd name="connsiteY0" fmla="*/ 107716 h 193700"/>
                <a:gd name="connsiteX1" fmla="*/ 100028 w 254577"/>
                <a:gd name="connsiteY1" fmla="*/ 67315 h 193700"/>
                <a:gd name="connsiteX2" fmla="*/ 101134 w 254577"/>
                <a:gd name="connsiteY2" fmla="*/ 15847 h 193700"/>
                <a:gd name="connsiteX3" fmla="*/ 155370 w 254577"/>
                <a:gd name="connsiteY3" fmla="*/ 4778 h 193700"/>
                <a:gd name="connsiteX4" fmla="*/ 202412 w 254577"/>
                <a:gd name="connsiteY4" fmla="*/ 38537 h 193700"/>
                <a:gd name="connsiteX5" fmla="*/ 253881 w 254577"/>
                <a:gd name="connsiteY5" fmla="*/ 124872 h 193700"/>
                <a:gd name="connsiteX6" fmla="*/ 259415 w 254577"/>
                <a:gd name="connsiteY6" fmla="*/ 146456 h 193700"/>
                <a:gd name="connsiteX7" fmla="*/ 99474 w 254577"/>
                <a:gd name="connsiteY7" fmla="*/ 194604 h 193700"/>
                <a:gd name="connsiteX8" fmla="*/ 9265 w 254577"/>
                <a:gd name="connsiteY8" fmla="*/ 165272 h 193700"/>
                <a:gd name="connsiteX9" fmla="*/ 14246 w 254577"/>
                <a:gd name="connsiteY9" fmla="*/ 87239 h 193700"/>
                <a:gd name="connsiteX10" fmla="*/ 77890 w 254577"/>
                <a:gd name="connsiteY10" fmla="*/ 65102 h 193700"/>
                <a:gd name="connsiteX11" fmla="*/ 97814 w 254577"/>
                <a:gd name="connsiteY11" fmla="*/ 81151 h 193700"/>
                <a:gd name="connsiteX12" fmla="*/ 121611 w 254577"/>
                <a:gd name="connsiteY12" fmla="*/ 110483 h 193700"/>
                <a:gd name="connsiteX13" fmla="*/ 125485 w 254577"/>
                <a:gd name="connsiteY13" fmla="*/ 107716 h 193700"/>
                <a:gd name="connsiteX14" fmla="*/ 232850 w 254577"/>
                <a:gd name="connsiteY14" fmla="*/ 148670 h 193700"/>
                <a:gd name="connsiteX15" fmla="*/ 233404 w 254577"/>
                <a:gd name="connsiteY15" fmla="*/ 143135 h 193700"/>
                <a:gd name="connsiteX16" fmla="*/ 185809 w 254577"/>
                <a:gd name="connsiteY16" fmla="*/ 136494 h 193700"/>
                <a:gd name="connsiteX17" fmla="*/ 133787 w 254577"/>
                <a:gd name="connsiteY17" fmla="*/ 127639 h 193700"/>
                <a:gd name="connsiteX18" fmla="*/ 232850 w 254577"/>
                <a:gd name="connsiteY18" fmla="*/ 148670 h 1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4577" h="193700">
                  <a:moveTo>
                    <a:pt x="125485" y="107716"/>
                  </a:moveTo>
                  <a:cubicBezTo>
                    <a:pt x="117184" y="94434"/>
                    <a:pt x="107222" y="81705"/>
                    <a:pt x="100028" y="67315"/>
                  </a:cubicBezTo>
                  <a:cubicBezTo>
                    <a:pt x="91172" y="50159"/>
                    <a:pt x="86192" y="31896"/>
                    <a:pt x="101134" y="15847"/>
                  </a:cubicBezTo>
                  <a:cubicBezTo>
                    <a:pt x="116077" y="-756"/>
                    <a:pt x="136554" y="-4077"/>
                    <a:pt x="155370" y="4778"/>
                  </a:cubicBezTo>
                  <a:cubicBezTo>
                    <a:pt x="172527" y="13079"/>
                    <a:pt x="191343" y="23595"/>
                    <a:pt x="202412" y="38537"/>
                  </a:cubicBezTo>
                  <a:cubicBezTo>
                    <a:pt x="222335" y="65102"/>
                    <a:pt x="237278" y="95540"/>
                    <a:pt x="253881" y="124872"/>
                  </a:cubicBezTo>
                  <a:cubicBezTo>
                    <a:pt x="257201" y="130406"/>
                    <a:pt x="257201" y="138154"/>
                    <a:pt x="259415" y="146456"/>
                  </a:cubicBezTo>
                  <a:cubicBezTo>
                    <a:pt x="205179" y="163059"/>
                    <a:pt x="153157" y="180768"/>
                    <a:pt x="99474" y="194604"/>
                  </a:cubicBezTo>
                  <a:cubicBezTo>
                    <a:pt x="65161" y="203459"/>
                    <a:pt x="32509" y="195711"/>
                    <a:pt x="9265" y="165272"/>
                  </a:cubicBezTo>
                  <a:cubicBezTo>
                    <a:pt x="-4571" y="147563"/>
                    <a:pt x="-2911" y="111590"/>
                    <a:pt x="14246" y="87239"/>
                  </a:cubicBezTo>
                  <a:cubicBezTo>
                    <a:pt x="25868" y="70636"/>
                    <a:pt x="60181" y="57907"/>
                    <a:pt x="77890" y="65102"/>
                  </a:cubicBezTo>
                  <a:cubicBezTo>
                    <a:pt x="85638" y="68422"/>
                    <a:pt x="92279" y="74510"/>
                    <a:pt x="97814" y="81151"/>
                  </a:cubicBezTo>
                  <a:cubicBezTo>
                    <a:pt x="106115" y="90559"/>
                    <a:pt x="113863" y="100521"/>
                    <a:pt x="121611" y="110483"/>
                  </a:cubicBezTo>
                  <a:cubicBezTo>
                    <a:pt x="123271" y="109376"/>
                    <a:pt x="124378" y="108269"/>
                    <a:pt x="125485" y="107716"/>
                  </a:cubicBezTo>
                  <a:close/>
                  <a:moveTo>
                    <a:pt x="232850" y="148670"/>
                  </a:moveTo>
                  <a:cubicBezTo>
                    <a:pt x="232850" y="147009"/>
                    <a:pt x="232850" y="144795"/>
                    <a:pt x="233404" y="143135"/>
                  </a:cubicBezTo>
                  <a:cubicBezTo>
                    <a:pt x="217354" y="140922"/>
                    <a:pt x="201858" y="139261"/>
                    <a:pt x="185809" y="136494"/>
                  </a:cubicBezTo>
                  <a:cubicBezTo>
                    <a:pt x="169759" y="134280"/>
                    <a:pt x="154263" y="130960"/>
                    <a:pt x="133787" y="127639"/>
                  </a:cubicBezTo>
                  <a:cubicBezTo>
                    <a:pt x="166439" y="150883"/>
                    <a:pt x="200751" y="143135"/>
                    <a:pt x="232850" y="148670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1676F76-9F29-46EE-9E7D-117F3DB93B48}"/>
                </a:ext>
              </a:extLst>
            </p:cNvPr>
            <p:cNvSpPr/>
            <p:nvPr/>
          </p:nvSpPr>
          <p:spPr>
            <a:xfrm>
              <a:off x="9215422" y="6609588"/>
              <a:ext cx="130786" cy="95117"/>
            </a:xfrm>
            <a:custGeom>
              <a:avLst/>
              <a:gdLst>
                <a:gd name="connsiteX0" fmla="*/ 126660 w 243508"/>
                <a:gd name="connsiteY0" fmla="*/ 110124 h 177097"/>
                <a:gd name="connsiteX1" fmla="*/ 102862 w 243508"/>
                <a:gd name="connsiteY1" fmla="*/ 76364 h 177097"/>
                <a:gd name="connsiteX2" fmla="*/ 87919 w 243508"/>
                <a:gd name="connsiteY2" fmla="*/ 47033 h 177097"/>
                <a:gd name="connsiteX3" fmla="*/ 117804 w 243508"/>
                <a:gd name="connsiteY3" fmla="*/ 545 h 177097"/>
                <a:gd name="connsiteX4" fmla="*/ 176468 w 243508"/>
                <a:gd name="connsiteY4" fmla="*/ 24342 h 177097"/>
                <a:gd name="connsiteX5" fmla="*/ 243986 w 243508"/>
                <a:gd name="connsiteY5" fmla="*/ 133368 h 177097"/>
                <a:gd name="connsiteX6" fmla="*/ 220742 w 243508"/>
                <a:gd name="connsiteY6" fmla="*/ 143883 h 177097"/>
                <a:gd name="connsiteX7" fmla="*/ 102309 w 243508"/>
                <a:gd name="connsiteY7" fmla="*/ 177642 h 177097"/>
                <a:gd name="connsiteX8" fmla="*/ 10993 w 243508"/>
                <a:gd name="connsiteY8" fmla="*/ 153291 h 177097"/>
                <a:gd name="connsiteX9" fmla="*/ 33130 w 243508"/>
                <a:gd name="connsiteY9" fmla="*/ 63636 h 177097"/>
                <a:gd name="connsiteX10" fmla="*/ 94560 w 243508"/>
                <a:gd name="connsiteY10" fmla="*/ 79132 h 177097"/>
                <a:gd name="connsiteX11" fmla="*/ 123339 w 243508"/>
                <a:gd name="connsiteY11" fmla="*/ 113444 h 177097"/>
                <a:gd name="connsiteX12" fmla="*/ 126660 w 243508"/>
                <a:gd name="connsiteY12" fmla="*/ 110124 h 177097"/>
                <a:gd name="connsiteX13" fmla="*/ 131640 w 243508"/>
                <a:gd name="connsiteY13" fmla="*/ 121192 h 177097"/>
                <a:gd name="connsiteX14" fmla="*/ 215761 w 243508"/>
                <a:gd name="connsiteY14" fmla="*/ 133368 h 177097"/>
                <a:gd name="connsiteX15" fmla="*/ 131640 w 243508"/>
                <a:gd name="connsiteY15" fmla="*/ 121192 h 177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3508" h="177097">
                  <a:moveTo>
                    <a:pt x="126660" y="110124"/>
                  </a:moveTo>
                  <a:cubicBezTo>
                    <a:pt x="118358" y="99055"/>
                    <a:pt x="110057" y="87987"/>
                    <a:pt x="102862" y="76364"/>
                  </a:cubicBezTo>
                  <a:cubicBezTo>
                    <a:pt x="96774" y="66956"/>
                    <a:pt x="91240" y="57548"/>
                    <a:pt x="87919" y="47033"/>
                  </a:cubicBezTo>
                  <a:cubicBezTo>
                    <a:pt x="80171" y="24342"/>
                    <a:pt x="94007" y="3312"/>
                    <a:pt x="117804" y="545"/>
                  </a:cubicBezTo>
                  <a:cubicBezTo>
                    <a:pt x="141602" y="-2222"/>
                    <a:pt x="163186" y="5526"/>
                    <a:pt x="176468" y="24342"/>
                  </a:cubicBezTo>
                  <a:cubicBezTo>
                    <a:pt x="200266" y="58655"/>
                    <a:pt x="220742" y="95181"/>
                    <a:pt x="243986" y="133368"/>
                  </a:cubicBezTo>
                  <a:cubicBezTo>
                    <a:pt x="232918" y="138349"/>
                    <a:pt x="227383" y="141669"/>
                    <a:pt x="220742" y="143883"/>
                  </a:cubicBezTo>
                  <a:cubicBezTo>
                    <a:pt x="181449" y="155505"/>
                    <a:pt x="142155" y="167127"/>
                    <a:pt x="102309" y="177642"/>
                  </a:cubicBezTo>
                  <a:cubicBezTo>
                    <a:pt x="67996" y="186497"/>
                    <a:pt x="35897" y="182070"/>
                    <a:pt x="10993" y="153291"/>
                  </a:cubicBezTo>
                  <a:cubicBezTo>
                    <a:pt x="-11144" y="127834"/>
                    <a:pt x="2138" y="76918"/>
                    <a:pt x="33130" y="63636"/>
                  </a:cubicBezTo>
                  <a:cubicBezTo>
                    <a:pt x="59141" y="53121"/>
                    <a:pt x="75744" y="56994"/>
                    <a:pt x="94560" y="79132"/>
                  </a:cubicBezTo>
                  <a:cubicBezTo>
                    <a:pt x="103969" y="90754"/>
                    <a:pt x="113377" y="101822"/>
                    <a:pt x="123339" y="113444"/>
                  </a:cubicBezTo>
                  <a:cubicBezTo>
                    <a:pt x="124446" y="111784"/>
                    <a:pt x="125553" y="110677"/>
                    <a:pt x="126660" y="110124"/>
                  </a:cubicBezTo>
                  <a:close/>
                  <a:moveTo>
                    <a:pt x="131640" y="121192"/>
                  </a:moveTo>
                  <a:cubicBezTo>
                    <a:pt x="157651" y="137242"/>
                    <a:pt x="186983" y="133368"/>
                    <a:pt x="215761" y="133368"/>
                  </a:cubicBezTo>
                  <a:cubicBezTo>
                    <a:pt x="187537" y="129494"/>
                    <a:pt x="159312" y="125066"/>
                    <a:pt x="131640" y="121192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152A363-CD9F-415E-8C35-03FC9CDEDCC5}"/>
                </a:ext>
              </a:extLst>
            </p:cNvPr>
            <p:cNvSpPr/>
            <p:nvPr/>
          </p:nvSpPr>
          <p:spPr>
            <a:xfrm>
              <a:off x="8860774" y="6051366"/>
              <a:ext cx="62420" cy="8917"/>
            </a:xfrm>
            <a:custGeom>
              <a:avLst/>
              <a:gdLst>
                <a:gd name="connsiteX0" fmla="*/ 116773 w 116220"/>
                <a:gd name="connsiteY0" fmla="*/ 18817 h 16602"/>
                <a:gd name="connsiteX1" fmla="*/ 0 w 116220"/>
                <a:gd name="connsiteY1" fmla="*/ 0 h 16602"/>
                <a:gd name="connsiteX2" fmla="*/ 116773 w 116220"/>
                <a:gd name="connsiteY2" fmla="*/ 18817 h 16602"/>
                <a:gd name="connsiteX3" fmla="*/ 116773 w 116220"/>
                <a:gd name="connsiteY3" fmla="*/ 18817 h 1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20" h="16602">
                  <a:moveTo>
                    <a:pt x="116773" y="18817"/>
                  </a:moveTo>
                  <a:cubicBezTo>
                    <a:pt x="76927" y="17710"/>
                    <a:pt x="37080" y="19370"/>
                    <a:pt x="0" y="0"/>
                  </a:cubicBezTo>
                  <a:cubicBezTo>
                    <a:pt x="39293" y="6641"/>
                    <a:pt x="78033" y="12729"/>
                    <a:pt x="116773" y="18817"/>
                  </a:cubicBezTo>
                  <a:cubicBezTo>
                    <a:pt x="116773" y="19370"/>
                    <a:pt x="116773" y="18817"/>
                    <a:pt x="116773" y="18817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00FC123-D461-4213-B769-D01A9126E2EB}"/>
                </a:ext>
              </a:extLst>
            </p:cNvPr>
            <p:cNvSpPr/>
            <p:nvPr/>
          </p:nvSpPr>
          <p:spPr>
            <a:xfrm>
              <a:off x="9476656" y="6603045"/>
              <a:ext cx="53503" cy="5945"/>
            </a:xfrm>
            <a:custGeom>
              <a:avLst/>
              <a:gdLst>
                <a:gd name="connsiteX0" fmla="*/ 101277 w 99617"/>
                <a:gd name="connsiteY0" fmla="*/ 12729 h 11068"/>
                <a:gd name="connsiteX1" fmla="*/ 0 w 99617"/>
                <a:gd name="connsiteY1" fmla="*/ 0 h 11068"/>
                <a:gd name="connsiteX2" fmla="*/ 101277 w 99617"/>
                <a:gd name="connsiteY2" fmla="*/ 12729 h 11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617" h="11068">
                  <a:moveTo>
                    <a:pt x="101277" y="12729"/>
                  </a:moveTo>
                  <a:cubicBezTo>
                    <a:pt x="66965" y="11069"/>
                    <a:pt x="32652" y="15496"/>
                    <a:pt x="0" y="0"/>
                  </a:cubicBezTo>
                  <a:cubicBezTo>
                    <a:pt x="33759" y="4428"/>
                    <a:pt x="67518" y="8301"/>
                    <a:pt x="101277" y="12729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E14219B-E13B-42B3-B96F-FC57CD947183}"/>
                </a:ext>
              </a:extLst>
            </p:cNvPr>
            <p:cNvSpPr/>
            <p:nvPr/>
          </p:nvSpPr>
          <p:spPr>
            <a:xfrm>
              <a:off x="10072028" y="6616420"/>
              <a:ext cx="29724" cy="2972"/>
            </a:xfrm>
            <a:custGeom>
              <a:avLst/>
              <a:gdLst>
                <a:gd name="connsiteX0" fmla="*/ 553 w 55342"/>
                <a:gd name="connsiteY0" fmla="*/ 0 h 5534"/>
                <a:gd name="connsiteX1" fmla="*/ 60324 w 55342"/>
                <a:gd name="connsiteY1" fmla="*/ 6088 h 5534"/>
                <a:gd name="connsiteX2" fmla="*/ 60324 w 55342"/>
                <a:gd name="connsiteY2" fmla="*/ 9408 h 5534"/>
                <a:gd name="connsiteX3" fmla="*/ 0 w 55342"/>
                <a:gd name="connsiteY3" fmla="*/ 4981 h 5534"/>
                <a:gd name="connsiteX4" fmla="*/ 553 w 55342"/>
                <a:gd name="connsiteY4" fmla="*/ 0 h 5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42" h="5534">
                  <a:moveTo>
                    <a:pt x="553" y="0"/>
                  </a:moveTo>
                  <a:cubicBezTo>
                    <a:pt x="20477" y="2214"/>
                    <a:pt x="40400" y="4428"/>
                    <a:pt x="60324" y="6088"/>
                  </a:cubicBezTo>
                  <a:cubicBezTo>
                    <a:pt x="60324" y="7195"/>
                    <a:pt x="60324" y="8301"/>
                    <a:pt x="60324" y="9408"/>
                  </a:cubicBezTo>
                  <a:cubicBezTo>
                    <a:pt x="40400" y="7748"/>
                    <a:pt x="19923" y="6088"/>
                    <a:pt x="0" y="4981"/>
                  </a:cubicBezTo>
                  <a:cubicBezTo>
                    <a:pt x="0" y="3321"/>
                    <a:pt x="553" y="1661"/>
                    <a:pt x="553" y="0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637F203-2DAC-41EC-A92F-C6B86424B9D1}"/>
                </a:ext>
              </a:extLst>
            </p:cNvPr>
            <p:cNvSpPr/>
            <p:nvPr/>
          </p:nvSpPr>
          <p:spPr>
            <a:xfrm>
              <a:off x="10454577" y="6133999"/>
              <a:ext cx="53503" cy="8917"/>
            </a:xfrm>
            <a:custGeom>
              <a:avLst/>
              <a:gdLst>
                <a:gd name="connsiteX0" fmla="*/ 99617 w 99617"/>
                <a:gd name="connsiteY0" fmla="*/ 20477 h 16602"/>
                <a:gd name="connsiteX1" fmla="*/ 0 w 99617"/>
                <a:gd name="connsiteY1" fmla="*/ 0 h 16602"/>
                <a:gd name="connsiteX2" fmla="*/ 52022 w 99617"/>
                <a:gd name="connsiteY2" fmla="*/ 8855 h 16602"/>
                <a:gd name="connsiteX3" fmla="*/ 99617 w 99617"/>
                <a:gd name="connsiteY3" fmla="*/ 15496 h 16602"/>
                <a:gd name="connsiteX4" fmla="*/ 99617 w 99617"/>
                <a:gd name="connsiteY4" fmla="*/ 20477 h 1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617" h="16602">
                  <a:moveTo>
                    <a:pt x="99617" y="20477"/>
                  </a:moveTo>
                  <a:cubicBezTo>
                    <a:pt x="68072" y="14943"/>
                    <a:pt x="33759" y="22691"/>
                    <a:pt x="0" y="0"/>
                  </a:cubicBezTo>
                  <a:cubicBezTo>
                    <a:pt x="20477" y="3321"/>
                    <a:pt x="36526" y="6641"/>
                    <a:pt x="52022" y="8855"/>
                  </a:cubicBezTo>
                  <a:cubicBezTo>
                    <a:pt x="68072" y="11069"/>
                    <a:pt x="83568" y="13282"/>
                    <a:pt x="99617" y="15496"/>
                  </a:cubicBezTo>
                  <a:cubicBezTo>
                    <a:pt x="99617" y="16603"/>
                    <a:pt x="99617" y="18817"/>
                    <a:pt x="99617" y="20477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89D9DDE-E198-439D-9E99-E77FF0C6132D}"/>
                </a:ext>
              </a:extLst>
            </p:cNvPr>
            <p:cNvSpPr/>
            <p:nvPr/>
          </p:nvSpPr>
          <p:spPr>
            <a:xfrm>
              <a:off x="9286124" y="6674679"/>
              <a:ext cx="44586" cy="5945"/>
            </a:xfrm>
            <a:custGeom>
              <a:avLst/>
              <a:gdLst>
                <a:gd name="connsiteX0" fmla="*/ 0 w 83014"/>
                <a:gd name="connsiteY0" fmla="*/ 0 h 11068"/>
                <a:gd name="connsiteX1" fmla="*/ 84121 w 83014"/>
                <a:gd name="connsiteY1" fmla="*/ 12176 h 11068"/>
                <a:gd name="connsiteX2" fmla="*/ 0 w 83014"/>
                <a:gd name="connsiteY2" fmla="*/ 0 h 11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014" h="11068">
                  <a:moveTo>
                    <a:pt x="0" y="0"/>
                  </a:moveTo>
                  <a:cubicBezTo>
                    <a:pt x="28225" y="3874"/>
                    <a:pt x="55897" y="8301"/>
                    <a:pt x="84121" y="12176"/>
                  </a:cubicBezTo>
                  <a:cubicBezTo>
                    <a:pt x="54790" y="12176"/>
                    <a:pt x="25458" y="1604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7116BEE-F71B-4ED3-848B-6A978EA7AF8F}"/>
              </a:ext>
            </a:extLst>
          </p:cNvPr>
          <p:cNvGrpSpPr/>
          <p:nvPr userDrawn="1"/>
        </p:nvGrpSpPr>
        <p:grpSpPr>
          <a:xfrm flipH="1">
            <a:off x="10589602" y="4896637"/>
            <a:ext cx="1361114" cy="1808068"/>
            <a:chOff x="457481" y="3133210"/>
            <a:chExt cx="2534244" cy="3366424"/>
          </a:xfrm>
          <a:solidFill>
            <a:schemeClr val="accent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E6F9D56-80D8-4C07-8C35-6BBDB24FDFAE}"/>
                </a:ext>
              </a:extLst>
            </p:cNvPr>
            <p:cNvSpPr/>
            <p:nvPr/>
          </p:nvSpPr>
          <p:spPr>
            <a:xfrm>
              <a:off x="827009" y="3133210"/>
              <a:ext cx="1588341" cy="2003413"/>
            </a:xfrm>
            <a:custGeom>
              <a:avLst/>
              <a:gdLst>
                <a:gd name="connsiteX0" fmla="*/ 687060 w 1588341"/>
                <a:gd name="connsiteY0" fmla="*/ 478632 h 2003413"/>
                <a:gd name="connsiteX1" fmla="*/ 675992 w 1588341"/>
                <a:gd name="connsiteY1" fmla="*/ 459815 h 2003413"/>
                <a:gd name="connsiteX2" fmla="*/ 513837 w 1588341"/>
                <a:gd name="connsiteY2" fmla="*/ 217967 h 2003413"/>
                <a:gd name="connsiteX3" fmla="*/ 350022 w 1588341"/>
                <a:gd name="connsiteY3" fmla="*/ 107281 h 2003413"/>
                <a:gd name="connsiteX4" fmla="*/ 181226 w 1588341"/>
                <a:gd name="connsiteY4" fmla="*/ 156536 h 2003413"/>
                <a:gd name="connsiteX5" fmla="*/ 138612 w 1588341"/>
                <a:gd name="connsiteY5" fmla="*/ 298214 h 2003413"/>
                <a:gd name="connsiteX6" fmla="*/ 146914 w 1588341"/>
                <a:gd name="connsiteY6" fmla="*/ 473651 h 2003413"/>
                <a:gd name="connsiteX7" fmla="*/ 169051 w 1588341"/>
                <a:gd name="connsiteY7" fmla="*/ 600386 h 2003413"/>
                <a:gd name="connsiteX8" fmla="*/ 221627 w 1588341"/>
                <a:gd name="connsiteY8" fmla="*/ 781911 h 2003413"/>
                <a:gd name="connsiteX9" fmla="*/ 285824 w 1588341"/>
                <a:gd name="connsiteY9" fmla="*/ 945172 h 2003413"/>
                <a:gd name="connsiteX10" fmla="*/ 384888 w 1588341"/>
                <a:gd name="connsiteY10" fmla="*/ 1122270 h 2003413"/>
                <a:gd name="connsiteX11" fmla="*/ 564753 w 1588341"/>
                <a:gd name="connsiteY11" fmla="*/ 1288298 h 2003413"/>
                <a:gd name="connsiteX12" fmla="*/ 741296 w 1588341"/>
                <a:gd name="connsiteY12" fmla="*/ 1304348 h 2003413"/>
                <a:gd name="connsiteX13" fmla="*/ 927249 w 1588341"/>
                <a:gd name="connsiteY13" fmla="*/ 1231295 h 2003413"/>
                <a:gd name="connsiteX14" fmla="*/ 1272035 w 1588341"/>
                <a:gd name="connsiteY14" fmla="*/ 1158243 h 2003413"/>
                <a:gd name="connsiteX15" fmla="*/ 1485105 w 1588341"/>
                <a:gd name="connsiteY15" fmla="*/ 1217460 h 2003413"/>
                <a:gd name="connsiteX16" fmla="*/ 1589703 w 1588341"/>
                <a:gd name="connsiteY16" fmla="*/ 1410053 h 2003413"/>
                <a:gd name="connsiteX17" fmla="*/ 1515544 w 1588341"/>
                <a:gd name="connsiteY17" fmla="*/ 1687874 h 2003413"/>
                <a:gd name="connsiteX18" fmla="*/ 1291958 w 1588341"/>
                <a:gd name="connsiteY18" fmla="*/ 1953520 h 2003413"/>
                <a:gd name="connsiteX19" fmla="*/ 1182379 w 1588341"/>
                <a:gd name="connsiteY19" fmla="*/ 2007203 h 2003413"/>
                <a:gd name="connsiteX20" fmla="*/ 1229421 w 1588341"/>
                <a:gd name="connsiteY20" fmla="*/ 1940238 h 2003413"/>
                <a:gd name="connsiteX21" fmla="*/ 1358923 w 1588341"/>
                <a:gd name="connsiteY21" fmla="*/ 1770335 h 2003413"/>
                <a:gd name="connsiteX22" fmla="*/ 1453006 w 1588341"/>
                <a:gd name="connsiteY22" fmla="*/ 1470930 h 2003413"/>
                <a:gd name="connsiteX23" fmla="*/ 1441938 w 1588341"/>
                <a:gd name="connsiteY23" fmla="*/ 1385149 h 2003413"/>
                <a:gd name="connsiteX24" fmla="*/ 1420907 w 1588341"/>
                <a:gd name="connsiteY24" fmla="*/ 1348069 h 2003413"/>
                <a:gd name="connsiteX25" fmla="*/ 1283104 w 1588341"/>
                <a:gd name="connsiteY25" fmla="*/ 1266715 h 2003413"/>
                <a:gd name="connsiteX26" fmla="*/ 1087190 w 1588341"/>
                <a:gd name="connsiteY26" fmla="*/ 1278890 h 2003413"/>
                <a:gd name="connsiteX27" fmla="*/ 860837 w 1588341"/>
                <a:gd name="connsiteY27" fmla="*/ 1353050 h 2003413"/>
                <a:gd name="connsiteX28" fmla="*/ 460155 w 1588341"/>
                <a:gd name="connsiteY28" fmla="*/ 1282211 h 2003413"/>
                <a:gd name="connsiteX29" fmla="*/ 279737 w 1588341"/>
                <a:gd name="connsiteY29" fmla="*/ 1072461 h 2003413"/>
                <a:gd name="connsiteX30" fmla="*/ 138059 w 1588341"/>
                <a:gd name="connsiteY30" fmla="*/ 782464 h 2003413"/>
                <a:gd name="connsiteX31" fmla="*/ 39548 w 1588341"/>
                <a:gd name="connsiteY31" fmla="*/ 491361 h 2003413"/>
                <a:gd name="connsiteX32" fmla="*/ 1362 w 1588341"/>
                <a:gd name="connsiteY32" fmla="*/ 311496 h 2003413"/>
                <a:gd name="connsiteX33" fmla="*/ 5236 w 1588341"/>
                <a:gd name="connsiteY33" fmla="*/ 153769 h 2003413"/>
                <a:gd name="connsiteX34" fmla="*/ 102639 w 1588341"/>
                <a:gd name="connsiteY34" fmla="*/ 23713 h 2003413"/>
                <a:gd name="connsiteX35" fmla="*/ 286378 w 1588341"/>
                <a:gd name="connsiteY35" fmla="*/ 15965 h 2003413"/>
                <a:gd name="connsiteX36" fmla="*/ 622309 w 1588341"/>
                <a:gd name="connsiteY36" fmla="*/ 305409 h 2003413"/>
                <a:gd name="connsiteX37" fmla="*/ 686507 w 1588341"/>
                <a:gd name="connsiteY37" fmla="*/ 453174 h 2003413"/>
                <a:gd name="connsiteX38" fmla="*/ 689274 w 1588341"/>
                <a:gd name="connsiteY38" fmla="*/ 478078 h 2003413"/>
                <a:gd name="connsiteX39" fmla="*/ 687060 w 1588341"/>
                <a:gd name="connsiteY39" fmla="*/ 478632 h 200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588341" h="2003413">
                  <a:moveTo>
                    <a:pt x="687060" y="478632"/>
                  </a:moveTo>
                  <a:cubicBezTo>
                    <a:pt x="683186" y="472544"/>
                    <a:pt x="679312" y="466456"/>
                    <a:pt x="675992" y="459815"/>
                  </a:cubicBezTo>
                  <a:cubicBezTo>
                    <a:pt x="631718" y="372373"/>
                    <a:pt x="579142" y="290466"/>
                    <a:pt x="513837" y="217967"/>
                  </a:cubicBezTo>
                  <a:cubicBezTo>
                    <a:pt x="468456" y="167605"/>
                    <a:pt x="416434" y="126651"/>
                    <a:pt x="350022" y="107281"/>
                  </a:cubicBezTo>
                  <a:cubicBezTo>
                    <a:pt x="284164" y="88464"/>
                    <a:pt x="226054" y="105067"/>
                    <a:pt x="181226" y="156536"/>
                  </a:cubicBezTo>
                  <a:cubicBezTo>
                    <a:pt x="146360" y="196383"/>
                    <a:pt x="136952" y="246745"/>
                    <a:pt x="138612" y="298214"/>
                  </a:cubicBezTo>
                  <a:cubicBezTo>
                    <a:pt x="140273" y="356877"/>
                    <a:pt x="141379" y="414987"/>
                    <a:pt x="146914" y="473651"/>
                  </a:cubicBezTo>
                  <a:cubicBezTo>
                    <a:pt x="150788" y="516265"/>
                    <a:pt x="159089" y="558879"/>
                    <a:pt x="169051" y="600386"/>
                  </a:cubicBezTo>
                  <a:cubicBezTo>
                    <a:pt x="184547" y="661263"/>
                    <a:pt x="201703" y="722141"/>
                    <a:pt x="221627" y="781911"/>
                  </a:cubicBezTo>
                  <a:cubicBezTo>
                    <a:pt x="240443" y="837254"/>
                    <a:pt x="264794" y="890936"/>
                    <a:pt x="285824" y="945172"/>
                  </a:cubicBezTo>
                  <a:cubicBezTo>
                    <a:pt x="310729" y="1008817"/>
                    <a:pt x="345041" y="1066927"/>
                    <a:pt x="384888" y="1122270"/>
                  </a:cubicBezTo>
                  <a:cubicBezTo>
                    <a:pt x="434143" y="1189235"/>
                    <a:pt x="491700" y="1247898"/>
                    <a:pt x="564753" y="1288298"/>
                  </a:cubicBezTo>
                  <a:cubicBezTo>
                    <a:pt x="621202" y="1319844"/>
                    <a:pt x="680973" y="1325378"/>
                    <a:pt x="741296" y="1304348"/>
                  </a:cubicBezTo>
                  <a:cubicBezTo>
                    <a:pt x="804387" y="1282211"/>
                    <a:pt x="865818" y="1256753"/>
                    <a:pt x="927249" y="1231295"/>
                  </a:cubicBezTo>
                  <a:cubicBezTo>
                    <a:pt x="1037934" y="1185361"/>
                    <a:pt x="1151387" y="1155476"/>
                    <a:pt x="1272035" y="1158243"/>
                  </a:cubicBezTo>
                  <a:cubicBezTo>
                    <a:pt x="1347855" y="1160456"/>
                    <a:pt x="1420907" y="1174292"/>
                    <a:pt x="1485105" y="1217460"/>
                  </a:cubicBezTo>
                  <a:cubicBezTo>
                    <a:pt x="1553730" y="1263394"/>
                    <a:pt x="1585276" y="1329252"/>
                    <a:pt x="1589703" y="1410053"/>
                  </a:cubicBezTo>
                  <a:cubicBezTo>
                    <a:pt x="1595238" y="1510777"/>
                    <a:pt x="1565906" y="1602093"/>
                    <a:pt x="1515544" y="1687874"/>
                  </a:cubicBezTo>
                  <a:cubicBezTo>
                    <a:pt x="1455773" y="1789152"/>
                    <a:pt x="1384381" y="1880468"/>
                    <a:pt x="1291958" y="1953520"/>
                  </a:cubicBezTo>
                  <a:cubicBezTo>
                    <a:pt x="1260413" y="1978425"/>
                    <a:pt x="1225547" y="1999455"/>
                    <a:pt x="1182379" y="2007203"/>
                  </a:cubicBezTo>
                  <a:cubicBezTo>
                    <a:pt x="1197876" y="1985066"/>
                    <a:pt x="1213372" y="1962375"/>
                    <a:pt x="1229421" y="1940238"/>
                  </a:cubicBezTo>
                  <a:cubicBezTo>
                    <a:pt x="1272588" y="1883235"/>
                    <a:pt x="1318523" y="1828445"/>
                    <a:pt x="1358923" y="1770335"/>
                  </a:cubicBezTo>
                  <a:cubicBezTo>
                    <a:pt x="1421461" y="1680680"/>
                    <a:pt x="1459647" y="1582169"/>
                    <a:pt x="1453006" y="1470930"/>
                  </a:cubicBezTo>
                  <a:cubicBezTo>
                    <a:pt x="1451346" y="1442152"/>
                    <a:pt x="1448025" y="1412820"/>
                    <a:pt x="1441938" y="1385149"/>
                  </a:cubicBezTo>
                  <a:cubicBezTo>
                    <a:pt x="1439170" y="1371866"/>
                    <a:pt x="1429209" y="1359137"/>
                    <a:pt x="1420907" y="1348069"/>
                  </a:cubicBezTo>
                  <a:cubicBezTo>
                    <a:pt x="1386041" y="1302688"/>
                    <a:pt x="1337893" y="1279444"/>
                    <a:pt x="1283104" y="1266715"/>
                  </a:cubicBezTo>
                  <a:cubicBezTo>
                    <a:pt x="1216692" y="1251772"/>
                    <a:pt x="1150834" y="1260627"/>
                    <a:pt x="1087190" y="1278890"/>
                  </a:cubicBezTo>
                  <a:cubicBezTo>
                    <a:pt x="1010816" y="1301027"/>
                    <a:pt x="936657" y="1329252"/>
                    <a:pt x="860837" y="1353050"/>
                  </a:cubicBezTo>
                  <a:cubicBezTo>
                    <a:pt x="715285" y="1398984"/>
                    <a:pt x="581356" y="1375740"/>
                    <a:pt x="460155" y="1282211"/>
                  </a:cubicBezTo>
                  <a:cubicBezTo>
                    <a:pt x="385995" y="1224654"/>
                    <a:pt x="328992" y="1151602"/>
                    <a:pt x="279737" y="1072461"/>
                  </a:cubicBezTo>
                  <a:cubicBezTo>
                    <a:pt x="222180" y="980592"/>
                    <a:pt x="174585" y="883742"/>
                    <a:pt x="138059" y="782464"/>
                  </a:cubicBezTo>
                  <a:cubicBezTo>
                    <a:pt x="103193" y="686168"/>
                    <a:pt x="73308" y="588211"/>
                    <a:pt x="39548" y="491361"/>
                  </a:cubicBezTo>
                  <a:cubicBezTo>
                    <a:pt x="19625" y="432697"/>
                    <a:pt x="4682" y="372927"/>
                    <a:pt x="1362" y="311496"/>
                  </a:cubicBezTo>
                  <a:cubicBezTo>
                    <a:pt x="-1959" y="258921"/>
                    <a:pt x="1362" y="206345"/>
                    <a:pt x="5236" y="153769"/>
                  </a:cubicBezTo>
                  <a:cubicBezTo>
                    <a:pt x="10217" y="90678"/>
                    <a:pt x="49510" y="50278"/>
                    <a:pt x="102639" y="23713"/>
                  </a:cubicBezTo>
                  <a:cubicBezTo>
                    <a:pt x="161856" y="-6172"/>
                    <a:pt x="222733" y="-6725"/>
                    <a:pt x="286378" y="15965"/>
                  </a:cubicBezTo>
                  <a:cubicBezTo>
                    <a:pt x="435250" y="70201"/>
                    <a:pt x="538188" y="175906"/>
                    <a:pt x="622309" y="305409"/>
                  </a:cubicBezTo>
                  <a:cubicBezTo>
                    <a:pt x="651641" y="351343"/>
                    <a:pt x="674885" y="399492"/>
                    <a:pt x="686507" y="453174"/>
                  </a:cubicBezTo>
                  <a:cubicBezTo>
                    <a:pt x="688167" y="461476"/>
                    <a:pt x="688167" y="469777"/>
                    <a:pt x="689274" y="478078"/>
                  </a:cubicBezTo>
                  <a:cubicBezTo>
                    <a:pt x="689274" y="478078"/>
                    <a:pt x="688167" y="478632"/>
                    <a:pt x="687060" y="478632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8C6FF92-F495-491A-87C1-7E3BD292D163}"/>
                </a:ext>
              </a:extLst>
            </p:cNvPr>
            <p:cNvSpPr/>
            <p:nvPr/>
          </p:nvSpPr>
          <p:spPr>
            <a:xfrm>
              <a:off x="694564" y="5055184"/>
              <a:ext cx="2003413" cy="1444450"/>
            </a:xfrm>
            <a:custGeom>
              <a:avLst/>
              <a:gdLst>
                <a:gd name="connsiteX0" fmla="*/ 293748 w 2003413"/>
                <a:gd name="connsiteY0" fmla="*/ 0 h 1444449"/>
                <a:gd name="connsiteX1" fmla="*/ 327507 w 2003413"/>
                <a:gd name="connsiteY1" fmla="*/ 121754 h 1444449"/>
                <a:gd name="connsiteX2" fmla="*/ 399453 w 2003413"/>
                <a:gd name="connsiteY2" fmla="*/ 322649 h 1444449"/>
                <a:gd name="connsiteX3" fmla="*/ 519547 w 2003413"/>
                <a:gd name="connsiteY3" fmla="*/ 539593 h 1444449"/>
                <a:gd name="connsiteX4" fmla="*/ 797368 w 2003413"/>
                <a:gd name="connsiteY4" fmla="*/ 791957 h 1444449"/>
                <a:gd name="connsiteX5" fmla="*/ 936832 w 2003413"/>
                <a:gd name="connsiteY5" fmla="*/ 873864 h 1444449"/>
                <a:gd name="connsiteX6" fmla="*/ 948454 w 2003413"/>
                <a:gd name="connsiteY6" fmla="*/ 881059 h 1444449"/>
                <a:gd name="connsiteX7" fmla="*/ 986641 w 2003413"/>
                <a:gd name="connsiteY7" fmla="*/ 786423 h 1444449"/>
                <a:gd name="connsiteX8" fmla="*/ 1126105 w 2003413"/>
                <a:gd name="connsiteY8" fmla="*/ 681271 h 1444449"/>
                <a:gd name="connsiteX9" fmla="*/ 1520700 w 2003413"/>
                <a:gd name="connsiteY9" fmla="*/ 669649 h 1444449"/>
                <a:gd name="connsiteX10" fmla="*/ 1664592 w 2003413"/>
                <a:gd name="connsiteY10" fmla="*/ 724992 h 1444449"/>
                <a:gd name="connsiteX11" fmla="*/ 1685068 w 2003413"/>
                <a:gd name="connsiteY11" fmla="*/ 744362 h 1444449"/>
                <a:gd name="connsiteX12" fmla="*/ 1645221 w 2003413"/>
                <a:gd name="connsiteY12" fmla="*/ 732740 h 1444449"/>
                <a:gd name="connsiteX13" fmla="*/ 1393965 w 2003413"/>
                <a:gd name="connsiteY13" fmla="*/ 680718 h 1444449"/>
                <a:gd name="connsiteX14" fmla="*/ 1198051 w 2003413"/>
                <a:gd name="connsiteY14" fmla="*/ 715584 h 1444449"/>
                <a:gd name="connsiteX15" fmla="*/ 1138280 w 2003413"/>
                <a:gd name="connsiteY15" fmla="*/ 938062 h 1444449"/>
                <a:gd name="connsiteX16" fmla="*/ 1328660 w 2003413"/>
                <a:gd name="connsiteY16" fmla="*/ 1125675 h 1444449"/>
                <a:gd name="connsiteX17" fmla="*/ 1687835 w 2003413"/>
                <a:gd name="connsiteY17" fmla="*/ 1311073 h 1444449"/>
                <a:gd name="connsiteX18" fmla="*/ 1997202 w 2003413"/>
                <a:gd name="connsiteY18" fmla="*/ 1437255 h 1444449"/>
                <a:gd name="connsiteX19" fmla="*/ 2006057 w 2003413"/>
                <a:gd name="connsiteY19" fmla="*/ 1446110 h 1444449"/>
                <a:gd name="connsiteX20" fmla="*/ 1938539 w 2003413"/>
                <a:gd name="connsiteY20" fmla="*/ 1440022 h 1444449"/>
                <a:gd name="connsiteX21" fmla="*/ 1697244 w 2003413"/>
                <a:gd name="connsiteY21" fmla="*/ 1383019 h 1444449"/>
                <a:gd name="connsiteX22" fmla="*/ 1260588 w 2003413"/>
                <a:gd name="connsiteY22" fmla="*/ 1208689 h 1444449"/>
                <a:gd name="connsiteX23" fmla="*/ 996603 w 2003413"/>
                <a:gd name="connsiteY23" fmla="*/ 1006687 h 1444449"/>
                <a:gd name="connsiteX24" fmla="*/ 953435 w 2003413"/>
                <a:gd name="connsiteY24" fmla="*/ 902643 h 1444449"/>
                <a:gd name="connsiteX25" fmla="*/ 940706 w 2003413"/>
                <a:gd name="connsiteY25" fmla="*/ 887700 h 1444449"/>
                <a:gd name="connsiteX26" fmla="*/ 804563 w 2003413"/>
                <a:gd name="connsiteY26" fmla="*/ 821842 h 1444449"/>
                <a:gd name="connsiteX27" fmla="*/ 625805 w 2003413"/>
                <a:gd name="connsiteY27" fmla="*/ 712263 h 1444449"/>
                <a:gd name="connsiteX28" fmla="*/ 439300 w 2003413"/>
                <a:gd name="connsiteY28" fmla="*/ 602131 h 1444449"/>
                <a:gd name="connsiteX29" fmla="*/ 272164 w 2003413"/>
                <a:gd name="connsiteY29" fmla="*/ 543467 h 1444449"/>
                <a:gd name="connsiteX30" fmla="*/ 118311 w 2003413"/>
                <a:gd name="connsiteY30" fmla="*/ 475396 h 1444449"/>
                <a:gd name="connsiteX31" fmla="*/ 4304 w 2003413"/>
                <a:gd name="connsiteY31" fmla="*/ 330951 h 1444449"/>
                <a:gd name="connsiteX32" fmla="*/ 132146 w 2003413"/>
                <a:gd name="connsiteY32" fmla="*/ 142785 h 1444449"/>
                <a:gd name="connsiteX33" fmla="*/ 288767 w 2003413"/>
                <a:gd name="connsiteY33" fmla="*/ 178758 h 1444449"/>
                <a:gd name="connsiteX34" fmla="*/ 309797 w 2003413"/>
                <a:gd name="connsiteY34" fmla="*/ 192593 h 1444449"/>
                <a:gd name="connsiteX35" fmla="*/ 295408 w 2003413"/>
                <a:gd name="connsiteY35" fmla="*/ 95190 h 1444449"/>
                <a:gd name="connsiteX36" fmla="*/ 289874 w 2003413"/>
                <a:gd name="connsiteY36" fmla="*/ 553 h 1444449"/>
                <a:gd name="connsiteX37" fmla="*/ 293748 w 2003413"/>
                <a:gd name="connsiteY37" fmla="*/ 0 h 1444449"/>
                <a:gd name="connsiteX38" fmla="*/ 155944 w 2003413"/>
                <a:gd name="connsiteY38" fmla="*/ 283356 h 1444449"/>
                <a:gd name="connsiteX39" fmla="*/ 194684 w 2003413"/>
                <a:gd name="connsiteY39" fmla="*/ 400129 h 1444449"/>
                <a:gd name="connsiteX40" fmla="*/ 221249 w 2003413"/>
                <a:gd name="connsiteY40" fmla="*/ 405664 h 1444449"/>
                <a:gd name="connsiteX41" fmla="*/ 339682 w 2003413"/>
                <a:gd name="connsiteY41" fmla="*/ 344233 h 1444449"/>
                <a:gd name="connsiteX42" fmla="*/ 346323 w 2003413"/>
                <a:gd name="connsiteY42" fmla="*/ 326523 h 1444449"/>
                <a:gd name="connsiteX43" fmla="*/ 314778 w 2003413"/>
                <a:gd name="connsiteY43" fmla="*/ 225799 h 1444449"/>
                <a:gd name="connsiteX44" fmla="*/ 296515 w 2003413"/>
                <a:gd name="connsiteY44" fmla="*/ 209196 h 1444449"/>
                <a:gd name="connsiteX45" fmla="*/ 231210 w 2003413"/>
                <a:gd name="connsiteY45" fmla="*/ 204769 h 1444449"/>
                <a:gd name="connsiteX46" fmla="*/ 155944 w 2003413"/>
                <a:gd name="connsiteY46" fmla="*/ 283356 h 1444449"/>
                <a:gd name="connsiteX47" fmla="*/ 216268 w 2003413"/>
                <a:gd name="connsiteY47" fmla="*/ 419499 h 1444449"/>
                <a:gd name="connsiteX48" fmla="*/ 479700 w 2003413"/>
                <a:gd name="connsiteY48" fmla="*/ 557303 h 1444449"/>
                <a:gd name="connsiteX49" fmla="*/ 355732 w 2003413"/>
                <a:gd name="connsiteY49" fmla="*/ 349767 h 1444449"/>
                <a:gd name="connsiteX50" fmla="*/ 216268 w 2003413"/>
                <a:gd name="connsiteY50" fmla="*/ 419499 h 1444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003413" h="1444449">
                  <a:moveTo>
                    <a:pt x="293748" y="0"/>
                  </a:moveTo>
                  <a:cubicBezTo>
                    <a:pt x="304816" y="40954"/>
                    <a:pt x="314225" y="81908"/>
                    <a:pt x="327507" y="121754"/>
                  </a:cubicBezTo>
                  <a:cubicBezTo>
                    <a:pt x="349644" y="189273"/>
                    <a:pt x="370121" y="258451"/>
                    <a:pt x="399453" y="322649"/>
                  </a:cubicBezTo>
                  <a:cubicBezTo>
                    <a:pt x="434319" y="397362"/>
                    <a:pt x="472505" y="472075"/>
                    <a:pt x="519547" y="539593"/>
                  </a:cubicBezTo>
                  <a:cubicBezTo>
                    <a:pt x="591493" y="644191"/>
                    <a:pt x="681148" y="732740"/>
                    <a:pt x="797368" y="791957"/>
                  </a:cubicBezTo>
                  <a:cubicBezTo>
                    <a:pt x="845517" y="816308"/>
                    <a:pt x="890344" y="846193"/>
                    <a:pt x="936832" y="873864"/>
                  </a:cubicBezTo>
                  <a:cubicBezTo>
                    <a:pt x="941813" y="876632"/>
                    <a:pt x="946241" y="879952"/>
                    <a:pt x="948454" y="881059"/>
                  </a:cubicBezTo>
                  <a:cubicBezTo>
                    <a:pt x="961183" y="848960"/>
                    <a:pt x="970591" y="815754"/>
                    <a:pt x="986641" y="786423"/>
                  </a:cubicBezTo>
                  <a:cubicBezTo>
                    <a:pt x="1016526" y="731080"/>
                    <a:pt x="1067995" y="701748"/>
                    <a:pt x="1126105" y="681271"/>
                  </a:cubicBezTo>
                  <a:cubicBezTo>
                    <a:pt x="1256714" y="635890"/>
                    <a:pt x="1387877" y="639211"/>
                    <a:pt x="1520700" y="669649"/>
                  </a:cubicBezTo>
                  <a:cubicBezTo>
                    <a:pt x="1571615" y="681271"/>
                    <a:pt x="1619764" y="698981"/>
                    <a:pt x="1664592" y="724992"/>
                  </a:cubicBezTo>
                  <a:cubicBezTo>
                    <a:pt x="1672339" y="729420"/>
                    <a:pt x="1679534" y="735507"/>
                    <a:pt x="1685068" y="744362"/>
                  </a:cubicBezTo>
                  <a:cubicBezTo>
                    <a:pt x="1671786" y="740488"/>
                    <a:pt x="1658504" y="736614"/>
                    <a:pt x="1645221" y="732740"/>
                  </a:cubicBezTo>
                  <a:cubicBezTo>
                    <a:pt x="1562761" y="707836"/>
                    <a:pt x="1479746" y="686252"/>
                    <a:pt x="1393965" y="680718"/>
                  </a:cubicBezTo>
                  <a:cubicBezTo>
                    <a:pt x="1326446" y="676290"/>
                    <a:pt x="1260035" y="682378"/>
                    <a:pt x="1198051" y="715584"/>
                  </a:cubicBezTo>
                  <a:cubicBezTo>
                    <a:pt x="1116697" y="758751"/>
                    <a:pt x="1095666" y="866116"/>
                    <a:pt x="1138280" y="938062"/>
                  </a:cubicBezTo>
                  <a:cubicBezTo>
                    <a:pt x="1185322" y="1017756"/>
                    <a:pt x="1255054" y="1073653"/>
                    <a:pt x="1328660" y="1125675"/>
                  </a:cubicBezTo>
                  <a:cubicBezTo>
                    <a:pt x="1439899" y="1204262"/>
                    <a:pt x="1562761" y="1260158"/>
                    <a:pt x="1687835" y="1311073"/>
                  </a:cubicBezTo>
                  <a:cubicBezTo>
                    <a:pt x="1790773" y="1353134"/>
                    <a:pt x="1893711" y="1395195"/>
                    <a:pt x="1997202" y="1437255"/>
                  </a:cubicBezTo>
                  <a:cubicBezTo>
                    <a:pt x="2000523" y="1438362"/>
                    <a:pt x="2003290" y="1440022"/>
                    <a:pt x="2006057" y="1446110"/>
                  </a:cubicBezTo>
                  <a:cubicBezTo>
                    <a:pt x="1983367" y="1443896"/>
                    <a:pt x="1961230" y="1442789"/>
                    <a:pt x="1938539" y="1440022"/>
                  </a:cubicBezTo>
                  <a:cubicBezTo>
                    <a:pt x="1856078" y="1428954"/>
                    <a:pt x="1776384" y="1406817"/>
                    <a:pt x="1697244" y="1383019"/>
                  </a:cubicBezTo>
                  <a:cubicBezTo>
                    <a:pt x="1546711" y="1337638"/>
                    <a:pt x="1402819" y="1274547"/>
                    <a:pt x="1260588" y="1208689"/>
                  </a:cubicBezTo>
                  <a:cubicBezTo>
                    <a:pt x="1157650" y="1160541"/>
                    <a:pt x="1068548" y="1094683"/>
                    <a:pt x="996603" y="1006687"/>
                  </a:cubicBezTo>
                  <a:cubicBezTo>
                    <a:pt x="972252" y="976802"/>
                    <a:pt x="953435" y="943597"/>
                    <a:pt x="953435" y="902643"/>
                  </a:cubicBezTo>
                  <a:cubicBezTo>
                    <a:pt x="953435" y="897662"/>
                    <a:pt x="946241" y="890467"/>
                    <a:pt x="940706" y="887700"/>
                  </a:cubicBezTo>
                  <a:cubicBezTo>
                    <a:pt x="895325" y="865563"/>
                    <a:pt x="848284" y="846193"/>
                    <a:pt x="804563" y="821842"/>
                  </a:cubicBezTo>
                  <a:cubicBezTo>
                    <a:pt x="743686" y="787530"/>
                    <a:pt x="683915" y="751003"/>
                    <a:pt x="625805" y="712263"/>
                  </a:cubicBezTo>
                  <a:cubicBezTo>
                    <a:pt x="565481" y="671863"/>
                    <a:pt x="507925" y="627588"/>
                    <a:pt x="439300" y="602131"/>
                  </a:cubicBezTo>
                  <a:cubicBezTo>
                    <a:pt x="383957" y="581654"/>
                    <a:pt x="326953" y="565051"/>
                    <a:pt x="272164" y="543467"/>
                  </a:cubicBezTo>
                  <a:cubicBezTo>
                    <a:pt x="220142" y="522990"/>
                    <a:pt x="167012" y="502514"/>
                    <a:pt x="118311" y="475396"/>
                  </a:cubicBezTo>
                  <a:cubicBezTo>
                    <a:pt x="61308" y="444404"/>
                    <a:pt x="19800" y="395702"/>
                    <a:pt x="4304" y="330951"/>
                  </a:cubicBezTo>
                  <a:cubicBezTo>
                    <a:pt x="-15619" y="249043"/>
                    <a:pt x="34743" y="159388"/>
                    <a:pt x="132146" y="142785"/>
                  </a:cubicBezTo>
                  <a:cubicBezTo>
                    <a:pt x="189150" y="133376"/>
                    <a:pt x="241725" y="143892"/>
                    <a:pt x="288767" y="178758"/>
                  </a:cubicBezTo>
                  <a:cubicBezTo>
                    <a:pt x="294855" y="183185"/>
                    <a:pt x="300942" y="186506"/>
                    <a:pt x="309797" y="192593"/>
                  </a:cubicBezTo>
                  <a:cubicBezTo>
                    <a:pt x="304816" y="157727"/>
                    <a:pt x="298729" y="126735"/>
                    <a:pt x="295408" y="95190"/>
                  </a:cubicBezTo>
                  <a:cubicBezTo>
                    <a:pt x="292087" y="63644"/>
                    <a:pt x="291534" y="32099"/>
                    <a:pt x="289874" y="553"/>
                  </a:cubicBezTo>
                  <a:cubicBezTo>
                    <a:pt x="290981" y="0"/>
                    <a:pt x="292087" y="0"/>
                    <a:pt x="293748" y="0"/>
                  </a:cubicBezTo>
                  <a:close/>
                  <a:moveTo>
                    <a:pt x="155944" y="283356"/>
                  </a:moveTo>
                  <a:cubicBezTo>
                    <a:pt x="155390" y="330397"/>
                    <a:pt x="173100" y="365817"/>
                    <a:pt x="194684" y="400129"/>
                  </a:cubicBezTo>
                  <a:cubicBezTo>
                    <a:pt x="202432" y="411751"/>
                    <a:pt x="209073" y="412858"/>
                    <a:pt x="221249" y="405664"/>
                  </a:cubicBezTo>
                  <a:cubicBezTo>
                    <a:pt x="259989" y="384080"/>
                    <a:pt x="299835" y="364156"/>
                    <a:pt x="339682" y="344233"/>
                  </a:cubicBezTo>
                  <a:cubicBezTo>
                    <a:pt x="349644" y="339252"/>
                    <a:pt x="348537" y="334271"/>
                    <a:pt x="346323" y="326523"/>
                  </a:cubicBezTo>
                  <a:cubicBezTo>
                    <a:pt x="335808" y="292764"/>
                    <a:pt x="326400" y="259005"/>
                    <a:pt x="314778" y="225799"/>
                  </a:cubicBezTo>
                  <a:cubicBezTo>
                    <a:pt x="312564" y="218604"/>
                    <a:pt x="303156" y="210303"/>
                    <a:pt x="296515" y="209196"/>
                  </a:cubicBezTo>
                  <a:cubicBezTo>
                    <a:pt x="274931" y="205876"/>
                    <a:pt x="252794" y="203109"/>
                    <a:pt x="231210" y="204769"/>
                  </a:cubicBezTo>
                  <a:cubicBezTo>
                    <a:pt x="185276" y="206982"/>
                    <a:pt x="155390" y="241849"/>
                    <a:pt x="155944" y="283356"/>
                  </a:cubicBezTo>
                  <a:close/>
                  <a:moveTo>
                    <a:pt x="216268" y="419499"/>
                  </a:moveTo>
                  <a:cubicBezTo>
                    <a:pt x="252794" y="459346"/>
                    <a:pt x="432658" y="552876"/>
                    <a:pt x="479700" y="557303"/>
                  </a:cubicBezTo>
                  <a:cubicBezTo>
                    <a:pt x="431552" y="492552"/>
                    <a:pt x="384510" y="427801"/>
                    <a:pt x="355732" y="349767"/>
                  </a:cubicBezTo>
                  <a:cubicBezTo>
                    <a:pt x="305370" y="366924"/>
                    <a:pt x="258328" y="387400"/>
                    <a:pt x="216268" y="419499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01F1D5B-24B4-400F-8365-9D72AC218316}"/>
                </a:ext>
              </a:extLst>
            </p:cNvPr>
            <p:cNvSpPr/>
            <p:nvPr/>
          </p:nvSpPr>
          <p:spPr>
            <a:xfrm>
              <a:off x="457481" y="4158227"/>
              <a:ext cx="2069825" cy="1106858"/>
            </a:xfrm>
            <a:custGeom>
              <a:avLst/>
              <a:gdLst>
                <a:gd name="connsiteX0" fmla="*/ 579532 w 2069824"/>
                <a:gd name="connsiteY0" fmla="*/ 774097 h 1106858"/>
                <a:gd name="connsiteX1" fmla="*/ 565143 w 2069824"/>
                <a:gd name="connsiteY1" fmla="*/ 786272 h 1106858"/>
                <a:gd name="connsiteX2" fmla="*/ 554628 w 2069824"/>
                <a:gd name="connsiteY2" fmla="*/ 870393 h 1106858"/>
                <a:gd name="connsiteX3" fmla="*/ 633768 w 2069824"/>
                <a:gd name="connsiteY3" fmla="*/ 944553 h 1106858"/>
                <a:gd name="connsiteX4" fmla="*/ 693539 w 2069824"/>
                <a:gd name="connsiteY4" fmla="*/ 976651 h 1106858"/>
                <a:gd name="connsiteX5" fmla="*/ 711802 w 2069824"/>
                <a:gd name="connsiteY5" fmla="*/ 975545 h 1106858"/>
                <a:gd name="connsiteX6" fmla="*/ 891113 w 2069824"/>
                <a:gd name="connsiteY6" fmla="*/ 873714 h 1106858"/>
                <a:gd name="connsiteX7" fmla="*/ 898861 w 2069824"/>
                <a:gd name="connsiteY7" fmla="*/ 869840 h 1106858"/>
                <a:gd name="connsiteX8" fmla="*/ 776553 w 2069824"/>
                <a:gd name="connsiteY8" fmla="*/ 811730 h 1106858"/>
                <a:gd name="connsiteX9" fmla="*/ 344325 w 2069824"/>
                <a:gd name="connsiteY9" fmla="*/ 580396 h 1106858"/>
                <a:gd name="connsiteX10" fmla="*/ 72591 w 2069824"/>
                <a:gd name="connsiteY10" fmla="*/ 351830 h 1106858"/>
                <a:gd name="connsiteX11" fmla="*/ 13928 w 2069824"/>
                <a:gd name="connsiteY11" fmla="*/ 85631 h 1106858"/>
                <a:gd name="connsiteX12" fmla="*/ 57095 w 2069824"/>
                <a:gd name="connsiteY12" fmla="*/ 19773 h 1106858"/>
                <a:gd name="connsiteX13" fmla="*/ 145090 w 2069824"/>
                <a:gd name="connsiteY13" fmla="*/ 13132 h 1106858"/>
                <a:gd name="connsiteX14" fmla="*/ 209288 w 2069824"/>
                <a:gd name="connsiteY14" fmla="*/ 74009 h 1106858"/>
                <a:gd name="connsiteX15" fmla="*/ 181617 w 2069824"/>
                <a:gd name="connsiteY15" fmla="*/ 127691 h 1106858"/>
                <a:gd name="connsiteX16" fmla="*/ 208735 w 2069824"/>
                <a:gd name="connsiteY16" fmla="*/ 316964 h 1106858"/>
                <a:gd name="connsiteX17" fmla="*/ 317207 w 2069824"/>
                <a:gd name="connsiteY17" fmla="*/ 466943 h 1106858"/>
                <a:gd name="connsiteX18" fmla="*/ 722870 w 2069824"/>
                <a:gd name="connsiteY18" fmla="*/ 741998 h 1106858"/>
                <a:gd name="connsiteX19" fmla="*/ 872296 w 2069824"/>
                <a:gd name="connsiteY19" fmla="*/ 816710 h 1106858"/>
                <a:gd name="connsiteX20" fmla="*/ 1147904 w 2069824"/>
                <a:gd name="connsiteY20" fmla="*/ 986613 h 1106858"/>
                <a:gd name="connsiteX21" fmla="*/ 1221510 w 2069824"/>
                <a:gd name="connsiteY21" fmla="*/ 1050258 h 1106858"/>
                <a:gd name="connsiteX22" fmla="*/ 1281834 w 2069824"/>
                <a:gd name="connsiteY22" fmla="*/ 1074608 h 1106858"/>
                <a:gd name="connsiteX23" fmla="*/ 1569063 w 2069824"/>
                <a:gd name="connsiteY23" fmla="*/ 1069074 h 1106858"/>
                <a:gd name="connsiteX24" fmla="*/ 2022875 w 2069824"/>
                <a:gd name="connsiteY24" fmla="*/ 1015945 h 1106858"/>
                <a:gd name="connsiteX25" fmla="*/ 2050547 w 2069824"/>
                <a:gd name="connsiteY25" fmla="*/ 1012624 h 1106858"/>
                <a:gd name="connsiteX26" fmla="*/ 2070470 w 2069824"/>
                <a:gd name="connsiteY26" fmla="*/ 1004876 h 1106858"/>
                <a:gd name="connsiteX27" fmla="*/ 2058295 w 2069824"/>
                <a:gd name="connsiteY27" fmla="*/ 1018159 h 1106858"/>
                <a:gd name="connsiteX28" fmla="*/ 1883964 w 2069824"/>
                <a:gd name="connsiteY28" fmla="*/ 1051364 h 1106858"/>
                <a:gd name="connsiteX29" fmla="*/ 1492690 w 2069824"/>
                <a:gd name="connsiteY29" fmla="*/ 1102833 h 1106858"/>
                <a:gd name="connsiteX30" fmla="*/ 1163953 w 2069824"/>
                <a:gd name="connsiteY30" fmla="*/ 1106154 h 1106858"/>
                <a:gd name="connsiteX31" fmla="*/ 928746 w 2069824"/>
                <a:gd name="connsiteY31" fmla="*/ 1083463 h 1106858"/>
                <a:gd name="connsiteX32" fmla="*/ 712909 w 2069824"/>
                <a:gd name="connsiteY32" fmla="*/ 1024246 h 1106858"/>
                <a:gd name="connsiteX33" fmla="*/ 562376 w 2069824"/>
                <a:gd name="connsiteY33" fmla="*/ 917435 h 1106858"/>
                <a:gd name="connsiteX34" fmla="*/ 544666 w 2069824"/>
                <a:gd name="connsiteY34" fmla="*/ 803982 h 1106858"/>
                <a:gd name="connsiteX35" fmla="*/ 573444 w 2069824"/>
                <a:gd name="connsiteY35" fmla="*/ 769116 h 1106858"/>
                <a:gd name="connsiteX36" fmla="*/ 579532 w 2069824"/>
                <a:gd name="connsiteY36" fmla="*/ 774097 h 1106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069824" h="1106858">
                  <a:moveTo>
                    <a:pt x="579532" y="774097"/>
                  </a:moveTo>
                  <a:cubicBezTo>
                    <a:pt x="574551" y="777970"/>
                    <a:pt x="569571" y="781845"/>
                    <a:pt x="565143" y="786272"/>
                  </a:cubicBezTo>
                  <a:cubicBezTo>
                    <a:pt x="540239" y="810623"/>
                    <a:pt x="536918" y="839955"/>
                    <a:pt x="554628" y="870393"/>
                  </a:cubicBezTo>
                  <a:cubicBezTo>
                    <a:pt x="573444" y="903045"/>
                    <a:pt x="602776" y="925183"/>
                    <a:pt x="633768" y="944553"/>
                  </a:cubicBezTo>
                  <a:cubicBezTo>
                    <a:pt x="652585" y="956728"/>
                    <a:pt x="673062" y="967243"/>
                    <a:pt x="693539" y="976651"/>
                  </a:cubicBezTo>
                  <a:cubicBezTo>
                    <a:pt x="698519" y="978865"/>
                    <a:pt x="707374" y="978312"/>
                    <a:pt x="711802" y="975545"/>
                  </a:cubicBezTo>
                  <a:cubicBezTo>
                    <a:pt x="767145" y="933484"/>
                    <a:pt x="824701" y="896404"/>
                    <a:pt x="891113" y="873714"/>
                  </a:cubicBezTo>
                  <a:cubicBezTo>
                    <a:pt x="892773" y="873160"/>
                    <a:pt x="894433" y="872053"/>
                    <a:pt x="898861" y="869840"/>
                  </a:cubicBezTo>
                  <a:cubicBezTo>
                    <a:pt x="855693" y="849363"/>
                    <a:pt x="816400" y="829993"/>
                    <a:pt x="776553" y="811730"/>
                  </a:cubicBezTo>
                  <a:cubicBezTo>
                    <a:pt x="627681" y="743658"/>
                    <a:pt x="482682" y="668392"/>
                    <a:pt x="344325" y="580396"/>
                  </a:cubicBezTo>
                  <a:cubicBezTo>
                    <a:pt x="244154" y="516199"/>
                    <a:pt x="147304" y="445913"/>
                    <a:pt x="72591" y="351830"/>
                  </a:cubicBezTo>
                  <a:cubicBezTo>
                    <a:pt x="9500" y="274904"/>
                    <a:pt x="-19278" y="186355"/>
                    <a:pt x="13928" y="85631"/>
                  </a:cubicBezTo>
                  <a:cubicBezTo>
                    <a:pt x="22229" y="59620"/>
                    <a:pt x="37172" y="38036"/>
                    <a:pt x="57095" y="19773"/>
                  </a:cubicBezTo>
                  <a:cubicBezTo>
                    <a:pt x="81999" y="-2918"/>
                    <a:pt x="117972" y="-7345"/>
                    <a:pt x="145090" y="13132"/>
                  </a:cubicBezTo>
                  <a:cubicBezTo>
                    <a:pt x="167781" y="30288"/>
                    <a:pt x="186598" y="52425"/>
                    <a:pt x="209288" y="74009"/>
                  </a:cubicBezTo>
                  <a:cubicBezTo>
                    <a:pt x="184937" y="87844"/>
                    <a:pt x="184937" y="108875"/>
                    <a:pt x="181617" y="127691"/>
                  </a:cubicBezTo>
                  <a:cubicBezTo>
                    <a:pt x="169441" y="193549"/>
                    <a:pt x="181063" y="256087"/>
                    <a:pt x="208735" y="316964"/>
                  </a:cubicBezTo>
                  <a:cubicBezTo>
                    <a:pt x="234746" y="374521"/>
                    <a:pt x="272933" y="422669"/>
                    <a:pt x="317207" y="466943"/>
                  </a:cubicBezTo>
                  <a:cubicBezTo>
                    <a:pt x="435087" y="584270"/>
                    <a:pt x="576212" y="666731"/>
                    <a:pt x="722870" y="741998"/>
                  </a:cubicBezTo>
                  <a:cubicBezTo>
                    <a:pt x="772126" y="767455"/>
                    <a:pt x="821934" y="792913"/>
                    <a:pt x="872296" y="816710"/>
                  </a:cubicBezTo>
                  <a:cubicBezTo>
                    <a:pt x="970253" y="863752"/>
                    <a:pt x="1062122" y="919648"/>
                    <a:pt x="1147904" y="986613"/>
                  </a:cubicBezTo>
                  <a:cubicBezTo>
                    <a:pt x="1173362" y="1006537"/>
                    <a:pt x="1197712" y="1028120"/>
                    <a:pt x="1221510" y="1050258"/>
                  </a:cubicBezTo>
                  <a:cubicBezTo>
                    <a:pt x="1239220" y="1066861"/>
                    <a:pt x="1256929" y="1075162"/>
                    <a:pt x="1281834" y="1074608"/>
                  </a:cubicBezTo>
                  <a:cubicBezTo>
                    <a:pt x="1377577" y="1071841"/>
                    <a:pt x="1473320" y="1073502"/>
                    <a:pt x="1569063" y="1069074"/>
                  </a:cubicBezTo>
                  <a:cubicBezTo>
                    <a:pt x="1721810" y="1062433"/>
                    <a:pt x="1872896" y="1043616"/>
                    <a:pt x="2022875" y="1015945"/>
                  </a:cubicBezTo>
                  <a:cubicBezTo>
                    <a:pt x="2031730" y="1014285"/>
                    <a:pt x="2041692" y="1014285"/>
                    <a:pt x="2050547" y="1012624"/>
                  </a:cubicBezTo>
                  <a:cubicBezTo>
                    <a:pt x="2057188" y="1011518"/>
                    <a:pt x="2062722" y="1008197"/>
                    <a:pt x="2070470" y="1004876"/>
                  </a:cubicBezTo>
                  <a:cubicBezTo>
                    <a:pt x="2074344" y="1014838"/>
                    <a:pt x="2066596" y="1016498"/>
                    <a:pt x="2058295" y="1018159"/>
                  </a:cubicBezTo>
                  <a:cubicBezTo>
                    <a:pt x="2000185" y="1029227"/>
                    <a:pt x="1942628" y="1043063"/>
                    <a:pt x="1883964" y="1051364"/>
                  </a:cubicBezTo>
                  <a:cubicBezTo>
                    <a:pt x="1753909" y="1070181"/>
                    <a:pt x="1623299" y="1087891"/>
                    <a:pt x="1492690" y="1102833"/>
                  </a:cubicBezTo>
                  <a:cubicBezTo>
                    <a:pt x="1383665" y="1115009"/>
                    <a:pt x="1273532" y="1113349"/>
                    <a:pt x="1163953" y="1106154"/>
                  </a:cubicBezTo>
                  <a:cubicBezTo>
                    <a:pt x="1085366" y="1101173"/>
                    <a:pt x="1006226" y="1095639"/>
                    <a:pt x="928746" y="1083463"/>
                  </a:cubicBezTo>
                  <a:cubicBezTo>
                    <a:pt x="855140" y="1071841"/>
                    <a:pt x="781534" y="1055238"/>
                    <a:pt x="712909" y="1024246"/>
                  </a:cubicBezTo>
                  <a:cubicBezTo>
                    <a:pt x="655905" y="998789"/>
                    <a:pt x="603883" y="965030"/>
                    <a:pt x="562376" y="917435"/>
                  </a:cubicBezTo>
                  <a:cubicBezTo>
                    <a:pt x="529170" y="879248"/>
                    <a:pt x="523636" y="839401"/>
                    <a:pt x="544666" y="803982"/>
                  </a:cubicBezTo>
                  <a:cubicBezTo>
                    <a:pt x="552414" y="791253"/>
                    <a:pt x="564036" y="780738"/>
                    <a:pt x="573444" y="769116"/>
                  </a:cubicBezTo>
                  <a:cubicBezTo>
                    <a:pt x="575658" y="770776"/>
                    <a:pt x="577872" y="772436"/>
                    <a:pt x="579532" y="774097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81998FC-6B16-4D4A-8896-D1AEFC6B6CBC}"/>
                </a:ext>
              </a:extLst>
            </p:cNvPr>
            <p:cNvSpPr/>
            <p:nvPr/>
          </p:nvSpPr>
          <p:spPr>
            <a:xfrm>
              <a:off x="483281" y="5137403"/>
              <a:ext cx="1505327" cy="1317161"/>
            </a:xfrm>
            <a:custGeom>
              <a:avLst/>
              <a:gdLst>
                <a:gd name="connsiteX0" fmla="*/ 1507844 w 1505326"/>
                <a:gd name="connsiteY0" fmla="*/ 1291392 h 1317161"/>
                <a:gd name="connsiteX1" fmla="*/ 1399371 w 1505326"/>
                <a:gd name="connsiteY1" fmla="*/ 1301908 h 1317161"/>
                <a:gd name="connsiteX2" fmla="*/ 973784 w 1505326"/>
                <a:gd name="connsiteY2" fmla="*/ 1315743 h 1317161"/>
                <a:gd name="connsiteX3" fmla="*/ 562033 w 1505326"/>
                <a:gd name="connsiteY3" fmla="*/ 1262614 h 1317161"/>
                <a:gd name="connsiteX4" fmla="*/ 228869 w 1505326"/>
                <a:gd name="connsiteY4" fmla="*/ 1130898 h 1317161"/>
                <a:gd name="connsiteX5" fmla="*/ 50665 w 1505326"/>
                <a:gd name="connsiteY5" fmla="*/ 961549 h 1317161"/>
                <a:gd name="connsiteX6" fmla="*/ 26867 w 1505326"/>
                <a:gd name="connsiteY6" fmla="*/ 657716 h 1317161"/>
                <a:gd name="connsiteX7" fmla="*/ 200091 w 1505326"/>
                <a:gd name="connsiteY7" fmla="*/ 465676 h 1317161"/>
                <a:gd name="connsiteX8" fmla="*/ 228316 w 1505326"/>
                <a:gd name="connsiteY8" fmla="*/ 449074 h 1317161"/>
                <a:gd name="connsiteX9" fmla="*/ 164671 w 1505326"/>
                <a:gd name="connsiteY9" fmla="*/ 391517 h 1317161"/>
                <a:gd name="connsiteX10" fmla="*/ 92172 w 1505326"/>
                <a:gd name="connsiteY10" fmla="*/ 289133 h 1317161"/>
                <a:gd name="connsiteX11" fmla="*/ 141981 w 1505326"/>
                <a:gd name="connsiteY11" fmla="*/ 78830 h 1317161"/>
                <a:gd name="connsiteX12" fmla="*/ 368886 w 1505326"/>
                <a:gd name="connsiteY12" fmla="*/ 4670 h 1317161"/>
                <a:gd name="connsiteX13" fmla="*/ 444706 w 1505326"/>
                <a:gd name="connsiteY13" fmla="*/ 20719 h 1317161"/>
                <a:gd name="connsiteX14" fmla="*/ 444153 w 1505326"/>
                <a:gd name="connsiteY14" fmla="*/ 27361 h 1317161"/>
                <a:gd name="connsiteX15" fmla="*/ 425890 w 1505326"/>
                <a:gd name="connsiteY15" fmla="*/ 25700 h 1317161"/>
                <a:gd name="connsiteX16" fmla="*/ 407073 w 1505326"/>
                <a:gd name="connsiteY16" fmla="*/ 22380 h 1317161"/>
                <a:gd name="connsiteX17" fmla="*/ 175186 w 1505326"/>
                <a:gd name="connsiteY17" fmla="*/ 92665 h 1317161"/>
                <a:gd name="connsiteX18" fmla="*/ 147515 w 1505326"/>
                <a:gd name="connsiteY18" fmla="*/ 292453 h 1317161"/>
                <a:gd name="connsiteX19" fmla="*/ 332914 w 1505326"/>
                <a:gd name="connsiteY19" fmla="*/ 465123 h 1317161"/>
                <a:gd name="connsiteX20" fmla="*/ 551518 w 1505326"/>
                <a:gd name="connsiteY20" fmla="*/ 543710 h 1317161"/>
                <a:gd name="connsiteX21" fmla="*/ 786172 w 1505326"/>
                <a:gd name="connsiteY21" fmla="*/ 633919 h 1317161"/>
                <a:gd name="connsiteX22" fmla="*/ 858671 w 1505326"/>
                <a:gd name="connsiteY22" fmla="*/ 690369 h 1317161"/>
                <a:gd name="connsiteX23" fmla="*/ 865866 w 1505326"/>
                <a:gd name="connsiteY23" fmla="*/ 699223 h 1317161"/>
                <a:gd name="connsiteX24" fmla="*/ 750199 w 1505326"/>
                <a:gd name="connsiteY24" fmla="*/ 628938 h 1317161"/>
                <a:gd name="connsiteX25" fmla="*/ 552625 w 1505326"/>
                <a:gd name="connsiteY25" fmla="*/ 564187 h 1317161"/>
                <a:gd name="connsiteX26" fmla="*/ 369440 w 1505326"/>
                <a:gd name="connsiteY26" fmla="*/ 516038 h 1317161"/>
                <a:gd name="connsiteX27" fmla="*/ 268716 w 1505326"/>
                <a:gd name="connsiteY27" fmla="*/ 470657 h 1317161"/>
                <a:gd name="connsiteX28" fmla="*/ 237724 w 1505326"/>
                <a:gd name="connsiteY28" fmla="*/ 469550 h 1317161"/>
                <a:gd name="connsiteX29" fmla="*/ 129805 w 1505326"/>
                <a:gd name="connsiteY29" fmla="*/ 566954 h 1317161"/>
                <a:gd name="connsiteX30" fmla="*/ 63947 w 1505326"/>
                <a:gd name="connsiteY30" fmla="*/ 734089 h 1317161"/>
                <a:gd name="connsiteX31" fmla="*/ 115969 w 1505326"/>
                <a:gd name="connsiteY31" fmla="*/ 897904 h 1317161"/>
                <a:gd name="connsiteX32" fmla="*/ 290300 w 1505326"/>
                <a:gd name="connsiteY32" fmla="*/ 1058952 h 1317161"/>
                <a:gd name="connsiteX33" fmla="*/ 637853 w 1505326"/>
                <a:gd name="connsiteY33" fmla="*/ 1211145 h 1317161"/>
                <a:gd name="connsiteX34" fmla="*/ 1114909 w 1505326"/>
                <a:gd name="connsiteY34" fmla="*/ 1281984 h 1317161"/>
                <a:gd name="connsiteX35" fmla="*/ 1478512 w 1505326"/>
                <a:gd name="connsiteY35" fmla="*/ 1286965 h 1317161"/>
                <a:gd name="connsiteX36" fmla="*/ 1508950 w 1505326"/>
                <a:gd name="connsiteY36" fmla="*/ 1288625 h 1317161"/>
                <a:gd name="connsiteX37" fmla="*/ 1507844 w 1505326"/>
                <a:gd name="connsiteY37" fmla="*/ 1291392 h 1317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05326" h="1317161">
                  <a:moveTo>
                    <a:pt x="1507844" y="1291392"/>
                  </a:moveTo>
                  <a:cubicBezTo>
                    <a:pt x="1471871" y="1294713"/>
                    <a:pt x="1435344" y="1298587"/>
                    <a:pt x="1399371" y="1301908"/>
                  </a:cubicBezTo>
                  <a:cubicBezTo>
                    <a:pt x="1257694" y="1314636"/>
                    <a:pt x="1116016" y="1320171"/>
                    <a:pt x="973784" y="1315743"/>
                  </a:cubicBezTo>
                  <a:cubicBezTo>
                    <a:pt x="834874" y="1311316"/>
                    <a:pt x="697070" y="1295820"/>
                    <a:pt x="562033" y="1262614"/>
                  </a:cubicBezTo>
                  <a:cubicBezTo>
                    <a:pt x="445260" y="1234389"/>
                    <a:pt x="331807" y="1193989"/>
                    <a:pt x="228869" y="1130898"/>
                  </a:cubicBezTo>
                  <a:cubicBezTo>
                    <a:pt x="157477" y="1087177"/>
                    <a:pt x="93279" y="1035708"/>
                    <a:pt x="50665" y="961549"/>
                  </a:cubicBezTo>
                  <a:cubicBezTo>
                    <a:pt x="-5232" y="864145"/>
                    <a:pt x="-17407" y="760654"/>
                    <a:pt x="26867" y="657716"/>
                  </a:cubicBezTo>
                  <a:cubicBezTo>
                    <a:pt x="62287" y="575809"/>
                    <a:pt x="123164" y="512164"/>
                    <a:pt x="200091" y="465676"/>
                  </a:cubicBezTo>
                  <a:cubicBezTo>
                    <a:pt x="208945" y="460142"/>
                    <a:pt x="217800" y="455161"/>
                    <a:pt x="228316" y="449074"/>
                  </a:cubicBezTo>
                  <a:cubicBezTo>
                    <a:pt x="206178" y="429150"/>
                    <a:pt x="184595" y="411440"/>
                    <a:pt x="164671" y="391517"/>
                  </a:cubicBezTo>
                  <a:cubicBezTo>
                    <a:pt x="134233" y="362185"/>
                    <a:pt x="104347" y="331747"/>
                    <a:pt x="92172" y="289133"/>
                  </a:cubicBezTo>
                  <a:cubicBezTo>
                    <a:pt x="70035" y="209992"/>
                    <a:pt x="87745" y="140260"/>
                    <a:pt x="141981" y="78830"/>
                  </a:cubicBezTo>
                  <a:cubicBezTo>
                    <a:pt x="202858" y="9651"/>
                    <a:pt x="280338" y="-10273"/>
                    <a:pt x="368886" y="4670"/>
                  </a:cubicBezTo>
                  <a:cubicBezTo>
                    <a:pt x="394344" y="9097"/>
                    <a:pt x="419249" y="15185"/>
                    <a:pt x="444706" y="20719"/>
                  </a:cubicBezTo>
                  <a:cubicBezTo>
                    <a:pt x="444706" y="22933"/>
                    <a:pt x="444153" y="25147"/>
                    <a:pt x="444153" y="27361"/>
                  </a:cubicBezTo>
                  <a:cubicBezTo>
                    <a:pt x="438065" y="26807"/>
                    <a:pt x="431977" y="26254"/>
                    <a:pt x="425890" y="25700"/>
                  </a:cubicBezTo>
                  <a:cubicBezTo>
                    <a:pt x="419802" y="24594"/>
                    <a:pt x="413161" y="23487"/>
                    <a:pt x="407073" y="22380"/>
                  </a:cubicBezTo>
                  <a:cubicBezTo>
                    <a:pt x="316864" y="3563"/>
                    <a:pt x="239384" y="27361"/>
                    <a:pt x="175186" y="92665"/>
                  </a:cubicBezTo>
                  <a:cubicBezTo>
                    <a:pt x="120397" y="148008"/>
                    <a:pt x="115416" y="229362"/>
                    <a:pt x="147515" y="292453"/>
                  </a:cubicBezTo>
                  <a:cubicBezTo>
                    <a:pt x="188469" y="372147"/>
                    <a:pt x="258754" y="421402"/>
                    <a:pt x="332914" y="465123"/>
                  </a:cubicBezTo>
                  <a:cubicBezTo>
                    <a:pt x="400432" y="505523"/>
                    <a:pt x="476805" y="522680"/>
                    <a:pt x="551518" y="543710"/>
                  </a:cubicBezTo>
                  <a:cubicBezTo>
                    <a:pt x="632872" y="566401"/>
                    <a:pt x="713673" y="589091"/>
                    <a:pt x="786172" y="633919"/>
                  </a:cubicBezTo>
                  <a:cubicBezTo>
                    <a:pt x="812183" y="649968"/>
                    <a:pt x="834874" y="670999"/>
                    <a:pt x="858671" y="690369"/>
                  </a:cubicBezTo>
                  <a:cubicBezTo>
                    <a:pt x="861992" y="693136"/>
                    <a:pt x="864205" y="697010"/>
                    <a:pt x="865866" y="699223"/>
                  </a:cubicBezTo>
                  <a:cubicBezTo>
                    <a:pt x="827679" y="675979"/>
                    <a:pt x="790046" y="650522"/>
                    <a:pt x="750199" y="628938"/>
                  </a:cubicBezTo>
                  <a:cubicBezTo>
                    <a:pt x="688769" y="595179"/>
                    <a:pt x="620143" y="580790"/>
                    <a:pt x="552625" y="564187"/>
                  </a:cubicBezTo>
                  <a:cubicBezTo>
                    <a:pt x="491194" y="548691"/>
                    <a:pt x="429764" y="534855"/>
                    <a:pt x="369440" y="516038"/>
                  </a:cubicBezTo>
                  <a:cubicBezTo>
                    <a:pt x="334574" y="504970"/>
                    <a:pt x="301922" y="486707"/>
                    <a:pt x="268716" y="470657"/>
                  </a:cubicBezTo>
                  <a:cubicBezTo>
                    <a:pt x="257647" y="465676"/>
                    <a:pt x="248792" y="459589"/>
                    <a:pt x="237724" y="469550"/>
                  </a:cubicBezTo>
                  <a:cubicBezTo>
                    <a:pt x="201751" y="502203"/>
                    <a:pt x="161904" y="530981"/>
                    <a:pt x="129805" y="566954"/>
                  </a:cubicBezTo>
                  <a:cubicBezTo>
                    <a:pt x="88851" y="613442"/>
                    <a:pt x="61180" y="669338"/>
                    <a:pt x="63947" y="734089"/>
                  </a:cubicBezTo>
                  <a:cubicBezTo>
                    <a:pt x="66161" y="793306"/>
                    <a:pt x="85531" y="847543"/>
                    <a:pt x="115969" y="897904"/>
                  </a:cubicBezTo>
                  <a:cubicBezTo>
                    <a:pt x="158583" y="968743"/>
                    <a:pt x="222781" y="1015785"/>
                    <a:pt x="290300" y="1058952"/>
                  </a:cubicBezTo>
                  <a:cubicBezTo>
                    <a:pt x="398218" y="1127578"/>
                    <a:pt x="515545" y="1176279"/>
                    <a:pt x="637853" y="1211145"/>
                  </a:cubicBezTo>
                  <a:cubicBezTo>
                    <a:pt x="793920" y="1255420"/>
                    <a:pt x="953308" y="1278664"/>
                    <a:pt x="1114909" y="1281984"/>
                  </a:cubicBezTo>
                  <a:cubicBezTo>
                    <a:pt x="1236110" y="1284752"/>
                    <a:pt x="1357311" y="1285305"/>
                    <a:pt x="1478512" y="1286965"/>
                  </a:cubicBezTo>
                  <a:cubicBezTo>
                    <a:pt x="1488473" y="1286965"/>
                    <a:pt x="1498989" y="1288072"/>
                    <a:pt x="1508950" y="1288625"/>
                  </a:cubicBezTo>
                  <a:cubicBezTo>
                    <a:pt x="1507844" y="1289732"/>
                    <a:pt x="1507844" y="1290839"/>
                    <a:pt x="1507844" y="1291392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23EA50-A147-42BD-8F2E-02B08961D154}"/>
                </a:ext>
              </a:extLst>
            </p:cNvPr>
            <p:cNvSpPr/>
            <p:nvPr/>
          </p:nvSpPr>
          <p:spPr>
            <a:xfrm>
              <a:off x="677455" y="4284258"/>
              <a:ext cx="1416778" cy="907624"/>
            </a:xfrm>
            <a:custGeom>
              <a:avLst/>
              <a:gdLst>
                <a:gd name="connsiteX0" fmla="*/ 4810 w 1416778"/>
                <a:gd name="connsiteY0" fmla="*/ 0 h 907623"/>
                <a:gd name="connsiteX1" fmla="*/ 38570 w 1416778"/>
                <a:gd name="connsiteY1" fmla="*/ 66411 h 907623"/>
                <a:gd name="connsiteX2" fmla="*/ 130439 w 1416778"/>
                <a:gd name="connsiteY2" fmla="*/ 203108 h 907623"/>
                <a:gd name="connsiteX3" fmla="*/ 316391 w 1416778"/>
                <a:gd name="connsiteY3" fmla="*/ 395702 h 907623"/>
                <a:gd name="connsiteX4" fmla="*/ 655643 w 1416778"/>
                <a:gd name="connsiteY4" fmla="*/ 623714 h 907623"/>
                <a:gd name="connsiteX5" fmla="*/ 752493 w 1416778"/>
                <a:gd name="connsiteY5" fmla="*/ 675183 h 907623"/>
                <a:gd name="connsiteX6" fmla="*/ 874801 w 1416778"/>
                <a:gd name="connsiteY6" fmla="*/ 700088 h 907623"/>
                <a:gd name="connsiteX7" fmla="*/ 1096726 w 1416778"/>
                <a:gd name="connsiteY7" fmla="*/ 680164 h 907623"/>
                <a:gd name="connsiteX8" fmla="*/ 1400558 w 1416778"/>
                <a:gd name="connsiteY8" fmla="*/ 664668 h 907623"/>
                <a:gd name="connsiteX9" fmla="*/ 1416608 w 1416778"/>
                <a:gd name="connsiteY9" fmla="*/ 665775 h 907623"/>
                <a:gd name="connsiteX10" fmla="*/ 1417161 w 1416778"/>
                <a:gd name="connsiteY10" fmla="*/ 670203 h 907623"/>
                <a:gd name="connsiteX11" fmla="*/ 1289873 w 1416778"/>
                <a:gd name="connsiteY11" fmla="*/ 683485 h 907623"/>
                <a:gd name="connsiteX12" fmla="*/ 1117756 w 1416778"/>
                <a:gd name="connsiteY12" fmla="*/ 715584 h 907623"/>
                <a:gd name="connsiteX13" fmla="*/ 1040830 w 1416778"/>
                <a:gd name="connsiteY13" fmla="*/ 758198 h 907623"/>
                <a:gd name="connsiteX14" fmla="*/ 1032528 w 1416778"/>
                <a:gd name="connsiteY14" fmla="*/ 835678 h 907623"/>
                <a:gd name="connsiteX15" fmla="*/ 1091192 w 1416778"/>
                <a:gd name="connsiteY15" fmla="*/ 899322 h 907623"/>
                <a:gd name="connsiteX16" fmla="*/ 1096172 w 1416778"/>
                <a:gd name="connsiteY16" fmla="*/ 908730 h 907623"/>
                <a:gd name="connsiteX17" fmla="*/ 1006517 w 1416778"/>
                <a:gd name="connsiteY17" fmla="*/ 857262 h 907623"/>
                <a:gd name="connsiteX18" fmla="*/ 769649 w 1416778"/>
                <a:gd name="connsiteY18" fmla="*/ 732740 h 907623"/>
                <a:gd name="connsiteX19" fmla="*/ 227842 w 1416778"/>
                <a:gd name="connsiteY19" fmla="*/ 411751 h 907623"/>
                <a:gd name="connsiteX20" fmla="*/ 35802 w 1416778"/>
                <a:gd name="connsiteY20" fmla="*/ 190380 h 907623"/>
                <a:gd name="connsiteX21" fmla="*/ 4810 w 1416778"/>
                <a:gd name="connsiteY21" fmla="*/ 0 h 90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16778" h="907623">
                  <a:moveTo>
                    <a:pt x="4810" y="0"/>
                  </a:moveTo>
                  <a:cubicBezTo>
                    <a:pt x="16432" y="23244"/>
                    <a:pt x="25841" y="45935"/>
                    <a:pt x="38570" y="66411"/>
                  </a:cubicBezTo>
                  <a:cubicBezTo>
                    <a:pt x="67901" y="112899"/>
                    <a:pt x="94466" y="162155"/>
                    <a:pt x="130439" y="203108"/>
                  </a:cubicBezTo>
                  <a:cubicBezTo>
                    <a:pt x="189102" y="270073"/>
                    <a:pt x="253300" y="332057"/>
                    <a:pt x="316391" y="395702"/>
                  </a:cubicBezTo>
                  <a:cubicBezTo>
                    <a:pt x="414348" y="494212"/>
                    <a:pt x="534995" y="558963"/>
                    <a:pt x="655643" y="623714"/>
                  </a:cubicBezTo>
                  <a:cubicBezTo>
                    <a:pt x="687742" y="640871"/>
                    <a:pt x="720394" y="657474"/>
                    <a:pt x="752493" y="675183"/>
                  </a:cubicBezTo>
                  <a:cubicBezTo>
                    <a:pt x="790680" y="696214"/>
                    <a:pt x="831080" y="704515"/>
                    <a:pt x="874801" y="700088"/>
                  </a:cubicBezTo>
                  <a:cubicBezTo>
                    <a:pt x="948407" y="692340"/>
                    <a:pt x="1022566" y="686805"/>
                    <a:pt x="1096726" y="680164"/>
                  </a:cubicBezTo>
                  <a:cubicBezTo>
                    <a:pt x="1198003" y="671309"/>
                    <a:pt x="1298727" y="660794"/>
                    <a:pt x="1400558" y="664668"/>
                  </a:cubicBezTo>
                  <a:cubicBezTo>
                    <a:pt x="1406093" y="664668"/>
                    <a:pt x="1411627" y="665222"/>
                    <a:pt x="1416608" y="665775"/>
                  </a:cubicBezTo>
                  <a:cubicBezTo>
                    <a:pt x="1416608" y="667435"/>
                    <a:pt x="1416608" y="669096"/>
                    <a:pt x="1417161" y="670203"/>
                  </a:cubicBezTo>
                  <a:cubicBezTo>
                    <a:pt x="1374547" y="674630"/>
                    <a:pt x="1332487" y="679611"/>
                    <a:pt x="1289873" y="683485"/>
                  </a:cubicBezTo>
                  <a:cubicBezTo>
                    <a:pt x="1231209" y="689019"/>
                    <a:pt x="1172546" y="693447"/>
                    <a:pt x="1117756" y="715584"/>
                  </a:cubicBezTo>
                  <a:cubicBezTo>
                    <a:pt x="1090638" y="726652"/>
                    <a:pt x="1064074" y="741041"/>
                    <a:pt x="1040830" y="758198"/>
                  </a:cubicBezTo>
                  <a:cubicBezTo>
                    <a:pt x="1016479" y="776461"/>
                    <a:pt x="1013711" y="811880"/>
                    <a:pt x="1032528" y="835678"/>
                  </a:cubicBezTo>
                  <a:cubicBezTo>
                    <a:pt x="1050238" y="858368"/>
                    <a:pt x="1071268" y="878292"/>
                    <a:pt x="1091192" y="899322"/>
                  </a:cubicBezTo>
                  <a:cubicBezTo>
                    <a:pt x="1093405" y="901536"/>
                    <a:pt x="1095619" y="903750"/>
                    <a:pt x="1096172" y="908730"/>
                  </a:cubicBezTo>
                  <a:cubicBezTo>
                    <a:pt x="1066287" y="891574"/>
                    <a:pt x="1036956" y="873311"/>
                    <a:pt x="1006517" y="857262"/>
                  </a:cubicBezTo>
                  <a:cubicBezTo>
                    <a:pt x="927930" y="815201"/>
                    <a:pt x="849343" y="772587"/>
                    <a:pt x="769649" y="732740"/>
                  </a:cubicBezTo>
                  <a:cubicBezTo>
                    <a:pt x="581483" y="638104"/>
                    <a:pt x="392764" y="545128"/>
                    <a:pt x="227842" y="411751"/>
                  </a:cubicBezTo>
                  <a:cubicBezTo>
                    <a:pt x="150916" y="349214"/>
                    <a:pt x="80630" y="280588"/>
                    <a:pt x="35802" y="190380"/>
                  </a:cubicBezTo>
                  <a:cubicBezTo>
                    <a:pt x="5364" y="130609"/>
                    <a:pt x="-7919" y="68625"/>
                    <a:pt x="4810" y="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838BF22-2466-4782-B714-E39C7250F625}"/>
                </a:ext>
              </a:extLst>
            </p:cNvPr>
            <p:cNvSpPr/>
            <p:nvPr/>
          </p:nvSpPr>
          <p:spPr>
            <a:xfrm>
              <a:off x="2460433" y="5574262"/>
              <a:ext cx="531292" cy="874418"/>
            </a:xfrm>
            <a:custGeom>
              <a:avLst/>
              <a:gdLst>
                <a:gd name="connsiteX0" fmla="*/ 0 w 531291"/>
                <a:gd name="connsiteY0" fmla="*/ 226944 h 874417"/>
                <a:gd name="connsiteX1" fmla="*/ 103491 w 531291"/>
                <a:gd name="connsiteY1" fmla="*/ 77518 h 874417"/>
                <a:gd name="connsiteX2" fmla="*/ 396809 w 531291"/>
                <a:gd name="connsiteY2" fmla="*/ 11107 h 874417"/>
                <a:gd name="connsiteX3" fmla="*/ 474289 w 531291"/>
                <a:gd name="connsiteY3" fmla="*/ 61469 h 874417"/>
                <a:gd name="connsiteX4" fmla="*/ 530738 w 531291"/>
                <a:gd name="connsiteY4" fmla="*/ 163300 h 874417"/>
                <a:gd name="connsiteX5" fmla="*/ 520777 w 531291"/>
                <a:gd name="connsiteY5" fmla="*/ 280073 h 874417"/>
                <a:gd name="connsiteX6" fmla="*/ 446064 w 531291"/>
                <a:gd name="connsiteY6" fmla="*/ 449423 h 874417"/>
                <a:gd name="connsiteX7" fmla="*/ 379099 w 531291"/>
                <a:gd name="connsiteY7" fmla="*/ 613238 h 874417"/>
                <a:gd name="connsiteX8" fmla="*/ 341466 w 531291"/>
                <a:gd name="connsiteY8" fmla="*/ 759343 h 874417"/>
                <a:gd name="connsiteX9" fmla="*/ 321542 w 531291"/>
                <a:gd name="connsiteY9" fmla="*/ 876670 h 874417"/>
                <a:gd name="connsiteX10" fmla="*/ 314348 w 531291"/>
                <a:gd name="connsiteY10" fmla="*/ 819113 h 874417"/>
                <a:gd name="connsiteX11" fmla="*/ 363049 w 531291"/>
                <a:gd name="connsiteY11" fmla="*/ 575605 h 874417"/>
                <a:gd name="connsiteX12" fmla="*/ 461007 w 531291"/>
                <a:gd name="connsiteY12" fmla="*/ 350912 h 874417"/>
                <a:gd name="connsiteX13" fmla="*/ 492552 w 531291"/>
                <a:gd name="connsiteY13" fmla="*/ 194292 h 874417"/>
                <a:gd name="connsiteX14" fmla="*/ 344786 w 531291"/>
                <a:gd name="connsiteY14" fmla="*/ 44866 h 874417"/>
                <a:gd name="connsiteX15" fmla="*/ 104598 w 531291"/>
                <a:gd name="connsiteY15" fmla="*/ 115152 h 874417"/>
                <a:gd name="connsiteX16" fmla="*/ 0 w 531291"/>
                <a:gd name="connsiteY16" fmla="*/ 226944 h 874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31291" h="874417">
                  <a:moveTo>
                    <a:pt x="0" y="226944"/>
                  </a:moveTo>
                  <a:cubicBezTo>
                    <a:pt x="17156" y="164960"/>
                    <a:pt x="54789" y="117365"/>
                    <a:pt x="103491" y="77518"/>
                  </a:cubicBezTo>
                  <a:cubicBezTo>
                    <a:pt x="189826" y="6679"/>
                    <a:pt x="289444" y="-16011"/>
                    <a:pt x="396809" y="11107"/>
                  </a:cubicBezTo>
                  <a:cubicBezTo>
                    <a:pt x="425034" y="18302"/>
                    <a:pt x="451045" y="41546"/>
                    <a:pt x="474289" y="61469"/>
                  </a:cubicBezTo>
                  <a:cubicBezTo>
                    <a:pt x="504727" y="88034"/>
                    <a:pt x="524097" y="123453"/>
                    <a:pt x="530738" y="163300"/>
                  </a:cubicBezTo>
                  <a:cubicBezTo>
                    <a:pt x="536826" y="202593"/>
                    <a:pt x="531845" y="241887"/>
                    <a:pt x="520777" y="280073"/>
                  </a:cubicBezTo>
                  <a:cubicBezTo>
                    <a:pt x="503620" y="339844"/>
                    <a:pt x="472628" y="394080"/>
                    <a:pt x="446064" y="449423"/>
                  </a:cubicBezTo>
                  <a:cubicBezTo>
                    <a:pt x="420606" y="502552"/>
                    <a:pt x="397915" y="557342"/>
                    <a:pt x="379099" y="613238"/>
                  </a:cubicBezTo>
                  <a:cubicBezTo>
                    <a:pt x="363049" y="660832"/>
                    <a:pt x="351981" y="710088"/>
                    <a:pt x="341466" y="759343"/>
                  </a:cubicBezTo>
                  <a:cubicBezTo>
                    <a:pt x="333718" y="797530"/>
                    <a:pt x="330397" y="836823"/>
                    <a:pt x="321542" y="876670"/>
                  </a:cubicBezTo>
                  <a:cubicBezTo>
                    <a:pt x="318775" y="857300"/>
                    <a:pt x="314901" y="838483"/>
                    <a:pt x="314348" y="819113"/>
                  </a:cubicBezTo>
                  <a:cubicBezTo>
                    <a:pt x="309920" y="733885"/>
                    <a:pt x="330951" y="653638"/>
                    <a:pt x="363049" y="575605"/>
                  </a:cubicBezTo>
                  <a:cubicBezTo>
                    <a:pt x="394595" y="500338"/>
                    <a:pt x="430014" y="426732"/>
                    <a:pt x="461007" y="350912"/>
                  </a:cubicBezTo>
                  <a:cubicBezTo>
                    <a:pt x="481483" y="301104"/>
                    <a:pt x="500853" y="249635"/>
                    <a:pt x="492552" y="194292"/>
                  </a:cubicBezTo>
                  <a:cubicBezTo>
                    <a:pt x="480377" y="110724"/>
                    <a:pt x="428908" y="53721"/>
                    <a:pt x="344786" y="44866"/>
                  </a:cubicBezTo>
                  <a:cubicBezTo>
                    <a:pt x="255684" y="35458"/>
                    <a:pt x="177097" y="64790"/>
                    <a:pt x="104598" y="115152"/>
                  </a:cubicBezTo>
                  <a:cubicBezTo>
                    <a:pt x="61431" y="144483"/>
                    <a:pt x="26011" y="181563"/>
                    <a:pt x="0" y="226944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7B621F-A43F-4625-ABC6-B6C79337309B}"/>
                </a:ext>
              </a:extLst>
            </p:cNvPr>
            <p:cNvSpPr/>
            <p:nvPr/>
          </p:nvSpPr>
          <p:spPr>
            <a:xfrm>
              <a:off x="1297125" y="3383321"/>
              <a:ext cx="691786" cy="686252"/>
            </a:xfrm>
            <a:custGeom>
              <a:avLst/>
              <a:gdLst>
                <a:gd name="connsiteX0" fmla="*/ 0 w 691786"/>
                <a:gd name="connsiteY0" fmla="*/ 688974 h 686251"/>
                <a:gd name="connsiteX1" fmla="*/ 97404 w 691786"/>
                <a:gd name="connsiteY1" fmla="*/ 594337 h 686251"/>
                <a:gd name="connsiteX2" fmla="*/ 407877 w 691786"/>
                <a:gd name="connsiteY2" fmla="*/ 465942 h 686251"/>
                <a:gd name="connsiteX3" fmla="*/ 565051 w 691786"/>
                <a:gd name="connsiteY3" fmla="*/ 401744 h 686251"/>
                <a:gd name="connsiteX4" fmla="*/ 607112 w 691786"/>
                <a:gd name="connsiteY4" fmla="*/ 139419 h 686251"/>
                <a:gd name="connsiteX5" fmla="*/ 343126 w 691786"/>
                <a:gd name="connsiteY5" fmla="*/ 24859 h 686251"/>
                <a:gd name="connsiteX6" fmla="*/ 242955 w 691786"/>
                <a:gd name="connsiteY6" fmla="*/ 30947 h 686251"/>
                <a:gd name="connsiteX7" fmla="*/ 346447 w 691786"/>
                <a:gd name="connsiteY7" fmla="*/ 1062 h 686251"/>
                <a:gd name="connsiteX8" fmla="*/ 587742 w 691786"/>
                <a:gd name="connsiteY8" fmla="*/ 61939 h 686251"/>
                <a:gd name="connsiteX9" fmla="*/ 679611 w 691786"/>
                <a:gd name="connsiteY9" fmla="*/ 158235 h 686251"/>
                <a:gd name="connsiteX10" fmla="*/ 695107 w 691786"/>
                <a:gd name="connsiteY10" fmla="*/ 260066 h 686251"/>
                <a:gd name="connsiteX11" fmla="*/ 570032 w 691786"/>
                <a:gd name="connsiteY11" fmla="*/ 438270 h 686251"/>
                <a:gd name="connsiteX12" fmla="*/ 409537 w 691786"/>
                <a:gd name="connsiteY12" fmla="*/ 494167 h 686251"/>
                <a:gd name="connsiteX13" fmla="*/ 198681 w 691786"/>
                <a:gd name="connsiteY13" fmla="*/ 569987 h 686251"/>
                <a:gd name="connsiteX14" fmla="*/ 0 w 691786"/>
                <a:gd name="connsiteY14" fmla="*/ 688974 h 68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91786" h="686251">
                  <a:moveTo>
                    <a:pt x="0" y="688974"/>
                  </a:moveTo>
                  <a:cubicBezTo>
                    <a:pt x="26011" y="650234"/>
                    <a:pt x="59770" y="619795"/>
                    <a:pt x="97404" y="594337"/>
                  </a:cubicBezTo>
                  <a:cubicBezTo>
                    <a:pt x="192040" y="530693"/>
                    <a:pt x="299405" y="496934"/>
                    <a:pt x="407877" y="465942"/>
                  </a:cubicBezTo>
                  <a:cubicBezTo>
                    <a:pt x="462667" y="449892"/>
                    <a:pt x="515242" y="428862"/>
                    <a:pt x="565051" y="401744"/>
                  </a:cubicBezTo>
                  <a:cubicBezTo>
                    <a:pt x="673523" y="342527"/>
                    <a:pt x="679611" y="218559"/>
                    <a:pt x="607112" y="139419"/>
                  </a:cubicBezTo>
                  <a:cubicBezTo>
                    <a:pt x="536273" y="62492"/>
                    <a:pt x="444404" y="30393"/>
                    <a:pt x="343126" y="24859"/>
                  </a:cubicBezTo>
                  <a:cubicBezTo>
                    <a:pt x="309367" y="22645"/>
                    <a:pt x="275608" y="28733"/>
                    <a:pt x="242955" y="30947"/>
                  </a:cubicBezTo>
                  <a:cubicBezTo>
                    <a:pt x="274501" y="14344"/>
                    <a:pt x="309367" y="3275"/>
                    <a:pt x="346447" y="1062"/>
                  </a:cubicBezTo>
                  <a:cubicBezTo>
                    <a:pt x="433335" y="-4473"/>
                    <a:pt x="515242" y="11023"/>
                    <a:pt x="587742" y="61939"/>
                  </a:cubicBezTo>
                  <a:cubicBezTo>
                    <a:pt x="624821" y="87950"/>
                    <a:pt x="656920" y="118388"/>
                    <a:pt x="679611" y="158235"/>
                  </a:cubicBezTo>
                  <a:cubicBezTo>
                    <a:pt x="697321" y="189781"/>
                    <a:pt x="696214" y="225200"/>
                    <a:pt x="695107" y="260066"/>
                  </a:cubicBezTo>
                  <a:cubicBezTo>
                    <a:pt x="692340" y="346401"/>
                    <a:pt x="642531" y="400084"/>
                    <a:pt x="570032" y="438270"/>
                  </a:cubicBezTo>
                  <a:cubicBezTo>
                    <a:pt x="519116" y="464835"/>
                    <a:pt x="464880" y="480331"/>
                    <a:pt x="409537" y="494167"/>
                  </a:cubicBezTo>
                  <a:cubicBezTo>
                    <a:pt x="337038" y="512430"/>
                    <a:pt x="266753" y="537888"/>
                    <a:pt x="198681" y="569987"/>
                  </a:cubicBezTo>
                  <a:cubicBezTo>
                    <a:pt x="128396" y="602086"/>
                    <a:pt x="63091" y="643593"/>
                    <a:pt x="0" y="688974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72961ED-047E-433A-9C67-92C8645EFAD3}"/>
                </a:ext>
              </a:extLst>
            </p:cNvPr>
            <p:cNvSpPr/>
            <p:nvPr/>
          </p:nvSpPr>
          <p:spPr>
            <a:xfrm>
              <a:off x="857950" y="5908322"/>
              <a:ext cx="237974" cy="177097"/>
            </a:xfrm>
            <a:custGeom>
              <a:avLst/>
              <a:gdLst>
                <a:gd name="connsiteX0" fmla="*/ 242154 w 237974"/>
                <a:gd name="connsiteY0" fmla="*/ 132519 h 177097"/>
                <a:gd name="connsiteX1" fmla="*/ 139770 w 237974"/>
                <a:gd name="connsiteY1" fmla="*/ 121451 h 177097"/>
                <a:gd name="connsiteX2" fmla="*/ 139217 w 237974"/>
                <a:gd name="connsiteY2" fmla="*/ 126432 h 177097"/>
                <a:gd name="connsiteX3" fmla="*/ 220571 w 237974"/>
                <a:gd name="connsiteY3" fmla="*/ 135287 h 177097"/>
                <a:gd name="connsiteX4" fmla="*/ 221678 w 237974"/>
                <a:gd name="connsiteY4" fmla="*/ 139161 h 177097"/>
                <a:gd name="connsiteX5" fmla="*/ 172976 w 237974"/>
                <a:gd name="connsiteY5" fmla="*/ 152443 h 177097"/>
                <a:gd name="connsiteX6" fmla="*/ 82767 w 237974"/>
                <a:gd name="connsiteY6" fmla="*/ 177901 h 177097"/>
                <a:gd name="connsiteX7" fmla="*/ 10268 w 237974"/>
                <a:gd name="connsiteY7" fmla="*/ 149676 h 177097"/>
                <a:gd name="connsiteX8" fmla="*/ 16355 w 237974"/>
                <a:gd name="connsiteY8" fmla="*/ 72749 h 177097"/>
                <a:gd name="connsiteX9" fmla="*/ 85534 w 237974"/>
                <a:gd name="connsiteY9" fmla="*/ 65001 h 177097"/>
                <a:gd name="connsiteX10" fmla="*/ 98263 w 237974"/>
                <a:gd name="connsiteY10" fmla="*/ 74409 h 177097"/>
                <a:gd name="connsiteX11" fmla="*/ 93282 w 237974"/>
                <a:gd name="connsiteY11" fmla="*/ 65555 h 177097"/>
                <a:gd name="connsiteX12" fmla="*/ 92729 w 237974"/>
                <a:gd name="connsiteY12" fmla="*/ 10765 h 177097"/>
                <a:gd name="connsiteX13" fmla="*/ 154713 w 237974"/>
                <a:gd name="connsiteY13" fmla="*/ 8551 h 177097"/>
                <a:gd name="connsiteX14" fmla="*/ 202861 w 237974"/>
                <a:gd name="connsiteY14" fmla="*/ 59467 h 177097"/>
                <a:gd name="connsiteX15" fmla="*/ 242154 w 237974"/>
                <a:gd name="connsiteY15" fmla="*/ 132519 h 177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7974" h="177097">
                  <a:moveTo>
                    <a:pt x="242154" y="132519"/>
                  </a:moveTo>
                  <a:cubicBezTo>
                    <a:pt x="203968" y="128645"/>
                    <a:pt x="171869" y="124771"/>
                    <a:pt x="139770" y="121451"/>
                  </a:cubicBezTo>
                  <a:cubicBezTo>
                    <a:pt x="139770" y="123111"/>
                    <a:pt x="139217" y="124771"/>
                    <a:pt x="139217" y="126432"/>
                  </a:cubicBezTo>
                  <a:cubicBezTo>
                    <a:pt x="166335" y="129199"/>
                    <a:pt x="193453" y="131966"/>
                    <a:pt x="220571" y="135287"/>
                  </a:cubicBezTo>
                  <a:cubicBezTo>
                    <a:pt x="221124" y="136394"/>
                    <a:pt x="221124" y="138054"/>
                    <a:pt x="221678" y="139161"/>
                  </a:cubicBezTo>
                  <a:cubicBezTo>
                    <a:pt x="205628" y="143588"/>
                    <a:pt x="189025" y="148015"/>
                    <a:pt x="172976" y="152443"/>
                  </a:cubicBezTo>
                  <a:cubicBezTo>
                    <a:pt x="143091" y="160744"/>
                    <a:pt x="113206" y="171259"/>
                    <a:pt x="82767" y="177901"/>
                  </a:cubicBezTo>
                  <a:cubicBezTo>
                    <a:pt x="53435" y="184542"/>
                    <a:pt x="29638" y="171259"/>
                    <a:pt x="10268" y="149676"/>
                  </a:cubicBezTo>
                  <a:cubicBezTo>
                    <a:pt x="-5782" y="130859"/>
                    <a:pt x="-2461" y="93779"/>
                    <a:pt x="16355" y="72749"/>
                  </a:cubicBezTo>
                  <a:cubicBezTo>
                    <a:pt x="33512" y="53379"/>
                    <a:pt x="63950" y="50059"/>
                    <a:pt x="85534" y="65001"/>
                  </a:cubicBezTo>
                  <a:cubicBezTo>
                    <a:pt x="88855" y="67215"/>
                    <a:pt x="91622" y="69428"/>
                    <a:pt x="98263" y="74409"/>
                  </a:cubicBezTo>
                  <a:cubicBezTo>
                    <a:pt x="94942" y="68875"/>
                    <a:pt x="93836" y="67215"/>
                    <a:pt x="93282" y="65555"/>
                  </a:cubicBezTo>
                  <a:cubicBezTo>
                    <a:pt x="80553" y="41757"/>
                    <a:pt x="80553" y="21834"/>
                    <a:pt x="92729" y="10765"/>
                  </a:cubicBezTo>
                  <a:cubicBezTo>
                    <a:pt x="105458" y="-1410"/>
                    <a:pt x="137556" y="-4731"/>
                    <a:pt x="154713" y="8551"/>
                  </a:cubicBezTo>
                  <a:cubicBezTo>
                    <a:pt x="172976" y="22941"/>
                    <a:pt x="189579" y="40650"/>
                    <a:pt x="202861" y="59467"/>
                  </a:cubicBezTo>
                  <a:cubicBezTo>
                    <a:pt x="217804" y="80497"/>
                    <a:pt x="227765" y="104848"/>
                    <a:pt x="242154" y="132519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AFF5893-F88E-4C7B-923B-F1F07CF73408}"/>
                </a:ext>
              </a:extLst>
            </p:cNvPr>
            <p:cNvSpPr/>
            <p:nvPr/>
          </p:nvSpPr>
          <p:spPr>
            <a:xfrm>
              <a:off x="1371001" y="6228881"/>
              <a:ext cx="265646" cy="143892"/>
            </a:xfrm>
            <a:custGeom>
              <a:avLst/>
              <a:gdLst>
                <a:gd name="connsiteX0" fmla="*/ 267589 w 265645"/>
                <a:gd name="connsiteY0" fmla="*/ 92549 h 143891"/>
                <a:gd name="connsiteX1" fmla="*/ 259288 w 265645"/>
                <a:gd name="connsiteY1" fmla="*/ 101404 h 143891"/>
                <a:gd name="connsiteX2" fmla="*/ 109309 w 265645"/>
                <a:gd name="connsiteY2" fmla="*/ 144571 h 143891"/>
                <a:gd name="connsiteX3" fmla="*/ 11905 w 265645"/>
                <a:gd name="connsiteY3" fmla="*/ 109152 h 143891"/>
                <a:gd name="connsiteX4" fmla="*/ 50092 w 265645"/>
                <a:gd name="connsiteY4" fmla="*/ 2340 h 143891"/>
                <a:gd name="connsiteX5" fmla="*/ 121484 w 265645"/>
                <a:gd name="connsiteY5" fmla="*/ 28905 h 143891"/>
                <a:gd name="connsiteX6" fmla="*/ 144728 w 265645"/>
                <a:gd name="connsiteY6" fmla="*/ 56023 h 143891"/>
                <a:gd name="connsiteX7" fmla="*/ 181254 w 265645"/>
                <a:gd name="connsiteY7" fmla="*/ 87015 h 143891"/>
                <a:gd name="connsiteX8" fmla="*/ 267589 w 265645"/>
                <a:gd name="connsiteY8" fmla="*/ 92549 h 143891"/>
                <a:gd name="connsiteX9" fmla="*/ 267589 w 265645"/>
                <a:gd name="connsiteY9" fmla="*/ 92549 h 14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5645" h="143891">
                  <a:moveTo>
                    <a:pt x="267589" y="92549"/>
                  </a:moveTo>
                  <a:cubicBezTo>
                    <a:pt x="264822" y="95316"/>
                    <a:pt x="262609" y="100297"/>
                    <a:pt x="259288" y="101404"/>
                  </a:cubicBezTo>
                  <a:cubicBezTo>
                    <a:pt x="209479" y="116347"/>
                    <a:pt x="160224" y="132950"/>
                    <a:pt x="109309" y="144571"/>
                  </a:cubicBezTo>
                  <a:cubicBezTo>
                    <a:pt x="71122" y="153426"/>
                    <a:pt x="36809" y="139591"/>
                    <a:pt x="11905" y="109152"/>
                  </a:cubicBezTo>
                  <a:cubicBezTo>
                    <a:pt x="-15766" y="75393"/>
                    <a:pt x="8031" y="13409"/>
                    <a:pt x="50092" y="2340"/>
                  </a:cubicBezTo>
                  <a:cubicBezTo>
                    <a:pt x="81637" y="-5961"/>
                    <a:pt x="102114" y="8981"/>
                    <a:pt x="121484" y="28905"/>
                  </a:cubicBezTo>
                  <a:cubicBezTo>
                    <a:pt x="129232" y="37760"/>
                    <a:pt x="136980" y="47168"/>
                    <a:pt x="144728" y="56023"/>
                  </a:cubicBezTo>
                  <a:cubicBezTo>
                    <a:pt x="149709" y="74286"/>
                    <a:pt x="161331" y="85355"/>
                    <a:pt x="181254" y="87015"/>
                  </a:cubicBezTo>
                  <a:cubicBezTo>
                    <a:pt x="211140" y="88675"/>
                    <a:pt x="239365" y="90889"/>
                    <a:pt x="267589" y="92549"/>
                  </a:cubicBezTo>
                  <a:lnTo>
                    <a:pt x="267589" y="92549"/>
                  </a:ln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0C00E4A-E4EF-4CBE-A5A4-227F12FD3C51}"/>
                </a:ext>
              </a:extLst>
            </p:cNvPr>
            <p:cNvSpPr/>
            <p:nvPr/>
          </p:nvSpPr>
          <p:spPr>
            <a:xfrm>
              <a:off x="1471406" y="6163113"/>
              <a:ext cx="182632" cy="154960"/>
            </a:xfrm>
            <a:custGeom>
              <a:avLst/>
              <a:gdLst>
                <a:gd name="connsiteX0" fmla="*/ 45430 w 182631"/>
                <a:gd name="connsiteY0" fmla="*/ 121790 h 154960"/>
                <a:gd name="connsiteX1" fmla="*/ 22186 w 182631"/>
                <a:gd name="connsiteY1" fmla="*/ 94672 h 154960"/>
                <a:gd name="connsiteX2" fmla="*/ 2816 w 182631"/>
                <a:gd name="connsiteY2" fmla="*/ 56486 h 154960"/>
                <a:gd name="connsiteX3" fmla="*/ 36022 w 182631"/>
                <a:gd name="connsiteY3" fmla="*/ 1143 h 154960"/>
                <a:gd name="connsiteX4" fmla="*/ 127338 w 182631"/>
                <a:gd name="connsiteY4" fmla="*/ 46524 h 154960"/>
                <a:gd name="connsiteX5" fmla="*/ 182681 w 182631"/>
                <a:gd name="connsiteY5" fmla="*/ 142821 h 154960"/>
                <a:gd name="connsiteX6" fmla="*/ 187108 w 182631"/>
                <a:gd name="connsiteY6" fmla="*/ 158870 h 154960"/>
                <a:gd name="connsiteX7" fmla="*/ 168292 w 182631"/>
                <a:gd name="connsiteY7" fmla="*/ 158870 h 154960"/>
                <a:gd name="connsiteX8" fmla="*/ 168845 w 182631"/>
                <a:gd name="connsiteY8" fmla="*/ 159424 h 154960"/>
                <a:gd name="connsiteX9" fmla="*/ 99113 w 182631"/>
                <a:gd name="connsiteY9" fmla="*/ 149462 h 154960"/>
                <a:gd name="connsiteX10" fmla="*/ 45430 w 182631"/>
                <a:gd name="connsiteY10" fmla="*/ 121790 h 15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631" h="154960">
                  <a:moveTo>
                    <a:pt x="45430" y="121790"/>
                  </a:moveTo>
                  <a:cubicBezTo>
                    <a:pt x="37682" y="112936"/>
                    <a:pt x="29935" y="103527"/>
                    <a:pt x="22186" y="94672"/>
                  </a:cubicBezTo>
                  <a:cubicBezTo>
                    <a:pt x="15545" y="81944"/>
                    <a:pt x="7244" y="69768"/>
                    <a:pt x="2816" y="56486"/>
                  </a:cubicBezTo>
                  <a:cubicBezTo>
                    <a:pt x="-6592" y="30474"/>
                    <a:pt x="8351" y="5570"/>
                    <a:pt x="36022" y="1143"/>
                  </a:cubicBezTo>
                  <a:cubicBezTo>
                    <a:pt x="76976" y="-5498"/>
                    <a:pt x="105754" y="17746"/>
                    <a:pt x="127338" y="46524"/>
                  </a:cubicBezTo>
                  <a:cubicBezTo>
                    <a:pt x="148922" y="76409"/>
                    <a:pt x="164418" y="110168"/>
                    <a:pt x="182681" y="142821"/>
                  </a:cubicBezTo>
                  <a:cubicBezTo>
                    <a:pt x="184895" y="147248"/>
                    <a:pt x="185448" y="152229"/>
                    <a:pt x="187108" y="158870"/>
                  </a:cubicBezTo>
                  <a:cubicBezTo>
                    <a:pt x="179360" y="158870"/>
                    <a:pt x="173826" y="158870"/>
                    <a:pt x="168292" y="158870"/>
                  </a:cubicBezTo>
                  <a:cubicBezTo>
                    <a:pt x="168292" y="158870"/>
                    <a:pt x="168845" y="159424"/>
                    <a:pt x="168845" y="159424"/>
                  </a:cubicBezTo>
                  <a:cubicBezTo>
                    <a:pt x="145601" y="156103"/>
                    <a:pt x="122357" y="151676"/>
                    <a:pt x="99113" y="149462"/>
                  </a:cubicBezTo>
                  <a:cubicBezTo>
                    <a:pt x="76976" y="146141"/>
                    <a:pt x="57606" y="141160"/>
                    <a:pt x="45430" y="12179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D11CE44-093B-4CE6-8B7F-87575310E7E0}"/>
                </a:ext>
              </a:extLst>
            </p:cNvPr>
            <p:cNvSpPr/>
            <p:nvPr/>
          </p:nvSpPr>
          <p:spPr>
            <a:xfrm>
              <a:off x="1263366" y="4727001"/>
              <a:ext cx="852281" cy="99617"/>
            </a:xfrm>
            <a:custGeom>
              <a:avLst/>
              <a:gdLst>
                <a:gd name="connsiteX0" fmla="*/ 0 w 852280"/>
                <a:gd name="connsiteY0" fmla="*/ 99617 h 99617"/>
                <a:gd name="connsiteX1" fmla="*/ 114560 w 852280"/>
                <a:gd name="connsiteY1" fmla="*/ 66965 h 99617"/>
                <a:gd name="connsiteX2" fmla="*/ 489785 w 852280"/>
                <a:gd name="connsiteY2" fmla="*/ 14389 h 99617"/>
                <a:gd name="connsiteX3" fmla="*/ 857262 w 852280"/>
                <a:gd name="connsiteY3" fmla="*/ 0 h 99617"/>
                <a:gd name="connsiteX4" fmla="*/ 847853 w 852280"/>
                <a:gd name="connsiteY4" fmla="*/ 3321 h 99617"/>
                <a:gd name="connsiteX5" fmla="*/ 694553 w 852280"/>
                <a:gd name="connsiteY5" fmla="*/ 22691 h 99617"/>
                <a:gd name="connsiteX6" fmla="*/ 250703 w 852280"/>
                <a:gd name="connsiteY6" fmla="*/ 57003 h 99617"/>
                <a:gd name="connsiteX7" fmla="*/ 23244 w 852280"/>
                <a:gd name="connsiteY7" fmla="*/ 99064 h 99617"/>
                <a:gd name="connsiteX8" fmla="*/ 1660 w 852280"/>
                <a:gd name="connsiteY8" fmla="*/ 104045 h 99617"/>
                <a:gd name="connsiteX9" fmla="*/ 0 w 852280"/>
                <a:gd name="connsiteY9" fmla="*/ 99617 h 99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2280" h="99617">
                  <a:moveTo>
                    <a:pt x="0" y="99617"/>
                  </a:moveTo>
                  <a:cubicBezTo>
                    <a:pt x="38187" y="88549"/>
                    <a:pt x="76373" y="76927"/>
                    <a:pt x="114560" y="66965"/>
                  </a:cubicBezTo>
                  <a:cubicBezTo>
                    <a:pt x="237421" y="35419"/>
                    <a:pt x="363049" y="21030"/>
                    <a:pt x="489785" y="14389"/>
                  </a:cubicBezTo>
                  <a:cubicBezTo>
                    <a:pt x="612093" y="7748"/>
                    <a:pt x="734400" y="3321"/>
                    <a:pt x="857262" y="0"/>
                  </a:cubicBezTo>
                  <a:cubicBezTo>
                    <a:pt x="853941" y="1107"/>
                    <a:pt x="851174" y="2767"/>
                    <a:pt x="847853" y="3321"/>
                  </a:cubicBezTo>
                  <a:cubicBezTo>
                    <a:pt x="796938" y="9962"/>
                    <a:pt x="746022" y="18817"/>
                    <a:pt x="694553" y="22691"/>
                  </a:cubicBezTo>
                  <a:cubicBezTo>
                    <a:pt x="546788" y="34866"/>
                    <a:pt x="397915" y="42061"/>
                    <a:pt x="250703" y="57003"/>
                  </a:cubicBezTo>
                  <a:cubicBezTo>
                    <a:pt x="174330" y="64751"/>
                    <a:pt x="99064" y="84675"/>
                    <a:pt x="23244" y="99064"/>
                  </a:cubicBezTo>
                  <a:cubicBezTo>
                    <a:pt x="16049" y="100724"/>
                    <a:pt x="8855" y="102384"/>
                    <a:pt x="1660" y="104045"/>
                  </a:cubicBezTo>
                  <a:cubicBezTo>
                    <a:pt x="553" y="102938"/>
                    <a:pt x="0" y="101277"/>
                    <a:pt x="0" y="99617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1553A53-92F1-4E66-B6A6-B2D9B64B4D31}"/>
                </a:ext>
              </a:extLst>
            </p:cNvPr>
            <p:cNvSpPr/>
            <p:nvPr/>
          </p:nvSpPr>
          <p:spPr>
            <a:xfrm>
              <a:off x="1118942" y="5773535"/>
              <a:ext cx="564498" cy="304386"/>
            </a:xfrm>
            <a:custGeom>
              <a:avLst/>
              <a:gdLst>
                <a:gd name="connsiteX0" fmla="*/ 13815 w 564497"/>
                <a:gd name="connsiteY0" fmla="*/ 0 h 304385"/>
                <a:gd name="connsiteX1" fmla="*/ 16582 w 564497"/>
                <a:gd name="connsiteY1" fmla="*/ 20477 h 304385"/>
                <a:gd name="connsiteX2" fmla="*/ 74692 w 564497"/>
                <a:gd name="connsiteY2" fmla="*/ 150533 h 304385"/>
                <a:gd name="connsiteX3" fmla="*/ 251789 w 564497"/>
                <a:gd name="connsiteY3" fmla="*/ 233547 h 304385"/>
                <a:gd name="connsiteX4" fmla="*/ 555622 w 564497"/>
                <a:gd name="connsiteY4" fmla="*/ 297745 h 304385"/>
                <a:gd name="connsiteX5" fmla="*/ 565030 w 564497"/>
                <a:gd name="connsiteY5" fmla="*/ 300512 h 304385"/>
                <a:gd name="connsiteX6" fmla="*/ 565030 w 564497"/>
                <a:gd name="connsiteY6" fmla="*/ 304939 h 304385"/>
                <a:gd name="connsiteX7" fmla="*/ 529057 w 564497"/>
                <a:gd name="connsiteY7" fmla="*/ 304939 h 304385"/>
                <a:gd name="connsiteX8" fmla="*/ 490871 w 564497"/>
                <a:gd name="connsiteY8" fmla="*/ 303279 h 304385"/>
                <a:gd name="connsiteX9" fmla="*/ 149405 w 564497"/>
                <a:gd name="connsiteY9" fmla="*/ 213623 h 304385"/>
                <a:gd name="connsiteX10" fmla="*/ 32078 w 564497"/>
                <a:gd name="connsiteY10" fmla="*/ 131163 h 304385"/>
                <a:gd name="connsiteX11" fmla="*/ 13815 w 564497"/>
                <a:gd name="connsiteY11" fmla="*/ 0 h 304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4497" h="304385">
                  <a:moveTo>
                    <a:pt x="13815" y="0"/>
                  </a:moveTo>
                  <a:cubicBezTo>
                    <a:pt x="14922" y="6641"/>
                    <a:pt x="17689" y="13836"/>
                    <a:pt x="16582" y="20477"/>
                  </a:cubicBezTo>
                  <a:cubicBezTo>
                    <a:pt x="6620" y="76927"/>
                    <a:pt x="30971" y="118434"/>
                    <a:pt x="74692" y="150533"/>
                  </a:cubicBezTo>
                  <a:cubicBezTo>
                    <a:pt x="127821" y="190380"/>
                    <a:pt x="189805" y="212517"/>
                    <a:pt x="251789" y="233547"/>
                  </a:cubicBezTo>
                  <a:cubicBezTo>
                    <a:pt x="350853" y="267306"/>
                    <a:pt x="452131" y="286123"/>
                    <a:pt x="555622" y="297745"/>
                  </a:cubicBezTo>
                  <a:cubicBezTo>
                    <a:pt x="558942" y="298298"/>
                    <a:pt x="561710" y="299405"/>
                    <a:pt x="565030" y="300512"/>
                  </a:cubicBezTo>
                  <a:cubicBezTo>
                    <a:pt x="565030" y="302172"/>
                    <a:pt x="565030" y="303279"/>
                    <a:pt x="565030" y="304939"/>
                  </a:cubicBezTo>
                  <a:cubicBezTo>
                    <a:pt x="552855" y="304939"/>
                    <a:pt x="540679" y="304939"/>
                    <a:pt x="529057" y="304939"/>
                  </a:cubicBezTo>
                  <a:cubicBezTo>
                    <a:pt x="516328" y="304386"/>
                    <a:pt x="503600" y="304386"/>
                    <a:pt x="490871" y="303279"/>
                  </a:cubicBezTo>
                  <a:cubicBezTo>
                    <a:pt x="372437" y="291104"/>
                    <a:pt x="257877" y="263986"/>
                    <a:pt x="149405" y="213623"/>
                  </a:cubicBezTo>
                  <a:cubicBezTo>
                    <a:pt x="105684" y="193147"/>
                    <a:pt x="65837" y="166582"/>
                    <a:pt x="32078" y="131163"/>
                  </a:cubicBezTo>
                  <a:cubicBezTo>
                    <a:pt x="-3341" y="95190"/>
                    <a:pt x="-9429" y="32652"/>
                    <a:pt x="13815" y="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F9C7DB2-94EE-4E7F-919B-D71EA696BC3D}"/>
                </a:ext>
              </a:extLst>
            </p:cNvPr>
            <p:cNvSpPr/>
            <p:nvPr/>
          </p:nvSpPr>
          <p:spPr>
            <a:xfrm>
              <a:off x="1516836" y="6284904"/>
              <a:ext cx="121754" cy="33206"/>
            </a:xfrm>
            <a:custGeom>
              <a:avLst/>
              <a:gdLst>
                <a:gd name="connsiteX0" fmla="*/ 0 w 121754"/>
                <a:gd name="connsiteY0" fmla="*/ 0 h 33205"/>
                <a:gd name="connsiteX1" fmla="*/ 52576 w 121754"/>
                <a:gd name="connsiteY1" fmla="*/ 27118 h 33205"/>
                <a:gd name="connsiteX2" fmla="*/ 122308 w 121754"/>
                <a:gd name="connsiteY2" fmla="*/ 37080 h 33205"/>
                <a:gd name="connsiteX3" fmla="*/ 36526 w 121754"/>
                <a:gd name="connsiteY3" fmla="*/ 30992 h 33205"/>
                <a:gd name="connsiteX4" fmla="*/ 0 w 121754"/>
                <a:gd name="connsiteY4" fmla="*/ 0 h 3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754" h="33205">
                  <a:moveTo>
                    <a:pt x="0" y="0"/>
                  </a:moveTo>
                  <a:cubicBezTo>
                    <a:pt x="12176" y="19370"/>
                    <a:pt x="31546" y="24904"/>
                    <a:pt x="52576" y="27118"/>
                  </a:cubicBezTo>
                  <a:cubicBezTo>
                    <a:pt x="75820" y="29332"/>
                    <a:pt x="99064" y="33759"/>
                    <a:pt x="122308" y="37080"/>
                  </a:cubicBezTo>
                  <a:cubicBezTo>
                    <a:pt x="93530" y="34866"/>
                    <a:pt x="64751" y="33206"/>
                    <a:pt x="36526" y="30992"/>
                  </a:cubicBezTo>
                  <a:cubicBezTo>
                    <a:pt x="17156" y="29332"/>
                    <a:pt x="5534" y="18263"/>
                    <a:pt x="0" y="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59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514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76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8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5717F8E-8275-4797-9ED5-CDA429B6E12C}"/>
              </a:ext>
            </a:extLst>
          </p:cNvPr>
          <p:cNvSpPr/>
          <p:nvPr userDrawn="1"/>
        </p:nvSpPr>
        <p:spPr>
          <a:xfrm rot="10800000" flipV="1">
            <a:off x="2501152" y="0"/>
            <a:ext cx="9690847" cy="6884894"/>
          </a:xfrm>
          <a:custGeom>
            <a:avLst/>
            <a:gdLst>
              <a:gd name="connsiteX0" fmla="*/ 0 w 7557875"/>
              <a:gd name="connsiteY0" fmla="*/ 0 h 6858000"/>
              <a:gd name="connsiteX1" fmla="*/ 7557875 w 7557875"/>
              <a:gd name="connsiteY1" fmla="*/ 0 h 6858000"/>
              <a:gd name="connsiteX2" fmla="*/ 4370632 w 7557875"/>
              <a:gd name="connsiteY2" fmla="*/ 6858000 h 6858000"/>
              <a:gd name="connsiteX3" fmla="*/ 0 w 7557875"/>
              <a:gd name="connsiteY3" fmla="*/ 6858000 h 6858000"/>
              <a:gd name="connsiteX0" fmla="*/ 0 w 7557875"/>
              <a:gd name="connsiteY0" fmla="*/ 0 h 6884894"/>
              <a:gd name="connsiteX1" fmla="*/ 7557875 w 7557875"/>
              <a:gd name="connsiteY1" fmla="*/ 0 h 6884894"/>
              <a:gd name="connsiteX2" fmla="*/ 4685252 w 7557875"/>
              <a:gd name="connsiteY2" fmla="*/ 6884894 h 6884894"/>
              <a:gd name="connsiteX3" fmla="*/ 0 w 7557875"/>
              <a:gd name="connsiteY3" fmla="*/ 6858000 h 6884894"/>
              <a:gd name="connsiteX4" fmla="*/ 0 w 7557875"/>
              <a:gd name="connsiteY4" fmla="*/ 0 h 6884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57875" h="6884894">
                <a:moveTo>
                  <a:pt x="0" y="0"/>
                </a:moveTo>
                <a:lnTo>
                  <a:pt x="7557875" y="0"/>
                </a:lnTo>
                <a:lnTo>
                  <a:pt x="4685252" y="688489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79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6" r:id="rId2"/>
    <p:sldLayoutId id="2147483753" r:id="rId3"/>
    <p:sldLayoutId id="2147483756" r:id="rId4"/>
    <p:sldLayoutId id="2147483745" r:id="rId5"/>
    <p:sldLayoutId id="2147483757" r:id="rId6"/>
    <p:sldLayoutId id="2147483752" r:id="rId7"/>
    <p:sldLayoutId id="2147483742" r:id="rId8"/>
    <p:sldLayoutId id="2147483737" r:id="rId9"/>
    <p:sldLayoutId id="2147483746" r:id="rId10"/>
    <p:sldLayoutId id="2147483743" r:id="rId11"/>
    <p:sldLayoutId id="2147483741" r:id="rId12"/>
    <p:sldLayoutId id="2147483747" r:id="rId13"/>
    <p:sldLayoutId id="2147483748" r:id="rId14"/>
    <p:sldLayoutId id="2147483749" r:id="rId15"/>
    <p:sldLayoutId id="2147483750" r:id="rId16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oHuynh0301/MySql-Project.git" TargetMode="External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</p:cNvPr>
          <p:cNvSpPr txBox="1"/>
          <p:nvPr/>
        </p:nvSpPr>
        <p:spPr>
          <a:xfrm>
            <a:off x="6096000" y="3895245"/>
            <a:ext cx="5221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3"/>
              </a:rPr>
              <a:t>https://github.com/HaoHuynh0301/MySql-Project.git</a:t>
            </a:r>
            <a:endParaRPr lang="en-US" altLang="ko-KR" sz="1000" dirty="0">
              <a:solidFill>
                <a:schemeClr val="bg1"/>
              </a:solidFill>
              <a:cs typeface="Arial" pitchFamily="34" charset="0"/>
            </a:endParaRPr>
          </a:p>
          <a:p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006516" y="703793"/>
            <a:ext cx="545899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dirty="0" err="1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Ứng</a:t>
            </a:r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6000" dirty="0" err="1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dụng</a:t>
            </a:r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6000" dirty="0" err="1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đặt</a:t>
            </a:r>
            <a:endParaRPr lang="ko-KR" altLang="en-US" sz="6000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6998888" y="4766445"/>
            <a:ext cx="519311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Huỳnh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Quan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Nhật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Hào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. MSSV: B1809687</a:t>
            </a:r>
          </a:p>
          <a:p>
            <a:pPr algn="r"/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Trương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Hoàng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dirty="0" err="1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Thuận</a:t>
            </a: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. MSSV: B1809724</a:t>
            </a:r>
            <a:endParaRPr lang="ko-KR" altLang="en-US" sz="2000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8B0175-C16E-4370-9F19-907513B18D12}"/>
              </a:ext>
            </a:extLst>
          </p:cNvPr>
          <p:cNvSpPr txBox="1"/>
          <p:nvPr/>
        </p:nvSpPr>
        <p:spPr>
          <a:xfrm>
            <a:off x="6006517" y="1719456"/>
            <a:ext cx="545899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dirty="0" err="1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hàng</a:t>
            </a:r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6000" dirty="0" err="1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quản</a:t>
            </a:r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6000" dirty="0" err="1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lý</a:t>
            </a:r>
            <a:endParaRPr lang="ko-KR" altLang="en-US" sz="6000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D9A723-6FE9-401C-82D6-D27A3905FDEE}"/>
              </a:ext>
            </a:extLst>
          </p:cNvPr>
          <p:cNvSpPr txBox="1"/>
          <p:nvPr/>
        </p:nvSpPr>
        <p:spPr>
          <a:xfrm>
            <a:off x="6006516" y="2735119"/>
            <a:ext cx="611557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dirty="0" err="1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Cửa</a:t>
            </a:r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6000" dirty="0" err="1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hàng</a:t>
            </a:r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  <a:cs typeface="Arial" pitchFamily="34" charset="0"/>
              </a:rPr>
              <a:t> Coffee</a:t>
            </a:r>
            <a:endParaRPr lang="ko-KR" altLang="en-US" sz="6000" dirty="0">
              <a:solidFill>
                <a:schemeClr val="accent2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 chia </a:t>
            </a:r>
            <a:r>
              <a:rPr lang="en-US" dirty="0" err="1"/>
              <a:t>làm</a:t>
            </a:r>
            <a:r>
              <a:rPr lang="en-US" dirty="0"/>
              <a:t> 3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FA1CD18-DC92-43FE-B956-50CD9E86F377}"/>
              </a:ext>
            </a:extLst>
          </p:cNvPr>
          <p:cNvGrpSpPr/>
          <p:nvPr/>
        </p:nvGrpSpPr>
        <p:grpSpPr>
          <a:xfrm>
            <a:off x="5792718" y="3057304"/>
            <a:ext cx="2302013" cy="2202965"/>
            <a:chOff x="5792718" y="3057304"/>
            <a:chExt cx="2302013" cy="2202965"/>
          </a:xfrm>
        </p:grpSpPr>
        <p:sp>
          <p:nvSpPr>
            <p:cNvPr id="3" name="Block Arc 2">
              <a:extLst>
                <a:ext uri="{FF2B5EF4-FFF2-40B4-BE49-F238E27FC236}">
                  <a16:creationId xmlns:a16="http://schemas.microsoft.com/office/drawing/2014/main" id="{D7D1717E-C759-4F0A-BF0F-0A640B72EE3C}"/>
                </a:ext>
              </a:extLst>
            </p:cNvPr>
            <p:cNvSpPr/>
            <p:nvPr/>
          </p:nvSpPr>
          <p:spPr>
            <a:xfrm>
              <a:off x="5792718" y="3057304"/>
              <a:ext cx="2202966" cy="2202965"/>
            </a:xfrm>
            <a:prstGeom prst="blockArc">
              <a:avLst>
                <a:gd name="adj1" fmla="val 21590014"/>
                <a:gd name="adj2" fmla="val 16405680"/>
                <a:gd name="adj3" fmla="val 1018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C32BCB3B-A1C1-4B44-A834-16A85D565308}"/>
                </a:ext>
              </a:extLst>
            </p:cNvPr>
            <p:cNvSpPr/>
            <p:nvPr/>
          </p:nvSpPr>
          <p:spPr>
            <a:xfrm>
              <a:off x="7644895" y="3794601"/>
              <a:ext cx="449836" cy="38779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27E6F75-EB94-4B8E-A609-D4DBA542491F}"/>
              </a:ext>
            </a:extLst>
          </p:cNvPr>
          <p:cNvGrpSpPr/>
          <p:nvPr/>
        </p:nvGrpSpPr>
        <p:grpSpPr>
          <a:xfrm>
            <a:off x="7263416" y="1957282"/>
            <a:ext cx="2202966" cy="2202965"/>
            <a:chOff x="7263416" y="1957282"/>
            <a:chExt cx="2202966" cy="2202965"/>
          </a:xfrm>
        </p:grpSpPr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2B794429-2AFE-4127-9AE0-316FA229B980}"/>
                </a:ext>
              </a:extLst>
            </p:cNvPr>
            <p:cNvSpPr/>
            <p:nvPr/>
          </p:nvSpPr>
          <p:spPr>
            <a:xfrm rot="5400000">
              <a:off x="7263416" y="1957282"/>
              <a:ext cx="2202965" cy="2202966"/>
            </a:xfrm>
            <a:prstGeom prst="blockArc">
              <a:avLst>
                <a:gd name="adj1" fmla="val 2869218"/>
                <a:gd name="adj2" fmla="val 17062686"/>
                <a:gd name="adj3" fmla="val 1208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D983EAE9-76AA-4A7F-AFE9-946CADDF5F31}"/>
                </a:ext>
              </a:extLst>
            </p:cNvPr>
            <p:cNvSpPr/>
            <p:nvPr/>
          </p:nvSpPr>
          <p:spPr>
            <a:xfrm rot="12353748">
              <a:off x="9011050" y="3247822"/>
              <a:ext cx="449836" cy="38779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B2EF42A-854F-48EB-949E-F81BB40B6CD3}"/>
              </a:ext>
            </a:extLst>
          </p:cNvPr>
          <p:cNvGrpSpPr/>
          <p:nvPr/>
        </p:nvGrpSpPr>
        <p:grpSpPr>
          <a:xfrm>
            <a:off x="8866600" y="2991880"/>
            <a:ext cx="2202966" cy="2268388"/>
            <a:chOff x="8866600" y="2991880"/>
            <a:chExt cx="2202966" cy="2268388"/>
          </a:xfrm>
        </p:grpSpPr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8067B7BC-6576-4AB0-8455-B4CD9948067E}"/>
                </a:ext>
              </a:extLst>
            </p:cNvPr>
            <p:cNvSpPr/>
            <p:nvPr/>
          </p:nvSpPr>
          <p:spPr>
            <a:xfrm rot="5400000" flipH="1" flipV="1">
              <a:off x="8866600" y="3057303"/>
              <a:ext cx="2202965" cy="2202966"/>
            </a:xfrm>
            <a:prstGeom prst="blockArc">
              <a:avLst>
                <a:gd name="adj1" fmla="val 21496513"/>
                <a:gd name="adj2" fmla="val 17721114"/>
                <a:gd name="adj3" fmla="val 1157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59FC2CAD-3595-46BA-BAAB-06998CC782E1}"/>
                </a:ext>
              </a:extLst>
            </p:cNvPr>
            <p:cNvSpPr/>
            <p:nvPr/>
          </p:nvSpPr>
          <p:spPr>
            <a:xfrm rot="16200000">
              <a:off x="9549271" y="3022903"/>
              <a:ext cx="449836" cy="38779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5363A40-911A-4868-9FD1-BB6240417105}"/>
              </a:ext>
            </a:extLst>
          </p:cNvPr>
          <p:cNvGrpSpPr/>
          <p:nvPr/>
        </p:nvGrpSpPr>
        <p:grpSpPr>
          <a:xfrm>
            <a:off x="2082861" y="1667913"/>
            <a:ext cx="3204363" cy="871107"/>
            <a:chOff x="803640" y="3362835"/>
            <a:chExt cx="2059657" cy="46173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4F0368-82ED-4C94-9E0A-5EDEE344991F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244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Bao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gồm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đăng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nhập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đăng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xuất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đăng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ký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tài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khoản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chỉnh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sửa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thông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tin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tài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khoản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1E6EDA0-FE27-4DC2-AB29-0827F142E976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44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 2" panose="05020102010507070707" pitchFamily="18" charset="2"/>
                </a:rPr>
                <a:t>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Đăng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nhập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đặt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hàng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dành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cho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khác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hàng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3D12A57-2020-4FEC-9515-A50C5C84FE46}"/>
              </a:ext>
            </a:extLst>
          </p:cNvPr>
          <p:cNvGrpSpPr/>
          <p:nvPr/>
        </p:nvGrpSpPr>
        <p:grpSpPr>
          <a:xfrm>
            <a:off x="2082861" y="3270625"/>
            <a:ext cx="3204363" cy="1087701"/>
            <a:chOff x="803640" y="3362835"/>
            <a:chExt cx="2059657" cy="53483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99AD3A-0333-4E7E-BF61-A093E335DF95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317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Bao </a:t>
              </a:r>
              <a:r>
                <a:rPr lang="en-US" altLang="ko-KR" sz="1200" dirty="0" err="1">
                  <a:cs typeface="Arial" pitchFamily="34" charset="0"/>
                </a:rPr>
                <a:t>gồm</a:t>
              </a:r>
              <a:r>
                <a:rPr lang="en-US" altLang="ko-KR" sz="1200" dirty="0">
                  <a:cs typeface="Arial" pitchFamily="34" charset="0"/>
                </a:rPr>
                <a:t>: </a:t>
              </a:r>
              <a:r>
                <a:rPr lang="en-US" altLang="ko-KR" sz="1200" dirty="0" err="1">
                  <a:cs typeface="Arial" pitchFamily="34" charset="0"/>
                </a:rPr>
                <a:t>đăng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nhập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với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quyền</a:t>
              </a:r>
              <a:r>
                <a:rPr lang="en-US" altLang="ko-KR" sz="1200" dirty="0">
                  <a:cs typeface="Arial" pitchFamily="34" charset="0"/>
                </a:rPr>
                <a:t> admin, </a:t>
              </a:r>
              <a:r>
                <a:rPr lang="en-US" altLang="ko-KR" sz="1200" dirty="0" err="1">
                  <a:cs typeface="Arial" pitchFamily="34" charset="0"/>
                </a:rPr>
                <a:t>thêm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sản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phẩm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mới</a:t>
              </a:r>
              <a:r>
                <a:rPr lang="en-US" altLang="ko-KR" sz="1200" dirty="0">
                  <a:cs typeface="Arial" pitchFamily="34" charset="0"/>
                </a:rPr>
                <a:t>, </a:t>
              </a:r>
              <a:r>
                <a:rPr lang="en-US" altLang="ko-KR" sz="1200" dirty="0" err="1">
                  <a:cs typeface="Arial" pitchFamily="34" charset="0"/>
                </a:rPr>
                <a:t>xóa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bỏ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sản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phẩm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có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sẵn</a:t>
              </a:r>
              <a:r>
                <a:rPr lang="en-US" altLang="ko-KR" sz="1200" dirty="0">
                  <a:cs typeface="Arial" pitchFamily="34" charset="0"/>
                </a:rPr>
                <a:t>, </a:t>
              </a:r>
              <a:r>
                <a:rPr lang="en-US" altLang="ko-KR" sz="1200" dirty="0" err="1">
                  <a:cs typeface="Arial" pitchFamily="34" charset="0"/>
                </a:rPr>
                <a:t>chỉnh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sửa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thông</a:t>
              </a:r>
              <a:r>
                <a:rPr lang="en-US" altLang="ko-KR" sz="1200" dirty="0">
                  <a:cs typeface="Arial" pitchFamily="34" charset="0"/>
                </a:rPr>
                <a:t> tin </a:t>
              </a:r>
              <a:r>
                <a:rPr lang="en-US" altLang="ko-KR" sz="1200" dirty="0" err="1">
                  <a:cs typeface="Arial" pitchFamily="34" charset="0"/>
                </a:rPr>
                <a:t>có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sẵn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của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sẳn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phẩm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75672B-9565-4AF8-ABE0-A0FADA25B5E3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27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 2" panose="05020102010507070707" pitchFamily="18" charset="2"/>
                </a:rPr>
                <a:t>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Đăng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nhập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quản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lý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chỉnh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sửa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dành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cho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người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chủ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cửa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hàng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E8670A8-0B1E-45F1-8F0B-4D322DF76033}"/>
              </a:ext>
            </a:extLst>
          </p:cNvPr>
          <p:cNvGrpSpPr/>
          <p:nvPr/>
        </p:nvGrpSpPr>
        <p:grpSpPr>
          <a:xfrm>
            <a:off x="2082861" y="4873340"/>
            <a:ext cx="3204363" cy="1305032"/>
            <a:chOff x="803640" y="3362835"/>
            <a:chExt cx="2059657" cy="97877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B45E4F3-054C-4DC8-9A9C-0F495F5620A5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761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Bao </a:t>
              </a:r>
              <a:r>
                <a:rPr lang="en-US" altLang="ko-KR" sz="1200" dirty="0" err="1">
                  <a:cs typeface="Arial" pitchFamily="34" charset="0"/>
                </a:rPr>
                <a:t>gồm</a:t>
              </a:r>
              <a:r>
                <a:rPr lang="en-US" altLang="ko-KR" sz="1200" dirty="0">
                  <a:cs typeface="Arial" pitchFamily="34" charset="0"/>
                </a:rPr>
                <a:t>: </a:t>
              </a:r>
              <a:r>
                <a:rPr lang="en-US" altLang="ko-KR" sz="1200" dirty="0" err="1">
                  <a:cs typeface="Arial" pitchFamily="34" charset="0"/>
                </a:rPr>
                <a:t>Sắp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sếp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nội</a:t>
              </a:r>
              <a:r>
                <a:rPr lang="en-US" altLang="ko-KR" sz="1200" dirty="0">
                  <a:cs typeface="Arial" pitchFamily="34" charset="0"/>
                </a:rPr>
                <a:t> dung </a:t>
              </a:r>
              <a:r>
                <a:rPr lang="en-US" altLang="ko-KR" sz="1200" dirty="0" err="1">
                  <a:cs typeface="Arial" pitchFamily="34" charset="0"/>
                </a:rPr>
                <a:t>hiển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thị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của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sản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phẩm</a:t>
              </a:r>
              <a:r>
                <a:rPr lang="en-US" altLang="ko-KR" sz="1200" dirty="0">
                  <a:cs typeface="Arial" pitchFamily="34" charset="0"/>
                </a:rPr>
                <a:t>, </a:t>
              </a:r>
              <a:r>
                <a:rPr lang="en-US" altLang="ko-KR" sz="1200" dirty="0" err="1">
                  <a:cs typeface="Arial" pitchFamily="34" charset="0"/>
                </a:rPr>
                <a:t>đặt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hàng</a:t>
              </a:r>
              <a:r>
                <a:rPr lang="en-US" altLang="ko-KR" sz="1200" dirty="0">
                  <a:cs typeface="Arial" pitchFamily="34" charset="0"/>
                </a:rPr>
                <a:t>, </a:t>
              </a:r>
              <a:r>
                <a:rPr lang="en-US" altLang="ko-KR" sz="1200" dirty="0" err="1">
                  <a:cs typeface="Arial" pitchFamily="34" charset="0"/>
                </a:rPr>
                <a:t>đặt</a:t>
              </a:r>
              <a:r>
                <a:rPr lang="en-US" altLang="ko-KR" sz="1200" dirty="0">
                  <a:cs typeface="Arial" pitchFamily="34" charset="0"/>
                </a:rPr>
                <a:t> hang </a:t>
              </a:r>
              <a:r>
                <a:rPr lang="en-US" altLang="ko-KR" sz="1200" dirty="0" err="1">
                  <a:cs typeface="Arial" pitchFamily="34" charset="0"/>
                </a:rPr>
                <a:t>lại</a:t>
              </a:r>
              <a:r>
                <a:rPr lang="en-US" altLang="ko-KR" sz="1200" dirty="0">
                  <a:cs typeface="Arial" pitchFamily="34" charset="0"/>
                </a:rPr>
                <a:t>, </a:t>
              </a:r>
              <a:r>
                <a:rPr lang="en-US" altLang="ko-KR" sz="1200" dirty="0" err="1">
                  <a:cs typeface="Arial" pitchFamily="34" charset="0"/>
                </a:rPr>
                <a:t>tìm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kiểm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sản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phẩm</a:t>
              </a:r>
              <a:r>
                <a:rPr lang="en-US" altLang="ko-KR" sz="1200" dirty="0">
                  <a:cs typeface="Arial" pitchFamily="34" charset="0"/>
                </a:rPr>
                <a:t>, </a:t>
              </a:r>
              <a:r>
                <a:rPr lang="en-US" altLang="ko-KR" sz="1200" dirty="0" err="1">
                  <a:cs typeface="Arial" pitchFamily="34" charset="0"/>
                </a:rPr>
                <a:t>xem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lịch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sử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đặt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hàng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dựa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trên</a:t>
              </a:r>
              <a:r>
                <a:rPr lang="en-US" altLang="ko-KR" sz="1200" dirty="0">
                  <a:cs typeface="Arial" pitchFamily="34" charset="0"/>
                </a:rPr>
                <a:t> ID </a:t>
              </a:r>
              <a:r>
                <a:rPr lang="en-US" altLang="ko-KR" sz="1200" dirty="0" err="1">
                  <a:cs typeface="Arial" pitchFamily="34" charset="0"/>
                </a:rPr>
                <a:t>của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khách</a:t>
              </a:r>
              <a:r>
                <a:rPr lang="en-US" altLang="ko-KR" sz="1200" dirty="0">
                  <a:cs typeface="Arial" pitchFamily="34" charset="0"/>
                </a:rPr>
                <a:t> hang, </a:t>
              </a:r>
              <a:r>
                <a:rPr lang="en-US" altLang="ko-KR" sz="1200" dirty="0" err="1">
                  <a:cs typeface="Arial" pitchFamily="34" charset="0"/>
                </a:rPr>
                <a:t>sử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dụng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mã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giảm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giá</a:t>
              </a:r>
              <a:r>
                <a:rPr lang="en-US" altLang="ko-KR" sz="1200" dirty="0">
                  <a:cs typeface="Arial" pitchFamily="34" charset="0"/>
                </a:rPr>
                <a:t>, </a:t>
              </a:r>
              <a:r>
                <a:rPr lang="en-US" altLang="ko-KR" sz="1200" dirty="0" err="1">
                  <a:cs typeface="Arial" pitchFamily="34" charset="0"/>
                </a:rPr>
                <a:t>điểm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tích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lũy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để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đổi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r>
                <a:rPr lang="en-US" altLang="ko-KR" sz="1200" dirty="0" err="1">
                  <a:cs typeface="Arial" pitchFamily="34" charset="0"/>
                </a:rPr>
                <a:t>thưởng</a:t>
              </a:r>
              <a:r>
                <a:rPr lang="en-US" altLang="ko-KR" sz="1200" dirty="0"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6995D47-0E65-413B-954A-639AAD01415F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 2" panose="05020102010507070707" pitchFamily="18" charset="2"/>
                </a:rPr>
                <a:t>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Hiển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thị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nội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dung,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đặt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hàng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aphic 91">
            <a:extLst>
              <a:ext uri="{FF2B5EF4-FFF2-40B4-BE49-F238E27FC236}">
                <a16:creationId xmlns:a16="http://schemas.microsoft.com/office/drawing/2014/main" id="{83A28B6A-7C19-418F-A8C2-D3DF756D4D4A}"/>
              </a:ext>
            </a:extLst>
          </p:cNvPr>
          <p:cNvGrpSpPr/>
          <p:nvPr/>
        </p:nvGrpSpPr>
        <p:grpSpPr>
          <a:xfrm>
            <a:off x="8162885" y="2598559"/>
            <a:ext cx="536513" cy="786641"/>
            <a:chOff x="3754787" y="-1068"/>
            <a:chExt cx="4675653" cy="6855489"/>
          </a:xfrm>
          <a:solidFill>
            <a:schemeClr val="accent2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0CFF2B8-CEAA-40D5-8630-A6D69F8C4363}"/>
                </a:ext>
              </a:extLst>
            </p:cNvPr>
            <p:cNvSpPr/>
            <p:nvPr/>
          </p:nvSpPr>
          <p:spPr>
            <a:xfrm>
              <a:off x="3770150" y="-1068"/>
              <a:ext cx="4660290" cy="2870624"/>
            </a:xfrm>
            <a:custGeom>
              <a:avLst/>
              <a:gdLst>
                <a:gd name="connsiteX0" fmla="*/ 4666733 w 4660290"/>
                <a:gd name="connsiteY0" fmla="*/ 959613 h 2870624"/>
                <a:gd name="connsiteX1" fmla="*/ 4591567 w 4660290"/>
                <a:gd name="connsiteY1" fmla="*/ 1021178 h 2870624"/>
                <a:gd name="connsiteX2" fmla="*/ 4551479 w 4660290"/>
                <a:gd name="connsiteY2" fmla="*/ 1023326 h 2870624"/>
                <a:gd name="connsiteX3" fmla="*/ 2154758 w 4660290"/>
                <a:gd name="connsiteY3" fmla="*/ 1023326 h 2870624"/>
                <a:gd name="connsiteX4" fmla="*/ 2118249 w 4660290"/>
                <a:gd name="connsiteY4" fmla="*/ 1023326 h 2870624"/>
                <a:gd name="connsiteX5" fmla="*/ 2118249 w 4660290"/>
                <a:gd name="connsiteY5" fmla="*/ 1291775 h 2870624"/>
                <a:gd name="connsiteX6" fmla="*/ 4009568 w 4660290"/>
                <a:gd name="connsiteY6" fmla="*/ 1291775 h 2870624"/>
                <a:gd name="connsiteX7" fmla="*/ 3995966 w 4660290"/>
                <a:gd name="connsiteY7" fmla="*/ 1459288 h 2870624"/>
                <a:gd name="connsiteX8" fmla="*/ 3708188 w 4660290"/>
                <a:gd name="connsiteY8" fmla="*/ 2124328 h 2870624"/>
                <a:gd name="connsiteX9" fmla="*/ 2897111 w 4660290"/>
                <a:gd name="connsiteY9" fmla="*/ 2710623 h 2870624"/>
                <a:gd name="connsiteX10" fmla="*/ 2272160 w 4660290"/>
                <a:gd name="connsiteY10" fmla="*/ 2860955 h 2870624"/>
                <a:gd name="connsiteX11" fmla="*/ 1935703 w 4660290"/>
                <a:gd name="connsiteY11" fmla="*/ 2875272 h 2870624"/>
                <a:gd name="connsiteX12" fmla="*/ 834700 w 4660290"/>
                <a:gd name="connsiteY12" fmla="*/ 2577471 h 2870624"/>
                <a:gd name="connsiteX13" fmla="*/ 182546 w 4660290"/>
                <a:gd name="connsiteY13" fmla="*/ 1947509 h 2870624"/>
                <a:gd name="connsiteX14" fmla="*/ 17181 w 4660290"/>
                <a:gd name="connsiteY14" fmla="*/ 1472174 h 2870624"/>
                <a:gd name="connsiteX15" fmla="*/ 0 w 4660290"/>
                <a:gd name="connsiteY15" fmla="*/ 1293207 h 2870624"/>
                <a:gd name="connsiteX16" fmla="*/ 1891319 w 4660290"/>
                <a:gd name="connsiteY16" fmla="*/ 1293207 h 2870624"/>
                <a:gd name="connsiteX17" fmla="*/ 1892751 w 4660290"/>
                <a:gd name="connsiteY17" fmla="*/ 1269584 h 2870624"/>
                <a:gd name="connsiteX18" fmla="*/ 1892751 w 4660290"/>
                <a:gd name="connsiteY18" fmla="*/ 763466 h 2870624"/>
                <a:gd name="connsiteX19" fmla="*/ 1876286 w 4660290"/>
                <a:gd name="connsiteY19" fmla="*/ 730536 h 2870624"/>
                <a:gd name="connsiteX20" fmla="*/ 1805415 w 4660290"/>
                <a:gd name="connsiteY20" fmla="*/ 477119 h 2870624"/>
                <a:gd name="connsiteX21" fmla="*/ 2027334 w 4660290"/>
                <a:gd name="connsiteY21" fmla="*/ 343252 h 2870624"/>
                <a:gd name="connsiteX22" fmla="*/ 2217038 w 4660290"/>
                <a:gd name="connsiteY22" fmla="*/ 522935 h 2870624"/>
                <a:gd name="connsiteX23" fmla="*/ 2146883 w 4660290"/>
                <a:gd name="connsiteY23" fmla="*/ 717651 h 2870624"/>
                <a:gd name="connsiteX24" fmla="*/ 2118249 w 4660290"/>
                <a:gd name="connsiteY24" fmla="*/ 796396 h 2870624"/>
                <a:gd name="connsiteX25" fmla="*/ 4237929 w 4660290"/>
                <a:gd name="connsiteY25" fmla="*/ 796396 h 2870624"/>
                <a:gd name="connsiteX26" fmla="*/ 4225760 w 4660290"/>
                <a:gd name="connsiteY26" fmla="*/ 689016 h 2870624"/>
                <a:gd name="connsiteX27" fmla="*/ 4194977 w 4660290"/>
                <a:gd name="connsiteY27" fmla="*/ 383341 h 2870624"/>
                <a:gd name="connsiteX28" fmla="*/ 4184955 w 4660290"/>
                <a:gd name="connsiteY28" fmla="*/ 150684 h 2870624"/>
                <a:gd name="connsiteX29" fmla="*/ 4194977 w 4660290"/>
                <a:gd name="connsiteY29" fmla="*/ 60485 h 2870624"/>
                <a:gd name="connsiteX30" fmla="*/ 4240077 w 4660290"/>
                <a:gd name="connsiteY30" fmla="*/ 15386 h 2870624"/>
                <a:gd name="connsiteX31" fmla="*/ 4503516 w 4660290"/>
                <a:gd name="connsiteY31" fmla="*/ 3216 h 2870624"/>
                <a:gd name="connsiteX32" fmla="*/ 4585840 w 4660290"/>
                <a:gd name="connsiteY32" fmla="*/ 11806 h 2870624"/>
                <a:gd name="connsiteX33" fmla="*/ 4653848 w 4660290"/>
                <a:gd name="connsiteY33" fmla="*/ 83393 h 2870624"/>
                <a:gd name="connsiteX34" fmla="*/ 4651700 w 4660290"/>
                <a:gd name="connsiteY34" fmla="*/ 371887 h 2870624"/>
                <a:gd name="connsiteX35" fmla="*/ 4617338 w 4660290"/>
                <a:gd name="connsiteY35" fmla="*/ 711924 h 2870624"/>
                <a:gd name="connsiteX36" fmla="*/ 4605884 w 4660290"/>
                <a:gd name="connsiteY36" fmla="*/ 802839 h 2870624"/>
                <a:gd name="connsiteX37" fmla="*/ 4665301 w 4660290"/>
                <a:gd name="connsiteY37" fmla="*/ 862256 h 2870624"/>
                <a:gd name="connsiteX38" fmla="*/ 4666733 w 4660290"/>
                <a:gd name="connsiteY38" fmla="*/ 959613 h 287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660290" h="2870624">
                  <a:moveTo>
                    <a:pt x="4666733" y="959613"/>
                  </a:moveTo>
                  <a:cubicBezTo>
                    <a:pt x="4663154" y="1006861"/>
                    <a:pt x="4634519" y="1021894"/>
                    <a:pt x="4591567" y="1021178"/>
                  </a:cubicBezTo>
                  <a:cubicBezTo>
                    <a:pt x="4577965" y="1021178"/>
                    <a:pt x="4565080" y="1023326"/>
                    <a:pt x="4551479" y="1023326"/>
                  </a:cubicBezTo>
                  <a:cubicBezTo>
                    <a:pt x="3752572" y="1023326"/>
                    <a:pt x="2953665" y="1023326"/>
                    <a:pt x="2154758" y="1023326"/>
                  </a:cubicBezTo>
                  <a:cubicBezTo>
                    <a:pt x="2143304" y="1023326"/>
                    <a:pt x="2131850" y="1023326"/>
                    <a:pt x="2118249" y="1023326"/>
                  </a:cubicBezTo>
                  <a:cubicBezTo>
                    <a:pt x="2118249" y="1112809"/>
                    <a:pt x="2118249" y="1200860"/>
                    <a:pt x="2118249" y="1291775"/>
                  </a:cubicBezTo>
                  <a:cubicBezTo>
                    <a:pt x="2746779" y="1291775"/>
                    <a:pt x="3375310" y="1291775"/>
                    <a:pt x="4009568" y="1291775"/>
                  </a:cubicBezTo>
                  <a:cubicBezTo>
                    <a:pt x="4005272" y="1349761"/>
                    <a:pt x="4003841" y="1404882"/>
                    <a:pt x="3995966" y="1459288"/>
                  </a:cubicBezTo>
                  <a:cubicBezTo>
                    <a:pt x="3961605" y="1706978"/>
                    <a:pt x="3862815" y="1928181"/>
                    <a:pt x="3708188" y="2124328"/>
                  </a:cubicBezTo>
                  <a:cubicBezTo>
                    <a:pt x="3493428" y="2396357"/>
                    <a:pt x="3216388" y="2583914"/>
                    <a:pt x="2897111" y="2710623"/>
                  </a:cubicBezTo>
                  <a:cubicBezTo>
                    <a:pt x="2695953" y="2790084"/>
                    <a:pt x="2487636" y="2842342"/>
                    <a:pt x="2272160" y="2860955"/>
                  </a:cubicBezTo>
                  <a:cubicBezTo>
                    <a:pt x="2160485" y="2870261"/>
                    <a:pt x="2047378" y="2878135"/>
                    <a:pt x="1935703" y="2875272"/>
                  </a:cubicBezTo>
                  <a:cubicBezTo>
                    <a:pt x="1545556" y="2863818"/>
                    <a:pt x="1175453" y="2772187"/>
                    <a:pt x="834700" y="2577471"/>
                  </a:cubicBezTo>
                  <a:cubicBezTo>
                    <a:pt x="564819" y="2422844"/>
                    <a:pt x="340037" y="2219538"/>
                    <a:pt x="182546" y="1947509"/>
                  </a:cubicBezTo>
                  <a:cubicBezTo>
                    <a:pt x="97358" y="1800041"/>
                    <a:pt x="39373" y="1641834"/>
                    <a:pt x="17181" y="1472174"/>
                  </a:cubicBezTo>
                  <a:cubicBezTo>
                    <a:pt x="9306" y="1414189"/>
                    <a:pt x="5727" y="1355488"/>
                    <a:pt x="0" y="1293207"/>
                  </a:cubicBezTo>
                  <a:cubicBezTo>
                    <a:pt x="632110" y="1293207"/>
                    <a:pt x="1261357" y="1293207"/>
                    <a:pt x="1891319" y="1293207"/>
                  </a:cubicBezTo>
                  <a:cubicBezTo>
                    <a:pt x="1892035" y="1283185"/>
                    <a:pt x="1892751" y="1276742"/>
                    <a:pt x="1892751" y="1269584"/>
                  </a:cubicBezTo>
                  <a:cubicBezTo>
                    <a:pt x="1892751" y="1100639"/>
                    <a:pt x="1892751" y="932411"/>
                    <a:pt x="1892751" y="763466"/>
                  </a:cubicBezTo>
                  <a:cubicBezTo>
                    <a:pt x="1892751" y="749149"/>
                    <a:pt x="1889171" y="739842"/>
                    <a:pt x="1876286" y="730536"/>
                  </a:cubicBezTo>
                  <a:cubicBezTo>
                    <a:pt x="1797540" y="672551"/>
                    <a:pt x="1768906" y="569466"/>
                    <a:pt x="1805415" y="477119"/>
                  </a:cubicBezTo>
                  <a:cubicBezTo>
                    <a:pt x="1840493" y="388352"/>
                    <a:pt x="1930692" y="334662"/>
                    <a:pt x="2027334" y="343252"/>
                  </a:cubicBezTo>
                  <a:cubicBezTo>
                    <a:pt x="2121112" y="351843"/>
                    <a:pt x="2202721" y="427009"/>
                    <a:pt x="2217038" y="522935"/>
                  </a:cubicBezTo>
                  <a:cubicBezTo>
                    <a:pt x="2228492" y="599533"/>
                    <a:pt x="2207732" y="668256"/>
                    <a:pt x="2146883" y="717651"/>
                  </a:cubicBezTo>
                  <a:cubicBezTo>
                    <a:pt x="2118249" y="740558"/>
                    <a:pt x="2112522" y="763466"/>
                    <a:pt x="2118249" y="796396"/>
                  </a:cubicBezTo>
                  <a:cubicBezTo>
                    <a:pt x="2823377" y="796396"/>
                    <a:pt x="3529221" y="796396"/>
                    <a:pt x="4237929" y="796396"/>
                  </a:cubicBezTo>
                  <a:cubicBezTo>
                    <a:pt x="4233634" y="760603"/>
                    <a:pt x="4229339" y="724809"/>
                    <a:pt x="4225760" y="689016"/>
                  </a:cubicBezTo>
                  <a:cubicBezTo>
                    <a:pt x="4215022" y="587363"/>
                    <a:pt x="4203567" y="485710"/>
                    <a:pt x="4194977" y="383341"/>
                  </a:cubicBezTo>
                  <a:cubicBezTo>
                    <a:pt x="4188534" y="306027"/>
                    <a:pt x="4186387" y="228714"/>
                    <a:pt x="4184955" y="150684"/>
                  </a:cubicBezTo>
                  <a:cubicBezTo>
                    <a:pt x="4184239" y="120618"/>
                    <a:pt x="4190682" y="90552"/>
                    <a:pt x="4194977" y="60485"/>
                  </a:cubicBezTo>
                  <a:cubicBezTo>
                    <a:pt x="4198556" y="33998"/>
                    <a:pt x="4214305" y="20397"/>
                    <a:pt x="4240077" y="15386"/>
                  </a:cubicBezTo>
                  <a:cubicBezTo>
                    <a:pt x="4327412" y="-1795"/>
                    <a:pt x="4415464" y="-2511"/>
                    <a:pt x="4503516" y="3216"/>
                  </a:cubicBezTo>
                  <a:cubicBezTo>
                    <a:pt x="4530718" y="4648"/>
                    <a:pt x="4558637" y="7511"/>
                    <a:pt x="4585840" y="11806"/>
                  </a:cubicBezTo>
                  <a:cubicBezTo>
                    <a:pt x="4638098" y="20397"/>
                    <a:pt x="4652416" y="31135"/>
                    <a:pt x="4653848" y="83393"/>
                  </a:cubicBezTo>
                  <a:cubicBezTo>
                    <a:pt x="4655995" y="179319"/>
                    <a:pt x="4657427" y="275961"/>
                    <a:pt x="4651700" y="371887"/>
                  </a:cubicBezTo>
                  <a:cubicBezTo>
                    <a:pt x="4644541" y="485710"/>
                    <a:pt x="4629508" y="598817"/>
                    <a:pt x="4617338" y="711924"/>
                  </a:cubicBezTo>
                  <a:cubicBezTo>
                    <a:pt x="4614475" y="740558"/>
                    <a:pt x="4610179" y="769909"/>
                    <a:pt x="4605884" y="802839"/>
                  </a:cubicBezTo>
                  <a:cubicBezTo>
                    <a:pt x="4653848" y="796396"/>
                    <a:pt x="4658143" y="830757"/>
                    <a:pt x="4665301" y="862256"/>
                  </a:cubicBezTo>
                  <a:cubicBezTo>
                    <a:pt x="4666733" y="895185"/>
                    <a:pt x="4666733" y="927399"/>
                    <a:pt x="4666733" y="959613"/>
                  </a:cubicBezTo>
                  <a:close/>
                </a:path>
              </a:pathLst>
            </a:custGeom>
            <a:grpFill/>
            <a:ln w="7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A47C0D0-9330-4C81-96FC-BB4646B7FA95}"/>
                </a:ext>
              </a:extLst>
            </p:cNvPr>
            <p:cNvSpPr/>
            <p:nvPr/>
          </p:nvSpPr>
          <p:spPr>
            <a:xfrm>
              <a:off x="3755425" y="6439218"/>
              <a:ext cx="4037486" cy="415203"/>
            </a:xfrm>
            <a:custGeom>
              <a:avLst/>
              <a:gdLst>
                <a:gd name="connsiteX0" fmla="*/ 144297 w 4037486"/>
                <a:gd name="connsiteY0" fmla="*/ 416634 h 415202"/>
                <a:gd name="connsiteX1" fmla="*/ 24031 w 4037486"/>
                <a:gd name="connsiteY1" fmla="*/ 331446 h 415202"/>
                <a:gd name="connsiteX2" fmla="*/ 3987 w 4037486"/>
                <a:gd name="connsiteY2" fmla="*/ 274177 h 415202"/>
                <a:gd name="connsiteX3" fmla="*/ 1839 w 4037486"/>
                <a:gd name="connsiteY3" fmla="*/ 153911 h 415202"/>
                <a:gd name="connsiteX4" fmla="*/ 179374 w 4037486"/>
                <a:gd name="connsiteY4" fmla="*/ 0 h 415202"/>
                <a:gd name="connsiteX5" fmla="*/ 195123 w 4037486"/>
                <a:gd name="connsiteY5" fmla="*/ 0 h 415202"/>
                <a:gd name="connsiteX6" fmla="*/ 3844610 w 4037486"/>
                <a:gd name="connsiteY6" fmla="*/ 0 h 415202"/>
                <a:gd name="connsiteX7" fmla="*/ 4020713 w 4037486"/>
                <a:gd name="connsiteY7" fmla="*/ 95926 h 415202"/>
                <a:gd name="connsiteX8" fmla="*/ 4037178 w 4037486"/>
                <a:gd name="connsiteY8" fmla="*/ 151764 h 415202"/>
                <a:gd name="connsiteX9" fmla="*/ 4037178 w 4037486"/>
                <a:gd name="connsiteY9" fmla="*/ 264155 h 415202"/>
                <a:gd name="connsiteX10" fmla="*/ 3923355 w 4037486"/>
                <a:gd name="connsiteY10" fmla="*/ 405896 h 415202"/>
                <a:gd name="connsiteX11" fmla="*/ 3893289 w 4037486"/>
                <a:gd name="connsiteY11" fmla="*/ 415918 h 415202"/>
                <a:gd name="connsiteX12" fmla="*/ 144297 w 4037486"/>
                <a:gd name="connsiteY12" fmla="*/ 416634 h 415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37486" h="415202">
                  <a:moveTo>
                    <a:pt x="144297" y="416634"/>
                  </a:moveTo>
                  <a:cubicBezTo>
                    <a:pt x="94186" y="402317"/>
                    <a:pt x="49087" y="380125"/>
                    <a:pt x="24031" y="331446"/>
                  </a:cubicBezTo>
                  <a:cubicBezTo>
                    <a:pt x="14725" y="313549"/>
                    <a:pt x="5419" y="293505"/>
                    <a:pt x="3987" y="274177"/>
                  </a:cubicBezTo>
                  <a:cubicBezTo>
                    <a:pt x="408" y="234088"/>
                    <a:pt x="-1740" y="194000"/>
                    <a:pt x="1839" y="153911"/>
                  </a:cubicBezTo>
                  <a:cubicBezTo>
                    <a:pt x="10430" y="61564"/>
                    <a:pt x="79869" y="2864"/>
                    <a:pt x="179374" y="0"/>
                  </a:cubicBezTo>
                  <a:cubicBezTo>
                    <a:pt x="184385" y="0"/>
                    <a:pt x="190112" y="0"/>
                    <a:pt x="195123" y="0"/>
                  </a:cubicBezTo>
                  <a:cubicBezTo>
                    <a:pt x="1411380" y="0"/>
                    <a:pt x="2628353" y="0"/>
                    <a:pt x="3844610" y="0"/>
                  </a:cubicBezTo>
                  <a:cubicBezTo>
                    <a:pt x="3921924" y="0"/>
                    <a:pt x="3984920" y="23624"/>
                    <a:pt x="4020713" y="95926"/>
                  </a:cubicBezTo>
                  <a:cubicBezTo>
                    <a:pt x="4029304" y="113107"/>
                    <a:pt x="4035746" y="132435"/>
                    <a:pt x="4037178" y="151764"/>
                  </a:cubicBezTo>
                  <a:cubicBezTo>
                    <a:pt x="4040042" y="188989"/>
                    <a:pt x="4040042" y="226930"/>
                    <a:pt x="4037178" y="264155"/>
                  </a:cubicBezTo>
                  <a:cubicBezTo>
                    <a:pt x="4032883" y="327867"/>
                    <a:pt x="3984920" y="386568"/>
                    <a:pt x="3923355" y="405896"/>
                  </a:cubicBezTo>
                  <a:cubicBezTo>
                    <a:pt x="3913333" y="408760"/>
                    <a:pt x="3903311" y="413055"/>
                    <a:pt x="3893289" y="415918"/>
                  </a:cubicBezTo>
                  <a:cubicBezTo>
                    <a:pt x="2644102" y="416634"/>
                    <a:pt x="1394200" y="416634"/>
                    <a:pt x="144297" y="416634"/>
                  </a:cubicBezTo>
                  <a:close/>
                </a:path>
              </a:pathLst>
            </a:custGeom>
            <a:grpFill/>
            <a:ln w="7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227146B-8E8A-48C2-B509-DC58F8D3E310}"/>
                </a:ext>
              </a:extLst>
            </p:cNvPr>
            <p:cNvSpPr/>
            <p:nvPr/>
          </p:nvSpPr>
          <p:spPr>
            <a:xfrm>
              <a:off x="4333539" y="3183459"/>
              <a:ext cx="2877784" cy="3164129"/>
            </a:xfrm>
            <a:custGeom>
              <a:avLst/>
              <a:gdLst>
                <a:gd name="connsiteX0" fmla="*/ 2881362 w 2877782"/>
                <a:gd name="connsiteY0" fmla="*/ 1584212 h 3164129"/>
                <a:gd name="connsiteX1" fmla="*/ 2881362 w 2877782"/>
                <a:gd name="connsiteY1" fmla="*/ 3083952 h 3164129"/>
                <a:gd name="connsiteX2" fmla="*/ 2807628 w 2877782"/>
                <a:gd name="connsiteY2" fmla="*/ 3164845 h 3164129"/>
                <a:gd name="connsiteX3" fmla="*/ 2772551 w 2877782"/>
                <a:gd name="connsiteY3" fmla="*/ 3166277 h 3164129"/>
                <a:gd name="connsiteX4" fmla="*/ 110959 w 2877782"/>
                <a:gd name="connsiteY4" fmla="*/ 3166277 h 3164129"/>
                <a:gd name="connsiteX5" fmla="*/ 78745 w 2877782"/>
                <a:gd name="connsiteY5" fmla="*/ 3165561 h 3164129"/>
                <a:gd name="connsiteX6" fmla="*/ 0 w 2877782"/>
                <a:gd name="connsiteY6" fmla="*/ 3080373 h 3164129"/>
                <a:gd name="connsiteX7" fmla="*/ 0 w 2877782"/>
                <a:gd name="connsiteY7" fmla="*/ 86620 h 3164129"/>
                <a:gd name="connsiteX8" fmla="*/ 78745 w 2877782"/>
                <a:gd name="connsiteY8" fmla="*/ 716 h 3164129"/>
                <a:gd name="connsiteX9" fmla="*/ 105232 w 2877782"/>
                <a:gd name="connsiteY9" fmla="*/ 0 h 3164129"/>
                <a:gd name="connsiteX10" fmla="*/ 2775414 w 2877782"/>
                <a:gd name="connsiteY10" fmla="*/ 0 h 3164129"/>
                <a:gd name="connsiteX11" fmla="*/ 2818366 w 2877782"/>
                <a:gd name="connsiteY11" fmla="*/ 2863 h 3164129"/>
                <a:gd name="connsiteX12" fmla="*/ 2882078 w 2877782"/>
                <a:gd name="connsiteY12" fmla="*/ 76598 h 3164129"/>
                <a:gd name="connsiteX13" fmla="*/ 2881362 w 2877782"/>
                <a:gd name="connsiteY13" fmla="*/ 1584212 h 3164129"/>
                <a:gd name="connsiteX14" fmla="*/ 1440323 w 2877782"/>
                <a:gd name="connsiteY14" fmla="*/ 2741052 h 3164129"/>
                <a:gd name="connsiteX15" fmla="*/ 2474034 w 2877782"/>
                <a:gd name="connsiteY15" fmla="*/ 2741052 h 3164129"/>
                <a:gd name="connsiteX16" fmla="*/ 2557791 w 2877782"/>
                <a:gd name="connsiteY16" fmla="*/ 2658012 h 3164129"/>
                <a:gd name="connsiteX17" fmla="*/ 2557791 w 2877782"/>
                <a:gd name="connsiteY17" fmla="*/ 1696603 h 3164129"/>
                <a:gd name="connsiteX18" fmla="*/ 2474034 w 2877782"/>
                <a:gd name="connsiteY18" fmla="*/ 1612131 h 3164129"/>
                <a:gd name="connsiteX19" fmla="*/ 406612 w 2877782"/>
                <a:gd name="connsiteY19" fmla="*/ 1612131 h 3164129"/>
                <a:gd name="connsiteX20" fmla="*/ 325003 w 2877782"/>
                <a:gd name="connsiteY20" fmla="*/ 1695172 h 3164129"/>
                <a:gd name="connsiteX21" fmla="*/ 325003 w 2877782"/>
                <a:gd name="connsiteY21" fmla="*/ 2659444 h 3164129"/>
                <a:gd name="connsiteX22" fmla="*/ 406612 w 2877782"/>
                <a:gd name="connsiteY22" fmla="*/ 2741768 h 3164129"/>
                <a:gd name="connsiteX23" fmla="*/ 1440323 w 2877782"/>
                <a:gd name="connsiteY23" fmla="*/ 2741052 h 316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77782" h="3164129">
                  <a:moveTo>
                    <a:pt x="2881362" y="1584212"/>
                  </a:moveTo>
                  <a:cubicBezTo>
                    <a:pt x="2881362" y="2083887"/>
                    <a:pt x="2881362" y="2584278"/>
                    <a:pt x="2881362" y="3083952"/>
                  </a:cubicBezTo>
                  <a:cubicBezTo>
                    <a:pt x="2881362" y="3136927"/>
                    <a:pt x="2860602" y="3160550"/>
                    <a:pt x="2807628" y="3164845"/>
                  </a:cubicBezTo>
                  <a:cubicBezTo>
                    <a:pt x="2796174" y="3165561"/>
                    <a:pt x="2784720" y="3166277"/>
                    <a:pt x="2772551" y="3166277"/>
                  </a:cubicBezTo>
                  <a:cubicBezTo>
                    <a:pt x="1885592" y="3166277"/>
                    <a:pt x="997918" y="3166277"/>
                    <a:pt x="110959" y="3166277"/>
                  </a:cubicBezTo>
                  <a:cubicBezTo>
                    <a:pt x="100221" y="3166277"/>
                    <a:pt x="89483" y="3166277"/>
                    <a:pt x="78745" y="3165561"/>
                  </a:cubicBezTo>
                  <a:cubicBezTo>
                    <a:pt x="21476" y="3161266"/>
                    <a:pt x="0" y="3137642"/>
                    <a:pt x="0" y="3080373"/>
                  </a:cubicBezTo>
                  <a:cubicBezTo>
                    <a:pt x="0" y="2082455"/>
                    <a:pt x="0" y="1084538"/>
                    <a:pt x="0" y="86620"/>
                  </a:cubicBezTo>
                  <a:cubicBezTo>
                    <a:pt x="0" y="29350"/>
                    <a:pt x="21476" y="5727"/>
                    <a:pt x="78745" y="716"/>
                  </a:cubicBezTo>
                  <a:cubicBezTo>
                    <a:pt x="87336" y="0"/>
                    <a:pt x="96642" y="0"/>
                    <a:pt x="105232" y="0"/>
                  </a:cubicBezTo>
                  <a:cubicBezTo>
                    <a:pt x="995054" y="0"/>
                    <a:pt x="1884876" y="0"/>
                    <a:pt x="2775414" y="0"/>
                  </a:cubicBezTo>
                  <a:cubicBezTo>
                    <a:pt x="2789731" y="0"/>
                    <a:pt x="2804049" y="716"/>
                    <a:pt x="2818366" y="2863"/>
                  </a:cubicBezTo>
                  <a:cubicBezTo>
                    <a:pt x="2862034" y="9306"/>
                    <a:pt x="2882078" y="32930"/>
                    <a:pt x="2882078" y="76598"/>
                  </a:cubicBezTo>
                  <a:cubicBezTo>
                    <a:pt x="2881362" y="579136"/>
                    <a:pt x="2881362" y="1081674"/>
                    <a:pt x="2881362" y="1584212"/>
                  </a:cubicBezTo>
                  <a:close/>
                  <a:moveTo>
                    <a:pt x="1440323" y="2741052"/>
                  </a:moveTo>
                  <a:cubicBezTo>
                    <a:pt x="1784655" y="2741052"/>
                    <a:pt x="2129702" y="2741052"/>
                    <a:pt x="2474034" y="2741052"/>
                  </a:cubicBezTo>
                  <a:cubicBezTo>
                    <a:pt x="2536315" y="2741052"/>
                    <a:pt x="2557791" y="2719576"/>
                    <a:pt x="2557791" y="2658012"/>
                  </a:cubicBezTo>
                  <a:cubicBezTo>
                    <a:pt x="2557791" y="2337304"/>
                    <a:pt x="2557791" y="2017311"/>
                    <a:pt x="2557791" y="1696603"/>
                  </a:cubicBezTo>
                  <a:cubicBezTo>
                    <a:pt x="2557791" y="1635039"/>
                    <a:pt x="2535599" y="1612131"/>
                    <a:pt x="2474034" y="1612131"/>
                  </a:cubicBezTo>
                  <a:cubicBezTo>
                    <a:pt x="1784655" y="1612131"/>
                    <a:pt x="1095991" y="1612131"/>
                    <a:pt x="406612" y="1612131"/>
                  </a:cubicBezTo>
                  <a:cubicBezTo>
                    <a:pt x="346479" y="1612131"/>
                    <a:pt x="325003" y="1634323"/>
                    <a:pt x="325003" y="1695172"/>
                  </a:cubicBezTo>
                  <a:cubicBezTo>
                    <a:pt x="325003" y="2016596"/>
                    <a:pt x="325003" y="2338020"/>
                    <a:pt x="325003" y="2659444"/>
                  </a:cubicBezTo>
                  <a:cubicBezTo>
                    <a:pt x="325003" y="2720292"/>
                    <a:pt x="345763" y="2741768"/>
                    <a:pt x="406612" y="2741768"/>
                  </a:cubicBezTo>
                  <a:cubicBezTo>
                    <a:pt x="751660" y="2741052"/>
                    <a:pt x="1095991" y="2741052"/>
                    <a:pt x="1440323" y="2741052"/>
                  </a:cubicBezTo>
                  <a:close/>
                </a:path>
              </a:pathLst>
            </a:custGeom>
            <a:grpFill/>
            <a:ln w="7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0B4FD3D-AF29-48B5-BF9A-59567A4C85CD}"/>
                </a:ext>
              </a:extLst>
            </p:cNvPr>
            <p:cNvSpPr/>
            <p:nvPr/>
          </p:nvSpPr>
          <p:spPr>
            <a:xfrm>
              <a:off x="3754787" y="2664438"/>
              <a:ext cx="4037486" cy="415203"/>
            </a:xfrm>
            <a:custGeom>
              <a:avLst/>
              <a:gdLst>
                <a:gd name="connsiteX0" fmla="*/ 2020505 w 4037486"/>
                <a:gd name="connsiteY0" fmla="*/ 415220 h 415202"/>
                <a:gd name="connsiteX1" fmla="*/ 188603 w 4037486"/>
                <a:gd name="connsiteY1" fmla="*/ 415935 h 415202"/>
                <a:gd name="connsiteX2" fmla="*/ 330 w 4037486"/>
                <a:gd name="connsiteY2" fmla="*/ 225515 h 415202"/>
                <a:gd name="connsiteX3" fmla="*/ 15363 w 4037486"/>
                <a:gd name="connsiteY3" fmla="*/ 104534 h 415202"/>
                <a:gd name="connsiteX4" fmla="*/ 166411 w 4037486"/>
                <a:gd name="connsiteY4" fmla="*/ 1449 h 415202"/>
                <a:gd name="connsiteX5" fmla="*/ 881562 w 4037486"/>
                <a:gd name="connsiteY5" fmla="*/ 1449 h 415202"/>
                <a:gd name="connsiteX6" fmla="*/ 911628 w 4037486"/>
                <a:gd name="connsiteY6" fmla="*/ 10039 h 415202"/>
                <a:gd name="connsiteX7" fmla="*/ 1575236 w 4037486"/>
                <a:gd name="connsiteY7" fmla="*/ 235537 h 415202"/>
                <a:gd name="connsiteX8" fmla="*/ 2137191 w 4037486"/>
                <a:gd name="connsiteY8" fmla="*/ 271331 h 415202"/>
                <a:gd name="connsiteX9" fmla="*/ 2823707 w 4037486"/>
                <a:gd name="connsiteY9" fmla="*/ 140327 h 415202"/>
                <a:gd name="connsiteX10" fmla="*/ 3115065 w 4037486"/>
                <a:gd name="connsiteY10" fmla="*/ 16482 h 415202"/>
                <a:gd name="connsiteX11" fmla="*/ 3167323 w 4037486"/>
                <a:gd name="connsiteY11" fmla="*/ 1449 h 415202"/>
                <a:gd name="connsiteX12" fmla="*/ 3855271 w 4037486"/>
                <a:gd name="connsiteY12" fmla="*/ 17 h 415202"/>
                <a:gd name="connsiteX13" fmla="*/ 4037816 w 4037486"/>
                <a:gd name="connsiteY13" fmla="*/ 183995 h 415202"/>
                <a:gd name="connsiteX14" fmla="*/ 4023499 w 4037486"/>
                <a:gd name="connsiteY14" fmla="*/ 309987 h 415202"/>
                <a:gd name="connsiteX15" fmla="*/ 3861714 w 4037486"/>
                <a:gd name="connsiteY15" fmla="*/ 413788 h 415202"/>
                <a:gd name="connsiteX16" fmla="*/ 2528054 w 4037486"/>
                <a:gd name="connsiteY16" fmla="*/ 413788 h 415202"/>
                <a:gd name="connsiteX17" fmla="*/ 2020505 w 4037486"/>
                <a:gd name="connsiteY17" fmla="*/ 415220 h 415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37486" h="415202">
                  <a:moveTo>
                    <a:pt x="2020505" y="415220"/>
                  </a:moveTo>
                  <a:cubicBezTo>
                    <a:pt x="1409871" y="415220"/>
                    <a:pt x="799237" y="413788"/>
                    <a:pt x="188603" y="415935"/>
                  </a:cubicBezTo>
                  <a:cubicBezTo>
                    <a:pt x="82655" y="416651"/>
                    <a:pt x="-6113" y="344349"/>
                    <a:pt x="330" y="225515"/>
                  </a:cubicBezTo>
                  <a:cubicBezTo>
                    <a:pt x="2478" y="184711"/>
                    <a:pt x="1046" y="141759"/>
                    <a:pt x="15363" y="104534"/>
                  </a:cubicBezTo>
                  <a:cubicBezTo>
                    <a:pt x="40419" y="37958"/>
                    <a:pt x="94109" y="1449"/>
                    <a:pt x="166411" y="1449"/>
                  </a:cubicBezTo>
                  <a:cubicBezTo>
                    <a:pt x="404795" y="733"/>
                    <a:pt x="643178" y="733"/>
                    <a:pt x="881562" y="1449"/>
                  </a:cubicBezTo>
                  <a:cubicBezTo>
                    <a:pt x="891584" y="1449"/>
                    <a:pt x="902322" y="5028"/>
                    <a:pt x="911628" y="10039"/>
                  </a:cubicBezTo>
                  <a:cubicBezTo>
                    <a:pt x="1120661" y="120283"/>
                    <a:pt x="1343295" y="194733"/>
                    <a:pt x="1575236" y="235537"/>
                  </a:cubicBezTo>
                  <a:cubicBezTo>
                    <a:pt x="1760645" y="268467"/>
                    <a:pt x="1948203" y="280637"/>
                    <a:pt x="2137191" y="271331"/>
                  </a:cubicBezTo>
                  <a:cubicBezTo>
                    <a:pt x="2372711" y="259877"/>
                    <a:pt x="2602504" y="219788"/>
                    <a:pt x="2823707" y="140327"/>
                  </a:cubicBezTo>
                  <a:cubicBezTo>
                    <a:pt x="2923212" y="104534"/>
                    <a:pt x="3017707" y="57287"/>
                    <a:pt x="3115065" y="16482"/>
                  </a:cubicBezTo>
                  <a:cubicBezTo>
                    <a:pt x="3131530" y="9323"/>
                    <a:pt x="3150142" y="1449"/>
                    <a:pt x="3167323" y="1449"/>
                  </a:cubicBezTo>
                  <a:cubicBezTo>
                    <a:pt x="3396400" y="733"/>
                    <a:pt x="3626193" y="2881"/>
                    <a:pt x="3855271" y="17"/>
                  </a:cubicBezTo>
                  <a:cubicBezTo>
                    <a:pt x="3966946" y="-1415"/>
                    <a:pt x="4046407" y="86637"/>
                    <a:pt x="4037816" y="183995"/>
                  </a:cubicBezTo>
                  <a:cubicBezTo>
                    <a:pt x="4034237" y="226231"/>
                    <a:pt x="4036385" y="270615"/>
                    <a:pt x="4023499" y="309987"/>
                  </a:cubicBezTo>
                  <a:cubicBezTo>
                    <a:pt x="4002739" y="375847"/>
                    <a:pt x="3936879" y="413788"/>
                    <a:pt x="3861714" y="413788"/>
                  </a:cubicBezTo>
                  <a:cubicBezTo>
                    <a:pt x="3417160" y="413788"/>
                    <a:pt x="2972607" y="413788"/>
                    <a:pt x="2528054" y="413788"/>
                  </a:cubicBezTo>
                  <a:cubicBezTo>
                    <a:pt x="2359826" y="415220"/>
                    <a:pt x="2190165" y="415220"/>
                    <a:pt x="2020505" y="415220"/>
                  </a:cubicBezTo>
                  <a:close/>
                </a:path>
              </a:pathLst>
            </a:custGeom>
            <a:grpFill/>
            <a:ln w="7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C75AA2-1271-4E73-ADA4-3F1F22E986EE}"/>
                </a:ext>
              </a:extLst>
            </p:cNvPr>
            <p:cNvSpPr/>
            <p:nvPr/>
          </p:nvSpPr>
          <p:spPr>
            <a:xfrm>
              <a:off x="4788828" y="4925161"/>
              <a:ext cx="1968632" cy="866198"/>
            </a:xfrm>
            <a:custGeom>
              <a:avLst/>
              <a:gdLst>
                <a:gd name="connsiteX0" fmla="*/ 1972928 w 1968632"/>
                <a:gd name="connsiteY0" fmla="*/ 0 h 866198"/>
                <a:gd name="connsiteX1" fmla="*/ 1972928 w 1968632"/>
                <a:gd name="connsiteY1" fmla="*/ 869062 h 866198"/>
                <a:gd name="connsiteX2" fmla="*/ 0 w 1968632"/>
                <a:gd name="connsiteY2" fmla="*/ 869062 h 866198"/>
                <a:gd name="connsiteX3" fmla="*/ 0 w 1968632"/>
                <a:gd name="connsiteY3" fmla="*/ 0 h 866198"/>
                <a:gd name="connsiteX4" fmla="*/ 1972928 w 1968632"/>
                <a:gd name="connsiteY4" fmla="*/ 0 h 866198"/>
                <a:gd name="connsiteX5" fmla="*/ 982169 w 1968632"/>
                <a:gd name="connsiteY5" fmla="*/ 637121 h 866198"/>
                <a:gd name="connsiteX6" fmla="*/ 1188338 w 1968632"/>
                <a:gd name="connsiteY6" fmla="*/ 440258 h 866198"/>
                <a:gd name="connsiteX7" fmla="*/ 992907 w 1968632"/>
                <a:gd name="connsiteY7" fmla="*/ 232657 h 866198"/>
                <a:gd name="connsiteX8" fmla="*/ 784590 w 1968632"/>
                <a:gd name="connsiteY8" fmla="*/ 432383 h 866198"/>
                <a:gd name="connsiteX9" fmla="*/ 982169 w 1968632"/>
                <a:gd name="connsiteY9" fmla="*/ 637121 h 866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8632" h="866198">
                  <a:moveTo>
                    <a:pt x="1972928" y="0"/>
                  </a:moveTo>
                  <a:cubicBezTo>
                    <a:pt x="1972928" y="290642"/>
                    <a:pt x="1972928" y="579136"/>
                    <a:pt x="1972928" y="869062"/>
                  </a:cubicBezTo>
                  <a:cubicBezTo>
                    <a:pt x="1315047" y="869062"/>
                    <a:pt x="658597" y="869062"/>
                    <a:pt x="0" y="869062"/>
                  </a:cubicBezTo>
                  <a:cubicBezTo>
                    <a:pt x="0" y="579852"/>
                    <a:pt x="0" y="290642"/>
                    <a:pt x="0" y="0"/>
                  </a:cubicBezTo>
                  <a:cubicBezTo>
                    <a:pt x="657165" y="0"/>
                    <a:pt x="1313615" y="0"/>
                    <a:pt x="1972928" y="0"/>
                  </a:cubicBezTo>
                  <a:close/>
                  <a:moveTo>
                    <a:pt x="982169" y="637121"/>
                  </a:moveTo>
                  <a:cubicBezTo>
                    <a:pt x="1091696" y="639985"/>
                    <a:pt x="1184043" y="551933"/>
                    <a:pt x="1188338" y="440258"/>
                  </a:cubicBezTo>
                  <a:cubicBezTo>
                    <a:pt x="1192633" y="331446"/>
                    <a:pt x="1102434" y="236236"/>
                    <a:pt x="992907" y="232657"/>
                  </a:cubicBezTo>
                  <a:cubicBezTo>
                    <a:pt x="880516" y="229077"/>
                    <a:pt x="786737" y="318561"/>
                    <a:pt x="784590" y="432383"/>
                  </a:cubicBezTo>
                  <a:cubicBezTo>
                    <a:pt x="781010" y="541911"/>
                    <a:pt x="870494" y="634257"/>
                    <a:pt x="982169" y="637121"/>
                  </a:cubicBezTo>
                  <a:close/>
                </a:path>
              </a:pathLst>
            </a:custGeom>
            <a:grpFill/>
            <a:ln w="7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B078612-D824-4801-BE19-02BE0BC31E09}"/>
              </a:ext>
            </a:extLst>
          </p:cNvPr>
          <p:cNvSpPr/>
          <p:nvPr/>
        </p:nvSpPr>
        <p:spPr>
          <a:xfrm rot="20712819">
            <a:off x="9583171" y="3982683"/>
            <a:ext cx="777905" cy="467529"/>
          </a:xfrm>
          <a:custGeom>
            <a:avLst/>
            <a:gdLst>
              <a:gd name="connsiteX0" fmla="*/ 1463215 w 1885950"/>
              <a:gd name="connsiteY0" fmla="*/ 833805 h 1133475"/>
              <a:gd name="connsiteX1" fmla="*/ 1517508 w 1885950"/>
              <a:gd name="connsiteY1" fmla="*/ 851903 h 1133475"/>
              <a:gd name="connsiteX2" fmla="*/ 1873742 w 1885950"/>
              <a:gd name="connsiteY2" fmla="*/ 670928 h 1133475"/>
              <a:gd name="connsiteX3" fmla="*/ 1798495 w 1885950"/>
              <a:gd name="connsiteY3" fmla="*/ 408038 h 1133475"/>
              <a:gd name="connsiteX4" fmla="*/ 1629902 w 1885950"/>
              <a:gd name="connsiteY4" fmla="*/ 322313 h 1133475"/>
              <a:gd name="connsiteX5" fmla="*/ 1587992 w 1885950"/>
              <a:gd name="connsiteY5" fmla="*/ 289928 h 1133475"/>
              <a:gd name="connsiteX6" fmla="*/ 1541320 w 1885950"/>
              <a:gd name="connsiteY6" fmla="*/ 250875 h 1133475"/>
              <a:gd name="connsiteX7" fmla="*/ 583105 w 1885950"/>
              <a:gd name="connsiteY7" fmla="*/ 3225 h 1133475"/>
              <a:gd name="connsiteX8" fmla="*/ 514525 w 1885950"/>
              <a:gd name="connsiteY8" fmla="*/ 39420 h 1133475"/>
              <a:gd name="connsiteX9" fmla="*/ 510715 w 1885950"/>
              <a:gd name="connsiteY9" fmla="*/ 609015 h 1133475"/>
              <a:gd name="connsiteX10" fmla="*/ 521192 w 1885950"/>
              <a:gd name="connsiteY10" fmla="*/ 651878 h 1133475"/>
              <a:gd name="connsiteX11" fmla="*/ 476425 w 1885950"/>
              <a:gd name="connsiteY11" fmla="*/ 648068 h 1133475"/>
              <a:gd name="connsiteX12" fmla="*/ 43037 w 1885950"/>
              <a:gd name="connsiteY12" fmla="*/ 535673 h 1133475"/>
              <a:gd name="connsiteX13" fmla="*/ 3032 w 1885950"/>
              <a:gd name="connsiteY13" fmla="*/ 535673 h 1133475"/>
              <a:gd name="connsiteX14" fmla="*/ 8748 w 1885950"/>
              <a:gd name="connsiteY14" fmla="*/ 571868 h 1133475"/>
              <a:gd name="connsiteX15" fmla="*/ 158290 w 1885950"/>
              <a:gd name="connsiteY15" fmla="*/ 764273 h 1133475"/>
              <a:gd name="connsiteX16" fmla="*/ 499285 w 1885950"/>
              <a:gd name="connsiteY16" fmla="*/ 930960 h 1133475"/>
              <a:gd name="connsiteX17" fmla="*/ 540242 w 1885950"/>
              <a:gd name="connsiteY17" fmla="*/ 957630 h 1133475"/>
              <a:gd name="connsiteX18" fmla="*/ 581200 w 1885950"/>
              <a:gd name="connsiteY18" fmla="*/ 993825 h 1133475"/>
              <a:gd name="connsiteX19" fmla="*/ 1139365 w 1885950"/>
              <a:gd name="connsiteY19" fmla="*/ 1135748 h 1133475"/>
              <a:gd name="connsiteX20" fmla="*/ 1185085 w 1885950"/>
              <a:gd name="connsiteY20" fmla="*/ 1133843 h 1133475"/>
              <a:gd name="connsiteX21" fmla="*/ 1265095 w 1885950"/>
              <a:gd name="connsiteY21" fmla="*/ 1114793 h 1133475"/>
              <a:gd name="connsiteX22" fmla="*/ 1568942 w 1885950"/>
              <a:gd name="connsiteY22" fmla="*/ 1110983 h 1133475"/>
              <a:gd name="connsiteX23" fmla="*/ 1801352 w 1885950"/>
              <a:gd name="connsiteY23" fmla="*/ 1026210 h 1133475"/>
              <a:gd name="connsiteX24" fmla="*/ 1831833 w 1885950"/>
              <a:gd name="connsiteY24" fmla="*/ 988110 h 1133475"/>
              <a:gd name="connsiteX25" fmla="*/ 1789923 w 1885950"/>
              <a:gd name="connsiteY25" fmla="*/ 970965 h 1133475"/>
              <a:gd name="connsiteX26" fmla="*/ 1640380 w 1885950"/>
              <a:gd name="connsiteY26" fmla="*/ 940485 h 1133475"/>
              <a:gd name="connsiteX27" fmla="*/ 1326055 w 1885950"/>
              <a:gd name="connsiteY27" fmla="*/ 876668 h 1133475"/>
              <a:gd name="connsiteX28" fmla="*/ 1463215 w 1885950"/>
              <a:gd name="connsiteY28" fmla="*/ 833805 h 1133475"/>
              <a:gd name="connsiteX29" fmla="*/ 1534652 w 1885950"/>
              <a:gd name="connsiteY29" fmla="*/ 655688 h 1133475"/>
              <a:gd name="connsiteX30" fmla="*/ 1596565 w 1885950"/>
              <a:gd name="connsiteY30" fmla="*/ 439470 h 1133475"/>
              <a:gd name="connsiteX31" fmla="*/ 1642285 w 1885950"/>
              <a:gd name="connsiteY31" fmla="*/ 408990 h 1133475"/>
              <a:gd name="connsiteX32" fmla="*/ 1764205 w 1885950"/>
              <a:gd name="connsiteY32" fmla="*/ 675690 h 1133475"/>
              <a:gd name="connsiteX33" fmla="*/ 1621330 w 1885950"/>
              <a:gd name="connsiteY33" fmla="*/ 760463 h 1133475"/>
              <a:gd name="connsiteX34" fmla="*/ 1583230 w 1885950"/>
              <a:gd name="connsiteY34" fmla="*/ 756653 h 1133475"/>
              <a:gd name="connsiteX35" fmla="*/ 1534652 w 1885950"/>
              <a:gd name="connsiteY35" fmla="*/ 655688 h 113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885950" h="1133475">
                <a:moveTo>
                  <a:pt x="1463215" y="833805"/>
                </a:moveTo>
                <a:cubicBezTo>
                  <a:pt x="1481313" y="840473"/>
                  <a:pt x="1499410" y="847140"/>
                  <a:pt x="1517508" y="851903"/>
                </a:cubicBezTo>
                <a:cubicBezTo>
                  <a:pt x="1684195" y="899528"/>
                  <a:pt x="1814688" y="833805"/>
                  <a:pt x="1873742" y="670928"/>
                </a:cubicBezTo>
                <a:cubicBezTo>
                  <a:pt x="1911842" y="566153"/>
                  <a:pt x="1886125" y="477570"/>
                  <a:pt x="1798495" y="408038"/>
                </a:cubicBezTo>
                <a:cubicBezTo>
                  <a:pt x="1748013" y="368033"/>
                  <a:pt x="1689910" y="342315"/>
                  <a:pt x="1629902" y="322313"/>
                </a:cubicBezTo>
                <a:cubicBezTo>
                  <a:pt x="1611805" y="316598"/>
                  <a:pt x="1590850" y="313740"/>
                  <a:pt x="1587992" y="289928"/>
                </a:cubicBezTo>
                <a:cubicBezTo>
                  <a:pt x="1585135" y="261353"/>
                  <a:pt x="1563227" y="255638"/>
                  <a:pt x="1541320" y="250875"/>
                </a:cubicBezTo>
                <a:cubicBezTo>
                  <a:pt x="1222233" y="168008"/>
                  <a:pt x="902192" y="86093"/>
                  <a:pt x="583105" y="3225"/>
                </a:cubicBezTo>
                <a:cubicBezTo>
                  <a:pt x="545957" y="-6300"/>
                  <a:pt x="527860" y="5130"/>
                  <a:pt x="514525" y="39420"/>
                </a:cubicBezTo>
                <a:cubicBezTo>
                  <a:pt x="436420" y="228968"/>
                  <a:pt x="409750" y="418515"/>
                  <a:pt x="510715" y="609015"/>
                </a:cubicBezTo>
                <a:cubicBezTo>
                  <a:pt x="517382" y="622350"/>
                  <a:pt x="533575" y="638543"/>
                  <a:pt x="521192" y="651878"/>
                </a:cubicBezTo>
                <a:cubicBezTo>
                  <a:pt x="509762" y="664260"/>
                  <a:pt x="491665" y="651878"/>
                  <a:pt x="476425" y="648068"/>
                </a:cubicBezTo>
                <a:cubicBezTo>
                  <a:pt x="331645" y="610920"/>
                  <a:pt x="187817" y="572820"/>
                  <a:pt x="43037" y="535673"/>
                </a:cubicBezTo>
                <a:cubicBezTo>
                  <a:pt x="29702" y="531863"/>
                  <a:pt x="13510" y="522338"/>
                  <a:pt x="3032" y="535673"/>
                </a:cubicBezTo>
                <a:cubicBezTo>
                  <a:pt x="-4588" y="546150"/>
                  <a:pt x="3985" y="560438"/>
                  <a:pt x="8748" y="571868"/>
                </a:cubicBezTo>
                <a:cubicBezTo>
                  <a:pt x="41132" y="649973"/>
                  <a:pt x="87805" y="715695"/>
                  <a:pt x="158290" y="764273"/>
                </a:cubicBezTo>
                <a:cubicBezTo>
                  <a:pt x="264017" y="835710"/>
                  <a:pt x="380223" y="886193"/>
                  <a:pt x="499285" y="930960"/>
                </a:cubicBezTo>
                <a:cubicBezTo>
                  <a:pt x="514525" y="936675"/>
                  <a:pt x="539290" y="936675"/>
                  <a:pt x="540242" y="957630"/>
                </a:cubicBezTo>
                <a:cubicBezTo>
                  <a:pt x="541195" y="988110"/>
                  <a:pt x="561198" y="989063"/>
                  <a:pt x="581200" y="993825"/>
                </a:cubicBezTo>
                <a:cubicBezTo>
                  <a:pt x="766937" y="1041450"/>
                  <a:pt x="953627" y="1088123"/>
                  <a:pt x="1139365" y="1135748"/>
                </a:cubicBezTo>
                <a:cubicBezTo>
                  <a:pt x="1154605" y="1139558"/>
                  <a:pt x="1172702" y="1147178"/>
                  <a:pt x="1185085" y="1133843"/>
                </a:cubicBezTo>
                <a:cubicBezTo>
                  <a:pt x="1207945" y="1108125"/>
                  <a:pt x="1236520" y="1111935"/>
                  <a:pt x="1265095" y="1114793"/>
                </a:cubicBezTo>
                <a:cubicBezTo>
                  <a:pt x="1367013" y="1127175"/>
                  <a:pt x="1467977" y="1116698"/>
                  <a:pt x="1568942" y="1110983"/>
                </a:cubicBezTo>
                <a:cubicBezTo>
                  <a:pt x="1654667" y="1106220"/>
                  <a:pt x="1734677" y="1083360"/>
                  <a:pt x="1801352" y="1026210"/>
                </a:cubicBezTo>
                <a:cubicBezTo>
                  <a:pt x="1813735" y="1015733"/>
                  <a:pt x="1836595" y="1007160"/>
                  <a:pt x="1831833" y="988110"/>
                </a:cubicBezTo>
                <a:cubicBezTo>
                  <a:pt x="1828023" y="971918"/>
                  <a:pt x="1805163" y="974775"/>
                  <a:pt x="1789923" y="970965"/>
                </a:cubicBezTo>
                <a:cubicBezTo>
                  <a:pt x="1740392" y="960488"/>
                  <a:pt x="1690863" y="950010"/>
                  <a:pt x="1640380" y="940485"/>
                </a:cubicBezTo>
                <a:cubicBezTo>
                  <a:pt x="1538463" y="919530"/>
                  <a:pt x="1435592" y="898575"/>
                  <a:pt x="1326055" y="876668"/>
                </a:cubicBezTo>
                <a:cubicBezTo>
                  <a:pt x="1387967" y="810945"/>
                  <a:pt x="1398445" y="809040"/>
                  <a:pt x="1463215" y="833805"/>
                </a:cubicBezTo>
                <a:close/>
                <a:moveTo>
                  <a:pt x="1534652" y="655688"/>
                </a:moveTo>
                <a:cubicBezTo>
                  <a:pt x="1576563" y="589965"/>
                  <a:pt x="1595613" y="516623"/>
                  <a:pt x="1596565" y="439470"/>
                </a:cubicBezTo>
                <a:cubicBezTo>
                  <a:pt x="1596565" y="404228"/>
                  <a:pt x="1607995" y="394703"/>
                  <a:pt x="1642285" y="408990"/>
                </a:cubicBezTo>
                <a:cubicBezTo>
                  <a:pt x="1773730" y="464235"/>
                  <a:pt x="1822308" y="568058"/>
                  <a:pt x="1764205" y="675690"/>
                </a:cubicBezTo>
                <a:cubicBezTo>
                  <a:pt x="1733725" y="732840"/>
                  <a:pt x="1688005" y="763320"/>
                  <a:pt x="1621330" y="760463"/>
                </a:cubicBezTo>
                <a:cubicBezTo>
                  <a:pt x="1608948" y="759510"/>
                  <a:pt x="1595613" y="758558"/>
                  <a:pt x="1583230" y="756653"/>
                </a:cubicBezTo>
                <a:cubicBezTo>
                  <a:pt x="1493695" y="743318"/>
                  <a:pt x="1487980" y="729983"/>
                  <a:pt x="1534652" y="655688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3DB6824-7873-453C-AE52-7E0E7AA6C28A}"/>
              </a:ext>
            </a:extLst>
          </p:cNvPr>
          <p:cNvGrpSpPr/>
          <p:nvPr/>
        </p:nvGrpSpPr>
        <p:grpSpPr>
          <a:xfrm>
            <a:off x="6540602" y="3794601"/>
            <a:ext cx="636861" cy="763791"/>
            <a:chOff x="6761163" y="2984500"/>
            <a:chExt cx="915988" cy="1098550"/>
          </a:xfrm>
          <a:solidFill>
            <a:schemeClr val="accent1"/>
          </a:solidFill>
        </p:grpSpPr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963AEF8C-8F17-49BE-8E2C-755A2FA9C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6913" y="2984500"/>
              <a:ext cx="361950" cy="239713"/>
            </a:xfrm>
            <a:custGeom>
              <a:avLst/>
              <a:gdLst>
                <a:gd name="T0" fmla="*/ 434 w 741"/>
                <a:gd name="T1" fmla="*/ 127 h 492"/>
                <a:gd name="T2" fmla="*/ 434 w 741"/>
                <a:gd name="T3" fmla="*/ 74 h 492"/>
                <a:gd name="T4" fmla="*/ 462 w 741"/>
                <a:gd name="T5" fmla="*/ 38 h 492"/>
                <a:gd name="T6" fmla="*/ 424 w 741"/>
                <a:gd name="T7" fmla="*/ 0 h 492"/>
                <a:gd name="T8" fmla="*/ 317 w 741"/>
                <a:gd name="T9" fmla="*/ 0 h 492"/>
                <a:gd name="T10" fmla="*/ 279 w 741"/>
                <a:gd name="T11" fmla="*/ 38 h 492"/>
                <a:gd name="T12" fmla="*/ 307 w 741"/>
                <a:gd name="T13" fmla="*/ 74 h 492"/>
                <a:gd name="T14" fmla="*/ 307 w 741"/>
                <a:gd name="T15" fmla="*/ 127 h 492"/>
                <a:gd name="T16" fmla="*/ 0 w 741"/>
                <a:gd name="T17" fmla="*/ 492 h 492"/>
                <a:gd name="T18" fmla="*/ 741 w 741"/>
                <a:gd name="T19" fmla="*/ 492 h 492"/>
                <a:gd name="T20" fmla="*/ 434 w 741"/>
                <a:gd name="T21" fmla="*/ 127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1" h="492">
                  <a:moveTo>
                    <a:pt x="434" y="127"/>
                  </a:moveTo>
                  <a:lnTo>
                    <a:pt x="434" y="74"/>
                  </a:lnTo>
                  <a:cubicBezTo>
                    <a:pt x="450" y="70"/>
                    <a:pt x="462" y="55"/>
                    <a:pt x="462" y="38"/>
                  </a:cubicBezTo>
                  <a:cubicBezTo>
                    <a:pt x="462" y="17"/>
                    <a:pt x="445" y="0"/>
                    <a:pt x="424" y="0"/>
                  </a:cubicBezTo>
                  <a:lnTo>
                    <a:pt x="317" y="0"/>
                  </a:lnTo>
                  <a:cubicBezTo>
                    <a:pt x="296" y="0"/>
                    <a:pt x="279" y="17"/>
                    <a:pt x="279" y="38"/>
                  </a:cubicBezTo>
                  <a:cubicBezTo>
                    <a:pt x="279" y="55"/>
                    <a:pt x="291" y="70"/>
                    <a:pt x="307" y="74"/>
                  </a:cubicBezTo>
                  <a:lnTo>
                    <a:pt x="307" y="127"/>
                  </a:lnTo>
                  <a:cubicBezTo>
                    <a:pt x="133" y="157"/>
                    <a:pt x="0" y="309"/>
                    <a:pt x="0" y="492"/>
                  </a:cubicBezTo>
                  <a:lnTo>
                    <a:pt x="741" y="492"/>
                  </a:lnTo>
                  <a:cubicBezTo>
                    <a:pt x="741" y="309"/>
                    <a:pt x="608" y="157"/>
                    <a:pt x="434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4F95CDCE-52F4-4F0B-B115-39A074A2C7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61163" y="3238500"/>
              <a:ext cx="915988" cy="844550"/>
            </a:xfrm>
            <a:custGeom>
              <a:avLst/>
              <a:gdLst>
                <a:gd name="T0" fmla="*/ 343 w 1880"/>
                <a:gd name="T1" fmla="*/ 832 h 1735"/>
                <a:gd name="T2" fmla="*/ 150 w 1880"/>
                <a:gd name="T3" fmla="*/ 493 h 1735"/>
                <a:gd name="T4" fmla="*/ 537 w 1880"/>
                <a:gd name="T5" fmla="*/ 506 h 1735"/>
                <a:gd name="T6" fmla="*/ 462 w 1880"/>
                <a:gd name="T7" fmla="*/ 944 h 1735"/>
                <a:gd name="T8" fmla="*/ 1862 w 1880"/>
                <a:gd name="T9" fmla="*/ 248 h 1735"/>
                <a:gd name="T10" fmla="*/ 1765 w 1880"/>
                <a:gd name="T11" fmla="*/ 238 h 1735"/>
                <a:gd name="T12" fmla="*/ 1733 w 1880"/>
                <a:gd name="T13" fmla="*/ 262 h 1735"/>
                <a:gd name="T14" fmla="*/ 1694 w 1880"/>
                <a:gd name="T15" fmla="*/ 294 h 1735"/>
                <a:gd name="T16" fmla="*/ 1551 w 1880"/>
                <a:gd name="T17" fmla="*/ 397 h 1735"/>
                <a:gd name="T18" fmla="*/ 1396 w 1880"/>
                <a:gd name="T19" fmla="*/ 573 h 1735"/>
                <a:gd name="T20" fmla="*/ 1387 w 1880"/>
                <a:gd name="T21" fmla="*/ 584 h 1735"/>
                <a:gd name="T22" fmla="*/ 1334 w 1880"/>
                <a:gd name="T23" fmla="*/ 108 h 1735"/>
                <a:gd name="T24" fmla="*/ 1334 w 1880"/>
                <a:gd name="T25" fmla="*/ 0 h 1735"/>
                <a:gd name="T26" fmla="*/ 522 w 1880"/>
                <a:gd name="T27" fmla="*/ 54 h 1735"/>
                <a:gd name="T28" fmla="*/ 588 w 1880"/>
                <a:gd name="T29" fmla="*/ 108 h 1735"/>
                <a:gd name="T30" fmla="*/ 595 w 1880"/>
                <a:gd name="T31" fmla="*/ 134 h 1735"/>
                <a:gd name="T32" fmla="*/ 594 w 1880"/>
                <a:gd name="T33" fmla="*/ 322 h 1735"/>
                <a:gd name="T34" fmla="*/ 294 w 1880"/>
                <a:gd name="T35" fmla="*/ 243 h 1735"/>
                <a:gd name="T36" fmla="*/ 16 w 1880"/>
                <a:gd name="T37" fmla="*/ 492 h 1735"/>
                <a:gd name="T38" fmla="*/ 308 w 1880"/>
                <a:gd name="T39" fmla="*/ 960 h 1735"/>
                <a:gd name="T40" fmla="*/ 298 w 1880"/>
                <a:gd name="T41" fmla="*/ 1179 h 1735"/>
                <a:gd name="T42" fmla="*/ 416 w 1880"/>
                <a:gd name="T43" fmla="*/ 1226 h 1735"/>
                <a:gd name="T44" fmla="*/ 423 w 1880"/>
                <a:gd name="T45" fmla="*/ 1385 h 1735"/>
                <a:gd name="T46" fmla="*/ 518 w 1880"/>
                <a:gd name="T47" fmla="*/ 1606 h 1735"/>
                <a:gd name="T48" fmla="*/ 496 w 1880"/>
                <a:gd name="T49" fmla="*/ 1637 h 1735"/>
                <a:gd name="T50" fmla="*/ 430 w 1880"/>
                <a:gd name="T51" fmla="*/ 1735 h 1735"/>
                <a:gd name="T52" fmla="*/ 470 w 1880"/>
                <a:gd name="T53" fmla="*/ 1735 h 1735"/>
                <a:gd name="T54" fmla="*/ 597 w 1880"/>
                <a:gd name="T55" fmla="*/ 1735 h 1735"/>
                <a:gd name="T56" fmla="*/ 619 w 1880"/>
                <a:gd name="T57" fmla="*/ 1735 h 1735"/>
                <a:gd name="T58" fmla="*/ 635 w 1880"/>
                <a:gd name="T59" fmla="*/ 1735 h 1735"/>
                <a:gd name="T60" fmla="*/ 1444 w 1880"/>
                <a:gd name="T61" fmla="*/ 1735 h 1735"/>
                <a:gd name="T62" fmla="*/ 1517 w 1880"/>
                <a:gd name="T63" fmla="*/ 1704 h 1735"/>
                <a:gd name="T64" fmla="*/ 1404 w 1880"/>
                <a:gd name="T65" fmla="*/ 1637 h 1735"/>
                <a:gd name="T66" fmla="*/ 1549 w 1880"/>
                <a:gd name="T67" fmla="*/ 1063 h 1735"/>
                <a:gd name="T68" fmla="*/ 1551 w 1880"/>
                <a:gd name="T69" fmla="*/ 1011 h 1735"/>
                <a:gd name="T70" fmla="*/ 1700 w 1880"/>
                <a:gd name="T71" fmla="*/ 765 h 1735"/>
                <a:gd name="T72" fmla="*/ 1699 w 1880"/>
                <a:gd name="T73" fmla="*/ 716 h 1735"/>
                <a:gd name="T74" fmla="*/ 1686 w 1880"/>
                <a:gd name="T75" fmla="*/ 604 h 1735"/>
                <a:gd name="T76" fmla="*/ 1683 w 1880"/>
                <a:gd name="T77" fmla="*/ 559 h 1735"/>
                <a:gd name="T78" fmla="*/ 1744 w 1880"/>
                <a:gd name="T79" fmla="*/ 369 h 1735"/>
                <a:gd name="T80" fmla="*/ 1762 w 1880"/>
                <a:gd name="T81" fmla="*/ 345 h 1735"/>
                <a:gd name="T82" fmla="*/ 1797 w 1880"/>
                <a:gd name="T83" fmla="*/ 309 h 1735"/>
                <a:gd name="T84" fmla="*/ 1872 w 1880"/>
                <a:gd name="T85" fmla="*/ 255 h 1735"/>
                <a:gd name="T86" fmla="*/ 1871 w 1880"/>
                <a:gd name="T87" fmla="*/ 249 h 1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80" h="1735">
                  <a:moveTo>
                    <a:pt x="462" y="944"/>
                  </a:moveTo>
                  <a:cubicBezTo>
                    <a:pt x="425" y="904"/>
                    <a:pt x="383" y="868"/>
                    <a:pt x="343" y="832"/>
                  </a:cubicBezTo>
                  <a:cubicBezTo>
                    <a:pt x="271" y="769"/>
                    <a:pt x="181" y="706"/>
                    <a:pt x="148" y="612"/>
                  </a:cubicBezTo>
                  <a:cubicBezTo>
                    <a:pt x="134" y="574"/>
                    <a:pt x="135" y="531"/>
                    <a:pt x="150" y="493"/>
                  </a:cubicBezTo>
                  <a:cubicBezTo>
                    <a:pt x="178" y="416"/>
                    <a:pt x="261" y="365"/>
                    <a:pt x="343" y="373"/>
                  </a:cubicBezTo>
                  <a:cubicBezTo>
                    <a:pt x="424" y="381"/>
                    <a:pt x="494" y="438"/>
                    <a:pt x="537" y="506"/>
                  </a:cubicBezTo>
                  <a:cubicBezTo>
                    <a:pt x="545" y="520"/>
                    <a:pt x="552" y="532"/>
                    <a:pt x="557" y="542"/>
                  </a:cubicBezTo>
                  <a:cubicBezTo>
                    <a:pt x="532" y="678"/>
                    <a:pt x="502" y="813"/>
                    <a:pt x="462" y="944"/>
                  </a:cubicBezTo>
                  <a:close/>
                  <a:moveTo>
                    <a:pt x="1871" y="249"/>
                  </a:moveTo>
                  <a:cubicBezTo>
                    <a:pt x="1868" y="248"/>
                    <a:pt x="1865" y="248"/>
                    <a:pt x="1862" y="248"/>
                  </a:cubicBezTo>
                  <a:cubicBezTo>
                    <a:pt x="1836" y="247"/>
                    <a:pt x="1809" y="244"/>
                    <a:pt x="1780" y="240"/>
                  </a:cubicBezTo>
                  <a:cubicBezTo>
                    <a:pt x="1775" y="240"/>
                    <a:pt x="1770" y="239"/>
                    <a:pt x="1765" y="238"/>
                  </a:cubicBezTo>
                  <a:cubicBezTo>
                    <a:pt x="1764" y="239"/>
                    <a:pt x="1764" y="239"/>
                    <a:pt x="1763" y="239"/>
                  </a:cubicBezTo>
                  <a:cubicBezTo>
                    <a:pt x="1753" y="246"/>
                    <a:pt x="1743" y="254"/>
                    <a:pt x="1733" y="262"/>
                  </a:cubicBezTo>
                  <a:cubicBezTo>
                    <a:pt x="1731" y="263"/>
                    <a:pt x="1728" y="265"/>
                    <a:pt x="1725" y="266"/>
                  </a:cubicBezTo>
                  <a:cubicBezTo>
                    <a:pt x="1714" y="277"/>
                    <a:pt x="1699" y="282"/>
                    <a:pt x="1694" y="294"/>
                  </a:cubicBezTo>
                  <a:cubicBezTo>
                    <a:pt x="1691" y="296"/>
                    <a:pt x="1688" y="299"/>
                    <a:pt x="1685" y="301"/>
                  </a:cubicBezTo>
                  <a:cubicBezTo>
                    <a:pt x="1641" y="334"/>
                    <a:pt x="1592" y="360"/>
                    <a:pt x="1551" y="397"/>
                  </a:cubicBezTo>
                  <a:cubicBezTo>
                    <a:pt x="1548" y="400"/>
                    <a:pt x="1545" y="402"/>
                    <a:pt x="1542" y="405"/>
                  </a:cubicBezTo>
                  <a:cubicBezTo>
                    <a:pt x="1485" y="455"/>
                    <a:pt x="1433" y="511"/>
                    <a:pt x="1396" y="573"/>
                  </a:cubicBezTo>
                  <a:cubicBezTo>
                    <a:pt x="1394" y="575"/>
                    <a:pt x="1393" y="577"/>
                    <a:pt x="1391" y="579"/>
                  </a:cubicBezTo>
                  <a:cubicBezTo>
                    <a:pt x="1390" y="580"/>
                    <a:pt x="1388" y="582"/>
                    <a:pt x="1387" y="584"/>
                  </a:cubicBezTo>
                  <a:cubicBezTo>
                    <a:pt x="1275" y="439"/>
                    <a:pt x="1310" y="179"/>
                    <a:pt x="1322" y="108"/>
                  </a:cubicBezTo>
                  <a:lnTo>
                    <a:pt x="1334" y="108"/>
                  </a:lnTo>
                  <a:cubicBezTo>
                    <a:pt x="1363" y="108"/>
                    <a:pt x="1387" y="84"/>
                    <a:pt x="1387" y="54"/>
                  </a:cubicBezTo>
                  <a:cubicBezTo>
                    <a:pt x="1387" y="24"/>
                    <a:pt x="1363" y="0"/>
                    <a:pt x="1334" y="0"/>
                  </a:cubicBezTo>
                  <a:lnTo>
                    <a:pt x="576" y="0"/>
                  </a:lnTo>
                  <a:cubicBezTo>
                    <a:pt x="546" y="0"/>
                    <a:pt x="522" y="24"/>
                    <a:pt x="522" y="54"/>
                  </a:cubicBezTo>
                  <a:cubicBezTo>
                    <a:pt x="522" y="84"/>
                    <a:pt x="546" y="108"/>
                    <a:pt x="576" y="108"/>
                  </a:cubicBezTo>
                  <a:lnTo>
                    <a:pt x="588" y="108"/>
                  </a:lnTo>
                  <a:cubicBezTo>
                    <a:pt x="589" y="111"/>
                    <a:pt x="590" y="115"/>
                    <a:pt x="591" y="119"/>
                  </a:cubicBezTo>
                  <a:cubicBezTo>
                    <a:pt x="592" y="124"/>
                    <a:pt x="593" y="129"/>
                    <a:pt x="595" y="134"/>
                  </a:cubicBezTo>
                  <a:cubicBezTo>
                    <a:pt x="608" y="192"/>
                    <a:pt x="603" y="249"/>
                    <a:pt x="597" y="307"/>
                  </a:cubicBezTo>
                  <a:cubicBezTo>
                    <a:pt x="596" y="312"/>
                    <a:pt x="595" y="317"/>
                    <a:pt x="594" y="322"/>
                  </a:cubicBezTo>
                  <a:cubicBezTo>
                    <a:pt x="593" y="332"/>
                    <a:pt x="591" y="343"/>
                    <a:pt x="589" y="353"/>
                  </a:cubicBezTo>
                  <a:cubicBezTo>
                    <a:pt x="511" y="278"/>
                    <a:pt x="406" y="232"/>
                    <a:pt x="294" y="243"/>
                  </a:cubicBezTo>
                  <a:cubicBezTo>
                    <a:pt x="204" y="251"/>
                    <a:pt x="118" y="298"/>
                    <a:pt x="66" y="369"/>
                  </a:cubicBezTo>
                  <a:cubicBezTo>
                    <a:pt x="40" y="405"/>
                    <a:pt x="22" y="446"/>
                    <a:pt x="16" y="492"/>
                  </a:cubicBezTo>
                  <a:cubicBezTo>
                    <a:pt x="0" y="619"/>
                    <a:pt x="68" y="750"/>
                    <a:pt x="160" y="834"/>
                  </a:cubicBezTo>
                  <a:cubicBezTo>
                    <a:pt x="218" y="887"/>
                    <a:pt x="251" y="911"/>
                    <a:pt x="308" y="960"/>
                  </a:cubicBezTo>
                  <a:cubicBezTo>
                    <a:pt x="411" y="1049"/>
                    <a:pt x="393" y="1090"/>
                    <a:pt x="345" y="1094"/>
                  </a:cubicBezTo>
                  <a:cubicBezTo>
                    <a:pt x="309" y="1098"/>
                    <a:pt x="278" y="1128"/>
                    <a:pt x="298" y="1179"/>
                  </a:cubicBezTo>
                  <a:cubicBezTo>
                    <a:pt x="312" y="1214"/>
                    <a:pt x="353" y="1224"/>
                    <a:pt x="389" y="1228"/>
                  </a:cubicBezTo>
                  <a:cubicBezTo>
                    <a:pt x="398" y="1228"/>
                    <a:pt x="407" y="1228"/>
                    <a:pt x="416" y="1226"/>
                  </a:cubicBezTo>
                  <a:cubicBezTo>
                    <a:pt x="413" y="1271"/>
                    <a:pt x="413" y="1317"/>
                    <a:pt x="421" y="1364"/>
                  </a:cubicBezTo>
                  <a:cubicBezTo>
                    <a:pt x="422" y="1371"/>
                    <a:pt x="422" y="1378"/>
                    <a:pt x="423" y="1385"/>
                  </a:cubicBezTo>
                  <a:cubicBezTo>
                    <a:pt x="434" y="1466"/>
                    <a:pt x="469" y="1546"/>
                    <a:pt x="522" y="1610"/>
                  </a:cubicBezTo>
                  <a:lnTo>
                    <a:pt x="518" y="1606"/>
                  </a:lnTo>
                  <a:cubicBezTo>
                    <a:pt x="526" y="1616"/>
                    <a:pt x="533" y="1627"/>
                    <a:pt x="541" y="1637"/>
                  </a:cubicBezTo>
                  <a:lnTo>
                    <a:pt x="496" y="1637"/>
                  </a:lnTo>
                  <a:cubicBezTo>
                    <a:pt x="460" y="1637"/>
                    <a:pt x="430" y="1667"/>
                    <a:pt x="430" y="1704"/>
                  </a:cubicBezTo>
                  <a:lnTo>
                    <a:pt x="430" y="1735"/>
                  </a:lnTo>
                  <a:lnTo>
                    <a:pt x="452" y="1735"/>
                  </a:lnTo>
                  <a:lnTo>
                    <a:pt x="470" y="1735"/>
                  </a:lnTo>
                  <a:lnTo>
                    <a:pt x="574" y="1735"/>
                  </a:lnTo>
                  <a:cubicBezTo>
                    <a:pt x="582" y="1735"/>
                    <a:pt x="589" y="1735"/>
                    <a:pt x="597" y="1735"/>
                  </a:cubicBezTo>
                  <a:cubicBezTo>
                    <a:pt x="598" y="1735"/>
                    <a:pt x="599" y="1735"/>
                    <a:pt x="600" y="1735"/>
                  </a:cubicBezTo>
                  <a:lnTo>
                    <a:pt x="619" y="1735"/>
                  </a:lnTo>
                  <a:cubicBezTo>
                    <a:pt x="620" y="1735"/>
                    <a:pt x="621" y="1735"/>
                    <a:pt x="622" y="1735"/>
                  </a:cubicBezTo>
                  <a:cubicBezTo>
                    <a:pt x="626" y="1735"/>
                    <a:pt x="631" y="1735"/>
                    <a:pt x="635" y="1735"/>
                  </a:cubicBezTo>
                  <a:lnTo>
                    <a:pt x="690" y="1735"/>
                  </a:lnTo>
                  <a:lnTo>
                    <a:pt x="1444" y="1735"/>
                  </a:lnTo>
                  <a:lnTo>
                    <a:pt x="1517" y="1735"/>
                  </a:lnTo>
                  <a:lnTo>
                    <a:pt x="1517" y="1704"/>
                  </a:lnTo>
                  <a:cubicBezTo>
                    <a:pt x="1517" y="1667"/>
                    <a:pt x="1487" y="1637"/>
                    <a:pt x="1450" y="1637"/>
                  </a:cubicBezTo>
                  <a:lnTo>
                    <a:pt x="1404" y="1637"/>
                  </a:lnTo>
                  <a:cubicBezTo>
                    <a:pt x="1461" y="1537"/>
                    <a:pt x="1516" y="1441"/>
                    <a:pt x="1539" y="1325"/>
                  </a:cubicBezTo>
                  <a:cubicBezTo>
                    <a:pt x="1556" y="1239"/>
                    <a:pt x="1558" y="1150"/>
                    <a:pt x="1549" y="1063"/>
                  </a:cubicBezTo>
                  <a:cubicBezTo>
                    <a:pt x="1548" y="1056"/>
                    <a:pt x="1547" y="1049"/>
                    <a:pt x="1547" y="1043"/>
                  </a:cubicBezTo>
                  <a:cubicBezTo>
                    <a:pt x="1557" y="1032"/>
                    <a:pt x="1538" y="1022"/>
                    <a:pt x="1551" y="1011"/>
                  </a:cubicBezTo>
                  <a:cubicBezTo>
                    <a:pt x="1559" y="1010"/>
                    <a:pt x="1566" y="1009"/>
                    <a:pt x="1573" y="1007"/>
                  </a:cubicBezTo>
                  <a:cubicBezTo>
                    <a:pt x="1679" y="979"/>
                    <a:pt x="1700" y="872"/>
                    <a:pt x="1700" y="765"/>
                  </a:cubicBezTo>
                  <a:cubicBezTo>
                    <a:pt x="1700" y="763"/>
                    <a:pt x="1700" y="761"/>
                    <a:pt x="1700" y="759"/>
                  </a:cubicBezTo>
                  <a:cubicBezTo>
                    <a:pt x="1699" y="747"/>
                    <a:pt x="1699" y="733"/>
                    <a:pt x="1699" y="716"/>
                  </a:cubicBezTo>
                  <a:cubicBezTo>
                    <a:pt x="1699" y="714"/>
                    <a:pt x="1699" y="712"/>
                    <a:pt x="1699" y="710"/>
                  </a:cubicBezTo>
                  <a:cubicBezTo>
                    <a:pt x="1695" y="676"/>
                    <a:pt x="1690" y="638"/>
                    <a:pt x="1686" y="604"/>
                  </a:cubicBezTo>
                  <a:cubicBezTo>
                    <a:pt x="1685" y="601"/>
                    <a:pt x="1685" y="598"/>
                    <a:pt x="1685" y="595"/>
                  </a:cubicBezTo>
                  <a:cubicBezTo>
                    <a:pt x="1683" y="583"/>
                    <a:pt x="1683" y="571"/>
                    <a:pt x="1683" y="559"/>
                  </a:cubicBezTo>
                  <a:cubicBezTo>
                    <a:pt x="1683" y="491"/>
                    <a:pt x="1703" y="428"/>
                    <a:pt x="1738" y="377"/>
                  </a:cubicBezTo>
                  <a:cubicBezTo>
                    <a:pt x="1740" y="374"/>
                    <a:pt x="1742" y="371"/>
                    <a:pt x="1744" y="369"/>
                  </a:cubicBezTo>
                  <a:cubicBezTo>
                    <a:pt x="1748" y="363"/>
                    <a:pt x="1751" y="357"/>
                    <a:pt x="1755" y="352"/>
                  </a:cubicBezTo>
                  <a:cubicBezTo>
                    <a:pt x="1757" y="349"/>
                    <a:pt x="1760" y="347"/>
                    <a:pt x="1762" y="345"/>
                  </a:cubicBezTo>
                  <a:cubicBezTo>
                    <a:pt x="1770" y="334"/>
                    <a:pt x="1780" y="325"/>
                    <a:pt x="1790" y="315"/>
                  </a:cubicBezTo>
                  <a:cubicBezTo>
                    <a:pt x="1792" y="313"/>
                    <a:pt x="1795" y="311"/>
                    <a:pt x="1797" y="309"/>
                  </a:cubicBezTo>
                  <a:cubicBezTo>
                    <a:pt x="1818" y="292"/>
                    <a:pt x="1841" y="277"/>
                    <a:pt x="1863" y="261"/>
                  </a:cubicBezTo>
                  <a:cubicBezTo>
                    <a:pt x="1866" y="259"/>
                    <a:pt x="1869" y="257"/>
                    <a:pt x="1872" y="255"/>
                  </a:cubicBezTo>
                  <a:cubicBezTo>
                    <a:pt x="1871" y="254"/>
                    <a:pt x="1877" y="253"/>
                    <a:pt x="1880" y="252"/>
                  </a:cubicBezTo>
                  <a:cubicBezTo>
                    <a:pt x="1880" y="244"/>
                    <a:pt x="1875" y="249"/>
                    <a:pt x="1871" y="2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Graphic 91">
            <a:extLst>
              <a:ext uri="{FF2B5EF4-FFF2-40B4-BE49-F238E27FC236}">
                <a16:creationId xmlns:a16="http://schemas.microsoft.com/office/drawing/2014/main" id="{BFE9C297-B5F3-4DCE-B6C2-3A5DD505D4FE}"/>
              </a:ext>
            </a:extLst>
          </p:cNvPr>
          <p:cNvGrpSpPr/>
          <p:nvPr/>
        </p:nvGrpSpPr>
        <p:grpSpPr>
          <a:xfrm>
            <a:off x="1144037" y="3345156"/>
            <a:ext cx="536513" cy="786641"/>
            <a:chOff x="3754787" y="-1068"/>
            <a:chExt cx="4675653" cy="6855489"/>
          </a:xfrm>
          <a:solidFill>
            <a:schemeClr val="accent2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9F1737F-B1CA-45A0-BF07-E4CB03BE6214}"/>
                </a:ext>
              </a:extLst>
            </p:cNvPr>
            <p:cNvSpPr/>
            <p:nvPr/>
          </p:nvSpPr>
          <p:spPr>
            <a:xfrm>
              <a:off x="3770150" y="-1068"/>
              <a:ext cx="4660290" cy="2870624"/>
            </a:xfrm>
            <a:custGeom>
              <a:avLst/>
              <a:gdLst>
                <a:gd name="connsiteX0" fmla="*/ 4666733 w 4660290"/>
                <a:gd name="connsiteY0" fmla="*/ 959613 h 2870624"/>
                <a:gd name="connsiteX1" fmla="*/ 4591567 w 4660290"/>
                <a:gd name="connsiteY1" fmla="*/ 1021178 h 2870624"/>
                <a:gd name="connsiteX2" fmla="*/ 4551479 w 4660290"/>
                <a:gd name="connsiteY2" fmla="*/ 1023326 h 2870624"/>
                <a:gd name="connsiteX3" fmla="*/ 2154758 w 4660290"/>
                <a:gd name="connsiteY3" fmla="*/ 1023326 h 2870624"/>
                <a:gd name="connsiteX4" fmla="*/ 2118249 w 4660290"/>
                <a:gd name="connsiteY4" fmla="*/ 1023326 h 2870624"/>
                <a:gd name="connsiteX5" fmla="*/ 2118249 w 4660290"/>
                <a:gd name="connsiteY5" fmla="*/ 1291775 h 2870624"/>
                <a:gd name="connsiteX6" fmla="*/ 4009568 w 4660290"/>
                <a:gd name="connsiteY6" fmla="*/ 1291775 h 2870624"/>
                <a:gd name="connsiteX7" fmla="*/ 3995966 w 4660290"/>
                <a:gd name="connsiteY7" fmla="*/ 1459288 h 2870624"/>
                <a:gd name="connsiteX8" fmla="*/ 3708188 w 4660290"/>
                <a:gd name="connsiteY8" fmla="*/ 2124328 h 2870624"/>
                <a:gd name="connsiteX9" fmla="*/ 2897111 w 4660290"/>
                <a:gd name="connsiteY9" fmla="*/ 2710623 h 2870624"/>
                <a:gd name="connsiteX10" fmla="*/ 2272160 w 4660290"/>
                <a:gd name="connsiteY10" fmla="*/ 2860955 h 2870624"/>
                <a:gd name="connsiteX11" fmla="*/ 1935703 w 4660290"/>
                <a:gd name="connsiteY11" fmla="*/ 2875272 h 2870624"/>
                <a:gd name="connsiteX12" fmla="*/ 834700 w 4660290"/>
                <a:gd name="connsiteY12" fmla="*/ 2577471 h 2870624"/>
                <a:gd name="connsiteX13" fmla="*/ 182546 w 4660290"/>
                <a:gd name="connsiteY13" fmla="*/ 1947509 h 2870624"/>
                <a:gd name="connsiteX14" fmla="*/ 17181 w 4660290"/>
                <a:gd name="connsiteY14" fmla="*/ 1472174 h 2870624"/>
                <a:gd name="connsiteX15" fmla="*/ 0 w 4660290"/>
                <a:gd name="connsiteY15" fmla="*/ 1293207 h 2870624"/>
                <a:gd name="connsiteX16" fmla="*/ 1891319 w 4660290"/>
                <a:gd name="connsiteY16" fmla="*/ 1293207 h 2870624"/>
                <a:gd name="connsiteX17" fmla="*/ 1892751 w 4660290"/>
                <a:gd name="connsiteY17" fmla="*/ 1269584 h 2870624"/>
                <a:gd name="connsiteX18" fmla="*/ 1892751 w 4660290"/>
                <a:gd name="connsiteY18" fmla="*/ 763466 h 2870624"/>
                <a:gd name="connsiteX19" fmla="*/ 1876286 w 4660290"/>
                <a:gd name="connsiteY19" fmla="*/ 730536 h 2870624"/>
                <a:gd name="connsiteX20" fmla="*/ 1805415 w 4660290"/>
                <a:gd name="connsiteY20" fmla="*/ 477119 h 2870624"/>
                <a:gd name="connsiteX21" fmla="*/ 2027334 w 4660290"/>
                <a:gd name="connsiteY21" fmla="*/ 343252 h 2870624"/>
                <a:gd name="connsiteX22" fmla="*/ 2217038 w 4660290"/>
                <a:gd name="connsiteY22" fmla="*/ 522935 h 2870624"/>
                <a:gd name="connsiteX23" fmla="*/ 2146883 w 4660290"/>
                <a:gd name="connsiteY23" fmla="*/ 717651 h 2870624"/>
                <a:gd name="connsiteX24" fmla="*/ 2118249 w 4660290"/>
                <a:gd name="connsiteY24" fmla="*/ 796396 h 2870624"/>
                <a:gd name="connsiteX25" fmla="*/ 4237929 w 4660290"/>
                <a:gd name="connsiteY25" fmla="*/ 796396 h 2870624"/>
                <a:gd name="connsiteX26" fmla="*/ 4225760 w 4660290"/>
                <a:gd name="connsiteY26" fmla="*/ 689016 h 2870624"/>
                <a:gd name="connsiteX27" fmla="*/ 4194977 w 4660290"/>
                <a:gd name="connsiteY27" fmla="*/ 383341 h 2870624"/>
                <a:gd name="connsiteX28" fmla="*/ 4184955 w 4660290"/>
                <a:gd name="connsiteY28" fmla="*/ 150684 h 2870624"/>
                <a:gd name="connsiteX29" fmla="*/ 4194977 w 4660290"/>
                <a:gd name="connsiteY29" fmla="*/ 60485 h 2870624"/>
                <a:gd name="connsiteX30" fmla="*/ 4240077 w 4660290"/>
                <a:gd name="connsiteY30" fmla="*/ 15386 h 2870624"/>
                <a:gd name="connsiteX31" fmla="*/ 4503516 w 4660290"/>
                <a:gd name="connsiteY31" fmla="*/ 3216 h 2870624"/>
                <a:gd name="connsiteX32" fmla="*/ 4585840 w 4660290"/>
                <a:gd name="connsiteY32" fmla="*/ 11806 h 2870624"/>
                <a:gd name="connsiteX33" fmla="*/ 4653848 w 4660290"/>
                <a:gd name="connsiteY33" fmla="*/ 83393 h 2870624"/>
                <a:gd name="connsiteX34" fmla="*/ 4651700 w 4660290"/>
                <a:gd name="connsiteY34" fmla="*/ 371887 h 2870624"/>
                <a:gd name="connsiteX35" fmla="*/ 4617338 w 4660290"/>
                <a:gd name="connsiteY35" fmla="*/ 711924 h 2870624"/>
                <a:gd name="connsiteX36" fmla="*/ 4605884 w 4660290"/>
                <a:gd name="connsiteY36" fmla="*/ 802839 h 2870624"/>
                <a:gd name="connsiteX37" fmla="*/ 4665301 w 4660290"/>
                <a:gd name="connsiteY37" fmla="*/ 862256 h 2870624"/>
                <a:gd name="connsiteX38" fmla="*/ 4666733 w 4660290"/>
                <a:gd name="connsiteY38" fmla="*/ 959613 h 287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660290" h="2870624">
                  <a:moveTo>
                    <a:pt x="4666733" y="959613"/>
                  </a:moveTo>
                  <a:cubicBezTo>
                    <a:pt x="4663154" y="1006861"/>
                    <a:pt x="4634519" y="1021894"/>
                    <a:pt x="4591567" y="1021178"/>
                  </a:cubicBezTo>
                  <a:cubicBezTo>
                    <a:pt x="4577965" y="1021178"/>
                    <a:pt x="4565080" y="1023326"/>
                    <a:pt x="4551479" y="1023326"/>
                  </a:cubicBezTo>
                  <a:cubicBezTo>
                    <a:pt x="3752572" y="1023326"/>
                    <a:pt x="2953665" y="1023326"/>
                    <a:pt x="2154758" y="1023326"/>
                  </a:cubicBezTo>
                  <a:cubicBezTo>
                    <a:pt x="2143304" y="1023326"/>
                    <a:pt x="2131850" y="1023326"/>
                    <a:pt x="2118249" y="1023326"/>
                  </a:cubicBezTo>
                  <a:cubicBezTo>
                    <a:pt x="2118249" y="1112809"/>
                    <a:pt x="2118249" y="1200860"/>
                    <a:pt x="2118249" y="1291775"/>
                  </a:cubicBezTo>
                  <a:cubicBezTo>
                    <a:pt x="2746779" y="1291775"/>
                    <a:pt x="3375310" y="1291775"/>
                    <a:pt x="4009568" y="1291775"/>
                  </a:cubicBezTo>
                  <a:cubicBezTo>
                    <a:pt x="4005272" y="1349761"/>
                    <a:pt x="4003841" y="1404882"/>
                    <a:pt x="3995966" y="1459288"/>
                  </a:cubicBezTo>
                  <a:cubicBezTo>
                    <a:pt x="3961605" y="1706978"/>
                    <a:pt x="3862815" y="1928181"/>
                    <a:pt x="3708188" y="2124328"/>
                  </a:cubicBezTo>
                  <a:cubicBezTo>
                    <a:pt x="3493428" y="2396357"/>
                    <a:pt x="3216388" y="2583914"/>
                    <a:pt x="2897111" y="2710623"/>
                  </a:cubicBezTo>
                  <a:cubicBezTo>
                    <a:pt x="2695953" y="2790084"/>
                    <a:pt x="2487636" y="2842342"/>
                    <a:pt x="2272160" y="2860955"/>
                  </a:cubicBezTo>
                  <a:cubicBezTo>
                    <a:pt x="2160485" y="2870261"/>
                    <a:pt x="2047378" y="2878135"/>
                    <a:pt x="1935703" y="2875272"/>
                  </a:cubicBezTo>
                  <a:cubicBezTo>
                    <a:pt x="1545556" y="2863818"/>
                    <a:pt x="1175453" y="2772187"/>
                    <a:pt x="834700" y="2577471"/>
                  </a:cubicBezTo>
                  <a:cubicBezTo>
                    <a:pt x="564819" y="2422844"/>
                    <a:pt x="340037" y="2219538"/>
                    <a:pt x="182546" y="1947509"/>
                  </a:cubicBezTo>
                  <a:cubicBezTo>
                    <a:pt x="97358" y="1800041"/>
                    <a:pt x="39373" y="1641834"/>
                    <a:pt x="17181" y="1472174"/>
                  </a:cubicBezTo>
                  <a:cubicBezTo>
                    <a:pt x="9306" y="1414189"/>
                    <a:pt x="5727" y="1355488"/>
                    <a:pt x="0" y="1293207"/>
                  </a:cubicBezTo>
                  <a:cubicBezTo>
                    <a:pt x="632110" y="1293207"/>
                    <a:pt x="1261357" y="1293207"/>
                    <a:pt x="1891319" y="1293207"/>
                  </a:cubicBezTo>
                  <a:cubicBezTo>
                    <a:pt x="1892035" y="1283185"/>
                    <a:pt x="1892751" y="1276742"/>
                    <a:pt x="1892751" y="1269584"/>
                  </a:cubicBezTo>
                  <a:cubicBezTo>
                    <a:pt x="1892751" y="1100639"/>
                    <a:pt x="1892751" y="932411"/>
                    <a:pt x="1892751" y="763466"/>
                  </a:cubicBezTo>
                  <a:cubicBezTo>
                    <a:pt x="1892751" y="749149"/>
                    <a:pt x="1889171" y="739842"/>
                    <a:pt x="1876286" y="730536"/>
                  </a:cubicBezTo>
                  <a:cubicBezTo>
                    <a:pt x="1797540" y="672551"/>
                    <a:pt x="1768906" y="569466"/>
                    <a:pt x="1805415" y="477119"/>
                  </a:cubicBezTo>
                  <a:cubicBezTo>
                    <a:pt x="1840493" y="388352"/>
                    <a:pt x="1930692" y="334662"/>
                    <a:pt x="2027334" y="343252"/>
                  </a:cubicBezTo>
                  <a:cubicBezTo>
                    <a:pt x="2121112" y="351843"/>
                    <a:pt x="2202721" y="427009"/>
                    <a:pt x="2217038" y="522935"/>
                  </a:cubicBezTo>
                  <a:cubicBezTo>
                    <a:pt x="2228492" y="599533"/>
                    <a:pt x="2207732" y="668256"/>
                    <a:pt x="2146883" y="717651"/>
                  </a:cubicBezTo>
                  <a:cubicBezTo>
                    <a:pt x="2118249" y="740558"/>
                    <a:pt x="2112522" y="763466"/>
                    <a:pt x="2118249" y="796396"/>
                  </a:cubicBezTo>
                  <a:cubicBezTo>
                    <a:pt x="2823377" y="796396"/>
                    <a:pt x="3529221" y="796396"/>
                    <a:pt x="4237929" y="796396"/>
                  </a:cubicBezTo>
                  <a:cubicBezTo>
                    <a:pt x="4233634" y="760603"/>
                    <a:pt x="4229339" y="724809"/>
                    <a:pt x="4225760" y="689016"/>
                  </a:cubicBezTo>
                  <a:cubicBezTo>
                    <a:pt x="4215022" y="587363"/>
                    <a:pt x="4203567" y="485710"/>
                    <a:pt x="4194977" y="383341"/>
                  </a:cubicBezTo>
                  <a:cubicBezTo>
                    <a:pt x="4188534" y="306027"/>
                    <a:pt x="4186387" y="228714"/>
                    <a:pt x="4184955" y="150684"/>
                  </a:cubicBezTo>
                  <a:cubicBezTo>
                    <a:pt x="4184239" y="120618"/>
                    <a:pt x="4190682" y="90552"/>
                    <a:pt x="4194977" y="60485"/>
                  </a:cubicBezTo>
                  <a:cubicBezTo>
                    <a:pt x="4198556" y="33998"/>
                    <a:pt x="4214305" y="20397"/>
                    <a:pt x="4240077" y="15386"/>
                  </a:cubicBezTo>
                  <a:cubicBezTo>
                    <a:pt x="4327412" y="-1795"/>
                    <a:pt x="4415464" y="-2511"/>
                    <a:pt x="4503516" y="3216"/>
                  </a:cubicBezTo>
                  <a:cubicBezTo>
                    <a:pt x="4530718" y="4648"/>
                    <a:pt x="4558637" y="7511"/>
                    <a:pt x="4585840" y="11806"/>
                  </a:cubicBezTo>
                  <a:cubicBezTo>
                    <a:pt x="4638098" y="20397"/>
                    <a:pt x="4652416" y="31135"/>
                    <a:pt x="4653848" y="83393"/>
                  </a:cubicBezTo>
                  <a:cubicBezTo>
                    <a:pt x="4655995" y="179319"/>
                    <a:pt x="4657427" y="275961"/>
                    <a:pt x="4651700" y="371887"/>
                  </a:cubicBezTo>
                  <a:cubicBezTo>
                    <a:pt x="4644541" y="485710"/>
                    <a:pt x="4629508" y="598817"/>
                    <a:pt x="4617338" y="711924"/>
                  </a:cubicBezTo>
                  <a:cubicBezTo>
                    <a:pt x="4614475" y="740558"/>
                    <a:pt x="4610179" y="769909"/>
                    <a:pt x="4605884" y="802839"/>
                  </a:cubicBezTo>
                  <a:cubicBezTo>
                    <a:pt x="4653848" y="796396"/>
                    <a:pt x="4658143" y="830757"/>
                    <a:pt x="4665301" y="862256"/>
                  </a:cubicBezTo>
                  <a:cubicBezTo>
                    <a:pt x="4666733" y="895185"/>
                    <a:pt x="4666733" y="927399"/>
                    <a:pt x="4666733" y="959613"/>
                  </a:cubicBezTo>
                  <a:close/>
                </a:path>
              </a:pathLst>
            </a:custGeom>
            <a:grpFill/>
            <a:ln w="7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12712D-81C2-4ECE-A2C5-59DAF91A650E}"/>
                </a:ext>
              </a:extLst>
            </p:cNvPr>
            <p:cNvSpPr/>
            <p:nvPr/>
          </p:nvSpPr>
          <p:spPr>
            <a:xfrm>
              <a:off x="3755425" y="6439218"/>
              <a:ext cx="4037486" cy="415203"/>
            </a:xfrm>
            <a:custGeom>
              <a:avLst/>
              <a:gdLst>
                <a:gd name="connsiteX0" fmla="*/ 144297 w 4037486"/>
                <a:gd name="connsiteY0" fmla="*/ 416634 h 415202"/>
                <a:gd name="connsiteX1" fmla="*/ 24031 w 4037486"/>
                <a:gd name="connsiteY1" fmla="*/ 331446 h 415202"/>
                <a:gd name="connsiteX2" fmla="*/ 3987 w 4037486"/>
                <a:gd name="connsiteY2" fmla="*/ 274177 h 415202"/>
                <a:gd name="connsiteX3" fmla="*/ 1839 w 4037486"/>
                <a:gd name="connsiteY3" fmla="*/ 153911 h 415202"/>
                <a:gd name="connsiteX4" fmla="*/ 179374 w 4037486"/>
                <a:gd name="connsiteY4" fmla="*/ 0 h 415202"/>
                <a:gd name="connsiteX5" fmla="*/ 195123 w 4037486"/>
                <a:gd name="connsiteY5" fmla="*/ 0 h 415202"/>
                <a:gd name="connsiteX6" fmla="*/ 3844610 w 4037486"/>
                <a:gd name="connsiteY6" fmla="*/ 0 h 415202"/>
                <a:gd name="connsiteX7" fmla="*/ 4020713 w 4037486"/>
                <a:gd name="connsiteY7" fmla="*/ 95926 h 415202"/>
                <a:gd name="connsiteX8" fmla="*/ 4037178 w 4037486"/>
                <a:gd name="connsiteY8" fmla="*/ 151764 h 415202"/>
                <a:gd name="connsiteX9" fmla="*/ 4037178 w 4037486"/>
                <a:gd name="connsiteY9" fmla="*/ 264155 h 415202"/>
                <a:gd name="connsiteX10" fmla="*/ 3923355 w 4037486"/>
                <a:gd name="connsiteY10" fmla="*/ 405896 h 415202"/>
                <a:gd name="connsiteX11" fmla="*/ 3893289 w 4037486"/>
                <a:gd name="connsiteY11" fmla="*/ 415918 h 415202"/>
                <a:gd name="connsiteX12" fmla="*/ 144297 w 4037486"/>
                <a:gd name="connsiteY12" fmla="*/ 416634 h 415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37486" h="415202">
                  <a:moveTo>
                    <a:pt x="144297" y="416634"/>
                  </a:moveTo>
                  <a:cubicBezTo>
                    <a:pt x="94186" y="402317"/>
                    <a:pt x="49087" y="380125"/>
                    <a:pt x="24031" y="331446"/>
                  </a:cubicBezTo>
                  <a:cubicBezTo>
                    <a:pt x="14725" y="313549"/>
                    <a:pt x="5419" y="293505"/>
                    <a:pt x="3987" y="274177"/>
                  </a:cubicBezTo>
                  <a:cubicBezTo>
                    <a:pt x="408" y="234088"/>
                    <a:pt x="-1740" y="194000"/>
                    <a:pt x="1839" y="153911"/>
                  </a:cubicBezTo>
                  <a:cubicBezTo>
                    <a:pt x="10430" y="61564"/>
                    <a:pt x="79869" y="2864"/>
                    <a:pt x="179374" y="0"/>
                  </a:cubicBezTo>
                  <a:cubicBezTo>
                    <a:pt x="184385" y="0"/>
                    <a:pt x="190112" y="0"/>
                    <a:pt x="195123" y="0"/>
                  </a:cubicBezTo>
                  <a:cubicBezTo>
                    <a:pt x="1411380" y="0"/>
                    <a:pt x="2628353" y="0"/>
                    <a:pt x="3844610" y="0"/>
                  </a:cubicBezTo>
                  <a:cubicBezTo>
                    <a:pt x="3921924" y="0"/>
                    <a:pt x="3984920" y="23624"/>
                    <a:pt x="4020713" y="95926"/>
                  </a:cubicBezTo>
                  <a:cubicBezTo>
                    <a:pt x="4029304" y="113107"/>
                    <a:pt x="4035746" y="132435"/>
                    <a:pt x="4037178" y="151764"/>
                  </a:cubicBezTo>
                  <a:cubicBezTo>
                    <a:pt x="4040042" y="188989"/>
                    <a:pt x="4040042" y="226930"/>
                    <a:pt x="4037178" y="264155"/>
                  </a:cubicBezTo>
                  <a:cubicBezTo>
                    <a:pt x="4032883" y="327867"/>
                    <a:pt x="3984920" y="386568"/>
                    <a:pt x="3923355" y="405896"/>
                  </a:cubicBezTo>
                  <a:cubicBezTo>
                    <a:pt x="3913333" y="408760"/>
                    <a:pt x="3903311" y="413055"/>
                    <a:pt x="3893289" y="415918"/>
                  </a:cubicBezTo>
                  <a:cubicBezTo>
                    <a:pt x="2644102" y="416634"/>
                    <a:pt x="1394200" y="416634"/>
                    <a:pt x="144297" y="416634"/>
                  </a:cubicBezTo>
                  <a:close/>
                </a:path>
              </a:pathLst>
            </a:custGeom>
            <a:grpFill/>
            <a:ln w="7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0917CA5-90A1-4D4B-BF9E-C0FEA88A2061}"/>
                </a:ext>
              </a:extLst>
            </p:cNvPr>
            <p:cNvSpPr/>
            <p:nvPr/>
          </p:nvSpPr>
          <p:spPr>
            <a:xfrm>
              <a:off x="4333539" y="3183459"/>
              <a:ext cx="2877784" cy="3164129"/>
            </a:xfrm>
            <a:custGeom>
              <a:avLst/>
              <a:gdLst>
                <a:gd name="connsiteX0" fmla="*/ 2881362 w 2877782"/>
                <a:gd name="connsiteY0" fmla="*/ 1584212 h 3164129"/>
                <a:gd name="connsiteX1" fmla="*/ 2881362 w 2877782"/>
                <a:gd name="connsiteY1" fmla="*/ 3083952 h 3164129"/>
                <a:gd name="connsiteX2" fmla="*/ 2807628 w 2877782"/>
                <a:gd name="connsiteY2" fmla="*/ 3164845 h 3164129"/>
                <a:gd name="connsiteX3" fmla="*/ 2772551 w 2877782"/>
                <a:gd name="connsiteY3" fmla="*/ 3166277 h 3164129"/>
                <a:gd name="connsiteX4" fmla="*/ 110959 w 2877782"/>
                <a:gd name="connsiteY4" fmla="*/ 3166277 h 3164129"/>
                <a:gd name="connsiteX5" fmla="*/ 78745 w 2877782"/>
                <a:gd name="connsiteY5" fmla="*/ 3165561 h 3164129"/>
                <a:gd name="connsiteX6" fmla="*/ 0 w 2877782"/>
                <a:gd name="connsiteY6" fmla="*/ 3080373 h 3164129"/>
                <a:gd name="connsiteX7" fmla="*/ 0 w 2877782"/>
                <a:gd name="connsiteY7" fmla="*/ 86620 h 3164129"/>
                <a:gd name="connsiteX8" fmla="*/ 78745 w 2877782"/>
                <a:gd name="connsiteY8" fmla="*/ 716 h 3164129"/>
                <a:gd name="connsiteX9" fmla="*/ 105232 w 2877782"/>
                <a:gd name="connsiteY9" fmla="*/ 0 h 3164129"/>
                <a:gd name="connsiteX10" fmla="*/ 2775414 w 2877782"/>
                <a:gd name="connsiteY10" fmla="*/ 0 h 3164129"/>
                <a:gd name="connsiteX11" fmla="*/ 2818366 w 2877782"/>
                <a:gd name="connsiteY11" fmla="*/ 2863 h 3164129"/>
                <a:gd name="connsiteX12" fmla="*/ 2882078 w 2877782"/>
                <a:gd name="connsiteY12" fmla="*/ 76598 h 3164129"/>
                <a:gd name="connsiteX13" fmla="*/ 2881362 w 2877782"/>
                <a:gd name="connsiteY13" fmla="*/ 1584212 h 3164129"/>
                <a:gd name="connsiteX14" fmla="*/ 1440323 w 2877782"/>
                <a:gd name="connsiteY14" fmla="*/ 2741052 h 3164129"/>
                <a:gd name="connsiteX15" fmla="*/ 2474034 w 2877782"/>
                <a:gd name="connsiteY15" fmla="*/ 2741052 h 3164129"/>
                <a:gd name="connsiteX16" fmla="*/ 2557791 w 2877782"/>
                <a:gd name="connsiteY16" fmla="*/ 2658012 h 3164129"/>
                <a:gd name="connsiteX17" fmla="*/ 2557791 w 2877782"/>
                <a:gd name="connsiteY17" fmla="*/ 1696603 h 3164129"/>
                <a:gd name="connsiteX18" fmla="*/ 2474034 w 2877782"/>
                <a:gd name="connsiteY18" fmla="*/ 1612131 h 3164129"/>
                <a:gd name="connsiteX19" fmla="*/ 406612 w 2877782"/>
                <a:gd name="connsiteY19" fmla="*/ 1612131 h 3164129"/>
                <a:gd name="connsiteX20" fmla="*/ 325003 w 2877782"/>
                <a:gd name="connsiteY20" fmla="*/ 1695172 h 3164129"/>
                <a:gd name="connsiteX21" fmla="*/ 325003 w 2877782"/>
                <a:gd name="connsiteY21" fmla="*/ 2659444 h 3164129"/>
                <a:gd name="connsiteX22" fmla="*/ 406612 w 2877782"/>
                <a:gd name="connsiteY22" fmla="*/ 2741768 h 3164129"/>
                <a:gd name="connsiteX23" fmla="*/ 1440323 w 2877782"/>
                <a:gd name="connsiteY23" fmla="*/ 2741052 h 316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77782" h="3164129">
                  <a:moveTo>
                    <a:pt x="2881362" y="1584212"/>
                  </a:moveTo>
                  <a:cubicBezTo>
                    <a:pt x="2881362" y="2083887"/>
                    <a:pt x="2881362" y="2584278"/>
                    <a:pt x="2881362" y="3083952"/>
                  </a:cubicBezTo>
                  <a:cubicBezTo>
                    <a:pt x="2881362" y="3136927"/>
                    <a:pt x="2860602" y="3160550"/>
                    <a:pt x="2807628" y="3164845"/>
                  </a:cubicBezTo>
                  <a:cubicBezTo>
                    <a:pt x="2796174" y="3165561"/>
                    <a:pt x="2784720" y="3166277"/>
                    <a:pt x="2772551" y="3166277"/>
                  </a:cubicBezTo>
                  <a:cubicBezTo>
                    <a:pt x="1885592" y="3166277"/>
                    <a:pt x="997918" y="3166277"/>
                    <a:pt x="110959" y="3166277"/>
                  </a:cubicBezTo>
                  <a:cubicBezTo>
                    <a:pt x="100221" y="3166277"/>
                    <a:pt x="89483" y="3166277"/>
                    <a:pt x="78745" y="3165561"/>
                  </a:cubicBezTo>
                  <a:cubicBezTo>
                    <a:pt x="21476" y="3161266"/>
                    <a:pt x="0" y="3137642"/>
                    <a:pt x="0" y="3080373"/>
                  </a:cubicBezTo>
                  <a:cubicBezTo>
                    <a:pt x="0" y="2082455"/>
                    <a:pt x="0" y="1084538"/>
                    <a:pt x="0" y="86620"/>
                  </a:cubicBezTo>
                  <a:cubicBezTo>
                    <a:pt x="0" y="29350"/>
                    <a:pt x="21476" y="5727"/>
                    <a:pt x="78745" y="716"/>
                  </a:cubicBezTo>
                  <a:cubicBezTo>
                    <a:pt x="87336" y="0"/>
                    <a:pt x="96642" y="0"/>
                    <a:pt x="105232" y="0"/>
                  </a:cubicBezTo>
                  <a:cubicBezTo>
                    <a:pt x="995054" y="0"/>
                    <a:pt x="1884876" y="0"/>
                    <a:pt x="2775414" y="0"/>
                  </a:cubicBezTo>
                  <a:cubicBezTo>
                    <a:pt x="2789731" y="0"/>
                    <a:pt x="2804049" y="716"/>
                    <a:pt x="2818366" y="2863"/>
                  </a:cubicBezTo>
                  <a:cubicBezTo>
                    <a:pt x="2862034" y="9306"/>
                    <a:pt x="2882078" y="32930"/>
                    <a:pt x="2882078" y="76598"/>
                  </a:cubicBezTo>
                  <a:cubicBezTo>
                    <a:pt x="2881362" y="579136"/>
                    <a:pt x="2881362" y="1081674"/>
                    <a:pt x="2881362" y="1584212"/>
                  </a:cubicBezTo>
                  <a:close/>
                  <a:moveTo>
                    <a:pt x="1440323" y="2741052"/>
                  </a:moveTo>
                  <a:cubicBezTo>
                    <a:pt x="1784655" y="2741052"/>
                    <a:pt x="2129702" y="2741052"/>
                    <a:pt x="2474034" y="2741052"/>
                  </a:cubicBezTo>
                  <a:cubicBezTo>
                    <a:pt x="2536315" y="2741052"/>
                    <a:pt x="2557791" y="2719576"/>
                    <a:pt x="2557791" y="2658012"/>
                  </a:cubicBezTo>
                  <a:cubicBezTo>
                    <a:pt x="2557791" y="2337304"/>
                    <a:pt x="2557791" y="2017311"/>
                    <a:pt x="2557791" y="1696603"/>
                  </a:cubicBezTo>
                  <a:cubicBezTo>
                    <a:pt x="2557791" y="1635039"/>
                    <a:pt x="2535599" y="1612131"/>
                    <a:pt x="2474034" y="1612131"/>
                  </a:cubicBezTo>
                  <a:cubicBezTo>
                    <a:pt x="1784655" y="1612131"/>
                    <a:pt x="1095991" y="1612131"/>
                    <a:pt x="406612" y="1612131"/>
                  </a:cubicBezTo>
                  <a:cubicBezTo>
                    <a:pt x="346479" y="1612131"/>
                    <a:pt x="325003" y="1634323"/>
                    <a:pt x="325003" y="1695172"/>
                  </a:cubicBezTo>
                  <a:cubicBezTo>
                    <a:pt x="325003" y="2016596"/>
                    <a:pt x="325003" y="2338020"/>
                    <a:pt x="325003" y="2659444"/>
                  </a:cubicBezTo>
                  <a:cubicBezTo>
                    <a:pt x="325003" y="2720292"/>
                    <a:pt x="345763" y="2741768"/>
                    <a:pt x="406612" y="2741768"/>
                  </a:cubicBezTo>
                  <a:cubicBezTo>
                    <a:pt x="751660" y="2741052"/>
                    <a:pt x="1095991" y="2741052"/>
                    <a:pt x="1440323" y="2741052"/>
                  </a:cubicBezTo>
                  <a:close/>
                </a:path>
              </a:pathLst>
            </a:custGeom>
            <a:grpFill/>
            <a:ln w="7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F23CC5F-D50E-47F5-B67A-50F251EC13F2}"/>
                </a:ext>
              </a:extLst>
            </p:cNvPr>
            <p:cNvSpPr/>
            <p:nvPr/>
          </p:nvSpPr>
          <p:spPr>
            <a:xfrm>
              <a:off x="3754787" y="2664438"/>
              <a:ext cx="4037486" cy="415203"/>
            </a:xfrm>
            <a:custGeom>
              <a:avLst/>
              <a:gdLst>
                <a:gd name="connsiteX0" fmla="*/ 2020505 w 4037486"/>
                <a:gd name="connsiteY0" fmla="*/ 415220 h 415202"/>
                <a:gd name="connsiteX1" fmla="*/ 188603 w 4037486"/>
                <a:gd name="connsiteY1" fmla="*/ 415935 h 415202"/>
                <a:gd name="connsiteX2" fmla="*/ 330 w 4037486"/>
                <a:gd name="connsiteY2" fmla="*/ 225515 h 415202"/>
                <a:gd name="connsiteX3" fmla="*/ 15363 w 4037486"/>
                <a:gd name="connsiteY3" fmla="*/ 104534 h 415202"/>
                <a:gd name="connsiteX4" fmla="*/ 166411 w 4037486"/>
                <a:gd name="connsiteY4" fmla="*/ 1449 h 415202"/>
                <a:gd name="connsiteX5" fmla="*/ 881562 w 4037486"/>
                <a:gd name="connsiteY5" fmla="*/ 1449 h 415202"/>
                <a:gd name="connsiteX6" fmla="*/ 911628 w 4037486"/>
                <a:gd name="connsiteY6" fmla="*/ 10039 h 415202"/>
                <a:gd name="connsiteX7" fmla="*/ 1575236 w 4037486"/>
                <a:gd name="connsiteY7" fmla="*/ 235537 h 415202"/>
                <a:gd name="connsiteX8" fmla="*/ 2137191 w 4037486"/>
                <a:gd name="connsiteY8" fmla="*/ 271331 h 415202"/>
                <a:gd name="connsiteX9" fmla="*/ 2823707 w 4037486"/>
                <a:gd name="connsiteY9" fmla="*/ 140327 h 415202"/>
                <a:gd name="connsiteX10" fmla="*/ 3115065 w 4037486"/>
                <a:gd name="connsiteY10" fmla="*/ 16482 h 415202"/>
                <a:gd name="connsiteX11" fmla="*/ 3167323 w 4037486"/>
                <a:gd name="connsiteY11" fmla="*/ 1449 h 415202"/>
                <a:gd name="connsiteX12" fmla="*/ 3855271 w 4037486"/>
                <a:gd name="connsiteY12" fmla="*/ 17 h 415202"/>
                <a:gd name="connsiteX13" fmla="*/ 4037816 w 4037486"/>
                <a:gd name="connsiteY13" fmla="*/ 183995 h 415202"/>
                <a:gd name="connsiteX14" fmla="*/ 4023499 w 4037486"/>
                <a:gd name="connsiteY14" fmla="*/ 309987 h 415202"/>
                <a:gd name="connsiteX15" fmla="*/ 3861714 w 4037486"/>
                <a:gd name="connsiteY15" fmla="*/ 413788 h 415202"/>
                <a:gd name="connsiteX16" fmla="*/ 2528054 w 4037486"/>
                <a:gd name="connsiteY16" fmla="*/ 413788 h 415202"/>
                <a:gd name="connsiteX17" fmla="*/ 2020505 w 4037486"/>
                <a:gd name="connsiteY17" fmla="*/ 415220 h 415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037486" h="415202">
                  <a:moveTo>
                    <a:pt x="2020505" y="415220"/>
                  </a:moveTo>
                  <a:cubicBezTo>
                    <a:pt x="1409871" y="415220"/>
                    <a:pt x="799237" y="413788"/>
                    <a:pt x="188603" y="415935"/>
                  </a:cubicBezTo>
                  <a:cubicBezTo>
                    <a:pt x="82655" y="416651"/>
                    <a:pt x="-6113" y="344349"/>
                    <a:pt x="330" y="225515"/>
                  </a:cubicBezTo>
                  <a:cubicBezTo>
                    <a:pt x="2478" y="184711"/>
                    <a:pt x="1046" y="141759"/>
                    <a:pt x="15363" y="104534"/>
                  </a:cubicBezTo>
                  <a:cubicBezTo>
                    <a:pt x="40419" y="37958"/>
                    <a:pt x="94109" y="1449"/>
                    <a:pt x="166411" y="1449"/>
                  </a:cubicBezTo>
                  <a:cubicBezTo>
                    <a:pt x="404795" y="733"/>
                    <a:pt x="643178" y="733"/>
                    <a:pt x="881562" y="1449"/>
                  </a:cubicBezTo>
                  <a:cubicBezTo>
                    <a:pt x="891584" y="1449"/>
                    <a:pt x="902322" y="5028"/>
                    <a:pt x="911628" y="10039"/>
                  </a:cubicBezTo>
                  <a:cubicBezTo>
                    <a:pt x="1120661" y="120283"/>
                    <a:pt x="1343295" y="194733"/>
                    <a:pt x="1575236" y="235537"/>
                  </a:cubicBezTo>
                  <a:cubicBezTo>
                    <a:pt x="1760645" y="268467"/>
                    <a:pt x="1948203" y="280637"/>
                    <a:pt x="2137191" y="271331"/>
                  </a:cubicBezTo>
                  <a:cubicBezTo>
                    <a:pt x="2372711" y="259877"/>
                    <a:pt x="2602504" y="219788"/>
                    <a:pt x="2823707" y="140327"/>
                  </a:cubicBezTo>
                  <a:cubicBezTo>
                    <a:pt x="2923212" y="104534"/>
                    <a:pt x="3017707" y="57287"/>
                    <a:pt x="3115065" y="16482"/>
                  </a:cubicBezTo>
                  <a:cubicBezTo>
                    <a:pt x="3131530" y="9323"/>
                    <a:pt x="3150142" y="1449"/>
                    <a:pt x="3167323" y="1449"/>
                  </a:cubicBezTo>
                  <a:cubicBezTo>
                    <a:pt x="3396400" y="733"/>
                    <a:pt x="3626193" y="2881"/>
                    <a:pt x="3855271" y="17"/>
                  </a:cubicBezTo>
                  <a:cubicBezTo>
                    <a:pt x="3966946" y="-1415"/>
                    <a:pt x="4046407" y="86637"/>
                    <a:pt x="4037816" y="183995"/>
                  </a:cubicBezTo>
                  <a:cubicBezTo>
                    <a:pt x="4034237" y="226231"/>
                    <a:pt x="4036385" y="270615"/>
                    <a:pt x="4023499" y="309987"/>
                  </a:cubicBezTo>
                  <a:cubicBezTo>
                    <a:pt x="4002739" y="375847"/>
                    <a:pt x="3936879" y="413788"/>
                    <a:pt x="3861714" y="413788"/>
                  </a:cubicBezTo>
                  <a:cubicBezTo>
                    <a:pt x="3417160" y="413788"/>
                    <a:pt x="2972607" y="413788"/>
                    <a:pt x="2528054" y="413788"/>
                  </a:cubicBezTo>
                  <a:cubicBezTo>
                    <a:pt x="2359826" y="415220"/>
                    <a:pt x="2190165" y="415220"/>
                    <a:pt x="2020505" y="415220"/>
                  </a:cubicBezTo>
                  <a:close/>
                </a:path>
              </a:pathLst>
            </a:custGeom>
            <a:grpFill/>
            <a:ln w="7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68C5388-207B-442B-AC82-4A41047D61E7}"/>
                </a:ext>
              </a:extLst>
            </p:cNvPr>
            <p:cNvSpPr/>
            <p:nvPr/>
          </p:nvSpPr>
          <p:spPr>
            <a:xfrm>
              <a:off x="4788828" y="4925161"/>
              <a:ext cx="1968632" cy="866198"/>
            </a:xfrm>
            <a:custGeom>
              <a:avLst/>
              <a:gdLst>
                <a:gd name="connsiteX0" fmla="*/ 1972928 w 1968632"/>
                <a:gd name="connsiteY0" fmla="*/ 0 h 866198"/>
                <a:gd name="connsiteX1" fmla="*/ 1972928 w 1968632"/>
                <a:gd name="connsiteY1" fmla="*/ 869062 h 866198"/>
                <a:gd name="connsiteX2" fmla="*/ 0 w 1968632"/>
                <a:gd name="connsiteY2" fmla="*/ 869062 h 866198"/>
                <a:gd name="connsiteX3" fmla="*/ 0 w 1968632"/>
                <a:gd name="connsiteY3" fmla="*/ 0 h 866198"/>
                <a:gd name="connsiteX4" fmla="*/ 1972928 w 1968632"/>
                <a:gd name="connsiteY4" fmla="*/ 0 h 866198"/>
                <a:gd name="connsiteX5" fmla="*/ 982169 w 1968632"/>
                <a:gd name="connsiteY5" fmla="*/ 637121 h 866198"/>
                <a:gd name="connsiteX6" fmla="*/ 1188338 w 1968632"/>
                <a:gd name="connsiteY6" fmla="*/ 440258 h 866198"/>
                <a:gd name="connsiteX7" fmla="*/ 992907 w 1968632"/>
                <a:gd name="connsiteY7" fmla="*/ 232657 h 866198"/>
                <a:gd name="connsiteX8" fmla="*/ 784590 w 1968632"/>
                <a:gd name="connsiteY8" fmla="*/ 432383 h 866198"/>
                <a:gd name="connsiteX9" fmla="*/ 982169 w 1968632"/>
                <a:gd name="connsiteY9" fmla="*/ 637121 h 866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8632" h="866198">
                  <a:moveTo>
                    <a:pt x="1972928" y="0"/>
                  </a:moveTo>
                  <a:cubicBezTo>
                    <a:pt x="1972928" y="290642"/>
                    <a:pt x="1972928" y="579136"/>
                    <a:pt x="1972928" y="869062"/>
                  </a:cubicBezTo>
                  <a:cubicBezTo>
                    <a:pt x="1315047" y="869062"/>
                    <a:pt x="658597" y="869062"/>
                    <a:pt x="0" y="869062"/>
                  </a:cubicBezTo>
                  <a:cubicBezTo>
                    <a:pt x="0" y="579852"/>
                    <a:pt x="0" y="290642"/>
                    <a:pt x="0" y="0"/>
                  </a:cubicBezTo>
                  <a:cubicBezTo>
                    <a:pt x="657165" y="0"/>
                    <a:pt x="1313615" y="0"/>
                    <a:pt x="1972928" y="0"/>
                  </a:cubicBezTo>
                  <a:close/>
                  <a:moveTo>
                    <a:pt x="982169" y="637121"/>
                  </a:moveTo>
                  <a:cubicBezTo>
                    <a:pt x="1091696" y="639985"/>
                    <a:pt x="1184043" y="551933"/>
                    <a:pt x="1188338" y="440258"/>
                  </a:cubicBezTo>
                  <a:cubicBezTo>
                    <a:pt x="1192633" y="331446"/>
                    <a:pt x="1102434" y="236236"/>
                    <a:pt x="992907" y="232657"/>
                  </a:cubicBezTo>
                  <a:cubicBezTo>
                    <a:pt x="880516" y="229077"/>
                    <a:pt x="786737" y="318561"/>
                    <a:pt x="784590" y="432383"/>
                  </a:cubicBezTo>
                  <a:cubicBezTo>
                    <a:pt x="781010" y="541911"/>
                    <a:pt x="870494" y="634257"/>
                    <a:pt x="982169" y="637121"/>
                  </a:cubicBezTo>
                  <a:close/>
                </a:path>
              </a:pathLst>
            </a:custGeom>
            <a:grpFill/>
            <a:ln w="7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D5CA888-A211-4484-B6CA-B6CE37448403}"/>
              </a:ext>
            </a:extLst>
          </p:cNvPr>
          <p:cNvSpPr/>
          <p:nvPr/>
        </p:nvSpPr>
        <p:spPr>
          <a:xfrm rot="20712819">
            <a:off x="1023341" y="5107426"/>
            <a:ext cx="777905" cy="467529"/>
          </a:xfrm>
          <a:custGeom>
            <a:avLst/>
            <a:gdLst>
              <a:gd name="connsiteX0" fmla="*/ 1463215 w 1885950"/>
              <a:gd name="connsiteY0" fmla="*/ 833805 h 1133475"/>
              <a:gd name="connsiteX1" fmla="*/ 1517508 w 1885950"/>
              <a:gd name="connsiteY1" fmla="*/ 851903 h 1133475"/>
              <a:gd name="connsiteX2" fmla="*/ 1873742 w 1885950"/>
              <a:gd name="connsiteY2" fmla="*/ 670928 h 1133475"/>
              <a:gd name="connsiteX3" fmla="*/ 1798495 w 1885950"/>
              <a:gd name="connsiteY3" fmla="*/ 408038 h 1133475"/>
              <a:gd name="connsiteX4" fmla="*/ 1629902 w 1885950"/>
              <a:gd name="connsiteY4" fmla="*/ 322313 h 1133475"/>
              <a:gd name="connsiteX5" fmla="*/ 1587992 w 1885950"/>
              <a:gd name="connsiteY5" fmla="*/ 289928 h 1133475"/>
              <a:gd name="connsiteX6" fmla="*/ 1541320 w 1885950"/>
              <a:gd name="connsiteY6" fmla="*/ 250875 h 1133475"/>
              <a:gd name="connsiteX7" fmla="*/ 583105 w 1885950"/>
              <a:gd name="connsiteY7" fmla="*/ 3225 h 1133475"/>
              <a:gd name="connsiteX8" fmla="*/ 514525 w 1885950"/>
              <a:gd name="connsiteY8" fmla="*/ 39420 h 1133475"/>
              <a:gd name="connsiteX9" fmla="*/ 510715 w 1885950"/>
              <a:gd name="connsiteY9" fmla="*/ 609015 h 1133475"/>
              <a:gd name="connsiteX10" fmla="*/ 521192 w 1885950"/>
              <a:gd name="connsiteY10" fmla="*/ 651878 h 1133475"/>
              <a:gd name="connsiteX11" fmla="*/ 476425 w 1885950"/>
              <a:gd name="connsiteY11" fmla="*/ 648068 h 1133475"/>
              <a:gd name="connsiteX12" fmla="*/ 43037 w 1885950"/>
              <a:gd name="connsiteY12" fmla="*/ 535673 h 1133475"/>
              <a:gd name="connsiteX13" fmla="*/ 3032 w 1885950"/>
              <a:gd name="connsiteY13" fmla="*/ 535673 h 1133475"/>
              <a:gd name="connsiteX14" fmla="*/ 8748 w 1885950"/>
              <a:gd name="connsiteY14" fmla="*/ 571868 h 1133475"/>
              <a:gd name="connsiteX15" fmla="*/ 158290 w 1885950"/>
              <a:gd name="connsiteY15" fmla="*/ 764273 h 1133475"/>
              <a:gd name="connsiteX16" fmla="*/ 499285 w 1885950"/>
              <a:gd name="connsiteY16" fmla="*/ 930960 h 1133475"/>
              <a:gd name="connsiteX17" fmla="*/ 540242 w 1885950"/>
              <a:gd name="connsiteY17" fmla="*/ 957630 h 1133475"/>
              <a:gd name="connsiteX18" fmla="*/ 581200 w 1885950"/>
              <a:gd name="connsiteY18" fmla="*/ 993825 h 1133475"/>
              <a:gd name="connsiteX19" fmla="*/ 1139365 w 1885950"/>
              <a:gd name="connsiteY19" fmla="*/ 1135748 h 1133475"/>
              <a:gd name="connsiteX20" fmla="*/ 1185085 w 1885950"/>
              <a:gd name="connsiteY20" fmla="*/ 1133843 h 1133475"/>
              <a:gd name="connsiteX21" fmla="*/ 1265095 w 1885950"/>
              <a:gd name="connsiteY21" fmla="*/ 1114793 h 1133475"/>
              <a:gd name="connsiteX22" fmla="*/ 1568942 w 1885950"/>
              <a:gd name="connsiteY22" fmla="*/ 1110983 h 1133475"/>
              <a:gd name="connsiteX23" fmla="*/ 1801352 w 1885950"/>
              <a:gd name="connsiteY23" fmla="*/ 1026210 h 1133475"/>
              <a:gd name="connsiteX24" fmla="*/ 1831833 w 1885950"/>
              <a:gd name="connsiteY24" fmla="*/ 988110 h 1133475"/>
              <a:gd name="connsiteX25" fmla="*/ 1789923 w 1885950"/>
              <a:gd name="connsiteY25" fmla="*/ 970965 h 1133475"/>
              <a:gd name="connsiteX26" fmla="*/ 1640380 w 1885950"/>
              <a:gd name="connsiteY26" fmla="*/ 940485 h 1133475"/>
              <a:gd name="connsiteX27" fmla="*/ 1326055 w 1885950"/>
              <a:gd name="connsiteY27" fmla="*/ 876668 h 1133475"/>
              <a:gd name="connsiteX28" fmla="*/ 1463215 w 1885950"/>
              <a:gd name="connsiteY28" fmla="*/ 833805 h 1133475"/>
              <a:gd name="connsiteX29" fmla="*/ 1534652 w 1885950"/>
              <a:gd name="connsiteY29" fmla="*/ 655688 h 1133475"/>
              <a:gd name="connsiteX30" fmla="*/ 1596565 w 1885950"/>
              <a:gd name="connsiteY30" fmla="*/ 439470 h 1133475"/>
              <a:gd name="connsiteX31" fmla="*/ 1642285 w 1885950"/>
              <a:gd name="connsiteY31" fmla="*/ 408990 h 1133475"/>
              <a:gd name="connsiteX32" fmla="*/ 1764205 w 1885950"/>
              <a:gd name="connsiteY32" fmla="*/ 675690 h 1133475"/>
              <a:gd name="connsiteX33" fmla="*/ 1621330 w 1885950"/>
              <a:gd name="connsiteY33" fmla="*/ 760463 h 1133475"/>
              <a:gd name="connsiteX34" fmla="*/ 1583230 w 1885950"/>
              <a:gd name="connsiteY34" fmla="*/ 756653 h 1133475"/>
              <a:gd name="connsiteX35" fmla="*/ 1534652 w 1885950"/>
              <a:gd name="connsiteY35" fmla="*/ 655688 h 113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885950" h="1133475">
                <a:moveTo>
                  <a:pt x="1463215" y="833805"/>
                </a:moveTo>
                <a:cubicBezTo>
                  <a:pt x="1481313" y="840473"/>
                  <a:pt x="1499410" y="847140"/>
                  <a:pt x="1517508" y="851903"/>
                </a:cubicBezTo>
                <a:cubicBezTo>
                  <a:pt x="1684195" y="899528"/>
                  <a:pt x="1814688" y="833805"/>
                  <a:pt x="1873742" y="670928"/>
                </a:cubicBezTo>
                <a:cubicBezTo>
                  <a:pt x="1911842" y="566153"/>
                  <a:pt x="1886125" y="477570"/>
                  <a:pt x="1798495" y="408038"/>
                </a:cubicBezTo>
                <a:cubicBezTo>
                  <a:pt x="1748013" y="368033"/>
                  <a:pt x="1689910" y="342315"/>
                  <a:pt x="1629902" y="322313"/>
                </a:cubicBezTo>
                <a:cubicBezTo>
                  <a:pt x="1611805" y="316598"/>
                  <a:pt x="1590850" y="313740"/>
                  <a:pt x="1587992" y="289928"/>
                </a:cubicBezTo>
                <a:cubicBezTo>
                  <a:pt x="1585135" y="261353"/>
                  <a:pt x="1563227" y="255638"/>
                  <a:pt x="1541320" y="250875"/>
                </a:cubicBezTo>
                <a:cubicBezTo>
                  <a:pt x="1222233" y="168008"/>
                  <a:pt x="902192" y="86093"/>
                  <a:pt x="583105" y="3225"/>
                </a:cubicBezTo>
                <a:cubicBezTo>
                  <a:pt x="545957" y="-6300"/>
                  <a:pt x="527860" y="5130"/>
                  <a:pt x="514525" y="39420"/>
                </a:cubicBezTo>
                <a:cubicBezTo>
                  <a:pt x="436420" y="228968"/>
                  <a:pt x="409750" y="418515"/>
                  <a:pt x="510715" y="609015"/>
                </a:cubicBezTo>
                <a:cubicBezTo>
                  <a:pt x="517382" y="622350"/>
                  <a:pt x="533575" y="638543"/>
                  <a:pt x="521192" y="651878"/>
                </a:cubicBezTo>
                <a:cubicBezTo>
                  <a:pt x="509762" y="664260"/>
                  <a:pt x="491665" y="651878"/>
                  <a:pt x="476425" y="648068"/>
                </a:cubicBezTo>
                <a:cubicBezTo>
                  <a:pt x="331645" y="610920"/>
                  <a:pt x="187817" y="572820"/>
                  <a:pt x="43037" y="535673"/>
                </a:cubicBezTo>
                <a:cubicBezTo>
                  <a:pt x="29702" y="531863"/>
                  <a:pt x="13510" y="522338"/>
                  <a:pt x="3032" y="535673"/>
                </a:cubicBezTo>
                <a:cubicBezTo>
                  <a:pt x="-4588" y="546150"/>
                  <a:pt x="3985" y="560438"/>
                  <a:pt x="8748" y="571868"/>
                </a:cubicBezTo>
                <a:cubicBezTo>
                  <a:pt x="41132" y="649973"/>
                  <a:pt x="87805" y="715695"/>
                  <a:pt x="158290" y="764273"/>
                </a:cubicBezTo>
                <a:cubicBezTo>
                  <a:pt x="264017" y="835710"/>
                  <a:pt x="380223" y="886193"/>
                  <a:pt x="499285" y="930960"/>
                </a:cubicBezTo>
                <a:cubicBezTo>
                  <a:pt x="514525" y="936675"/>
                  <a:pt x="539290" y="936675"/>
                  <a:pt x="540242" y="957630"/>
                </a:cubicBezTo>
                <a:cubicBezTo>
                  <a:pt x="541195" y="988110"/>
                  <a:pt x="561198" y="989063"/>
                  <a:pt x="581200" y="993825"/>
                </a:cubicBezTo>
                <a:cubicBezTo>
                  <a:pt x="766937" y="1041450"/>
                  <a:pt x="953627" y="1088123"/>
                  <a:pt x="1139365" y="1135748"/>
                </a:cubicBezTo>
                <a:cubicBezTo>
                  <a:pt x="1154605" y="1139558"/>
                  <a:pt x="1172702" y="1147178"/>
                  <a:pt x="1185085" y="1133843"/>
                </a:cubicBezTo>
                <a:cubicBezTo>
                  <a:pt x="1207945" y="1108125"/>
                  <a:pt x="1236520" y="1111935"/>
                  <a:pt x="1265095" y="1114793"/>
                </a:cubicBezTo>
                <a:cubicBezTo>
                  <a:pt x="1367013" y="1127175"/>
                  <a:pt x="1467977" y="1116698"/>
                  <a:pt x="1568942" y="1110983"/>
                </a:cubicBezTo>
                <a:cubicBezTo>
                  <a:pt x="1654667" y="1106220"/>
                  <a:pt x="1734677" y="1083360"/>
                  <a:pt x="1801352" y="1026210"/>
                </a:cubicBezTo>
                <a:cubicBezTo>
                  <a:pt x="1813735" y="1015733"/>
                  <a:pt x="1836595" y="1007160"/>
                  <a:pt x="1831833" y="988110"/>
                </a:cubicBezTo>
                <a:cubicBezTo>
                  <a:pt x="1828023" y="971918"/>
                  <a:pt x="1805163" y="974775"/>
                  <a:pt x="1789923" y="970965"/>
                </a:cubicBezTo>
                <a:cubicBezTo>
                  <a:pt x="1740392" y="960488"/>
                  <a:pt x="1690863" y="950010"/>
                  <a:pt x="1640380" y="940485"/>
                </a:cubicBezTo>
                <a:cubicBezTo>
                  <a:pt x="1538463" y="919530"/>
                  <a:pt x="1435592" y="898575"/>
                  <a:pt x="1326055" y="876668"/>
                </a:cubicBezTo>
                <a:cubicBezTo>
                  <a:pt x="1387967" y="810945"/>
                  <a:pt x="1398445" y="809040"/>
                  <a:pt x="1463215" y="833805"/>
                </a:cubicBezTo>
                <a:close/>
                <a:moveTo>
                  <a:pt x="1534652" y="655688"/>
                </a:moveTo>
                <a:cubicBezTo>
                  <a:pt x="1576563" y="589965"/>
                  <a:pt x="1595613" y="516623"/>
                  <a:pt x="1596565" y="439470"/>
                </a:cubicBezTo>
                <a:cubicBezTo>
                  <a:pt x="1596565" y="404228"/>
                  <a:pt x="1607995" y="394703"/>
                  <a:pt x="1642285" y="408990"/>
                </a:cubicBezTo>
                <a:cubicBezTo>
                  <a:pt x="1773730" y="464235"/>
                  <a:pt x="1822308" y="568058"/>
                  <a:pt x="1764205" y="675690"/>
                </a:cubicBezTo>
                <a:cubicBezTo>
                  <a:pt x="1733725" y="732840"/>
                  <a:pt x="1688005" y="763320"/>
                  <a:pt x="1621330" y="760463"/>
                </a:cubicBezTo>
                <a:cubicBezTo>
                  <a:pt x="1608948" y="759510"/>
                  <a:pt x="1595613" y="758558"/>
                  <a:pt x="1583230" y="756653"/>
                </a:cubicBezTo>
                <a:cubicBezTo>
                  <a:pt x="1493695" y="743318"/>
                  <a:pt x="1487980" y="729983"/>
                  <a:pt x="1534652" y="655688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7A07160-D99C-465D-821D-C3C23A3B96A2}"/>
              </a:ext>
            </a:extLst>
          </p:cNvPr>
          <p:cNvGrpSpPr/>
          <p:nvPr/>
        </p:nvGrpSpPr>
        <p:grpSpPr>
          <a:xfrm>
            <a:off x="1093863" y="1753867"/>
            <a:ext cx="636861" cy="763791"/>
            <a:chOff x="6761163" y="2984500"/>
            <a:chExt cx="915988" cy="1098550"/>
          </a:xfrm>
          <a:solidFill>
            <a:schemeClr val="accent1"/>
          </a:solidFill>
        </p:grpSpPr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D8EDA803-A8E5-4632-BE4D-FF86D9A8C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6913" y="2984500"/>
              <a:ext cx="361950" cy="239713"/>
            </a:xfrm>
            <a:custGeom>
              <a:avLst/>
              <a:gdLst>
                <a:gd name="T0" fmla="*/ 434 w 741"/>
                <a:gd name="T1" fmla="*/ 127 h 492"/>
                <a:gd name="T2" fmla="*/ 434 w 741"/>
                <a:gd name="T3" fmla="*/ 74 h 492"/>
                <a:gd name="T4" fmla="*/ 462 w 741"/>
                <a:gd name="T5" fmla="*/ 38 h 492"/>
                <a:gd name="T6" fmla="*/ 424 w 741"/>
                <a:gd name="T7" fmla="*/ 0 h 492"/>
                <a:gd name="T8" fmla="*/ 317 w 741"/>
                <a:gd name="T9" fmla="*/ 0 h 492"/>
                <a:gd name="T10" fmla="*/ 279 w 741"/>
                <a:gd name="T11" fmla="*/ 38 h 492"/>
                <a:gd name="T12" fmla="*/ 307 w 741"/>
                <a:gd name="T13" fmla="*/ 74 h 492"/>
                <a:gd name="T14" fmla="*/ 307 w 741"/>
                <a:gd name="T15" fmla="*/ 127 h 492"/>
                <a:gd name="T16" fmla="*/ 0 w 741"/>
                <a:gd name="T17" fmla="*/ 492 h 492"/>
                <a:gd name="T18" fmla="*/ 741 w 741"/>
                <a:gd name="T19" fmla="*/ 492 h 492"/>
                <a:gd name="T20" fmla="*/ 434 w 741"/>
                <a:gd name="T21" fmla="*/ 127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1" h="492">
                  <a:moveTo>
                    <a:pt x="434" y="127"/>
                  </a:moveTo>
                  <a:lnTo>
                    <a:pt x="434" y="74"/>
                  </a:lnTo>
                  <a:cubicBezTo>
                    <a:pt x="450" y="70"/>
                    <a:pt x="462" y="55"/>
                    <a:pt x="462" y="38"/>
                  </a:cubicBezTo>
                  <a:cubicBezTo>
                    <a:pt x="462" y="17"/>
                    <a:pt x="445" y="0"/>
                    <a:pt x="424" y="0"/>
                  </a:cubicBezTo>
                  <a:lnTo>
                    <a:pt x="317" y="0"/>
                  </a:lnTo>
                  <a:cubicBezTo>
                    <a:pt x="296" y="0"/>
                    <a:pt x="279" y="17"/>
                    <a:pt x="279" y="38"/>
                  </a:cubicBezTo>
                  <a:cubicBezTo>
                    <a:pt x="279" y="55"/>
                    <a:pt x="291" y="70"/>
                    <a:pt x="307" y="74"/>
                  </a:cubicBezTo>
                  <a:lnTo>
                    <a:pt x="307" y="127"/>
                  </a:lnTo>
                  <a:cubicBezTo>
                    <a:pt x="133" y="157"/>
                    <a:pt x="0" y="309"/>
                    <a:pt x="0" y="492"/>
                  </a:cubicBezTo>
                  <a:lnTo>
                    <a:pt x="741" y="492"/>
                  </a:lnTo>
                  <a:cubicBezTo>
                    <a:pt x="741" y="309"/>
                    <a:pt x="608" y="157"/>
                    <a:pt x="434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66D5B153-D9E1-4CAB-92DD-D2B4321359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61163" y="3238500"/>
              <a:ext cx="915988" cy="844550"/>
            </a:xfrm>
            <a:custGeom>
              <a:avLst/>
              <a:gdLst>
                <a:gd name="T0" fmla="*/ 343 w 1880"/>
                <a:gd name="T1" fmla="*/ 832 h 1735"/>
                <a:gd name="T2" fmla="*/ 150 w 1880"/>
                <a:gd name="T3" fmla="*/ 493 h 1735"/>
                <a:gd name="T4" fmla="*/ 537 w 1880"/>
                <a:gd name="T5" fmla="*/ 506 h 1735"/>
                <a:gd name="T6" fmla="*/ 462 w 1880"/>
                <a:gd name="T7" fmla="*/ 944 h 1735"/>
                <a:gd name="T8" fmla="*/ 1862 w 1880"/>
                <a:gd name="T9" fmla="*/ 248 h 1735"/>
                <a:gd name="T10" fmla="*/ 1765 w 1880"/>
                <a:gd name="T11" fmla="*/ 238 h 1735"/>
                <a:gd name="T12" fmla="*/ 1733 w 1880"/>
                <a:gd name="T13" fmla="*/ 262 h 1735"/>
                <a:gd name="T14" fmla="*/ 1694 w 1880"/>
                <a:gd name="T15" fmla="*/ 294 h 1735"/>
                <a:gd name="T16" fmla="*/ 1551 w 1880"/>
                <a:gd name="T17" fmla="*/ 397 h 1735"/>
                <a:gd name="T18" fmla="*/ 1396 w 1880"/>
                <a:gd name="T19" fmla="*/ 573 h 1735"/>
                <a:gd name="T20" fmla="*/ 1387 w 1880"/>
                <a:gd name="T21" fmla="*/ 584 h 1735"/>
                <a:gd name="T22" fmla="*/ 1334 w 1880"/>
                <a:gd name="T23" fmla="*/ 108 h 1735"/>
                <a:gd name="T24" fmla="*/ 1334 w 1880"/>
                <a:gd name="T25" fmla="*/ 0 h 1735"/>
                <a:gd name="T26" fmla="*/ 522 w 1880"/>
                <a:gd name="T27" fmla="*/ 54 h 1735"/>
                <a:gd name="T28" fmla="*/ 588 w 1880"/>
                <a:gd name="T29" fmla="*/ 108 h 1735"/>
                <a:gd name="T30" fmla="*/ 595 w 1880"/>
                <a:gd name="T31" fmla="*/ 134 h 1735"/>
                <a:gd name="T32" fmla="*/ 594 w 1880"/>
                <a:gd name="T33" fmla="*/ 322 h 1735"/>
                <a:gd name="T34" fmla="*/ 294 w 1880"/>
                <a:gd name="T35" fmla="*/ 243 h 1735"/>
                <a:gd name="T36" fmla="*/ 16 w 1880"/>
                <a:gd name="T37" fmla="*/ 492 h 1735"/>
                <a:gd name="T38" fmla="*/ 308 w 1880"/>
                <a:gd name="T39" fmla="*/ 960 h 1735"/>
                <a:gd name="T40" fmla="*/ 298 w 1880"/>
                <a:gd name="T41" fmla="*/ 1179 h 1735"/>
                <a:gd name="T42" fmla="*/ 416 w 1880"/>
                <a:gd name="T43" fmla="*/ 1226 h 1735"/>
                <a:gd name="T44" fmla="*/ 423 w 1880"/>
                <a:gd name="T45" fmla="*/ 1385 h 1735"/>
                <a:gd name="T46" fmla="*/ 518 w 1880"/>
                <a:gd name="T47" fmla="*/ 1606 h 1735"/>
                <a:gd name="T48" fmla="*/ 496 w 1880"/>
                <a:gd name="T49" fmla="*/ 1637 h 1735"/>
                <a:gd name="T50" fmla="*/ 430 w 1880"/>
                <a:gd name="T51" fmla="*/ 1735 h 1735"/>
                <a:gd name="T52" fmla="*/ 470 w 1880"/>
                <a:gd name="T53" fmla="*/ 1735 h 1735"/>
                <a:gd name="T54" fmla="*/ 597 w 1880"/>
                <a:gd name="T55" fmla="*/ 1735 h 1735"/>
                <a:gd name="T56" fmla="*/ 619 w 1880"/>
                <a:gd name="T57" fmla="*/ 1735 h 1735"/>
                <a:gd name="T58" fmla="*/ 635 w 1880"/>
                <a:gd name="T59" fmla="*/ 1735 h 1735"/>
                <a:gd name="T60" fmla="*/ 1444 w 1880"/>
                <a:gd name="T61" fmla="*/ 1735 h 1735"/>
                <a:gd name="T62" fmla="*/ 1517 w 1880"/>
                <a:gd name="T63" fmla="*/ 1704 h 1735"/>
                <a:gd name="T64" fmla="*/ 1404 w 1880"/>
                <a:gd name="T65" fmla="*/ 1637 h 1735"/>
                <a:gd name="T66" fmla="*/ 1549 w 1880"/>
                <a:gd name="T67" fmla="*/ 1063 h 1735"/>
                <a:gd name="T68" fmla="*/ 1551 w 1880"/>
                <a:gd name="T69" fmla="*/ 1011 h 1735"/>
                <a:gd name="T70" fmla="*/ 1700 w 1880"/>
                <a:gd name="T71" fmla="*/ 765 h 1735"/>
                <a:gd name="T72" fmla="*/ 1699 w 1880"/>
                <a:gd name="T73" fmla="*/ 716 h 1735"/>
                <a:gd name="T74" fmla="*/ 1686 w 1880"/>
                <a:gd name="T75" fmla="*/ 604 h 1735"/>
                <a:gd name="T76" fmla="*/ 1683 w 1880"/>
                <a:gd name="T77" fmla="*/ 559 h 1735"/>
                <a:gd name="T78" fmla="*/ 1744 w 1880"/>
                <a:gd name="T79" fmla="*/ 369 h 1735"/>
                <a:gd name="T80" fmla="*/ 1762 w 1880"/>
                <a:gd name="T81" fmla="*/ 345 h 1735"/>
                <a:gd name="T82" fmla="*/ 1797 w 1880"/>
                <a:gd name="T83" fmla="*/ 309 h 1735"/>
                <a:gd name="T84" fmla="*/ 1872 w 1880"/>
                <a:gd name="T85" fmla="*/ 255 h 1735"/>
                <a:gd name="T86" fmla="*/ 1871 w 1880"/>
                <a:gd name="T87" fmla="*/ 249 h 1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80" h="1735">
                  <a:moveTo>
                    <a:pt x="462" y="944"/>
                  </a:moveTo>
                  <a:cubicBezTo>
                    <a:pt x="425" y="904"/>
                    <a:pt x="383" y="868"/>
                    <a:pt x="343" y="832"/>
                  </a:cubicBezTo>
                  <a:cubicBezTo>
                    <a:pt x="271" y="769"/>
                    <a:pt x="181" y="706"/>
                    <a:pt x="148" y="612"/>
                  </a:cubicBezTo>
                  <a:cubicBezTo>
                    <a:pt x="134" y="574"/>
                    <a:pt x="135" y="531"/>
                    <a:pt x="150" y="493"/>
                  </a:cubicBezTo>
                  <a:cubicBezTo>
                    <a:pt x="178" y="416"/>
                    <a:pt x="261" y="365"/>
                    <a:pt x="343" y="373"/>
                  </a:cubicBezTo>
                  <a:cubicBezTo>
                    <a:pt x="424" y="381"/>
                    <a:pt x="494" y="438"/>
                    <a:pt x="537" y="506"/>
                  </a:cubicBezTo>
                  <a:cubicBezTo>
                    <a:pt x="545" y="520"/>
                    <a:pt x="552" y="532"/>
                    <a:pt x="557" y="542"/>
                  </a:cubicBezTo>
                  <a:cubicBezTo>
                    <a:pt x="532" y="678"/>
                    <a:pt x="502" y="813"/>
                    <a:pt x="462" y="944"/>
                  </a:cubicBezTo>
                  <a:close/>
                  <a:moveTo>
                    <a:pt x="1871" y="249"/>
                  </a:moveTo>
                  <a:cubicBezTo>
                    <a:pt x="1868" y="248"/>
                    <a:pt x="1865" y="248"/>
                    <a:pt x="1862" y="248"/>
                  </a:cubicBezTo>
                  <a:cubicBezTo>
                    <a:pt x="1836" y="247"/>
                    <a:pt x="1809" y="244"/>
                    <a:pt x="1780" y="240"/>
                  </a:cubicBezTo>
                  <a:cubicBezTo>
                    <a:pt x="1775" y="240"/>
                    <a:pt x="1770" y="239"/>
                    <a:pt x="1765" y="238"/>
                  </a:cubicBezTo>
                  <a:cubicBezTo>
                    <a:pt x="1764" y="239"/>
                    <a:pt x="1764" y="239"/>
                    <a:pt x="1763" y="239"/>
                  </a:cubicBezTo>
                  <a:cubicBezTo>
                    <a:pt x="1753" y="246"/>
                    <a:pt x="1743" y="254"/>
                    <a:pt x="1733" y="262"/>
                  </a:cubicBezTo>
                  <a:cubicBezTo>
                    <a:pt x="1731" y="263"/>
                    <a:pt x="1728" y="265"/>
                    <a:pt x="1725" y="266"/>
                  </a:cubicBezTo>
                  <a:cubicBezTo>
                    <a:pt x="1714" y="277"/>
                    <a:pt x="1699" y="282"/>
                    <a:pt x="1694" y="294"/>
                  </a:cubicBezTo>
                  <a:cubicBezTo>
                    <a:pt x="1691" y="296"/>
                    <a:pt x="1688" y="299"/>
                    <a:pt x="1685" y="301"/>
                  </a:cubicBezTo>
                  <a:cubicBezTo>
                    <a:pt x="1641" y="334"/>
                    <a:pt x="1592" y="360"/>
                    <a:pt x="1551" y="397"/>
                  </a:cubicBezTo>
                  <a:cubicBezTo>
                    <a:pt x="1548" y="400"/>
                    <a:pt x="1545" y="402"/>
                    <a:pt x="1542" y="405"/>
                  </a:cubicBezTo>
                  <a:cubicBezTo>
                    <a:pt x="1485" y="455"/>
                    <a:pt x="1433" y="511"/>
                    <a:pt x="1396" y="573"/>
                  </a:cubicBezTo>
                  <a:cubicBezTo>
                    <a:pt x="1394" y="575"/>
                    <a:pt x="1393" y="577"/>
                    <a:pt x="1391" y="579"/>
                  </a:cubicBezTo>
                  <a:cubicBezTo>
                    <a:pt x="1390" y="580"/>
                    <a:pt x="1388" y="582"/>
                    <a:pt x="1387" y="584"/>
                  </a:cubicBezTo>
                  <a:cubicBezTo>
                    <a:pt x="1275" y="439"/>
                    <a:pt x="1310" y="179"/>
                    <a:pt x="1322" y="108"/>
                  </a:cubicBezTo>
                  <a:lnTo>
                    <a:pt x="1334" y="108"/>
                  </a:lnTo>
                  <a:cubicBezTo>
                    <a:pt x="1363" y="108"/>
                    <a:pt x="1387" y="84"/>
                    <a:pt x="1387" y="54"/>
                  </a:cubicBezTo>
                  <a:cubicBezTo>
                    <a:pt x="1387" y="24"/>
                    <a:pt x="1363" y="0"/>
                    <a:pt x="1334" y="0"/>
                  </a:cubicBezTo>
                  <a:lnTo>
                    <a:pt x="576" y="0"/>
                  </a:lnTo>
                  <a:cubicBezTo>
                    <a:pt x="546" y="0"/>
                    <a:pt x="522" y="24"/>
                    <a:pt x="522" y="54"/>
                  </a:cubicBezTo>
                  <a:cubicBezTo>
                    <a:pt x="522" y="84"/>
                    <a:pt x="546" y="108"/>
                    <a:pt x="576" y="108"/>
                  </a:cubicBezTo>
                  <a:lnTo>
                    <a:pt x="588" y="108"/>
                  </a:lnTo>
                  <a:cubicBezTo>
                    <a:pt x="589" y="111"/>
                    <a:pt x="590" y="115"/>
                    <a:pt x="591" y="119"/>
                  </a:cubicBezTo>
                  <a:cubicBezTo>
                    <a:pt x="592" y="124"/>
                    <a:pt x="593" y="129"/>
                    <a:pt x="595" y="134"/>
                  </a:cubicBezTo>
                  <a:cubicBezTo>
                    <a:pt x="608" y="192"/>
                    <a:pt x="603" y="249"/>
                    <a:pt x="597" y="307"/>
                  </a:cubicBezTo>
                  <a:cubicBezTo>
                    <a:pt x="596" y="312"/>
                    <a:pt x="595" y="317"/>
                    <a:pt x="594" y="322"/>
                  </a:cubicBezTo>
                  <a:cubicBezTo>
                    <a:pt x="593" y="332"/>
                    <a:pt x="591" y="343"/>
                    <a:pt x="589" y="353"/>
                  </a:cubicBezTo>
                  <a:cubicBezTo>
                    <a:pt x="511" y="278"/>
                    <a:pt x="406" y="232"/>
                    <a:pt x="294" y="243"/>
                  </a:cubicBezTo>
                  <a:cubicBezTo>
                    <a:pt x="204" y="251"/>
                    <a:pt x="118" y="298"/>
                    <a:pt x="66" y="369"/>
                  </a:cubicBezTo>
                  <a:cubicBezTo>
                    <a:pt x="40" y="405"/>
                    <a:pt x="22" y="446"/>
                    <a:pt x="16" y="492"/>
                  </a:cubicBezTo>
                  <a:cubicBezTo>
                    <a:pt x="0" y="619"/>
                    <a:pt x="68" y="750"/>
                    <a:pt x="160" y="834"/>
                  </a:cubicBezTo>
                  <a:cubicBezTo>
                    <a:pt x="218" y="887"/>
                    <a:pt x="251" y="911"/>
                    <a:pt x="308" y="960"/>
                  </a:cubicBezTo>
                  <a:cubicBezTo>
                    <a:pt x="411" y="1049"/>
                    <a:pt x="393" y="1090"/>
                    <a:pt x="345" y="1094"/>
                  </a:cubicBezTo>
                  <a:cubicBezTo>
                    <a:pt x="309" y="1098"/>
                    <a:pt x="278" y="1128"/>
                    <a:pt x="298" y="1179"/>
                  </a:cubicBezTo>
                  <a:cubicBezTo>
                    <a:pt x="312" y="1214"/>
                    <a:pt x="353" y="1224"/>
                    <a:pt x="389" y="1228"/>
                  </a:cubicBezTo>
                  <a:cubicBezTo>
                    <a:pt x="398" y="1228"/>
                    <a:pt x="407" y="1228"/>
                    <a:pt x="416" y="1226"/>
                  </a:cubicBezTo>
                  <a:cubicBezTo>
                    <a:pt x="413" y="1271"/>
                    <a:pt x="413" y="1317"/>
                    <a:pt x="421" y="1364"/>
                  </a:cubicBezTo>
                  <a:cubicBezTo>
                    <a:pt x="422" y="1371"/>
                    <a:pt x="422" y="1378"/>
                    <a:pt x="423" y="1385"/>
                  </a:cubicBezTo>
                  <a:cubicBezTo>
                    <a:pt x="434" y="1466"/>
                    <a:pt x="469" y="1546"/>
                    <a:pt x="522" y="1610"/>
                  </a:cubicBezTo>
                  <a:lnTo>
                    <a:pt x="518" y="1606"/>
                  </a:lnTo>
                  <a:cubicBezTo>
                    <a:pt x="526" y="1616"/>
                    <a:pt x="533" y="1627"/>
                    <a:pt x="541" y="1637"/>
                  </a:cubicBezTo>
                  <a:lnTo>
                    <a:pt x="496" y="1637"/>
                  </a:lnTo>
                  <a:cubicBezTo>
                    <a:pt x="460" y="1637"/>
                    <a:pt x="430" y="1667"/>
                    <a:pt x="430" y="1704"/>
                  </a:cubicBezTo>
                  <a:lnTo>
                    <a:pt x="430" y="1735"/>
                  </a:lnTo>
                  <a:lnTo>
                    <a:pt x="452" y="1735"/>
                  </a:lnTo>
                  <a:lnTo>
                    <a:pt x="470" y="1735"/>
                  </a:lnTo>
                  <a:lnTo>
                    <a:pt x="574" y="1735"/>
                  </a:lnTo>
                  <a:cubicBezTo>
                    <a:pt x="582" y="1735"/>
                    <a:pt x="589" y="1735"/>
                    <a:pt x="597" y="1735"/>
                  </a:cubicBezTo>
                  <a:cubicBezTo>
                    <a:pt x="598" y="1735"/>
                    <a:pt x="599" y="1735"/>
                    <a:pt x="600" y="1735"/>
                  </a:cubicBezTo>
                  <a:lnTo>
                    <a:pt x="619" y="1735"/>
                  </a:lnTo>
                  <a:cubicBezTo>
                    <a:pt x="620" y="1735"/>
                    <a:pt x="621" y="1735"/>
                    <a:pt x="622" y="1735"/>
                  </a:cubicBezTo>
                  <a:cubicBezTo>
                    <a:pt x="626" y="1735"/>
                    <a:pt x="631" y="1735"/>
                    <a:pt x="635" y="1735"/>
                  </a:cubicBezTo>
                  <a:lnTo>
                    <a:pt x="690" y="1735"/>
                  </a:lnTo>
                  <a:lnTo>
                    <a:pt x="1444" y="1735"/>
                  </a:lnTo>
                  <a:lnTo>
                    <a:pt x="1517" y="1735"/>
                  </a:lnTo>
                  <a:lnTo>
                    <a:pt x="1517" y="1704"/>
                  </a:lnTo>
                  <a:cubicBezTo>
                    <a:pt x="1517" y="1667"/>
                    <a:pt x="1487" y="1637"/>
                    <a:pt x="1450" y="1637"/>
                  </a:cubicBezTo>
                  <a:lnTo>
                    <a:pt x="1404" y="1637"/>
                  </a:lnTo>
                  <a:cubicBezTo>
                    <a:pt x="1461" y="1537"/>
                    <a:pt x="1516" y="1441"/>
                    <a:pt x="1539" y="1325"/>
                  </a:cubicBezTo>
                  <a:cubicBezTo>
                    <a:pt x="1556" y="1239"/>
                    <a:pt x="1558" y="1150"/>
                    <a:pt x="1549" y="1063"/>
                  </a:cubicBezTo>
                  <a:cubicBezTo>
                    <a:pt x="1548" y="1056"/>
                    <a:pt x="1547" y="1049"/>
                    <a:pt x="1547" y="1043"/>
                  </a:cubicBezTo>
                  <a:cubicBezTo>
                    <a:pt x="1557" y="1032"/>
                    <a:pt x="1538" y="1022"/>
                    <a:pt x="1551" y="1011"/>
                  </a:cubicBezTo>
                  <a:cubicBezTo>
                    <a:pt x="1559" y="1010"/>
                    <a:pt x="1566" y="1009"/>
                    <a:pt x="1573" y="1007"/>
                  </a:cubicBezTo>
                  <a:cubicBezTo>
                    <a:pt x="1679" y="979"/>
                    <a:pt x="1700" y="872"/>
                    <a:pt x="1700" y="765"/>
                  </a:cubicBezTo>
                  <a:cubicBezTo>
                    <a:pt x="1700" y="763"/>
                    <a:pt x="1700" y="761"/>
                    <a:pt x="1700" y="759"/>
                  </a:cubicBezTo>
                  <a:cubicBezTo>
                    <a:pt x="1699" y="747"/>
                    <a:pt x="1699" y="733"/>
                    <a:pt x="1699" y="716"/>
                  </a:cubicBezTo>
                  <a:cubicBezTo>
                    <a:pt x="1699" y="714"/>
                    <a:pt x="1699" y="712"/>
                    <a:pt x="1699" y="710"/>
                  </a:cubicBezTo>
                  <a:cubicBezTo>
                    <a:pt x="1695" y="676"/>
                    <a:pt x="1690" y="638"/>
                    <a:pt x="1686" y="604"/>
                  </a:cubicBezTo>
                  <a:cubicBezTo>
                    <a:pt x="1685" y="601"/>
                    <a:pt x="1685" y="598"/>
                    <a:pt x="1685" y="595"/>
                  </a:cubicBezTo>
                  <a:cubicBezTo>
                    <a:pt x="1683" y="583"/>
                    <a:pt x="1683" y="571"/>
                    <a:pt x="1683" y="559"/>
                  </a:cubicBezTo>
                  <a:cubicBezTo>
                    <a:pt x="1683" y="491"/>
                    <a:pt x="1703" y="428"/>
                    <a:pt x="1738" y="377"/>
                  </a:cubicBezTo>
                  <a:cubicBezTo>
                    <a:pt x="1740" y="374"/>
                    <a:pt x="1742" y="371"/>
                    <a:pt x="1744" y="369"/>
                  </a:cubicBezTo>
                  <a:cubicBezTo>
                    <a:pt x="1748" y="363"/>
                    <a:pt x="1751" y="357"/>
                    <a:pt x="1755" y="352"/>
                  </a:cubicBezTo>
                  <a:cubicBezTo>
                    <a:pt x="1757" y="349"/>
                    <a:pt x="1760" y="347"/>
                    <a:pt x="1762" y="345"/>
                  </a:cubicBezTo>
                  <a:cubicBezTo>
                    <a:pt x="1770" y="334"/>
                    <a:pt x="1780" y="325"/>
                    <a:pt x="1790" y="315"/>
                  </a:cubicBezTo>
                  <a:cubicBezTo>
                    <a:pt x="1792" y="313"/>
                    <a:pt x="1795" y="311"/>
                    <a:pt x="1797" y="309"/>
                  </a:cubicBezTo>
                  <a:cubicBezTo>
                    <a:pt x="1818" y="292"/>
                    <a:pt x="1841" y="277"/>
                    <a:pt x="1863" y="261"/>
                  </a:cubicBezTo>
                  <a:cubicBezTo>
                    <a:pt x="1866" y="259"/>
                    <a:pt x="1869" y="257"/>
                    <a:pt x="1872" y="255"/>
                  </a:cubicBezTo>
                  <a:cubicBezTo>
                    <a:pt x="1871" y="254"/>
                    <a:pt x="1877" y="253"/>
                    <a:pt x="1880" y="252"/>
                  </a:cubicBezTo>
                  <a:cubicBezTo>
                    <a:pt x="1880" y="244"/>
                    <a:pt x="1875" y="249"/>
                    <a:pt x="1871" y="2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158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DE066C-AE53-4285-92B2-645FB7A4A1CC}"/>
              </a:ext>
            </a:extLst>
          </p:cNvPr>
          <p:cNvSpPr txBox="1"/>
          <p:nvPr/>
        </p:nvSpPr>
        <p:spPr>
          <a:xfrm>
            <a:off x="9320170" y="2364071"/>
            <a:ext cx="2389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 2" panose="05020102010507070707" pitchFamily="18" charset="2"/>
              </a:rPr>
              <a:t>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Discount_code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 2" panose="05020102010507070707" pitchFamily="18" charset="2"/>
              </a:rPr>
              <a:t>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Customer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 2" panose="05020102010507070707" pitchFamily="18" charset="2"/>
              </a:rPr>
              <a:t>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Customer_order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 2" panose="05020102010507070707" pitchFamily="18" charset="2"/>
              </a:rPr>
              <a:t>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Product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 2" panose="05020102010507070707" pitchFamily="18" charset="2"/>
              </a:rPr>
              <a:t>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Customer_payment_method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 2" panose="05020102010507070707" pitchFamily="18" charset="2"/>
              <a:buChar char="R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Customer_order_product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pPr marL="171450" indent="-171450">
              <a:buFont typeface="Wingdings 2" panose="05020102010507070707" pitchFamily="18" charset="2"/>
              <a:buChar char="R"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Data_history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994020-CB3D-4C3F-8A9A-D8D5E0046566}"/>
              </a:ext>
            </a:extLst>
          </p:cNvPr>
          <p:cNvSpPr txBox="1"/>
          <p:nvPr/>
        </p:nvSpPr>
        <p:spPr>
          <a:xfrm>
            <a:off x="8718090" y="1766147"/>
            <a:ext cx="252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 err="1">
                <a:solidFill>
                  <a:schemeClr val="accent1"/>
                </a:solidFill>
                <a:cs typeface="Arial" pitchFamily="34" charset="0"/>
              </a:rPr>
              <a:t>Gồm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 7 </a:t>
            </a:r>
            <a:r>
              <a:rPr lang="en-US" altLang="ko-KR" sz="2400" b="1" dirty="0" err="1">
                <a:solidFill>
                  <a:schemeClr val="accent1"/>
                </a:solidFill>
                <a:cs typeface="Arial" pitchFamily="34" charset="0"/>
              </a:rPr>
              <a:t>bảng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F48556-2DB6-4403-87EE-48C911900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090" y="1356106"/>
            <a:ext cx="4532845" cy="478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7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64B167-6379-47C0-9598-AB08FE75E293}"/>
              </a:ext>
            </a:extLst>
          </p:cNvPr>
          <p:cNvCxnSpPr>
            <a:cxnSpLocks/>
          </p:cNvCxnSpPr>
          <p:nvPr/>
        </p:nvCxnSpPr>
        <p:spPr>
          <a:xfrm>
            <a:off x="4352679" y="-95250"/>
            <a:ext cx="2473377" cy="695325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72F911-9313-4330-BB22-32D6EF3EB6F0}"/>
              </a:ext>
            </a:extLst>
          </p:cNvPr>
          <p:cNvCxnSpPr>
            <a:cxnSpLocks/>
          </p:cNvCxnSpPr>
          <p:nvPr/>
        </p:nvCxnSpPr>
        <p:spPr>
          <a:xfrm>
            <a:off x="112688" y="6522354"/>
            <a:ext cx="121920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93C2D21B-CF97-4DE9-B4D3-449C2A5BB393}"/>
              </a:ext>
            </a:extLst>
          </p:cNvPr>
          <p:cNvSpPr txBox="1">
            <a:spLocks/>
          </p:cNvSpPr>
          <p:nvPr/>
        </p:nvSpPr>
        <p:spPr>
          <a:xfrm>
            <a:off x="6001760" y="262732"/>
            <a:ext cx="5925956" cy="36004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Procedure, Function Trigger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29A24-45E6-4FEA-9333-346B3C42286F}"/>
              </a:ext>
            </a:extLst>
          </p:cNvPr>
          <p:cNvGrpSpPr/>
          <p:nvPr/>
        </p:nvGrpSpPr>
        <p:grpSpPr>
          <a:xfrm>
            <a:off x="9229022" y="4001590"/>
            <a:ext cx="2698694" cy="1259750"/>
            <a:chOff x="3116849" y="5179978"/>
            <a:chExt cx="2924863" cy="1365325"/>
          </a:xfrm>
          <a:solidFill>
            <a:schemeClr val="bg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D700ADE-50F7-4052-B23C-6EE32F4BA772}"/>
                </a:ext>
              </a:extLst>
            </p:cNvPr>
            <p:cNvSpPr/>
            <p:nvPr/>
          </p:nvSpPr>
          <p:spPr>
            <a:xfrm>
              <a:off x="3116849" y="5179978"/>
              <a:ext cx="1140064" cy="1057049"/>
            </a:xfrm>
            <a:custGeom>
              <a:avLst/>
              <a:gdLst>
                <a:gd name="connsiteX0" fmla="*/ 323153 w 1140063"/>
                <a:gd name="connsiteY0" fmla="*/ 519398 h 1057049"/>
                <a:gd name="connsiteX1" fmla="*/ 198632 w 1140063"/>
                <a:gd name="connsiteY1" fmla="*/ 487299 h 1057049"/>
                <a:gd name="connsiteX2" fmla="*/ 44225 w 1140063"/>
                <a:gd name="connsiteY2" fmla="*/ 392663 h 1057049"/>
                <a:gd name="connsiteX3" fmla="*/ 60274 w 1140063"/>
                <a:gd name="connsiteY3" fmla="*/ 125357 h 1057049"/>
                <a:gd name="connsiteX4" fmla="*/ 319833 w 1140063"/>
                <a:gd name="connsiteY4" fmla="*/ 6923 h 1057049"/>
                <a:gd name="connsiteX5" fmla="*/ 608169 w 1140063"/>
                <a:gd name="connsiteY5" fmla="*/ 22972 h 1057049"/>
                <a:gd name="connsiteX6" fmla="*/ 882117 w 1140063"/>
                <a:gd name="connsiteY6" fmla="*/ 135318 h 1057049"/>
                <a:gd name="connsiteX7" fmla="*/ 930265 w 1140063"/>
                <a:gd name="connsiteY7" fmla="*/ 143066 h 1057049"/>
                <a:gd name="connsiteX8" fmla="*/ 1085225 w 1140063"/>
                <a:gd name="connsiteY8" fmla="*/ 144173 h 1057049"/>
                <a:gd name="connsiteX9" fmla="*/ 1118431 w 1140063"/>
                <a:gd name="connsiteY9" fmla="*/ 264821 h 1057049"/>
                <a:gd name="connsiteX10" fmla="*/ 1080244 w 1140063"/>
                <a:gd name="connsiteY10" fmla="*/ 305221 h 1057049"/>
                <a:gd name="connsiteX11" fmla="*/ 1108469 w 1140063"/>
                <a:gd name="connsiteY11" fmla="*/ 350602 h 1057049"/>
                <a:gd name="connsiteX12" fmla="*/ 1143335 w 1140063"/>
                <a:gd name="connsiteY12" fmla="*/ 463502 h 1057049"/>
                <a:gd name="connsiteX13" fmla="*/ 1134480 w 1140063"/>
                <a:gd name="connsiteY13" fmla="*/ 481212 h 1057049"/>
                <a:gd name="connsiteX14" fmla="*/ 1123412 w 1140063"/>
                <a:gd name="connsiteY14" fmla="*/ 464609 h 1057049"/>
                <a:gd name="connsiteX15" fmla="*/ 1094633 w 1140063"/>
                <a:gd name="connsiteY15" fmla="*/ 354476 h 1057049"/>
                <a:gd name="connsiteX16" fmla="*/ 1072496 w 1140063"/>
                <a:gd name="connsiteY16" fmla="*/ 319610 h 1057049"/>
                <a:gd name="connsiteX17" fmla="*/ 1058107 w 1140063"/>
                <a:gd name="connsiteY17" fmla="*/ 317950 h 1057049"/>
                <a:gd name="connsiteX18" fmla="*/ 797995 w 1140063"/>
                <a:gd name="connsiteY18" fmla="*/ 451326 h 1057049"/>
                <a:gd name="connsiteX19" fmla="*/ 537330 w 1140063"/>
                <a:gd name="connsiteY19" fmla="*/ 516631 h 1057049"/>
                <a:gd name="connsiteX20" fmla="*/ 436606 w 1140063"/>
                <a:gd name="connsiteY20" fmla="*/ 524932 h 1057049"/>
                <a:gd name="connsiteX21" fmla="*/ 420003 w 1140063"/>
                <a:gd name="connsiteY21" fmla="*/ 534341 h 1057049"/>
                <a:gd name="connsiteX22" fmla="*/ 337542 w 1140063"/>
                <a:gd name="connsiteY22" fmla="*/ 705904 h 1057049"/>
                <a:gd name="connsiteX23" fmla="*/ 333668 w 1140063"/>
                <a:gd name="connsiteY23" fmla="*/ 912886 h 1057049"/>
                <a:gd name="connsiteX24" fmla="*/ 493056 w 1140063"/>
                <a:gd name="connsiteY24" fmla="*/ 1044049 h 1057049"/>
                <a:gd name="connsiteX25" fmla="*/ 781393 w 1140063"/>
                <a:gd name="connsiteY25" fmla="*/ 979851 h 1057049"/>
                <a:gd name="connsiteX26" fmla="*/ 993909 w 1140063"/>
                <a:gd name="connsiteY26" fmla="*/ 730255 h 1057049"/>
                <a:gd name="connsiteX27" fmla="*/ 1017153 w 1140063"/>
                <a:gd name="connsiteY27" fmla="*/ 584703 h 1057049"/>
                <a:gd name="connsiteX28" fmla="*/ 908681 w 1140063"/>
                <a:gd name="connsiteY28" fmla="*/ 493940 h 1057049"/>
                <a:gd name="connsiteX29" fmla="*/ 747080 w 1140063"/>
                <a:gd name="connsiteY29" fmla="*/ 553157 h 1057049"/>
                <a:gd name="connsiteX30" fmla="*/ 648016 w 1140063"/>
                <a:gd name="connsiteY30" fmla="*/ 650007 h 1057049"/>
                <a:gd name="connsiteX31" fmla="*/ 599868 w 1140063"/>
                <a:gd name="connsiteY31" fmla="*/ 784491 h 1057049"/>
                <a:gd name="connsiteX32" fmla="*/ 614257 w 1140063"/>
                <a:gd name="connsiteY32" fmla="*/ 772315 h 1057049"/>
                <a:gd name="connsiteX33" fmla="*/ 660745 w 1140063"/>
                <a:gd name="connsiteY33" fmla="*/ 761800 h 1057049"/>
                <a:gd name="connsiteX34" fmla="*/ 682329 w 1140063"/>
                <a:gd name="connsiteY34" fmla="*/ 798326 h 1057049"/>
                <a:gd name="connsiteX35" fmla="*/ 617577 w 1140063"/>
                <a:gd name="connsiteY35" fmla="*/ 854223 h 1057049"/>
                <a:gd name="connsiteX36" fmla="*/ 587692 w 1140063"/>
                <a:gd name="connsiteY36" fmla="*/ 825998 h 1057049"/>
                <a:gd name="connsiteX37" fmla="*/ 618131 w 1140063"/>
                <a:gd name="connsiteY37" fmla="*/ 662736 h 1057049"/>
                <a:gd name="connsiteX38" fmla="*/ 813491 w 1140063"/>
                <a:gd name="connsiteY38" fmla="*/ 498921 h 1057049"/>
                <a:gd name="connsiteX39" fmla="*/ 939673 w 1140063"/>
                <a:gd name="connsiteY39" fmla="*/ 486192 h 1057049"/>
                <a:gd name="connsiteX40" fmla="*/ 1029882 w 1140063"/>
                <a:gd name="connsiteY40" fmla="*/ 572527 h 1057049"/>
                <a:gd name="connsiteX41" fmla="*/ 990589 w 1140063"/>
                <a:gd name="connsiteY41" fmla="*/ 808841 h 1057049"/>
                <a:gd name="connsiteX42" fmla="*/ 607062 w 1140063"/>
                <a:gd name="connsiteY42" fmla="*/ 1056778 h 1057049"/>
                <a:gd name="connsiteX43" fmla="*/ 377943 w 1140063"/>
                <a:gd name="connsiteY43" fmla="*/ 1010290 h 1057049"/>
                <a:gd name="connsiteX44" fmla="*/ 246780 w 1140063"/>
                <a:gd name="connsiteY44" fmla="*/ 769548 h 1057049"/>
                <a:gd name="connsiteX45" fmla="*/ 309871 w 1140063"/>
                <a:gd name="connsiteY45" fmla="*/ 538215 h 1057049"/>
                <a:gd name="connsiteX46" fmla="*/ 323153 w 1140063"/>
                <a:gd name="connsiteY46" fmla="*/ 519398 h 1057049"/>
                <a:gd name="connsiteX47" fmla="*/ 878243 w 1140063"/>
                <a:gd name="connsiteY47" fmla="*/ 149708 h 1057049"/>
                <a:gd name="connsiteX48" fmla="*/ 879350 w 1140063"/>
                <a:gd name="connsiteY48" fmla="*/ 145280 h 1057049"/>
                <a:gd name="connsiteX49" fmla="*/ 788034 w 1140063"/>
                <a:gd name="connsiteY49" fmla="*/ 104326 h 1057049"/>
                <a:gd name="connsiteX50" fmla="*/ 500804 w 1140063"/>
                <a:gd name="connsiteY50" fmla="*/ 40129 h 1057049"/>
                <a:gd name="connsiteX51" fmla="*/ 233498 w 1140063"/>
                <a:gd name="connsiteY51" fmla="*/ 69460 h 1057049"/>
                <a:gd name="connsiteX52" fmla="*/ 68022 w 1140063"/>
                <a:gd name="connsiteY52" fmla="*/ 180146 h 1057049"/>
                <a:gd name="connsiteX53" fmla="*/ 83518 w 1140063"/>
                <a:gd name="connsiteY53" fmla="*/ 413693 h 1057049"/>
                <a:gd name="connsiteX54" fmla="*/ 132774 w 1140063"/>
                <a:gd name="connsiteY54" fmla="*/ 448559 h 1057049"/>
                <a:gd name="connsiteX55" fmla="*/ 320939 w 1140063"/>
                <a:gd name="connsiteY55" fmla="*/ 506116 h 1057049"/>
                <a:gd name="connsiteX56" fmla="*/ 336989 w 1140063"/>
                <a:gd name="connsiteY56" fmla="*/ 497261 h 1057049"/>
                <a:gd name="connsiteX57" fmla="*/ 759809 w 1140063"/>
                <a:gd name="connsiteY57" fmla="*/ 188448 h 1057049"/>
                <a:gd name="connsiteX58" fmla="*/ 878243 w 1140063"/>
                <a:gd name="connsiteY58" fmla="*/ 149708 h 1057049"/>
                <a:gd name="connsiteX59" fmla="*/ 440480 w 1140063"/>
                <a:gd name="connsiteY59" fmla="*/ 506669 h 1057049"/>
                <a:gd name="connsiteX60" fmla="*/ 442141 w 1140063"/>
                <a:gd name="connsiteY60" fmla="*/ 511650 h 1057049"/>
                <a:gd name="connsiteX61" fmla="*/ 524601 w 1140063"/>
                <a:gd name="connsiteY61" fmla="*/ 503902 h 1057049"/>
                <a:gd name="connsiteX62" fmla="*/ 851124 w 1140063"/>
                <a:gd name="connsiteY62" fmla="*/ 415907 h 1057049"/>
                <a:gd name="connsiteX63" fmla="*/ 1046485 w 1140063"/>
                <a:gd name="connsiteY63" fmla="*/ 310755 h 1057049"/>
                <a:gd name="connsiteX64" fmla="*/ 1049252 w 1140063"/>
                <a:gd name="connsiteY64" fmla="*/ 284191 h 1057049"/>
                <a:gd name="connsiteX65" fmla="*/ 915876 w 1140063"/>
                <a:gd name="connsiteY65" fmla="*/ 169078 h 1057049"/>
                <a:gd name="connsiteX66" fmla="*/ 897059 w 1140063"/>
                <a:gd name="connsiteY66" fmla="*/ 166310 h 1057049"/>
                <a:gd name="connsiteX67" fmla="*/ 812938 w 1140063"/>
                <a:gd name="connsiteY67" fmla="*/ 198963 h 1057049"/>
                <a:gd name="connsiteX68" fmla="*/ 572750 w 1140063"/>
                <a:gd name="connsiteY68" fmla="*/ 358904 h 1057049"/>
                <a:gd name="connsiteX69" fmla="*/ 440480 w 1140063"/>
                <a:gd name="connsiteY69" fmla="*/ 506669 h 1057049"/>
                <a:gd name="connsiteX70" fmla="*/ 1070836 w 1140063"/>
                <a:gd name="connsiteY70" fmla="*/ 292492 h 1057049"/>
                <a:gd name="connsiteX71" fmla="*/ 1124519 w 1140063"/>
                <a:gd name="connsiteY71" fmla="*/ 226081 h 1057049"/>
                <a:gd name="connsiteX72" fmla="*/ 1091313 w 1140063"/>
                <a:gd name="connsiteY72" fmla="*/ 156349 h 1057049"/>
                <a:gd name="connsiteX73" fmla="*/ 924730 w 1140063"/>
                <a:gd name="connsiteY73" fmla="*/ 160223 h 1057049"/>
                <a:gd name="connsiteX74" fmla="*/ 1070836 w 1140063"/>
                <a:gd name="connsiteY74" fmla="*/ 292492 h 1057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140063" h="1057049">
                  <a:moveTo>
                    <a:pt x="323153" y="519398"/>
                  </a:moveTo>
                  <a:cubicBezTo>
                    <a:pt x="279986" y="508329"/>
                    <a:pt x="239032" y="499475"/>
                    <a:pt x="198632" y="487299"/>
                  </a:cubicBezTo>
                  <a:cubicBezTo>
                    <a:pt x="138861" y="469589"/>
                    <a:pt x="84072" y="441918"/>
                    <a:pt x="44225" y="392663"/>
                  </a:cubicBezTo>
                  <a:cubicBezTo>
                    <a:pt x="-20526" y="311862"/>
                    <a:pt x="-13332" y="198409"/>
                    <a:pt x="60274" y="125357"/>
                  </a:cubicBezTo>
                  <a:cubicBezTo>
                    <a:pt x="132220" y="54518"/>
                    <a:pt x="221876" y="20759"/>
                    <a:pt x="319833" y="6923"/>
                  </a:cubicBezTo>
                  <a:cubicBezTo>
                    <a:pt x="416683" y="-6360"/>
                    <a:pt x="512979" y="-272"/>
                    <a:pt x="608169" y="22972"/>
                  </a:cubicBezTo>
                  <a:cubicBezTo>
                    <a:pt x="705019" y="46216"/>
                    <a:pt x="796888" y="83296"/>
                    <a:pt x="882117" y="135318"/>
                  </a:cubicBezTo>
                  <a:cubicBezTo>
                    <a:pt x="897613" y="144727"/>
                    <a:pt x="911448" y="147494"/>
                    <a:pt x="930265" y="143066"/>
                  </a:cubicBezTo>
                  <a:cubicBezTo>
                    <a:pt x="981734" y="131998"/>
                    <a:pt x="1033756" y="130338"/>
                    <a:pt x="1085225" y="144173"/>
                  </a:cubicBezTo>
                  <a:cubicBezTo>
                    <a:pt x="1153850" y="162436"/>
                    <a:pt x="1152190" y="224420"/>
                    <a:pt x="1118431" y="264821"/>
                  </a:cubicBezTo>
                  <a:cubicBezTo>
                    <a:pt x="1106809" y="278103"/>
                    <a:pt x="1094080" y="290832"/>
                    <a:pt x="1080244" y="305221"/>
                  </a:cubicBezTo>
                  <a:cubicBezTo>
                    <a:pt x="1089099" y="319610"/>
                    <a:pt x="1099061" y="334553"/>
                    <a:pt x="1108469" y="350602"/>
                  </a:cubicBezTo>
                  <a:cubicBezTo>
                    <a:pt x="1128393" y="385468"/>
                    <a:pt x="1144995" y="421995"/>
                    <a:pt x="1143335" y="463502"/>
                  </a:cubicBezTo>
                  <a:cubicBezTo>
                    <a:pt x="1143335" y="469589"/>
                    <a:pt x="1137801" y="475677"/>
                    <a:pt x="1134480" y="481212"/>
                  </a:cubicBezTo>
                  <a:cubicBezTo>
                    <a:pt x="1130606" y="475677"/>
                    <a:pt x="1123965" y="470143"/>
                    <a:pt x="1123412" y="464609"/>
                  </a:cubicBezTo>
                  <a:cubicBezTo>
                    <a:pt x="1122305" y="425869"/>
                    <a:pt x="1113450" y="388789"/>
                    <a:pt x="1094633" y="354476"/>
                  </a:cubicBezTo>
                  <a:cubicBezTo>
                    <a:pt x="1087992" y="342301"/>
                    <a:pt x="1080798" y="330679"/>
                    <a:pt x="1072496" y="319610"/>
                  </a:cubicBezTo>
                  <a:cubicBezTo>
                    <a:pt x="1070283" y="316843"/>
                    <a:pt x="1061428" y="315736"/>
                    <a:pt x="1058107" y="317950"/>
                  </a:cubicBezTo>
                  <a:cubicBezTo>
                    <a:pt x="980073" y="379381"/>
                    <a:pt x="890418" y="417567"/>
                    <a:pt x="797995" y="451326"/>
                  </a:cubicBezTo>
                  <a:cubicBezTo>
                    <a:pt x="713321" y="481765"/>
                    <a:pt x="626432" y="505009"/>
                    <a:pt x="537330" y="516631"/>
                  </a:cubicBezTo>
                  <a:cubicBezTo>
                    <a:pt x="504124" y="521058"/>
                    <a:pt x="470365" y="521612"/>
                    <a:pt x="436606" y="524932"/>
                  </a:cubicBezTo>
                  <a:cubicBezTo>
                    <a:pt x="430518" y="525486"/>
                    <a:pt x="423324" y="529360"/>
                    <a:pt x="420003" y="534341"/>
                  </a:cubicBezTo>
                  <a:cubicBezTo>
                    <a:pt x="384031" y="587470"/>
                    <a:pt x="355252" y="644473"/>
                    <a:pt x="337542" y="705904"/>
                  </a:cubicBezTo>
                  <a:cubicBezTo>
                    <a:pt x="318172" y="773975"/>
                    <a:pt x="309871" y="844261"/>
                    <a:pt x="333668" y="912886"/>
                  </a:cubicBezTo>
                  <a:cubicBezTo>
                    <a:pt x="359126" y="988706"/>
                    <a:pt x="415576" y="1031320"/>
                    <a:pt x="493056" y="1044049"/>
                  </a:cubicBezTo>
                  <a:cubicBezTo>
                    <a:pt x="597101" y="1061205"/>
                    <a:pt x="693951" y="1037961"/>
                    <a:pt x="781393" y="979851"/>
                  </a:cubicBezTo>
                  <a:cubicBezTo>
                    <a:pt x="876029" y="917314"/>
                    <a:pt x="946314" y="832639"/>
                    <a:pt x="993909" y="730255"/>
                  </a:cubicBezTo>
                  <a:cubicBezTo>
                    <a:pt x="1014940" y="684874"/>
                    <a:pt x="1027115" y="636172"/>
                    <a:pt x="1017153" y="584703"/>
                  </a:cubicBezTo>
                  <a:cubicBezTo>
                    <a:pt x="1006638" y="531574"/>
                    <a:pt x="962917" y="496154"/>
                    <a:pt x="908681" y="493940"/>
                  </a:cubicBezTo>
                  <a:cubicBezTo>
                    <a:pt x="846697" y="491727"/>
                    <a:pt x="793568" y="516078"/>
                    <a:pt x="747080" y="553157"/>
                  </a:cubicBezTo>
                  <a:cubicBezTo>
                    <a:pt x="711107" y="581936"/>
                    <a:pt x="677901" y="615141"/>
                    <a:pt x="648016" y="650007"/>
                  </a:cubicBezTo>
                  <a:cubicBezTo>
                    <a:pt x="616471" y="686534"/>
                    <a:pt x="596547" y="729701"/>
                    <a:pt x="599868" y="784491"/>
                  </a:cubicBezTo>
                  <a:cubicBezTo>
                    <a:pt x="606509" y="778956"/>
                    <a:pt x="610936" y="775636"/>
                    <a:pt x="614257" y="772315"/>
                  </a:cubicBezTo>
                  <a:cubicBezTo>
                    <a:pt x="627539" y="759033"/>
                    <a:pt x="643035" y="755712"/>
                    <a:pt x="660745" y="761800"/>
                  </a:cubicBezTo>
                  <a:cubicBezTo>
                    <a:pt x="677901" y="767334"/>
                    <a:pt x="681222" y="782830"/>
                    <a:pt x="682329" y="798326"/>
                  </a:cubicBezTo>
                  <a:cubicBezTo>
                    <a:pt x="686203" y="840941"/>
                    <a:pt x="659638" y="864184"/>
                    <a:pt x="617577" y="854223"/>
                  </a:cubicBezTo>
                  <a:cubicBezTo>
                    <a:pt x="602635" y="850902"/>
                    <a:pt x="591566" y="842601"/>
                    <a:pt x="587692" y="825998"/>
                  </a:cubicBezTo>
                  <a:cubicBezTo>
                    <a:pt x="573857" y="766781"/>
                    <a:pt x="587139" y="711991"/>
                    <a:pt x="618131" y="662736"/>
                  </a:cubicBezTo>
                  <a:cubicBezTo>
                    <a:pt x="665726" y="588577"/>
                    <a:pt x="729370" y="530467"/>
                    <a:pt x="813491" y="498921"/>
                  </a:cubicBezTo>
                  <a:cubicBezTo>
                    <a:pt x="853892" y="483425"/>
                    <a:pt x="896506" y="476784"/>
                    <a:pt x="939673" y="486192"/>
                  </a:cubicBezTo>
                  <a:cubicBezTo>
                    <a:pt x="987821" y="496154"/>
                    <a:pt x="1017707" y="526593"/>
                    <a:pt x="1029882" y="572527"/>
                  </a:cubicBezTo>
                  <a:cubicBezTo>
                    <a:pt x="1052019" y="656649"/>
                    <a:pt x="1036523" y="736896"/>
                    <a:pt x="990589" y="808841"/>
                  </a:cubicBezTo>
                  <a:cubicBezTo>
                    <a:pt x="901487" y="949966"/>
                    <a:pt x="773091" y="1033534"/>
                    <a:pt x="607062" y="1056778"/>
                  </a:cubicBezTo>
                  <a:cubicBezTo>
                    <a:pt x="525708" y="1068400"/>
                    <a:pt x="447121" y="1059545"/>
                    <a:pt x="377943" y="1010290"/>
                  </a:cubicBezTo>
                  <a:cubicBezTo>
                    <a:pt x="294928" y="951626"/>
                    <a:pt x="252314" y="871379"/>
                    <a:pt x="246780" y="769548"/>
                  </a:cubicBezTo>
                  <a:cubicBezTo>
                    <a:pt x="242352" y="684874"/>
                    <a:pt x="269471" y="610161"/>
                    <a:pt x="309871" y="538215"/>
                  </a:cubicBezTo>
                  <a:cubicBezTo>
                    <a:pt x="315958" y="532127"/>
                    <a:pt x="319279" y="526039"/>
                    <a:pt x="323153" y="519398"/>
                  </a:cubicBezTo>
                  <a:close/>
                  <a:moveTo>
                    <a:pt x="878243" y="149708"/>
                  </a:moveTo>
                  <a:cubicBezTo>
                    <a:pt x="878796" y="148047"/>
                    <a:pt x="879350" y="146387"/>
                    <a:pt x="879350" y="145280"/>
                  </a:cubicBezTo>
                  <a:cubicBezTo>
                    <a:pt x="848911" y="131444"/>
                    <a:pt x="819026" y="116502"/>
                    <a:pt x="788034" y="104326"/>
                  </a:cubicBezTo>
                  <a:cubicBezTo>
                    <a:pt x="695611" y="68353"/>
                    <a:pt x="599868" y="46770"/>
                    <a:pt x="500804" y="40129"/>
                  </a:cubicBezTo>
                  <a:cubicBezTo>
                    <a:pt x="410041" y="34041"/>
                    <a:pt x="319833" y="36255"/>
                    <a:pt x="233498" y="69460"/>
                  </a:cubicBezTo>
                  <a:cubicBezTo>
                    <a:pt x="170407" y="93811"/>
                    <a:pt x="112297" y="126463"/>
                    <a:pt x="68022" y="180146"/>
                  </a:cubicBezTo>
                  <a:cubicBezTo>
                    <a:pt x="12679" y="246558"/>
                    <a:pt x="12679" y="353923"/>
                    <a:pt x="83518" y="413693"/>
                  </a:cubicBezTo>
                  <a:cubicBezTo>
                    <a:pt x="99014" y="426976"/>
                    <a:pt x="115617" y="438598"/>
                    <a:pt x="132774" y="448559"/>
                  </a:cubicBezTo>
                  <a:cubicBezTo>
                    <a:pt x="190884" y="482872"/>
                    <a:pt x="256188" y="493940"/>
                    <a:pt x="320939" y="506116"/>
                  </a:cubicBezTo>
                  <a:cubicBezTo>
                    <a:pt x="325367" y="507223"/>
                    <a:pt x="333668" y="501688"/>
                    <a:pt x="336989" y="497261"/>
                  </a:cubicBezTo>
                  <a:cubicBezTo>
                    <a:pt x="443247" y="346728"/>
                    <a:pt x="588246" y="249878"/>
                    <a:pt x="759809" y="188448"/>
                  </a:cubicBezTo>
                  <a:cubicBezTo>
                    <a:pt x="799102" y="174058"/>
                    <a:pt x="838949" y="162436"/>
                    <a:pt x="878243" y="149708"/>
                  </a:cubicBezTo>
                  <a:close/>
                  <a:moveTo>
                    <a:pt x="440480" y="506669"/>
                  </a:moveTo>
                  <a:cubicBezTo>
                    <a:pt x="441034" y="508329"/>
                    <a:pt x="441587" y="509990"/>
                    <a:pt x="442141" y="511650"/>
                  </a:cubicBezTo>
                  <a:cubicBezTo>
                    <a:pt x="469812" y="508883"/>
                    <a:pt x="497483" y="507776"/>
                    <a:pt x="524601" y="503902"/>
                  </a:cubicBezTo>
                  <a:cubicBezTo>
                    <a:pt x="636947" y="488406"/>
                    <a:pt x="745420" y="457968"/>
                    <a:pt x="851124" y="415907"/>
                  </a:cubicBezTo>
                  <a:cubicBezTo>
                    <a:pt x="920303" y="388236"/>
                    <a:pt x="986161" y="355030"/>
                    <a:pt x="1046485" y="310755"/>
                  </a:cubicBezTo>
                  <a:cubicBezTo>
                    <a:pt x="1058660" y="301901"/>
                    <a:pt x="1058107" y="294706"/>
                    <a:pt x="1049252" y="284191"/>
                  </a:cubicBezTo>
                  <a:cubicBezTo>
                    <a:pt x="1010512" y="238810"/>
                    <a:pt x="966791" y="199516"/>
                    <a:pt x="915876" y="169078"/>
                  </a:cubicBezTo>
                  <a:cubicBezTo>
                    <a:pt x="910895" y="165757"/>
                    <a:pt x="902593" y="164650"/>
                    <a:pt x="897059" y="166310"/>
                  </a:cubicBezTo>
                  <a:cubicBezTo>
                    <a:pt x="868834" y="176272"/>
                    <a:pt x="840056" y="186234"/>
                    <a:pt x="812938" y="198963"/>
                  </a:cubicBezTo>
                  <a:cubicBezTo>
                    <a:pt x="724943" y="239916"/>
                    <a:pt x="645249" y="293599"/>
                    <a:pt x="572750" y="358904"/>
                  </a:cubicBezTo>
                  <a:cubicBezTo>
                    <a:pt x="522941" y="403731"/>
                    <a:pt x="479774" y="453540"/>
                    <a:pt x="440480" y="506669"/>
                  </a:cubicBezTo>
                  <a:close/>
                  <a:moveTo>
                    <a:pt x="1070836" y="292492"/>
                  </a:moveTo>
                  <a:cubicBezTo>
                    <a:pt x="1092973" y="272569"/>
                    <a:pt x="1112896" y="252645"/>
                    <a:pt x="1124519" y="226081"/>
                  </a:cubicBezTo>
                  <a:cubicBezTo>
                    <a:pt x="1141121" y="187341"/>
                    <a:pt x="1119538" y="164097"/>
                    <a:pt x="1091313" y="156349"/>
                  </a:cubicBezTo>
                  <a:cubicBezTo>
                    <a:pt x="1036523" y="140853"/>
                    <a:pt x="982840" y="146387"/>
                    <a:pt x="924730" y="160223"/>
                  </a:cubicBezTo>
                  <a:cubicBezTo>
                    <a:pt x="980627" y="198409"/>
                    <a:pt x="1030436" y="239916"/>
                    <a:pt x="1070836" y="292492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62D38AD-6F7A-4F79-B0CE-92B0EEB71E76}"/>
                </a:ext>
              </a:extLst>
            </p:cNvPr>
            <p:cNvSpPr/>
            <p:nvPr/>
          </p:nvSpPr>
          <p:spPr>
            <a:xfrm>
              <a:off x="4172742" y="5372033"/>
              <a:ext cx="1051515" cy="1173270"/>
            </a:xfrm>
            <a:custGeom>
              <a:avLst/>
              <a:gdLst>
                <a:gd name="connsiteX0" fmla="*/ 636997 w 1051515"/>
                <a:gd name="connsiteY0" fmla="*/ 412571 h 1173269"/>
                <a:gd name="connsiteX1" fmla="*/ 566158 w 1051515"/>
                <a:gd name="connsiteY1" fmla="*/ 412571 h 1173269"/>
                <a:gd name="connsiteX2" fmla="*/ 565051 w 1051515"/>
                <a:gd name="connsiteY2" fmla="*/ 408143 h 1173269"/>
                <a:gd name="connsiteX3" fmla="*/ 579440 w 1051515"/>
                <a:gd name="connsiteY3" fmla="*/ 403162 h 1173269"/>
                <a:gd name="connsiteX4" fmla="*/ 631463 w 1051515"/>
                <a:gd name="connsiteY4" fmla="*/ 401502 h 1173269"/>
                <a:gd name="connsiteX5" fmla="*/ 652493 w 1051515"/>
                <a:gd name="connsiteY5" fmla="*/ 388220 h 1173269"/>
                <a:gd name="connsiteX6" fmla="*/ 809113 w 1051515"/>
                <a:gd name="connsiteY6" fmla="*/ 165188 h 1173269"/>
                <a:gd name="connsiteX7" fmla="*/ 920352 w 1051515"/>
                <a:gd name="connsiteY7" fmla="*/ 50628 h 1173269"/>
                <a:gd name="connsiteX8" fmla="*/ 1008901 w 1051515"/>
                <a:gd name="connsiteY8" fmla="*/ 1373 h 1173269"/>
                <a:gd name="connsiteX9" fmla="*/ 1051515 w 1051515"/>
                <a:gd name="connsiteY9" fmla="*/ 30705 h 1173269"/>
                <a:gd name="connsiteX10" fmla="*/ 1018309 w 1051515"/>
                <a:gd name="connsiteY10" fmla="*/ 136963 h 1173269"/>
                <a:gd name="connsiteX11" fmla="*/ 799705 w 1051515"/>
                <a:gd name="connsiteY11" fmla="*/ 351140 h 1173269"/>
                <a:gd name="connsiteX12" fmla="*/ 735507 w 1051515"/>
                <a:gd name="connsiteY12" fmla="*/ 397628 h 1173269"/>
                <a:gd name="connsiteX13" fmla="*/ 814648 w 1051515"/>
                <a:gd name="connsiteY13" fmla="*/ 397628 h 1173269"/>
                <a:gd name="connsiteX14" fmla="*/ 815755 w 1051515"/>
                <a:gd name="connsiteY14" fmla="*/ 402056 h 1173269"/>
                <a:gd name="connsiteX15" fmla="*/ 799152 w 1051515"/>
                <a:gd name="connsiteY15" fmla="*/ 407037 h 1173269"/>
                <a:gd name="connsiteX16" fmla="*/ 741595 w 1051515"/>
                <a:gd name="connsiteY16" fmla="*/ 409250 h 1173269"/>
                <a:gd name="connsiteX17" fmla="*/ 714477 w 1051515"/>
                <a:gd name="connsiteY17" fmla="*/ 426960 h 1173269"/>
                <a:gd name="connsiteX18" fmla="*/ 536826 w 1051515"/>
                <a:gd name="connsiteY18" fmla="*/ 776727 h 1173269"/>
                <a:gd name="connsiteX19" fmla="*/ 371351 w 1051515"/>
                <a:gd name="connsiteY19" fmla="*/ 999206 h 1173269"/>
                <a:gd name="connsiteX20" fmla="*/ 188720 w 1051515"/>
                <a:gd name="connsiteY20" fmla="*/ 1139223 h 1173269"/>
                <a:gd name="connsiteX21" fmla="*/ 33206 w 1051515"/>
                <a:gd name="connsiteY21" fmla="*/ 1176856 h 1173269"/>
                <a:gd name="connsiteX22" fmla="*/ 6088 w 1051515"/>
                <a:gd name="connsiteY22" fmla="*/ 1171322 h 1173269"/>
                <a:gd name="connsiteX23" fmla="*/ 0 w 1051515"/>
                <a:gd name="connsiteY23" fmla="*/ 1160807 h 1173269"/>
                <a:gd name="connsiteX24" fmla="*/ 9962 w 1051515"/>
                <a:gd name="connsiteY24" fmla="*/ 1154719 h 1173269"/>
                <a:gd name="connsiteX25" fmla="*/ 297745 w 1051515"/>
                <a:gd name="connsiteY25" fmla="*/ 1025770 h 1173269"/>
                <a:gd name="connsiteX26" fmla="*/ 410644 w 1051515"/>
                <a:gd name="connsiteY26" fmla="*/ 851440 h 1173269"/>
                <a:gd name="connsiteX27" fmla="*/ 506388 w 1051515"/>
                <a:gd name="connsiteY27" fmla="*/ 666041 h 1173269"/>
                <a:gd name="connsiteX28" fmla="*/ 624268 w 1051515"/>
                <a:gd name="connsiteY28" fmla="*/ 441349 h 1173269"/>
                <a:gd name="connsiteX29" fmla="*/ 636997 w 1051515"/>
                <a:gd name="connsiteY29" fmla="*/ 412571 h 1173269"/>
                <a:gd name="connsiteX30" fmla="*/ 743255 w 1051515"/>
                <a:gd name="connsiteY30" fmla="*/ 371617 h 1173269"/>
                <a:gd name="connsiteX31" fmla="*/ 751003 w 1051515"/>
                <a:gd name="connsiteY31" fmla="*/ 369403 h 1173269"/>
                <a:gd name="connsiteX32" fmla="*/ 1002260 w 1051515"/>
                <a:gd name="connsiteY32" fmla="*/ 120360 h 1173269"/>
                <a:gd name="connsiteX33" fmla="*/ 1044874 w 1051515"/>
                <a:gd name="connsiteY33" fmla="*/ 34025 h 1173269"/>
                <a:gd name="connsiteX34" fmla="*/ 1019970 w 1051515"/>
                <a:gd name="connsiteY34" fmla="*/ 8014 h 1173269"/>
                <a:gd name="connsiteX35" fmla="*/ 995619 w 1051515"/>
                <a:gd name="connsiteY35" fmla="*/ 15209 h 1173269"/>
                <a:gd name="connsiteX36" fmla="*/ 940276 w 1051515"/>
                <a:gd name="connsiteY36" fmla="*/ 59483 h 1173269"/>
                <a:gd name="connsiteX37" fmla="*/ 786423 w 1051515"/>
                <a:gd name="connsiteY37" fmla="*/ 289710 h 1173269"/>
                <a:gd name="connsiteX38" fmla="*/ 743255 w 1051515"/>
                <a:gd name="connsiteY38" fmla="*/ 371617 h 117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51515" h="1173269">
                  <a:moveTo>
                    <a:pt x="636997" y="412571"/>
                  </a:moveTo>
                  <a:cubicBezTo>
                    <a:pt x="611539" y="412571"/>
                    <a:pt x="588849" y="412571"/>
                    <a:pt x="566158" y="412571"/>
                  </a:cubicBezTo>
                  <a:cubicBezTo>
                    <a:pt x="565605" y="410910"/>
                    <a:pt x="565051" y="409804"/>
                    <a:pt x="565051" y="408143"/>
                  </a:cubicBezTo>
                  <a:cubicBezTo>
                    <a:pt x="570032" y="406483"/>
                    <a:pt x="574459" y="403162"/>
                    <a:pt x="579440" y="403162"/>
                  </a:cubicBezTo>
                  <a:cubicBezTo>
                    <a:pt x="596596" y="402056"/>
                    <a:pt x="614306" y="402056"/>
                    <a:pt x="631463" y="401502"/>
                  </a:cubicBezTo>
                  <a:cubicBezTo>
                    <a:pt x="641424" y="401502"/>
                    <a:pt x="646959" y="397628"/>
                    <a:pt x="652493" y="388220"/>
                  </a:cubicBezTo>
                  <a:cubicBezTo>
                    <a:pt x="697874" y="309080"/>
                    <a:pt x="747129" y="232706"/>
                    <a:pt x="809113" y="165188"/>
                  </a:cubicBezTo>
                  <a:cubicBezTo>
                    <a:pt x="845086" y="125894"/>
                    <a:pt x="882166" y="87708"/>
                    <a:pt x="920352" y="50628"/>
                  </a:cubicBezTo>
                  <a:cubicBezTo>
                    <a:pt x="945257" y="26831"/>
                    <a:pt x="974035" y="8014"/>
                    <a:pt x="1008901" y="1373"/>
                  </a:cubicBezTo>
                  <a:cubicBezTo>
                    <a:pt x="1034912" y="-3608"/>
                    <a:pt x="1047088" y="4694"/>
                    <a:pt x="1051515" y="30705"/>
                  </a:cubicBezTo>
                  <a:cubicBezTo>
                    <a:pt x="1058156" y="71659"/>
                    <a:pt x="1039893" y="105418"/>
                    <a:pt x="1018309" y="136963"/>
                  </a:cubicBezTo>
                  <a:cubicBezTo>
                    <a:pt x="959092" y="222191"/>
                    <a:pt x="882719" y="289710"/>
                    <a:pt x="799705" y="351140"/>
                  </a:cubicBezTo>
                  <a:cubicBezTo>
                    <a:pt x="779228" y="366083"/>
                    <a:pt x="758751" y="381025"/>
                    <a:pt x="735507" y="397628"/>
                  </a:cubicBezTo>
                  <a:cubicBezTo>
                    <a:pt x="763732" y="397628"/>
                    <a:pt x="789190" y="397628"/>
                    <a:pt x="814648" y="397628"/>
                  </a:cubicBezTo>
                  <a:cubicBezTo>
                    <a:pt x="815201" y="399288"/>
                    <a:pt x="815201" y="400949"/>
                    <a:pt x="815755" y="402056"/>
                  </a:cubicBezTo>
                  <a:cubicBezTo>
                    <a:pt x="810220" y="403716"/>
                    <a:pt x="804686" y="406483"/>
                    <a:pt x="799152" y="407037"/>
                  </a:cubicBezTo>
                  <a:cubicBezTo>
                    <a:pt x="780335" y="408143"/>
                    <a:pt x="760965" y="409804"/>
                    <a:pt x="741595" y="409250"/>
                  </a:cubicBezTo>
                  <a:cubicBezTo>
                    <a:pt x="727206" y="408697"/>
                    <a:pt x="720565" y="414231"/>
                    <a:pt x="714477" y="426960"/>
                  </a:cubicBezTo>
                  <a:cubicBezTo>
                    <a:pt x="655813" y="543733"/>
                    <a:pt x="598257" y="661614"/>
                    <a:pt x="536826" y="776727"/>
                  </a:cubicBezTo>
                  <a:cubicBezTo>
                    <a:pt x="493105" y="858634"/>
                    <a:pt x="436656" y="932794"/>
                    <a:pt x="371351" y="999206"/>
                  </a:cubicBezTo>
                  <a:cubicBezTo>
                    <a:pt x="317115" y="1053995"/>
                    <a:pt x="259005" y="1104357"/>
                    <a:pt x="188720" y="1139223"/>
                  </a:cubicBezTo>
                  <a:cubicBezTo>
                    <a:pt x="140017" y="1163574"/>
                    <a:pt x="87995" y="1177410"/>
                    <a:pt x="33206" y="1176856"/>
                  </a:cubicBezTo>
                  <a:cubicBezTo>
                    <a:pt x="24351" y="1176856"/>
                    <a:pt x="14943" y="1174643"/>
                    <a:pt x="6088" y="1171322"/>
                  </a:cubicBezTo>
                  <a:cubicBezTo>
                    <a:pt x="2767" y="1170215"/>
                    <a:pt x="0" y="1164127"/>
                    <a:pt x="0" y="1160807"/>
                  </a:cubicBezTo>
                  <a:cubicBezTo>
                    <a:pt x="0" y="1158593"/>
                    <a:pt x="6641" y="1154166"/>
                    <a:pt x="9962" y="1154719"/>
                  </a:cubicBezTo>
                  <a:cubicBezTo>
                    <a:pt x="135590" y="1177963"/>
                    <a:pt x="220265" y="1109891"/>
                    <a:pt x="297745" y="1025770"/>
                  </a:cubicBezTo>
                  <a:cubicBezTo>
                    <a:pt x="345340" y="973748"/>
                    <a:pt x="378546" y="912870"/>
                    <a:pt x="410644" y="851440"/>
                  </a:cubicBezTo>
                  <a:cubicBezTo>
                    <a:pt x="442743" y="790009"/>
                    <a:pt x="474289" y="728025"/>
                    <a:pt x="506388" y="666041"/>
                  </a:cubicBezTo>
                  <a:cubicBezTo>
                    <a:pt x="545681" y="591328"/>
                    <a:pt x="584975" y="516615"/>
                    <a:pt x="624268" y="441349"/>
                  </a:cubicBezTo>
                  <a:cubicBezTo>
                    <a:pt x="628142" y="433048"/>
                    <a:pt x="632016" y="424193"/>
                    <a:pt x="636997" y="412571"/>
                  </a:cubicBezTo>
                  <a:close/>
                  <a:moveTo>
                    <a:pt x="743255" y="371617"/>
                  </a:moveTo>
                  <a:cubicBezTo>
                    <a:pt x="748236" y="370510"/>
                    <a:pt x="749896" y="370510"/>
                    <a:pt x="751003" y="369403"/>
                  </a:cubicBezTo>
                  <a:cubicBezTo>
                    <a:pt x="845640" y="297457"/>
                    <a:pt x="931421" y="216104"/>
                    <a:pt x="1002260" y="120360"/>
                  </a:cubicBezTo>
                  <a:cubicBezTo>
                    <a:pt x="1021630" y="94349"/>
                    <a:pt x="1040447" y="67784"/>
                    <a:pt x="1044874" y="34025"/>
                  </a:cubicBezTo>
                  <a:cubicBezTo>
                    <a:pt x="1047088" y="16316"/>
                    <a:pt x="1037679" y="5800"/>
                    <a:pt x="1019970" y="8014"/>
                  </a:cubicBezTo>
                  <a:cubicBezTo>
                    <a:pt x="1011668" y="9121"/>
                    <a:pt x="1002260" y="10781"/>
                    <a:pt x="995619" y="15209"/>
                  </a:cubicBezTo>
                  <a:cubicBezTo>
                    <a:pt x="976249" y="29044"/>
                    <a:pt x="956879" y="42880"/>
                    <a:pt x="940276" y="59483"/>
                  </a:cubicBezTo>
                  <a:cubicBezTo>
                    <a:pt x="874972" y="126448"/>
                    <a:pt x="830697" y="208355"/>
                    <a:pt x="786423" y="289710"/>
                  </a:cubicBezTo>
                  <a:cubicBezTo>
                    <a:pt x="772034" y="316828"/>
                    <a:pt x="758198" y="342839"/>
                    <a:pt x="743255" y="371617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8338A26-D4AE-4579-9A61-A7A9D69105DD}"/>
                </a:ext>
              </a:extLst>
            </p:cNvPr>
            <p:cNvSpPr/>
            <p:nvPr/>
          </p:nvSpPr>
          <p:spPr>
            <a:xfrm>
              <a:off x="4421785" y="5364388"/>
              <a:ext cx="1051515" cy="1173270"/>
            </a:xfrm>
            <a:custGeom>
              <a:avLst/>
              <a:gdLst>
                <a:gd name="connsiteX0" fmla="*/ 855048 w 1051515"/>
                <a:gd name="connsiteY0" fmla="*/ 401400 h 1173269"/>
                <a:gd name="connsiteX1" fmla="*/ 840105 w 1051515"/>
                <a:gd name="connsiteY1" fmla="*/ 405827 h 1173269"/>
                <a:gd name="connsiteX2" fmla="*/ 739381 w 1051515"/>
                <a:gd name="connsiteY2" fmla="*/ 408594 h 1173269"/>
                <a:gd name="connsiteX3" fmla="*/ 721672 w 1051515"/>
                <a:gd name="connsiteY3" fmla="*/ 420216 h 1173269"/>
                <a:gd name="connsiteX4" fmla="*/ 636997 w 1051515"/>
                <a:gd name="connsiteY4" fmla="*/ 592886 h 1173269"/>
                <a:gd name="connsiteX5" fmla="*/ 572246 w 1051515"/>
                <a:gd name="connsiteY5" fmla="*/ 719068 h 1173269"/>
                <a:gd name="connsiteX6" fmla="*/ 448831 w 1051515"/>
                <a:gd name="connsiteY6" fmla="*/ 905574 h 1173269"/>
                <a:gd name="connsiteX7" fmla="*/ 214177 w 1051515"/>
                <a:gd name="connsiteY7" fmla="*/ 1121411 h 1173269"/>
                <a:gd name="connsiteX8" fmla="*/ 39294 w 1051515"/>
                <a:gd name="connsiteY8" fmla="*/ 1175647 h 1173269"/>
                <a:gd name="connsiteX9" fmla="*/ 8301 w 1051515"/>
                <a:gd name="connsiteY9" fmla="*/ 1171220 h 1173269"/>
                <a:gd name="connsiteX10" fmla="*/ 0 w 1051515"/>
                <a:gd name="connsiteY10" fmla="*/ 1158490 h 1173269"/>
                <a:gd name="connsiteX11" fmla="*/ 12729 w 1051515"/>
                <a:gd name="connsiteY11" fmla="*/ 1154063 h 1173269"/>
                <a:gd name="connsiteX12" fmla="*/ 197574 w 1051515"/>
                <a:gd name="connsiteY12" fmla="*/ 1112003 h 1173269"/>
                <a:gd name="connsiteX13" fmla="*/ 392935 w 1051515"/>
                <a:gd name="connsiteY13" fmla="*/ 882330 h 1173269"/>
                <a:gd name="connsiteX14" fmla="*/ 478716 w 1051515"/>
                <a:gd name="connsiteY14" fmla="*/ 725156 h 1173269"/>
                <a:gd name="connsiteX15" fmla="*/ 523544 w 1051515"/>
                <a:gd name="connsiteY15" fmla="*/ 637161 h 1173269"/>
                <a:gd name="connsiteX16" fmla="*/ 633123 w 1051515"/>
                <a:gd name="connsiteY16" fmla="*/ 427964 h 1173269"/>
                <a:gd name="connsiteX17" fmla="*/ 640871 w 1051515"/>
                <a:gd name="connsiteY17" fmla="*/ 411361 h 1173269"/>
                <a:gd name="connsiteX18" fmla="*/ 604345 w 1051515"/>
                <a:gd name="connsiteY18" fmla="*/ 403060 h 1173269"/>
                <a:gd name="connsiteX19" fmla="*/ 604345 w 1051515"/>
                <a:gd name="connsiteY19" fmla="*/ 396419 h 1173269"/>
                <a:gd name="connsiteX20" fmla="*/ 623161 w 1051515"/>
                <a:gd name="connsiteY20" fmla="*/ 396972 h 1173269"/>
                <a:gd name="connsiteX21" fmla="*/ 663008 w 1051515"/>
                <a:gd name="connsiteY21" fmla="*/ 376495 h 1173269"/>
                <a:gd name="connsiteX22" fmla="*/ 886593 w 1051515"/>
                <a:gd name="connsiteY22" fmla="*/ 82625 h 1173269"/>
                <a:gd name="connsiteX23" fmla="*/ 981783 w 1051515"/>
                <a:gd name="connsiteY23" fmla="*/ 10679 h 1173269"/>
                <a:gd name="connsiteX24" fmla="*/ 1021630 w 1051515"/>
                <a:gd name="connsiteY24" fmla="*/ 163 h 1173269"/>
                <a:gd name="connsiteX25" fmla="*/ 1054836 w 1051515"/>
                <a:gd name="connsiteY25" fmla="*/ 29495 h 1173269"/>
                <a:gd name="connsiteX26" fmla="*/ 1033805 w 1051515"/>
                <a:gd name="connsiteY26" fmla="*/ 110296 h 1173269"/>
                <a:gd name="connsiteX27" fmla="*/ 912051 w 1051515"/>
                <a:gd name="connsiteY27" fmla="*/ 256401 h 1173269"/>
                <a:gd name="connsiteX28" fmla="*/ 742702 w 1051515"/>
                <a:gd name="connsiteY28" fmla="*/ 391991 h 1173269"/>
                <a:gd name="connsiteX29" fmla="*/ 738828 w 1051515"/>
                <a:gd name="connsiteY29" fmla="*/ 396972 h 1173269"/>
                <a:gd name="connsiteX30" fmla="*/ 853941 w 1051515"/>
                <a:gd name="connsiteY30" fmla="*/ 396972 h 1173269"/>
                <a:gd name="connsiteX31" fmla="*/ 855048 w 1051515"/>
                <a:gd name="connsiteY31" fmla="*/ 401400 h 1173269"/>
                <a:gd name="connsiteX32" fmla="*/ 748789 w 1051515"/>
                <a:gd name="connsiteY32" fmla="*/ 368194 h 1173269"/>
                <a:gd name="connsiteX33" fmla="*/ 751003 w 1051515"/>
                <a:gd name="connsiteY33" fmla="*/ 370408 h 1173269"/>
                <a:gd name="connsiteX34" fmla="*/ 761519 w 1051515"/>
                <a:gd name="connsiteY34" fmla="*/ 363213 h 1173269"/>
                <a:gd name="connsiteX35" fmla="*/ 932528 w 1051515"/>
                <a:gd name="connsiteY35" fmla="*/ 204932 h 1173269"/>
                <a:gd name="connsiteX36" fmla="*/ 1037679 w 1051515"/>
                <a:gd name="connsiteY36" fmla="*/ 63255 h 1173269"/>
                <a:gd name="connsiteX37" fmla="*/ 1037679 w 1051515"/>
                <a:gd name="connsiteY37" fmla="*/ 11786 h 1173269"/>
                <a:gd name="connsiteX38" fmla="*/ 989531 w 1051515"/>
                <a:gd name="connsiteY38" fmla="*/ 19534 h 1173269"/>
                <a:gd name="connsiteX39" fmla="*/ 911498 w 1051515"/>
                <a:gd name="connsiteY39" fmla="*/ 95353 h 1173269"/>
                <a:gd name="connsiteX40" fmla="*/ 800812 w 1051515"/>
                <a:gd name="connsiteY40" fmla="*/ 269684 h 1173269"/>
                <a:gd name="connsiteX41" fmla="*/ 748789 w 1051515"/>
                <a:gd name="connsiteY41" fmla="*/ 368194 h 117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051515" h="1173269">
                  <a:moveTo>
                    <a:pt x="855048" y="401400"/>
                  </a:moveTo>
                  <a:cubicBezTo>
                    <a:pt x="850067" y="403060"/>
                    <a:pt x="845086" y="405827"/>
                    <a:pt x="840105" y="405827"/>
                  </a:cubicBezTo>
                  <a:cubicBezTo>
                    <a:pt x="806346" y="406934"/>
                    <a:pt x="772587" y="406934"/>
                    <a:pt x="739381" y="408594"/>
                  </a:cubicBezTo>
                  <a:cubicBezTo>
                    <a:pt x="733293" y="409148"/>
                    <a:pt x="724439" y="414682"/>
                    <a:pt x="721672" y="420216"/>
                  </a:cubicBezTo>
                  <a:cubicBezTo>
                    <a:pt x="692893" y="477773"/>
                    <a:pt x="665222" y="535329"/>
                    <a:pt x="636997" y="592886"/>
                  </a:cubicBezTo>
                  <a:cubicBezTo>
                    <a:pt x="615966" y="634947"/>
                    <a:pt x="596596" y="678668"/>
                    <a:pt x="572246" y="719068"/>
                  </a:cubicBezTo>
                  <a:cubicBezTo>
                    <a:pt x="533506" y="782712"/>
                    <a:pt x="493105" y="845250"/>
                    <a:pt x="448831" y="905574"/>
                  </a:cubicBezTo>
                  <a:cubicBezTo>
                    <a:pt x="385187" y="992462"/>
                    <a:pt x="304386" y="1062747"/>
                    <a:pt x="214177" y="1121411"/>
                  </a:cubicBezTo>
                  <a:cubicBezTo>
                    <a:pt x="161048" y="1155723"/>
                    <a:pt x="103491" y="1176754"/>
                    <a:pt x="39294" y="1175647"/>
                  </a:cubicBezTo>
                  <a:cubicBezTo>
                    <a:pt x="28778" y="1175647"/>
                    <a:pt x="18263" y="1173987"/>
                    <a:pt x="8301" y="1171220"/>
                  </a:cubicBezTo>
                  <a:cubicBezTo>
                    <a:pt x="4427" y="1170113"/>
                    <a:pt x="2767" y="1162918"/>
                    <a:pt x="0" y="1158490"/>
                  </a:cubicBezTo>
                  <a:cubicBezTo>
                    <a:pt x="4427" y="1156830"/>
                    <a:pt x="9408" y="1152956"/>
                    <a:pt x="12729" y="1154063"/>
                  </a:cubicBezTo>
                  <a:cubicBezTo>
                    <a:pt x="81907" y="1172326"/>
                    <a:pt x="142231" y="1151296"/>
                    <a:pt x="197574" y="1112003"/>
                  </a:cubicBezTo>
                  <a:cubicBezTo>
                    <a:pt x="282249" y="1052232"/>
                    <a:pt x="343680" y="972538"/>
                    <a:pt x="392935" y="882330"/>
                  </a:cubicBezTo>
                  <a:cubicBezTo>
                    <a:pt x="421713" y="830307"/>
                    <a:pt x="450491" y="777731"/>
                    <a:pt x="478716" y="725156"/>
                  </a:cubicBezTo>
                  <a:cubicBezTo>
                    <a:pt x="494212" y="695824"/>
                    <a:pt x="508601" y="665939"/>
                    <a:pt x="523544" y="637161"/>
                  </a:cubicBezTo>
                  <a:cubicBezTo>
                    <a:pt x="560070" y="567428"/>
                    <a:pt x="596596" y="497696"/>
                    <a:pt x="633123" y="427964"/>
                  </a:cubicBezTo>
                  <a:cubicBezTo>
                    <a:pt x="635890" y="422983"/>
                    <a:pt x="637550" y="418002"/>
                    <a:pt x="640871" y="411361"/>
                  </a:cubicBezTo>
                  <a:cubicBezTo>
                    <a:pt x="627589" y="408041"/>
                    <a:pt x="615966" y="405827"/>
                    <a:pt x="604345" y="403060"/>
                  </a:cubicBezTo>
                  <a:cubicBezTo>
                    <a:pt x="604345" y="400846"/>
                    <a:pt x="604345" y="398632"/>
                    <a:pt x="604345" y="396419"/>
                  </a:cubicBezTo>
                  <a:cubicBezTo>
                    <a:pt x="610432" y="396419"/>
                    <a:pt x="617627" y="394758"/>
                    <a:pt x="623161" y="396972"/>
                  </a:cubicBezTo>
                  <a:cubicBezTo>
                    <a:pt x="644192" y="404167"/>
                    <a:pt x="653046" y="394205"/>
                    <a:pt x="663008" y="376495"/>
                  </a:cubicBezTo>
                  <a:cubicBezTo>
                    <a:pt x="723885" y="268023"/>
                    <a:pt x="797491" y="169513"/>
                    <a:pt x="886593" y="82625"/>
                  </a:cubicBezTo>
                  <a:cubicBezTo>
                    <a:pt x="914818" y="54953"/>
                    <a:pt x="949131" y="32816"/>
                    <a:pt x="981783" y="10679"/>
                  </a:cubicBezTo>
                  <a:cubicBezTo>
                    <a:pt x="992298" y="3484"/>
                    <a:pt x="1007795" y="1270"/>
                    <a:pt x="1021630" y="163"/>
                  </a:cubicBezTo>
                  <a:cubicBezTo>
                    <a:pt x="1042107" y="-1497"/>
                    <a:pt x="1052622" y="9572"/>
                    <a:pt x="1054836" y="29495"/>
                  </a:cubicBezTo>
                  <a:cubicBezTo>
                    <a:pt x="1058156" y="59380"/>
                    <a:pt x="1048195" y="85945"/>
                    <a:pt x="1033805" y="110296"/>
                  </a:cubicBezTo>
                  <a:cubicBezTo>
                    <a:pt x="1001707" y="166192"/>
                    <a:pt x="960199" y="214894"/>
                    <a:pt x="912051" y="256401"/>
                  </a:cubicBezTo>
                  <a:cubicBezTo>
                    <a:pt x="857262" y="303443"/>
                    <a:pt x="799152" y="347164"/>
                    <a:pt x="742702" y="391991"/>
                  </a:cubicBezTo>
                  <a:cubicBezTo>
                    <a:pt x="741595" y="393098"/>
                    <a:pt x="741042" y="394205"/>
                    <a:pt x="738828" y="396972"/>
                  </a:cubicBezTo>
                  <a:cubicBezTo>
                    <a:pt x="778121" y="396972"/>
                    <a:pt x="815755" y="396972"/>
                    <a:pt x="853941" y="396972"/>
                  </a:cubicBezTo>
                  <a:cubicBezTo>
                    <a:pt x="853941" y="398632"/>
                    <a:pt x="854495" y="400293"/>
                    <a:pt x="855048" y="401400"/>
                  </a:cubicBezTo>
                  <a:close/>
                  <a:moveTo>
                    <a:pt x="748789" y="368194"/>
                  </a:moveTo>
                  <a:cubicBezTo>
                    <a:pt x="749343" y="368747"/>
                    <a:pt x="750450" y="369854"/>
                    <a:pt x="751003" y="370408"/>
                  </a:cubicBezTo>
                  <a:cubicBezTo>
                    <a:pt x="754324" y="368194"/>
                    <a:pt x="758751" y="365980"/>
                    <a:pt x="761519" y="363213"/>
                  </a:cubicBezTo>
                  <a:cubicBezTo>
                    <a:pt x="818522" y="310637"/>
                    <a:pt x="877185" y="259168"/>
                    <a:pt x="932528" y="204932"/>
                  </a:cubicBezTo>
                  <a:cubicBezTo>
                    <a:pt x="974589" y="163425"/>
                    <a:pt x="1011668" y="117491"/>
                    <a:pt x="1037679" y="63255"/>
                  </a:cubicBezTo>
                  <a:cubicBezTo>
                    <a:pt x="1048748" y="40564"/>
                    <a:pt x="1049855" y="18980"/>
                    <a:pt x="1037679" y="11786"/>
                  </a:cubicBezTo>
                  <a:cubicBezTo>
                    <a:pt x="1020523" y="1270"/>
                    <a:pt x="1002260" y="8465"/>
                    <a:pt x="989531" y="19534"/>
                  </a:cubicBezTo>
                  <a:cubicBezTo>
                    <a:pt x="961860" y="43331"/>
                    <a:pt x="932528" y="66575"/>
                    <a:pt x="911498" y="95353"/>
                  </a:cubicBezTo>
                  <a:cubicBezTo>
                    <a:pt x="871651" y="151250"/>
                    <a:pt x="836232" y="210467"/>
                    <a:pt x="800812" y="269684"/>
                  </a:cubicBezTo>
                  <a:cubicBezTo>
                    <a:pt x="781995" y="301782"/>
                    <a:pt x="765946" y="335542"/>
                    <a:pt x="748789" y="368194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A936346-21D2-4962-9057-D2854388B731}"/>
                </a:ext>
              </a:extLst>
            </p:cNvPr>
            <p:cNvSpPr/>
            <p:nvPr/>
          </p:nvSpPr>
          <p:spPr>
            <a:xfrm>
              <a:off x="5192293" y="5749989"/>
              <a:ext cx="415072" cy="415072"/>
            </a:xfrm>
            <a:custGeom>
              <a:avLst/>
              <a:gdLst>
                <a:gd name="connsiteX0" fmla="*/ 418258 w 415071"/>
                <a:gd name="connsiteY0" fmla="*/ 161904 h 415071"/>
                <a:gd name="connsiteX1" fmla="*/ 412723 w 415071"/>
                <a:gd name="connsiteY1" fmla="*/ 176293 h 415071"/>
                <a:gd name="connsiteX2" fmla="*/ 247248 w 415071"/>
                <a:gd name="connsiteY2" fmla="*/ 362798 h 415071"/>
                <a:gd name="connsiteX3" fmla="*/ 113318 w 415071"/>
                <a:gd name="connsiteY3" fmla="*/ 417588 h 415071"/>
                <a:gd name="connsiteX4" fmla="*/ 972 w 415071"/>
                <a:gd name="connsiteY4" fmla="*/ 308562 h 415071"/>
                <a:gd name="connsiteX5" fmla="*/ 75132 w 415071"/>
                <a:gd name="connsiteY5" fmla="*/ 127591 h 415071"/>
                <a:gd name="connsiteX6" fmla="*/ 287648 w 415071"/>
                <a:gd name="connsiteY6" fmla="*/ 6390 h 415071"/>
                <a:gd name="connsiteX7" fmla="*/ 330263 w 415071"/>
                <a:gd name="connsiteY7" fmla="*/ 302 h 415071"/>
                <a:gd name="connsiteX8" fmla="*/ 387819 w 415071"/>
                <a:gd name="connsiteY8" fmla="*/ 29634 h 415071"/>
                <a:gd name="connsiteX9" fmla="*/ 384499 w 415071"/>
                <a:gd name="connsiteY9" fmla="*/ 91065 h 415071"/>
                <a:gd name="connsiteX10" fmla="*/ 293183 w 415071"/>
                <a:gd name="connsiteY10" fmla="*/ 159690 h 415071"/>
                <a:gd name="connsiteX11" fmla="*/ 114425 w 415071"/>
                <a:gd name="connsiteY11" fmla="*/ 215586 h 415071"/>
                <a:gd name="connsiteX12" fmla="*/ 97269 w 415071"/>
                <a:gd name="connsiteY12" fmla="*/ 229422 h 415071"/>
                <a:gd name="connsiteX13" fmla="*/ 61849 w 415071"/>
                <a:gd name="connsiteY13" fmla="*/ 319077 h 415071"/>
                <a:gd name="connsiteX14" fmla="*/ 152058 w 415071"/>
                <a:gd name="connsiteY14" fmla="*/ 401538 h 415071"/>
                <a:gd name="connsiteX15" fmla="*/ 249462 w 415071"/>
                <a:gd name="connsiteY15" fmla="*/ 346749 h 415071"/>
                <a:gd name="connsiteX16" fmla="*/ 395014 w 415071"/>
                <a:gd name="connsiteY16" fmla="*/ 179060 h 415071"/>
                <a:gd name="connsiteX17" fmla="*/ 412170 w 415071"/>
                <a:gd name="connsiteY17" fmla="*/ 158583 h 415071"/>
                <a:gd name="connsiteX18" fmla="*/ 418258 w 415071"/>
                <a:gd name="connsiteY18" fmla="*/ 161904 h 415071"/>
                <a:gd name="connsiteX19" fmla="*/ 114425 w 415071"/>
                <a:gd name="connsiteY19" fmla="*/ 202304 h 415071"/>
                <a:gd name="connsiteX20" fmla="*/ 126601 w 415071"/>
                <a:gd name="connsiteY20" fmla="*/ 200644 h 415071"/>
                <a:gd name="connsiteX21" fmla="*/ 314767 w 415071"/>
                <a:gd name="connsiteY21" fmla="*/ 96599 h 415071"/>
                <a:gd name="connsiteX22" fmla="*/ 352400 w 415071"/>
                <a:gd name="connsiteY22" fmla="*/ 34061 h 415071"/>
                <a:gd name="connsiteX23" fmla="*/ 331369 w 415071"/>
                <a:gd name="connsiteY23" fmla="*/ 8604 h 415071"/>
                <a:gd name="connsiteX24" fmla="*/ 305912 w 415071"/>
                <a:gd name="connsiteY24" fmla="*/ 13585 h 415071"/>
                <a:gd name="connsiteX25" fmla="*/ 247248 w 415071"/>
                <a:gd name="connsiteY25" fmla="*/ 49557 h 415071"/>
                <a:gd name="connsiteX26" fmla="*/ 114425 w 415071"/>
                <a:gd name="connsiteY26" fmla="*/ 202304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5071" h="415071">
                  <a:moveTo>
                    <a:pt x="418258" y="161904"/>
                  </a:moveTo>
                  <a:cubicBezTo>
                    <a:pt x="416597" y="166884"/>
                    <a:pt x="415490" y="172419"/>
                    <a:pt x="412723" y="176293"/>
                  </a:cubicBezTo>
                  <a:cubicBezTo>
                    <a:pt x="362361" y="242704"/>
                    <a:pt x="313106" y="310223"/>
                    <a:pt x="247248" y="362798"/>
                  </a:cubicBezTo>
                  <a:cubicBezTo>
                    <a:pt x="208508" y="393790"/>
                    <a:pt x="165894" y="418694"/>
                    <a:pt x="113318" y="417588"/>
                  </a:cubicBezTo>
                  <a:cubicBezTo>
                    <a:pt x="52441" y="415927"/>
                    <a:pt x="5953" y="368886"/>
                    <a:pt x="972" y="308562"/>
                  </a:cubicBezTo>
                  <a:cubicBezTo>
                    <a:pt x="-5669" y="234956"/>
                    <a:pt x="22002" y="176293"/>
                    <a:pt x="75132" y="127591"/>
                  </a:cubicBezTo>
                  <a:cubicBezTo>
                    <a:pt x="137116" y="71141"/>
                    <a:pt x="207401" y="29634"/>
                    <a:pt x="287648" y="6390"/>
                  </a:cubicBezTo>
                  <a:cubicBezTo>
                    <a:pt x="301484" y="2516"/>
                    <a:pt x="315873" y="1409"/>
                    <a:pt x="330263" y="302"/>
                  </a:cubicBezTo>
                  <a:cubicBezTo>
                    <a:pt x="355167" y="-1911"/>
                    <a:pt x="375644" y="8050"/>
                    <a:pt x="387819" y="29634"/>
                  </a:cubicBezTo>
                  <a:cubicBezTo>
                    <a:pt x="399441" y="49557"/>
                    <a:pt x="396120" y="71695"/>
                    <a:pt x="384499" y="91065"/>
                  </a:cubicBezTo>
                  <a:cubicBezTo>
                    <a:pt x="364022" y="126484"/>
                    <a:pt x="330263" y="146961"/>
                    <a:pt x="293183" y="159690"/>
                  </a:cubicBezTo>
                  <a:cubicBezTo>
                    <a:pt x="233966" y="180167"/>
                    <a:pt x="173642" y="196770"/>
                    <a:pt x="114425" y="215586"/>
                  </a:cubicBezTo>
                  <a:cubicBezTo>
                    <a:pt x="107784" y="217800"/>
                    <a:pt x="99483" y="223334"/>
                    <a:pt x="97269" y="229422"/>
                  </a:cubicBezTo>
                  <a:cubicBezTo>
                    <a:pt x="84540" y="258754"/>
                    <a:pt x="69597" y="288085"/>
                    <a:pt x="61849" y="319077"/>
                  </a:cubicBezTo>
                  <a:cubicBezTo>
                    <a:pt x="43586" y="392130"/>
                    <a:pt x="88414" y="415374"/>
                    <a:pt x="152058" y="401538"/>
                  </a:cubicBezTo>
                  <a:cubicBezTo>
                    <a:pt x="189691" y="393237"/>
                    <a:pt x="221237" y="371653"/>
                    <a:pt x="249462" y="346749"/>
                  </a:cubicBezTo>
                  <a:cubicBezTo>
                    <a:pt x="304805" y="296940"/>
                    <a:pt x="352400" y="239937"/>
                    <a:pt x="395014" y="179060"/>
                  </a:cubicBezTo>
                  <a:cubicBezTo>
                    <a:pt x="399994" y="171865"/>
                    <a:pt x="406636" y="165778"/>
                    <a:pt x="412170" y="158583"/>
                  </a:cubicBezTo>
                  <a:cubicBezTo>
                    <a:pt x="414384" y="159690"/>
                    <a:pt x="416044" y="160797"/>
                    <a:pt x="418258" y="161904"/>
                  </a:cubicBezTo>
                  <a:close/>
                  <a:moveTo>
                    <a:pt x="114425" y="202304"/>
                  </a:moveTo>
                  <a:cubicBezTo>
                    <a:pt x="121066" y="201750"/>
                    <a:pt x="123834" y="201750"/>
                    <a:pt x="126601" y="200644"/>
                  </a:cubicBezTo>
                  <a:cubicBezTo>
                    <a:pt x="196333" y="178506"/>
                    <a:pt x="261637" y="147514"/>
                    <a:pt x="314767" y="96599"/>
                  </a:cubicBezTo>
                  <a:cubicBezTo>
                    <a:pt x="332476" y="79443"/>
                    <a:pt x="349633" y="60626"/>
                    <a:pt x="352400" y="34061"/>
                  </a:cubicBezTo>
                  <a:cubicBezTo>
                    <a:pt x="354613" y="16352"/>
                    <a:pt x="348526" y="8050"/>
                    <a:pt x="331369" y="8604"/>
                  </a:cubicBezTo>
                  <a:cubicBezTo>
                    <a:pt x="323068" y="8604"/>
                    <a:pt x="313660" y="9711"/>
                    <a:pt x="305912" y="13585"/>
                  </a:cubicBezTo>
                  <a:cubicBezTo>
                    <a:pt x="285988" y="24653"/>
                    <a:pt x="265511" y="35722"/>
                    <a:pt x="247248" y="49557"/>
                  </a:cubicBezTo>
                  <a:cubicBezTo>
                    <a:pt x="195226" y="91618"/>
                    <a:pt x="152612" y="142534"/>
                    <a:pt x="114425" y="202304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44F751C-4395-4BD6-8E56-4020A11A0E67}"/>
                </a:ext>
              </a:extLst>
            </p:cNvPr>
            <p:cNvSpPr/>
            <p:nvPr/>
          </p:nvSpPr>
          <p:spPr>
            <a:xfrm>
              <a:off x="5610037" y="5736111"/>
              <a:ext cx="431675" cy="415072"/>
            </a:xfrm>
            <a:custGeom>
              <a:avLst/>
              <a:gdLst>
                <a:gd name="connsiteX0" fmla="*/ 437170 w 431674"/>
                <a:gd name="connsiteY0" fmla="*/ 179102 h 415071"/>
                <a:gd name="connsiteX1" fmla="*/ 422781 w 431674"/>
                <a:gd name="connsiteY1" fmla="*/ 199579 h 415071"/>
                <a:gd name="connsiteX2" fmla="*/ 256752 w 431674"/>
                <a:gd name="connsiteY2" fmla="*/ 359520 h 415071"/>
                <a:gd name="connsiteX3" fmla="*/ 117841 w 431674"/>
                <a:gd name="connsiteY3" fmla="*/ 417077 h 415071"/>
                <a:gd name="connsiteX4" fmla="*/ 514 w 431674"/>
                <a:gd name="connsiteY4" fmla="*/ 305284 h 415071"/>
                <a:gd name="connsiteX5" fmla="*/ 80761 w 431674"/>
                <a:gd name="connsiteY5" fmla="*/ 124866 h 415071"/>
                <a:gd name="connsiteX6" fmla="*/ 306007 w 431674"/>
                <a:gd name="connsiteY6" fmla="*/ 3112 h 415071"/>
                <a:gd name="connsiteX7" fmla="*/ 352495 w 431674"/>
                <a:gd name="connsiteY7" fmla="*/ 2005 h 415071"/>
                <a:gd name="connsiteX8" fmla="*/ 377953 w 431674"/>
                <a:gd name="connsiteY8" fmla="*/ 106050 h 415071"/>
                <a:gd name="connsiteX9" fmla="*/ 281103 w 431674"/>
                <a:gd name="connsiteY9" fmla="*/ 165820 h 415071"/>
                <a:gd name="connsiteX10" fmla="*/ 115074 w 431674"/>
                <a:gd name="connsiteY10" fmla="*/ 216735 h 415071"/>
                <a:gd name="connsiteX11" fmla="*/ 102345 w 431674"/>
                <a:gd name="connsiteY11" fmla="*/ 223930 h 415071"/>
                <a:gd name="connsiteX12" fmla="*/ 59178 w 431674"/>
                <a:gd name="connsiteY12" fmla="*/ 332955 h 415071"/>
                <a:gd name="connsiteX13" fmla="*/ 125036 w 431674"/>
                <a:gd name="connsiteY13" fmla="*/ 405455 h 415071"/>
                <a:gd name="connsiteX14" fmla="*/ 239042 w 431674"/>
                <a:gd name="connsiteY14" fmla="*/ 358967 h 415071"/>
                <a:gd name="connsiteX15" fmla="*/ 407284 w 431674"/>
                <a:gd name="connsiteY15" fmla="*/ 198472 h 415071"/>
                <a:gd name="connsiteX16" fmla="*/ 431082 w 431674"/>
                <a:gd name="connsiteY16" fmla="*/ 174121 h 415071"/>
                <a:gd name="connsiteX17" fmla="*/ 437170 w 431674"/>
                <a:gd name="connsiteY17" fmla="*/ 179102 h 415071"/>
                <a:gd name="connsiteX18" fmla="*/ 112307 w 431674"/>
                <a:gd name="connsiteY18" fmla="*/ 204560 h 415071"/>
                <a:gd name="connsiteX19" fmla="*/ 123375 w 431674"/>
                <a:gd name="connsiteY19" fmla="*/ 203453 h 415071"/>
                <a:gd name="connsiteX20" fmla="*/ 328144 w 431674"/>
                <a:gd name="connsiteY20" fmla="*/ 85019 h 415071"/>
                <a:gd name="connsiteX21" fmla="*/ 355262 w 431674"/>
                <a:gd name="connsiteY21" fmla="*/ 31890 h 415071"/>
                <a:gd name="connsiteX22" fmla="*/ 339213 w 431674"/>
                <a:gd name="connsiteY22" fmla="*/ 8646 h 415071"/>
                <a:gd name="connsiteX23" fmla="*/ 313755 w 431674"/>
                <a:gd name="connsiteY23" fmla="*/ 11413 h 415071"/>
                <a:gd name="connsiteX24" fmla="*/ 253431 w 431674"/>
                <a:gd name="connsiteY24" fmla="*/ 47940 h 415071"/>
                <a:gd name="connsiteX25" fmla="*/ 174291 w 431674"/>
                <a:gd name="connsiteY25" fmla="*/ 125420 h 415071"/>
                <a:gd name="connsiteX26" fmla="*/ 112307 w 431674"/>
                <a:gd name="connsiteY26" fmla="*/ 204560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1674" h="415071">
                  <a:moveTo>
                    <a:pt x="437170" y="179102"/>
                  </a:moveTo>
                  <a:cubicBezTo>
                    <a:pt x="432189" y="185743"/>
                    <a:pt x="428315" y="192938"/>
                    <a:pt x="422781" y="199579"/>
                  </a:cubicBezTo>
                  <a:cubicBezTo>
                    <a:pt x="372418" y="258242"/>
                    <a:pt x="319289" y="313585"/>
                    <a:pt x="256752" y="359520"/>
                  </a:cubicBezTo>
                  <a:cubicBezTo>
                    <a:pt x="215245" y="389959"/>
                    <a:pt x="172077" y="416523"/>
                    <a:pt x="117841" y="417077"/>
                  </a:cubicBezTo>
                  <a:cubicBezTo>
                    <a:pt x="57517" y="418184"/>
                    <a:pt x="4388" y="365608"/>
                    <a:pt x="514" y="305284"/>
                  </a:cubicBezTo>
                  <a:cubicBezTo>
                    <a:pt x="-4467" y="230018"/>
                    <a:pt x="27079" y="172461"/>
                    <a:pt x="80761" y="124866"/>
                  </a:cubicBezTo>
                  <a:cubicBezTo>
                    <a:pt x="146066" y="66756"/>
                    <a:pt x="219118" y="21928"/>
                    <a:pt x="306007" y="3112"/>
                  </a:cubicBezTo>
                  <a:cubicBezTo>
                    <a:pt x="320950" y="-209"/>
                    <a:pt x="337552" y="-1316"/>
                    <a:pt x="352495" y="2005"/>
                  </a:cubicBezTo>
                  <a:cubicBezTo>
                    <a:pt x="398430" y="11967"/>
                    <a:pt x="411712" y="67863"/>
                    <a:pt x="377953" y="106050"/>
                  </a:cubicBezTo>
                  <a:cubicBezTo>
                    <a:pt x="351941" y="135935"/>
                    <a:pt x="317629" y="153091"/>
                    <a:pt x="281103" y="165820"/>
                  </a:cubicBezTo>
                  <a:cubicBezTo>
                    <a:pt x="226313" y="184636"/>
                    <a:pt x="170417" y="199579"/>
                    <a:pt x="115074" y="216735"/>
                  </a:cubicBezTo>
                  <a:cubicBezTo>
                    <a:pt x="110647" y="218396"/>
                    <a:pt x="104559" y="220056"/>
                    <a:pt x="102345" y="223930"/>
                  </a:cubicBezTo>
                  <a:cubicBezTo>
                    <a:pt x="82422" y="257689"/>
                    <a:pt x="63605" y="292555"/>
                    <a:pt x="59178" y="332955"/>
                  </a:cubicBezTo>
                  <a:cubicBezTo>
                    <a:pt x="53643" y="382764"/>
                    <a:pt x="75227" y="406008"/>
                    <a:pt x="125036" y="405455"/>
                  </a:cubicBezTo>
                  <a:cubicBezTo>
                    <a:pt x="169310" y="404901"/>
                    <a:pt x="204729" y="383318"/>
                    <a:pt x="239042" y="358967"/>
                  </a:cubicBezTo>
                  <a:cubicBezTo>
                    <a:pt x="302686" y="313585"/>
                    <a:pt x="356922" y="258242"/>
                    <a:pt x="407284" y="198472"/>
                  </a:cubicBezTo>
                  <a:cubicBezTo>
                    <a:pt x="414479" y="189617"/>
                    <a:pt x="423334" y="182423"/>
                    <a:pt x="431082" y="174121"/>
                  </a:cubicBezTo>
                  <a:cubicBezTo>
                    <a:pt x="432742" y="175228"/>
                    <a:pt x="434956" y="177442"/>
                    <a:pt x="437170" y="179102"/>
                  </a:cubicBezTo>
                  <a:close/>
                  <a:moveTo>
                    <a:pt x="112307" y="204560"/>
                  </a:moveTo>
                  <a:cubicBezTo>
                    <a:pt x="119501" y="204006"/>
                    <a:pt x="121715" y="204006"/>
                    <a:pt x="123375" y="203453"/>
                  </a:cubicBezTo>
                  <a:cubicBezTo>
                    <a:pt x="200302" y="179102"/>
                    <a:pt x="272248" y="145343"/>
                    <a:pt x="328144" y="85019"/>
                  </a:cubicBezTo>
                  <a:cubicBezTo>
                    <a:pt x="341427" y="71184"/>
                    <a:pt x="348068" y="50153"/>
                    <a:pt x="355262" y="31890"/>
                  </a:cubicBezTo>
                  <a:cubicBezTo>
                    <a:pt x="360243" y="19161"/>
                    <a:pt x="351941" y="10306"/>
                    <a:pt x="339213" y="8646"/>
                  </a:cubicBezTo>
                  <a:cubicBezTo>
                    <a:pt x="330911" y="7539"/>
                    <a:pt x="320950" y="7539"/>
                    <a:pt x="313755" y="11413"/>
                  </a:cubicBezTo>
                  <a:cubicBezTo>
                    <a:pt x="292725" y="22482"/>
                    <a:pt x="271141" y="32997"/>
                    <a:pt x="253431" y="47940"/>
                  </a:cubicBezTo>
                  <a:cubicBezTo>
                    <a:pt x="225206" y="71737"/>
                    <a:pt x="198642" y="97748"/>
                    <a:pt x="174291" y="125420"/>
                  </a:cubicBezTo>
                  <a:cubicBezTo>
                    <a:pt x="152707" y="149217"/>
                    <a:pt x="134444" y="175782"/>
                    <a:pt x="112307" y="20456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C45FDE5-9182-40A0-A8E6-0FB42460DB9A}"/>
                </a:ext>
              </a:extLst>
            </p:cNvPr>
            <p:cNvSpPr/>
            <p:nvPr/>
          </p:nvSpPr>
          <p:spPr>
            <a:xfrm>
              <a:off x="4205361" y="5782141"/>
              <a:ext cx="475949" cy="415072"/>
            </a:xfrm>
            <a:custGeom>
              <a:avLst/>
              <a:gdLst>
                <a:gd name="connsiteX0" fmla="*/ 293904 w 475948"/>
                <a:gd name="connsiteY0" fmla="*/ 270322 h 415071"/>
                <a:gd name="connsiteX1" fmla="*/ 345926 w 475948"/>
                <a:gd name="connsiteY1" fmla="*/ 270322 h 415071"/>
                <a:gd name="connsiteX2" fmla="*/ 458826 w 475948"/>
                <a:gd name="connsiteY2" fmla="*/ 173472 h 415071"/>
                <a:gd name="connsiteX3" fmla="*/ 474875 w 475948"/>
                <a:gd name="connsiteY3" fmla="*/ 149674 h 415071"/>
                <a:gd name="connsiteX4" fmla="*/ 452185 w 475948"/>
                <a:gd name="connsiteY4" fmla="*/ 202250 h 415071"/>
                <a:gd name="connsiteX5" fmla="*/ 287816 w 475948"/>
                <a:gd name="connsiteY5" fmla="*/ 279177 h 415071"/>
                <a:gd name="connsiteX6" fmla="*/ 228599 w 475948"/>
                <a:gd name="connsiteY6" fmla="*/ 352783 h 415071"/>
                <a:gd name="connsiteX7" fmla="*/ 131196 w 475948"/>
                <a:gd name="connsiteY7" fmla="*/ 415320 h 415071"/>
                <a:gd name="connsiteX8" fmla="*/ 7781 w 475948"/>
                <a:gd name="connsiteY8" fmla="*/ 340607 h 415071"/>
                <a:gd name="connsiteX9" fmla="*/ 39880 w 475948"/>
                <a:gd name="connsiteY9" fmla="*/ 176239 h 415071"/>
                <a:gd name="connsiteX10" fmla="*/ 255164 w 475948"/>
                <a:gd name="connsiteY10" fmla="*/ 11317 h 415071"/>
                <a:gd name="connsiteX11" fmla="*/ 307740 w 475948"/>
                <a:gd name="connsiteY11" fmla="*/ 249 h 415071"/>
                <a:gd name="connsiteX12" fmla="*/ 370831 w 475948"/>
                <a:gd name="connsiteY12" fmla="*/ 54485 h 415071"/>
                <a:gd name="connsiteX13" fmla="*/ 323235 w 475948"/>
                <a:gd name="connsiteY13" fmla="*/ 223280 h 415071"/>
                <a:gd name="connsiteX14" fmla="*/ 293904 w 475948"/>
                <a:gd name="connsiteY14" fmla="*/ 270322 h 415071"/>
                <a:gd name="connsiteX15" fmla="*/ 274534 w 475948"/>
                <a:gd name="connsiteY15" fmla="*/ 274196 h 415071"/>
                <a:gd name="connsiteX16" fmla="*/ 257378 w 475948"/>
                <a:gd name="connsiteY16" fmla="*/ 229922 h 415071"/>
                <a:gd name="connsiteX17" fmla="*/ 297778 w 475948"/>
                <a:gd name="connsiteY17" fmla="*/ 126984 h 415071"/>
                <a:gd name="connsiteX18" fmla="*/ 354781 w 475948"/>
                <a:gd name="connsiteY18" fmla="*/ 116469 h 415071"/>
                <a:gd name="connsiteX19" fmla="*/ 359762 w 475948"/>
                <a:gd name="connsiteY19" fmla="*/ 52271 h 415071"/>
                <a:gd name="connsiteX20" fmla="*/ 316041 w 475948"/>
                <a:gd name="connsiteY20" fmla="*/ 11317 h 415071"/>
                <a:gd name="connsiteX21" fmla="*/ 266786 w 475948"/>
                <a:gd name="connsiteY21" fmla="*/ 24046 h 415071"/>
                <a:gd name="connsiteX22" fmla="*/ 188199 w 475948"/>
                <a:gd name="connsiteY22" fmla="*/ 93778 h 415071"/>
                <a:gd name="connsiteX23" fmla="*/ 76960 w 475948"/>
                <a:gd name="connsiteY23" fmla="*/ 281944 h 415071"/>
                <a:gd name="connsiteX24" fmla="*/ 64231 w 475948"/>
                <a:gd name="connsiteY24" fmla="*/ 370493 h 415071"/>
                <a:gd name="connsiteX25" fmla="*/ 108505 w 475948"/>
                <a:gd name="connsiteY25" fmla="*/ 405359 h 415071"/>
                <a:gd name="connsiteX26" fmla="*/ 165508 w 475948"/>
                <a:gd name="connsiteY26" fmla="*/ 385989 h 415071"/>
                <a:gd name="connsiteX27" fmla="*/ 274534 w 475948"/>
                <a:gd name="connsiteY27" fmla="*/ 274196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75948" h="415071">
                  <a:moveTo>
                    <a:pt x="293904" y="270322"/>
                  </a:moveTo>
                  <a:cubicBezTo>
                    <a:pt x="312167" y="278623"/>
                    <a:pt x="329323" y="277517"/>
                    <a:pt x="345926" y="270322"/>
                  </a:cubicBezTo>
                  <a:cubicBezTo>
                    <a:pt x="393521" y="249845"/>
                    <a:pt x="430601" y="216086"/>
                    <a:pt x="458826" y="173472"/>
                  </a:cubicBezTo>
                  <a:cubicBezTo>
                    <a:pt x="463807" y="166277"/>
                    <a:pt x="468788" y="158529"/>
                    <a:pt x="474875" y="149674"/>
                  </a:cubicBezTo>
                  <a:cubicBezTo>
                    <a:pt x="481516" y="166277"/>
                    <a:pt x="480409" y="170705"/>
                    <a:pt x="452185" y="202250"/>
                  </a:cubicBezTo>
                  <a:cubicBezTo>
                    <a:pt x="408464" y="250952"/>
                    <a:pt x="362529" y="296333"/>
                    <a:pt x="287816" y="279177"/>
                  </a:cubicBezTo>
                  <a:cubicBezTo>
                    <a:pt x="268446" y="303528"/>
                    <a:pt x="249076" y="328986"/>
                    <a:pt x="228599" y="352783"/>
                  </a:cubicBezTo>
                  <a:cubicBezTo>
                    <a:pt x="202035" y="382668"/>
                    <a:pt x="170489" y="405359"/>
                    <a:pt x="131196" y="415320"/>
                  </a:cubicBezTo>
                  <a:cubicBezTo>
                    <a:pt x="78066" y="429156"/>
                    <a:pt x="24937" y="397611"/>
                    <a:pt x="7781" y="340607"/>
                  </a:cubicBezTo>
                  <a:cubicBezTo>
                    <a:pt x="-9929" y="280837"/>
                    <a:pt x="3354" y="225494"/>
                    <a:pt x="39880" y="176239"/>
                  </a:cubicBezTo>
                  <a:cubicBezTo>
                    <a:pt x="95776" y="100973"/>
                    <a:pt x="168829" y="46737"/>
                    <a:pt x="255164" y="11317"/>
                  </a:cubicBezTo>
                  <a:cubicBezTo>
                    <a:pt x="271213" y="4676"/>
                    <a:pt x="290030" y="1909"/>
                    <a:pt x="307740" y="249"/>
                  </a:cubicBezTo>
                  <a:cubicBezTo>
                    <a:pt x="344266" y="-2519"/>
                    <a:pt x="366403" y="17958"/>
                    <a:pt x="370831" y="54485"/>
                  </a:cubicBezTo>
                  <a:cubicBezTo>
                    <a:pt x="378578" y="117576"/>
                    <a:pt x="353121" y="170705"/>
                    <a:pt x="323235" y="223280"/>
                  </a:cubicBezTo>
                  <a:cubicBezTo>
                    <a:pt x="313274" y="239330"/>
                    <a:pt x="303865" y="254273"/>
                    <a:pt x="293904" y="270322"/>
                  </a:cubicBezTo>
                  <a:close/>
                  <a:moveTo>
                    <a:pt x="274534" y="274196"/>
                  </a:moveTo>
                  <a:cubicBezTo>
                    <a:pt x="267893" y="257040"/>
                    <a:pt x="259038" y="244311"/>
                    <a:pt x="257378" y="229922"/>
                  </a:cubicBezTo>
                  <a:cubicBezTo>
                    <a:pt x="251843" y="188968"/>
                    <a:pt x="270106" y="155762"/>
                    <a:pt x="297778" y="126984"/>
                  </a:cubicBezTo>
                  <a:cubicBezTo>
                    <a:pt x="316041" y="108167"/>
                    <a:pt x="327663" y="105400"/>
                    <a:pt x="354781" y="116469"/>
                  </a:cubicBezTo>
                  <a:cubicBezTo>
                    <a:pt x="356995" y="94332"/>
                    <a:pt x="360869" y="73301"/>
                    <a:pt x="359762" y="52271"/>
                  </a:cubicBezTo>
                  <a:cubicBezTo>
                    <a:pt x="359208" y="28474"/>
                    <a:pt x="339838" y="10764"/>
                    <a:pt x="316041" y="11317"/>
                  </a:cubicBezTo>
                  <a:cubicBezTo>
                    <a:pt x="299438" y="11871"/>
                    <a:pt x="279515" y="14638"/>
                    <a:pt x="266786" y="24046"/>
                  </a:cubicBezTo>
                  <a:cubicBezTo>
                    <a:pt x="238561" y="44523"/>
                    <a:pt x="210889" y="67214"/>
                    <a:pt x="188199" y="93778"/>
                  </a:cubicBezTo>
                  <a:cubicBezTo>
                    <a:pt x="139497" y="149121"/>
                    <a:pt x="101311" y="212212"/>
                    <a:pt x="76960" y="281944"/>
                  </a:cubicBezTo>
                  <a:cubicBezTo>
                    <a:pt x="66998" y="309616"/>
                    <a:pt x="64231" y="340607"/>
                    <a:pt x="64231" y="370493"/>
                  </a:cubicBezTo>
                  <a:cubicBezTo>
                    <a:pt x="64231" y="398164"/>
                    <a:pt x="81941" y="410340"/>
                    <a:pt x="108505" y="405359"/>
                  </a:cubicBezTo>
                  <a:cubicBezTo>
                    <a:pt x="127875" y="401485"/>
                    <a:pt x="148352" y="395950"/>
                    <a:pt x="165508" y="385989"/>
                  </a:cubicBezTo>
                  <a:cubicBezTo>
                    <a:pt x="214763" y="359424"/>
                    <a:pt x="243542" y="312936"/>
                    <a:pt x="274534" y="274196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99BC714-8383-4F74-95F4-2D8FAC01E003}"/>
              </a:ext>
            </a:extLst>
          </p:cNvPr>
          <p:cNvSpPr txBox="1"/>
          <p:nvPr/>
        </p:nvSpPr>
        <p:spPr>
          <a:xfrm>
            <a:off x="6841104" y="955651"/>
            <a:ext cx="407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Bao </a:t>
            </a:r>
            <a:r>
              <a:rPr lang="en-US" dirty="0" err="1"/>
              <a:t>gồm</a:t>
            </a:r>
            <a:r>
              <a:rPr lang="en-US" dirty="0"/>
              <a:t>: 10 procedures </a:t>
            </a:r>
            <a:r>
              <a:rPr lang="en-US" dirty="0" err="1"/>
              <a:t>và</a:t>
            </a:r>
            <a:r>
              <a:rPr lang="en-US" dirty="0"/>
              <a:t> 2 triggers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96D980-5067-4EC3-A1E4-A7CCD44AF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693" y="1930418"/>
            <a:ext cx="3010320" cy="17147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BC497F-1A11-4469-A33F-45082F736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289" y="4328806"/>
            <a:ext cx="2629267" cy="15146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458CED9-574A-46A7-9074-B32CEF76CD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296" y="4328066"/>
            <a:ext cx="2686425" cy="14686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5DA906-F83D-4885-87D2-80726B00D7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56" y="409953"/>
            <a:ext cx="4153360" cy="206369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285E31F-9089-4759-A150-E8E57690D91D}"/>
              </a:ext>
            </a:extLst>
          </p:cNvPr>
          <p:cNvSpPr txBox="1"/>
          <p:nvPr/>
        </p:nvSpPr>
        <p:spPr>
          <a:xfrm>
            <a:off x="7375485" y="1410107"/>
            <a:ext cx="176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 2" panose="05020102010507070707" pitchFamily="18" charset="2"/>
              </a:rPr>
              <a:t> </a:t>
            </a:r>
            <a:r>
              <a:rPr lang="en-US" dirty="0"/>
              <a:t>Procedures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AD11E4-45DC-439D-B574-6518C32ED7D0}"/>
              </a:ext>
            </a:extLst>
          </p:cNvPr>
          <p:cNvSpPr txBox="1"/>
          <p:nvPr/>
        </p:nvSpPr>
        <p:spPr>
          <a:xfrm>
            <a:off x="7547693" y="3802408"/>
            <a:ext cx="176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 2" panose="05020102010507070707" pitchFamily="18" charset="2"/>
              </a:rPr>
              <a:t> </a:t>
            </a:r>
            <a:r>
              <a:rPr lang="en-US" dirty="0"/>
              <a:t>Triggers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10338E-C043-4C9C-9010-6E7E530D481C}"/>
              </a:ext>
            </a:extLst>
          </p:cNvPr>
          <p:cNvSpPr txBox="1"/>
          <p:nvPr/>
        </p:nvSpPr>
        <p:spPr>
          <a:xfrm>
            <a:off x="112688" y="3112570"/>
            <a:ext cx="48572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2 trigger: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hang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lũy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procedures: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,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,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3893209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72F911-9313-4330-BB22-32D6EF3EB6F0}"/>
              </a:ext>
            </a:extLst>
          </p:cNvPr>
          <p:cNvCxnSpPr>
            <a:cxnSpLocks/>
          </p:cNvCxnSpPr>
          <p:nvPr/>
        </p:nvCxnSpPr>
        <p:spPr>
          <a:xfrm>
            <a:off x="112688" y="6522354"/>
            <a:ext cx="121920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1529A24-45E6-4FEA-9333-346B3C42286F}"/>
              </a:ext>
            </a:extLst>
          </p:cNvPr>
          <p:cNvGrpSpPr/>
          <p:nvPr/>
        </p:nvGrpSpPr>
        <p:grpSpPr>
          <a:xfrm>
            <a:off x="9229022" y="4001590"/>
            <a:ext cx="2698694" cy="1259750"/>
            <a:chOff x="3116849" y="5179978"/>
            <a:chExt cx="2924863" cy="1365325"/>
          </a:xfrm>
          <a:solidFill>
            <a:schemeClr val="bg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D700ADE-50F7-4052-B23C-6EE32F4BA772}"/>
                </a:ext>
              </a:extLst>
            </p:cNvPr>
            <p:cNvSpPr/>
            <p:nvPr/>
          </p:nvSpPr>
          <p:spPr>
            <a:xfrm>
              <a:off x="3116849" y="5179978"/>
              <a:ext cx="1140064" cy="1057049"/>
            </a:xfrm>
            <a:custGeom>
              <a:avLst/>
              <a:gdLst>
                <a:gd name="connsiteX0" fmla="*/ 323153 w 1140063"/>
                <a:gd name="connsiteY0" fmla="*/ 519398 h 1057049"/>
                <a:gd name="connsiteX1" fmla="*/ 198632 w 1140063"/>
                <a:gd name="connsiteY1" fmla="*/ 487299 h 1057049"/>
                <a:gd name="connsiteX2" fmla="*/ 44225 w 1140063"/>
                <a:gd name="connsiteY2" fmla="*/ 392663 h 1057049"/>
                <a:gd name="connsiteX3" fmla="*/ 60274 w 1140063"/>
                <a:gd name="connsiteY3" fmla="*/ 125357 h 1057049"/>
                <a:gd name="connsiteX4" fmla="*/ 319833 w 1140063"/>
                <a:gd name="connsiteY4" fmla="*/ 6923 h 1057049"/>
                <a:gd name="connsiteX5" fmla="*/ 608169 w 1140063"/>
                <a:gd name="connsiteY5" fmla="*/ 22972 h 1057049"/>
                <a:gd name="connsiteX6" fmla="*/ 882117 w 1140063"/>
                <a:gd name="connsiteY6" fmla="*/ 135318 h 1057049"/>
                <a:gd name="connsiteX7" fmla="*/ 930265 w 1140063"/>
                <a:gd name="connsiteY7" fmla="*/ 143066 h 1057049"/>
                <a:gd name="connsiteX8" fmla="*/ 1085225 w 1140063"/>
                <a:gd name="connsiteY8" fmla="*/ 144173 h 1057049"/>
                <a:gd name="connsiteX9" fmla="*/ 1118431 w 1140063"/>
                <a:gd name="connsiteY9" fmla="*/ 264821 h 1057049"/>
                <a:gd name="connsiteX10" fmla="*/ 1080244 w 1140063"/>
                <a:gd name="connsiteY10" fmla="*/ 305221 h 1057049"/>
                <a:gd name="connsiteX11" fmla="*/ 1108469 w 1140063"/>
                <a:gd name="connsiteY11" fmla="*/ 350602 h 1057049"/>
                <a:gd name="connsiteX12" fmla="*/ 1143335 w 1140063"/>
                <a:gd name="connsiteY12" fmla="*/ 463502 h 1057049"/>
                <a:gd name="connsiteX13" fmla="*/ 1134480 w 1140063"/>
                <a:gd name="connsiteY13" fmla="*/ 481212 h 1057049"/>
                <a:gd name="connsiteX14" fmla="*/ 1123412 w 1140063"/>
                <a:gd name="connsiteY14" fmla="*/ 464609 h 1057049"/>
                <a:gd name="connsiteX15" fmla="*/ 1094633 w 1140063"/>
                <a:gd name="connsiteY15" fmla="*/ 354476 h 1057049"/>
                <a:gd name="connsiteX16" fmla="*/ 1072496 w 1140063"/>
                <a:gd name="connsiteY16" fmla="*/ 319610 h 1057049"/>
                <a:gd name="connsiteX17" fmla="*/ 1058107 w 1140063"/>
                <a:gd name="connsiteY17" fmla="*/ 317950 h 1057049"/>
                <a:gd name="connsiteX18" fmla="*/ 797995 w 1140063"/>
                <a:gd name="connsiteY18" fmla="*/ 451326 h 1057049"/>
                <a:gd name="connsiteX19" fmla="*/ 537330 w 1140063"/>
                <a:gd name="connsiteY19" fmla="*/ 516631 h 1057049"/>
                <a:gd name="connsiteX20" fmla="*/ 436606 w 1140063"/>
                <a:gd name="connsiteY20" fmla="*/ 524932 h 1057049"/>
                <a:gd name="connsiteX21" fmla="*/ 420003 w 1140063"/>
                <a:gd name="connsiteY21" fmla="*/ 534341 h 1057049"/>
                <a:gd name="connsiteX22" fmla="*/ 337542 w 1140063"/>
                <a:gd name="connsiteY22" fmla="*/ 705904 h 1057049"/>
                <a:gd name="connsiteX23" fmla="*/ 333668 w 1140063"/>
                <a:gd name="connsiteY23" fmla="*/ 912886 h 1057049"/>
                <a:gd name="connsiteX24" fmla="*/ 493056 w 1140063"/>
                <a:gd name="connsiteY24" fmla="*/ 1044049 h 1057049"/>
                <a:gd name="connsiteX25" fmla="*/ 781393 w 1140063"/>
                <a:gd name="connsiteY25" fmla="*/ 979851 h 1057049"/>
                <a:gd name="connsiteX26" fmla="*/ 993909 w 1140063"/>
                <a:gd name="connsiteY26" fmla="*/ 730255 h 1057049"/>
                <a:gd name="connsiteX27" fmla="*/ 1017153 w 1140063"/>
                <a:gd name="connsiteY27" fmla="*/ 584703 h 1057049"/>
                <a:gd name="connsiteX28" fmla="*/ 908681 w 1140063"/>
                <a:gd name="connsiteY28" fmla="*/ 493940 h 1057049"/>
                <a:gd name="connsiteX29" fmla="*/ 747080 w 1140063"/>
                <a:gd name="connsiteY29" fmla="*/ 553157 h 1057049"/>
                <a:gd name="connsiteX30" fmla="*/ 648016 w 1140063"/>
                <a:gd name="connsiteY30" fmla="*/ 650007 h 1057049"/>
                <a:gd name="connsiteX31" fmla="*/ 599868 w 1140063"/>
                <a:gd name="connsiteY31" fmla="*/ 784491 h 1057049"/>
                <a:gd name="connsiteX32" fmla="*/ 614257 w 1140063"/>
                <a:gd name="connsiteY32" fmla="*/ 772315 h 1057049"/>
                <a:gd name="connsiteX33" fmla="*/ 660745 w 1140063"/>
                <a:gd name="connsiteY33" fmla="*/ 761800 h 1057049"/>
                <a:gd name="connsiteX34" fmla="*/ 682329 w 1140063"/>
                <a:gd name="connsiteY34" fmla="*/ 798326 h 1057049"/>
                <a:gd name="connsiteX35" fmla="*/ 617577 w 1140063"/>
                <a:gd name="connsiteY35" fmla="*/ 854223 h 1057049"/>
                <a:gd name="connsiteX36" fmla="*/ 587692 w 1140063"/>
                <a:gd name="connsiteY36" fmla="*/ 825998 h 1057049"/>
                <a:gd name="connsiteX37" fmla="*/ 618131 w 1140063"/>
                <a:gd name="connsiteY37" fmla="*/ 662736 h 1057049"/>
                <a:gd name="connsiteX38" fmla="*/ 813491 w 1140063"/>
                <a:gd name="connsiteY38" fmla="*/ 498921 h 1057049"/>
                <a:gd name="connsiteX39" fmla="*/ 939673 w 1140063"/>
                <a:gd name="connsiteY39" fmla="*/ 486192 h 1057049"/>
                <a:gd name="connsiteX40" fmla="*/ 1029882 w 1140063"/>
                <a:gd name="connsiteY40" fmla="*/ 572527 h 1057049"/>
                <a:gd name="connsiteX41" fmla="*/ 990589 w 1140063"/>
                <a:gd name="connsiteY41" fmla="*/ 808841 h 1057049"/>
                <a:gd name="connsiteX42" fmla="*/ 607062 w 1140063"/>
                <a:gd name="connsiteY42" fmla="*/ 1056778 h 1057049"/>
                <a:gd name="connsiteX43" fmla="*/ 377943 w 1140063"/>
                <a:gd name="connsiteY43" fmla="*/ 1010290 h 1057049"/>
                <a:gd name="connsiteX44" fmla="*/ 246780 w 1140063"/>
                <a:gd name="connsiteY44" fmla="*/ 769548 h 1057049"/>
                <a:gd name="connsiteX45" fmla="*/ 309871 w 1140063"/>
                <a:gd name="connsiteY45" fmla="*/ 538215 h 1057049"/>
                <a:gd name="connsiteX46" fmla="*/ 323153 w 1140063"/>
                <a:gd name="connsiteY46" fmla="*/ 519398 h 1057049"/>
                <a:gd name="connsiteX47" fmla="*/ 878243 w 1140063"/>
                <a:gd name="connsiteY47" fmla="*/ 149708 h 1057049"/>
                <a:gd name="connsiteX48" fmla="*/ 879350 w 1140063"/>
                <a:gd name="connsiteY48" fmla="*/ 145280 h 1057049"/>
                <a:gd name="connsiteX49" fmla="*/ 788034 w 1140063"/>
                <a:gd name="connsiteY49" fmla="*/ 104326 h 1057049"/>
                <a:gd name="connsiteX50" fmla="*/ 500804 w 1140063"/>
                <a:gd name="connsiteY50" fmla="*/ 40129 h 1057049"/>
                <a:gd name="connsiteX51" fmla="*/ 233498 w 1140063"/>
                <a:gd name="connsiteY51" fmla="*/ 69460 h 1057049"/>
                <a:gd name="connsiteX52" fmla="*/ 68022 w 1140063"/>
                <a:gd name="connsiteY52" fmla="*/ 180146 h 1057049"/>
                <a:gd name="connsiteX53" fmla="*/ 83518 w 1140063"/>
                <a:gd name="connsiteY53" fmla="*/ 413693 h 1057049"/>
                <a:gd name="connsiteX54" fmla="*/ 132774 w 1140063"/>
                <a:gd name="connsiteY54" fmla="*/ 448559 h 1057049"/>
                <a:gd name="connsiteX55" fmla="*/ 320939 w 1140063"/>
                <a:gd name="connsiteY55" fmla="*/ 506116 h 1057049"/>
                <a:gd name="connsiteX56" fmla="*/ 336989 w 1140063"/>
                <a:gd name="connsiteY56" fmla="*/ 497261 h 1057049"/>
                <a:gd name="connsiteX57" fmla="*/ 759809 w 1140063"/>
                <a:gd name="connsiteY57" fmla="*/ 188448 h 1057049"/>
                <a:gd name="connsiteX58" fmla="*/ 878243 w 1140063"/>
                <a:gd name="connsiteY58" fmla="*/ 149708 h 1057049"/>
                <a:gd name="connsiteX59" fmla="*/ 440480 w 1140063"/>
                <a:gd name="connsiteY59" fmla="*/ 506669 h 1057049"/>
                <a:gd name="connsiteX60" fmla="*/ 442141 w 1140063"/>
                <a:gd name="connsiteY60" fmla="*/ 511650 h 1057049"/>
                <a:gd name="connsiteX61" fmla="*/ 524601 w 1140063"/>
                <a:gd name="connsiteY61" fmla="*/ 503902 h 1057049"/>
                <a:gd name="connsiteX62" fmla="*/ 851124 w 1140063"/>
                <a:gd name="connsiteY62" fmla="*/ 415907 h 1057049"/>
                <a:gd name="connsiteX63" fmla="*/ 1046485 w 1140063"/>
                <a:gd name="connsiteY63" fmla="*/ 310755 h 1057049"/>
                <a:gd name="connsiteX64" fmla="*/ 1049252 w 1140063"/>
                <a:gd name="connsiteY64" fmla="*/ 284191 h 1057049"/>
                <a:gd name="connsiteX65" fmla="*/ 915876 w 1140063"/>
                <a:gd name="connsiteY65" fmla="*/ 169078 h 1057049"/>
                <a:gd name="connsiteX66" fmla="*/ 897059 w 1140063"/>
                <a:gd name="connsiteY66" fmla="*/ 166310 h 1057049"/>
                <a:gd name="connsiteX67" fmla="*/ 812938 w 1140063"/>
                <a:gd name="connsiteY67" fmla="*/ 198963 h 1057049"/>
                <a:gd name="connsiteX68" fmla="*/ 572750 w 1140063"/>
                <a:gd name="connsiteY68" fmla="*/ 358904 h 1057049"/>
                <a:gd name="connsiteX69" fmla="*/ 440480 w 1140063"/>
                <a:gd name="connsiteY69" fmla="*/ 506669 h 1057049"/>
                <a:gd name="connsiteX70" fmla="*/ 1070836 w 1140063"/>
                <a:gd name="connsiteY70" fmla="*/ 292492 h 1057049"/>
                <a:gd name="connsiteX71" fmla="*/ 1124519 w 1140063"/>
                <a:gd name="connsiteY71" fmla="*/ 226081 h 1057049"/>
                <a:gd name="connsiteX72" fmla="*/ 1091313 w 1140063"/>
                <a:gd name="connsiteY72" fmla="*/ 156349 h 1057049"/>
                <a:gd name="connsiteX73" fmla="*/ 924730 w 1140063"/>
                <a:gd name="connsiteY73" fmla="*/ 160223 h 1057049"/>
                <a:gd name="connsiteX74" fmla="*/ 1070836 w 1140063"/>
                <a:gd name="connsiteY74" fmla="*/ 292492 h 1057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140063" h="1057049">
                  <a:moveTo>
                    <a:pt x="323153" y="519398"/>
                  </a:moveTo>
                  <a:cubicBezTo>
                    <a:pt x="279986" y="508329"/>
                    <a:pt x="239032" y="499475"/>
                    <a:pt x="198632" y="487299"/>
                  </a:cubicBezTo>
                  <a:cubicBezTo>
                    <a:pt x="138861" y="469589"/>
                    <a:pt x="84072" y="441918"/>
                    <a:pt x="44225" y="392663"/>
                  </a:cubicBezTo>
                  <a:cubicBezTo>
                    <a:pt x="-20526" y="311862"/>
                    <a:pt x="-13332" y="198409"/>
                    <a:pt x="60274" y="125357"/>
                  </a:cubicBezTo>
                  <a:cubicBezTo>
                    <a:pt x="132220" y="54518"/>
                    <a:pt x="221876" y="20759"/>
                    <a:pt x="319833" y="6923"/>
                  </a:cubicBezTo>
                  <a:cubicBezTo>
                    <a:pt x="416683" y="-6360"/>
                    <a:pt x="512979" y="-272"/>
                    <a:pt x="608169" y="22972"/>
                  </a:cubicBezTo>
                  <a:cubicBezTo>
                    <a:pt x="705019" y="46216"/>
                    <a:pt x="796888" y="83296"/>
                    <a:pt x="882117" y="135318"/>
                  </a:cubicBezTo>
                  <a:cubicBezTo>
                    <a:pt x="897613" y="144727"/>
                    <a:pt x="911448" y="147494"/>
                    <a:pt x="930265" y="143066"/>
                  </a:cubicBezTo>
                  <a:cubicBezTo>
                    <a:pt x="981734" y="131998"/>
                    <a:pt x="1033756" y="130338"/>
                    <a:pt x="1085225" y="144173"/>
                  </a:cubicBezTo>
                  <a:cubicBezTo>
                    <a:pt x="1153850" y="162436"/>
                    <a:pt x="1152190" y="224420"/>
                    <a:pt x="1118431" y="264821"/>
                  </a:cubicBezTo>
                  <a:cubicBezTo>
                    <a:pt x="1106809" y="278103"/>
                    <a:pt x="1094080" y="290832"/>
                    <a:pt x="1080244" y="305221"/>
                  </a:cubicBezTo>
                  <a:cubicBezTo>
                    <a:pt x="1089099" y="319610"/>
                    <a:pt x="1099061" y="334553"/>
                    <a:pt x="1108469" y="350602"/>
                  </a:cubicBezTo>
                  <a:cubicBezTo>
                    <a:pt x="1128393" y="385468"/>
                    <a:pt x="1144995" y="421995"/>
                    <a:pt x="1143335" y="463502"/>
                  </a:cubicBezTo>
                  <a:cubicBezTo>
                    <a:pt x="1143335" y="469589"/>
                    <a:pt x="1137801" y="475677"/>
                    <a:pt x="1134480" y="481212"/>
                  </a:cubicBezTo>
                  <a:cubicBezTo>
                    <a:pt x="1130606" y="475677"/>
                    <a:pt x="1123965" y="470143"/>
                    <a:pt x="1123412" y="464609"/>
                  </a:cubicBezTo>
                  <a:cubicBezTo>
                    <a:pt x="1122305" y="425869"/>
                    <a:pt x="1113450" y="388789"/>
                    <a:pt x="1094633" y="354476"/>
                  </a:cubicBezTo>
                  <a:cubicBezTo>
                    <a:pt x="1087992" y="342301"/>
                    <a:pt x="1080798" y="330679"/>
                    <a:pt x="1072496" y="319610"/>
                  </a:cubicBezTo>
                  <a:cubicBezTo>
                    <a:pt x="1070283" y="316843"/>
                    <a:pt x="1061428" y="315736"/>
                    <a:pt x="1058107" y="317950"/>
                  </a:cubicBezTo>
                  <a:cubicBezTo>
                    <a:pt x="980073" y="379381"/>
                    <a:pt x="890418" y="417567"/>
                    <a:pt x="797995" y="451326"/>
                  </a:cubicBezTo>
                  <a:cubicBezTo>
                    <a:pt x="713321" y="481765"/>
                    <a:pt x="626432" y="505009"/>
                    <a:pt x="537330" y="516631"/>
                  </a:cubicBezTo>
                  <a:cubicBezTo>
                    <a:pt x="504124" y="521058"/>
                    <a:pt x="470365" y="521612"/>
                    <a:pt x="436606" y="524932"/>
                  </a:cubicBezTo>
                  <a:cubicBezTo>
                    <a:pt x="430518" y="525486"/>
                    <a:pt x="423324" y="529360"/>
                    <a:pt x="420003" y="534341"/>
                  </a:cubicBezTo>
                  <a:cubicBezTo>
                    <a:pt x="384031" y="587470"/>
                    <a:pt x="355252" y="644473"/>
                    <a:pt x="337542" y="705904"/>
                  </a:cubicBezTo>
                  <a:cubicBezTo>
                    <a:pt x="318172" y="773975"/>
                    <a:pt x="309871" y="844261"/>
                    <a:pt x="333668" y="912886"/>
                  </a:cubicBezTo>
                  <a:cubicBezTo>
                    <a:pt x="359126" y="988706"/>
                    <a:pt x="415576" y="1031320"/>
                    <a:pt x="493056" y="1044049"/>
                  </a:cubicBezTo>
                  <a:cubicBezTo>
                    <a:pt x="597101" y="1061205"/>
                    <a:pt x="693951" y="1037961"/>
                    <a:pt x="781393" y="979851"/>
                  </a:cubicBezTo>
                  <a:cubicBezTo>
                    <a:pt x="876029" y="917314"/>
                    <a:pt x="946314" y="832639"/>
                    <a:pt x="993909" y="730255"/>
                  </a:cubicBezTo>
                  <a:cubicBezTo>
                    <a:pt x="1014940" y="684874"/>
                    <a:pt x="1027115" y="636172"/>
                    <a:pt x="1017153" y="584703"/>
                  </a:cubicBezTo>
                  <a:cubicBezTo>
                    <a:pt x="1006638" y="531574"/>
                    <a:pt x="962917" y="496154"/>
                    <a:pt x="908681" y="493940"/>
                  </a:cubicBezTo>
                  <a:cubicBezTo>
                    <a:pt x="846697" y="491727"/>
                    <a:pt x="793568" y="516078"/>
                    <a:pt x="747080" y="553157"/>
                  </a:cubicBezTo>
                  <a:cubicBezTo>
                    <a:pt x="711107" y="581936"/>
                    <a:pt x="677901" y="615141"/>
                    <a:pt x="648016" y="650007"/>
                  </a:cubicBezTo>
                  <a:cubicBezTo>
                    <a:pt x="616471" y="686534"/>
                    <a:pt x="596547" y="729701"/>
                    <a:pt x="599868" y="784491"/>
                  </a:cubicBezTo>
                  <a:cubicBezTo>
                    <a:pt x="606509" y="778956"/>
                    <a:pt x="610936" y="775636"/>
                    <a:pt x="614257" y="772315"/>
                  </a:cubicBezTo>
                  <a:cubicBezTo>
                    <a:pt x="627539" y="759033"/>
                    <a:pt x="643035" y="755712"/>
                    <a:pt x="660745" y="761800"/>
                  </a:cubicBezTo>
                  <a:cubicBezTo>
                    <a:pt x="677901" y="767334"/>
                    <a:pt x="681222" y="782830"/>
                    <a:pt x="682329" y="798326"/>
                  </a:cubicBezTo>
                  <a:cubicBezTo>
                    <a:pt x="686203" y="840941"/>
                    <a:pt x="659638" y="864184"/>
                    <a:pt x="617577" y="854223"/>
                  </a:cubicBezTo>
                  <a:cubicBezTo>
                    <a:pt x="602635" y="850902"/>
                    <a:pt x="591566" y="842601"/>
                    <a:pt x="587692" y="825998"/>
                  </a:cubicBezTo>
                  <a:cubicBezTo>
                    <a:pt x="573857" y="766781"/>
                    <a:pt x="587139" y="711991"/>
                    <a:pt x="618131" y="662736"/>
                  </a:cubicBezTo>
                  <a:cubicBezTo>
                    <a:pt x="665726" y="588577"/>
                    <a:pt x="729370" y="530467"/>
                    <a:pt x="813491" y="498921"/>
                  </a:cubicBezTo>
                  <a:cubicBezTo>
                    <a:pt x="853892" y="483425"/>
                    <a:pt x="896506" y="476784"/>
                    <a:pt x="939673" y="486192"/>
                  </a:cubicBezTo>
                  <a:cubicBezTo>
                    <a:pt x="987821" y="496154"/>
                    <a:pt x="1017707" y="526593"/>
                    <a:pt x="1029882" y="572527"/>
                  </a:cubicBezTo>
                  <a:cubicBezTo>
                    <a:pt x="1052019" y="656649"/>
                    <a:pt x="1036523" y="736896"/>
                    <a:pt x="990589" y="808841"/>
                  </a:cubicBezTo>
                  <a:cubicBezTo>
                    <a:pt x="901487" y="949966"/>
                    <a:pt x="773091" y="1033534"/>
                    <a:pt x="607062" y="1056778"/>
                  </a:cubicBezTo>
                  <a:cubicBezTo>
                    <a:pt x="525708" y="1068400"/>
                    <a:pt x="447121" y="1059545"/>
                    <a:pt x="377943" y="1010290"/>
                  </a:cubicBezTo>
                  <a:cubicBezTo>
                    <a:pt x="294928" y="951626"/>
                    <a:pt x="252314" y="871379"/>
                    <a:pt x="246780" y="769548"/>
                  </a:cubicBezTo>
                  <a:cubicBezTo>
                    <a:pt x="242352" y="684874"/>
                    <a:pt x="269471" y="610161"/>
                    <a:pt x="309871" y="538215"/>
                  </a:cubicBezTo>
                  <a:cubicBezTo>
                    <a:pt x="315958" y="532127"/>
                    <a:pt x="319279" y="526039"/>
                    <a:pt x="323153" y="519398"/>
                  </a:cubicBezTo>
                  <a:close/>
                  <a:moveTo>
                    <a:pt x="878243" y="149708"/>
                  </a:moveTo>
                  <a:cubicBezTo>
                    <a:pt x="878796" y="148047"/>
                    <a:pt x="879350" y="146387"/>
                    <a:pt x="879350" y="145280"/>
                  </a:cubicBezTo>
                  <a:cubicBezTo>
                    <a:pt x="848911" y="131444"/>
                    <a:pt x="819026" y="116502"/>
                    <a:pt x="788034" y="104326"/>
                  </a:cubicBezTo>
                  <a:cubicBezTo>
                    <a:pt x="695611" y="68353"/>
                    <a:pt x="599868" y="46770"/>
                    <a:pt x="500804" y="40129"/>
                  </a:cubicBezTo>
                  <a:cubicBezTo>
                    <a:pt x="410041" y="34041"/>
                    <a:pt x="319833" y="36255"/>
                    <a:pt x="233498" y="69460"/>
                  </a:cubicBezTo>
                  <a:cubicBezTo>
                    <a:pt x="170407" y="93811"/>
                    <a:pt x="112297" y="126463"/>
                    <a:pt x="68022" y="180146"/>
                  </a:cubicBezTo>
                  <a:cubicBezTo>
                    <a:pt x="12679" y="246558"/>
                    <a:pt x="12679" y="353923"/>
                    <a:pt x="83518" y="413693"/>
                  </a:cubicBezTo>
                  <a:cubicBezTo>
                    <a:pt x="99014" y="426976"/>
                    <a:pt x="115617" y="438598"/>
                    <a:pt x="132774" y="448559"/>
                  </a:cubicBezTo>
                  <a:cubicBezTo>
                    <a:pt x="190884" y="482872"/>
                    <a:pt x="256188" y="493940"/>
                    <a:pt x="320939" y="506116"/>
                  </a:cubicBezTo>
                  <a:cubicBezTo>
                    <a:pt x="325367" y="507223"/>
                    <a:pt x="333668" y="501688"/>
                    <a:pt x="336989" y="497261"/>
                  </a:cubicBezTo>
                  <a:cubicBezTo>
                    <a:pt x="443247" y="346728"/>
                    <a:pt x="588246" y="249878"/>
                    <a:pt x="759809" y="188448"/>
                  </a:cubicBezTo>
                  <a:cubicBezTo>
                    <a:pt x="799102" y="174058"/>
                    <a:pt x="838949" y="162436"/>
                    <a:pt x="878243" y="149708"/>
                  </a:cubicBezTo>
                  <a:close/>
                  <a:moveTo>
                    <a:pt x="440480" y="506669"/>
                  </a:moveTo>
                  <a:cubicBezTo>
                    <a:pt x="441034" y="508329"/>
                    <a:pt x="441587" y="509990"/>
                    <a:pt x="442141" y="511650"/>
                  </a:cubicBezTo>
                  <a:cubicBezTo>
                    <a:pt x="469812" y="508883"/>
                    <a:pt x="497483" y="507776"/>
                    <a:pt x="524601" y="503902"/>
                  </a:cubicBezTo>
                  <a:cubicBezTo>
                    <a:pt x="636947" y="488406"/>
                    <a:pt x="745420" y="457968"/>
                    <a:pt x="851124" y="415907"/>
                  </a:cubicBezTo>
                  <a:cubicBezTo>
                    <a:pt x="920303" y="388236"/>
                    <a:pt x="986161" y="355030"/>
                    <a:pt x="1046485" y="310755"/>
                  </a:cubicBezTo>
                  <a:cubicBezTo>
                    <a:pt x="1058660" y="301901"/>
                    <a:pt x="1058107" y="294706"/>
                    <a:pt x="1049252" y="284191"/>
                  </a:cubicBezTo>
                  <a:cubicBezTo>
                    <a:pt x="1010512" y="238810"/>
                    <a:pt x="966791" y="199516"/>
                    <a:pt x="915876" y="169078"/>
                  </a:cubicBezTo>
                  <a:cubicBezTo>
                    <a:pt x="910895" y="165757"/>
                    <a:pt x="902593" y="164650"/>
                    <a:pt x="897059" y="166310"/>
                  </a:cubicBezTo>
                  <a:cubicBezTo>
                    <a:pt x="868834" y="176272"/>
                    <a:pt x="840056" y="186234"/>
                    <a:pt x="812938" y="198963"/>
                  </a:cubicBezTo>
                  <a:cubicBezTo>
                    <a:pt x="724943" y="239916"/>
                    <a:pt x="645249" y="293599"/>
                    <a:pt x="572750" y="358904"/>
                  </a:cubicBezTo>
                  <a:cubicBezTo>
                    <a:pt x="522941" y="403731"/>
                    <a:pt x="479774" y="453540"/>
                    <a:pt x="440480" y="506669"/>
                  </a:cubicBezTo>
                  <a:close/>
                  <a:moveTo>
                    <a:pt x="1070836" y="292492"/>
                  </a:moveTo>
                  <a:cubicBezTo>
                    <a:pt x="1092973" y="272569"/>
                    <a:pt x="1112896" y="252645"/>
                    <a:pt x="1124519" y="226081"/>
                  </a:cubicBezTo>
                  <a:cubicBezTo>
                    <a:pt x="1141121" y="187341"/>
                    <a:pt x="1119538" y="164097"/>
                    <a:pt x="1091313" y="156349"/>
                  </a:cubicBezTo>
                  <a:cubicBezTo>
                    <a:pt x="1036523" y="140853"/>
                    <a:pt x="982840" y="146387"/>
                    <a:pt x="924730" y="160223"/>
                  </a:cubicBezTo>
                  <a:cubicBezTo>
                    <a:pt x="980627" y="198409"/>
                    <a:pt x="1030436" y="239916"/>
                    <a:pt x="1070836" y="292492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62D38AD-6F7A-4F79-B0CE-92B0EEB71E76}"/>
                </a:ext>
              </a:extLst>
            </p:cNvPr>
            <p:cNvSpPr/>
            <p:nvPr/>
          </p:nvSpPr>
          <p:spPr>
            <a:xfrm>
              <a:off x="4172742" y="5372033"/>
              <a:ext cx="1051515" cy="1173270"/>
            </a:xfrm>
            <a:custGeom>
              <a:avLst/>
              <a:gdLst>
                <a:gd name="connsiteX0" fmla="*/ 636997 w 1051515"/>
                <a:gd name="connsiteY0" fmla="*/ 412571 h 1173269"/>
                <a:gd name="connsiteX1" fmla="*/ 566158 w 1051515"/>
                <a:gd name="connsiteY1" fmla="*/ 412571 h 1173269"/>
                <a:gd name="connsiteX2" fmla="*/ 565051 w 1051515"/>
                <a:gd name="connsiteY2" fmla="*/ 408143 h 1173269"/>
                <a:gd name="connsiteX3" fmla="*/ 579440 w 1051515"/>
                <a:gd name="connsiteY3" fmla="*/ 403162 h 1173269"/>
                <a:gd name="connsiteX4" fmla="*/ 631463 w 1051515"/>
                <a:gd name="connsiteY4" fmla="*/ 401502 h 1173269"/>
                <a:gd name="connsiteX5" fmla="*/ 652493 w 1051515"/>
                <a:gd name="connsiteY5" fmla="*/ 388220 h 1173269"/>
                <a:gd name="connsiteX6" fmla="*/ 809113 w 1051515"/>
                <a:gd name="connsiteY6" fmla="*/ 165188 h 1173269"/>
                <a:gd name="connsiteX7" fmla="*/ 920352 w 1051515"/>
                <a:gd name="connsiteY7" fmla="*/ 50628 h 1173269"/>
                <a:gd name="connsiteX8" fmla="*/ 1008901 w 1051515"/>
                <a:gd name="connsiteY8" fmla="*/ 1373 h 1173269"/>
                <a:gd name="connsiteX9" fmla="*/ 1051515 w 1051515"/>
                <a:gd name="connsiteY9" fmla="*/ 30705 h 1173269"/>
                <a:gd name="connsiteX10" fmla="*/ 1018309 w 1051515"/>
                <a:gd name="connsiteY10" fmla="*/ 136963 h 1173269"/>
                <a:gd name="connsiteX11" fmla="*/ 799705 w 1051515"/>
                <a:gd name="connsiteY11" fmla="*/ 351140 h 1173269"/>
                <a:gd name="connsiteX12" fmla="*/ 735507 w 1051515"/>
                <a:gd name="connsiteY12" fmla="*/ 397628 h 1173269"/>
                <a:gd name="connsiteX13" fmla="*/ 814648 w 1051515"/>
                <a:gd name="connsiteY13" fmla="*/ 397628 h 1173269"/>
                <a:gd name="connsiteX14" fmla="*/ 815755 w 1051515"/>
                <a:gd name="connsiteY14" fmla="*/ 402056 h 1173269"/>
                <a:gd name="connsiteX15" fmla="*/ 799152 w 1051515"/>
                <a:gd name="connsiteY15" fmla="*/ 407037 h 1173269"/>
                <a:gd name="connsiteX16" fmla="*/ 741595 w 1051515"/>
                <a:gd name="connsiteY16" fmla="*/ 409250 h 1173269"/>
                <a:gd name="connsiteX17" fmla="*/ 714477 w 1051515"/>
                <a:gd name="connsiteY17" fmla="*/ 426960 h 1173269"/>
                <a:gd name="connsiteX18" fmla="*/ 536826 w 1051515"/>
                <a:gd name="connsiteY18" fmla="*/ 776727 h 1173269"/>
                <a:gd name="connsiteX19" fmla="*/ 371351 w 1051515"/>
                <a:gd name="connsiteY19" fmla="*/ 999206 h 1173269"/>
                <a:gd name="connsiteX20" fmla="*/ 188720 w 1051515"/>
                <a:gd name="connsiteY20" fmla="*/ 1139223 h 1173269"/>
                <a:gd name="connsiteX21" fmla="*/ 33206 w 1051515"/>
                <a:gd name="connsiteY21" fmla="*/ 1176856 h 1173269"/>
                <a:gd name="connsiteX22" fmla="*/ 6088 w 1051515"/>
                <a:gd name="connsiteY22" fmla="*/ 1171322 h 1173269"/>
                <a:gd name="connsiteX23" fmla="*/ 0 w 1051515"/>
                <a:gd name="connsiteY23" fmla="*/ 1160807 h 1173269"/>
                <a:gd name="connsiteX24" fmla="*/ 9962 w 1051515"/>
                <a:gd name="connsiteY24" fmla="*/ 1154719 h 1173269"/>
                <a:gd name="connsiteX25" fmla="*/ 297745 w 1051515"/>
                <a:gd name="connsiteY25" fmla="*/ 1025770 h 1173269"/>
                <a:gd name="connsiteX26" fmla="*/ 410644 w 1051515"/>
                <a:gd name="connsiteY26" fmla="*/ 851440 h 1173269"/>
                <a:gd name="connsiteX27" fmla="*/ 506388 w 1051515"/>
                <a:gd name="connsiteY27" fmla="*/ 666041 h 1173269"/>
                <a:gd name="connsiteX28" fmla="*/ 624268 w 1051515"/>
                <a:gd name="connsiteY28" fmla="*/ 441349 h 1173269"/>
                <a:gd name="connsiteX29" fmla="*/ 636997 w 1051515"/>
                <a:gd name="connsiteY29" fmla="*/ 412571 h 1173269"/>
                <a:gd name="connsiteX30" fmla="*/ 743255 w 1051515"/>
                <a:gd name="connsiteY30" fmla="*/ 371617 h 1173269"/>
                <a:gd name="connsiteX31" fmla="*/ 751003 w 1051515"/>
                <a:gd name="connsiteY31" fmla="*/ 369403 h 1173269"/>
                <a:gd name="connsiteX32" fmla="*/ 1002260 w 1051515"/>
                <a:gd name="connsiteY32" fmla="*/ 120360 h 1173269"/>
                <a:gd name="connsiteX33" fmla="*/ 1044874 w 1051515"/>
                <a:gd name="connsiteY33" fmla="*/ 34025 h 1173269"/>
                <a:gd name="connsiteX34" fmla="*/ 1019970 w 1051515"/>
                <a:gd name="connsiteY34" fmla="*/ 8014 h 1173269"/>
                <a:gd name="connsiteX35" fmla="*/ 995619 w 1051515"/>
                <a:gd name="connsiteY35" fmla="*/ 15209 h 1173269"/>
                <a:gd name="connsiteX36" fmla="*/ 940276 w 1051515"/>
                <a:gd name="connsiteY36" fmla="*/ 59483 h 1173269"/>
                <a:gd name="connsiteX37" fmla="*/ 786423 w 1051515"/>
                <a:gd name="connsiteY37" fmla="*/ 289710 h 1173269"/>
                <a:gd name="connsiteX38" fmla="*/ 743255 w 1051515"/>
                <a:gd name="connsiteY38" fmla="*/ 371617 h 117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51515" h="1173269">
                  <a:moveTo>
                    <a:pt x="636997" y="412571"/>
                  </a:moveTo>
                  <a:cubicBezTo>
                    <a:pt x="611539" y="412571"/>
                    <a:pt x="588849" y="412571"/>
                    <a:pt x="566158" y="412571"/>
                  </a:cubicBezTo>
                  <a:cubicBezTo>
                    <a:pt x="565605" y="410910"/>
                    <a:pt x="565051" y="409804"/>
                    <a:pt x="565051" y="408143"/>
                  </a:cubicBezTo>
                  <a:cubicBezTo>
                    <a:pt x="570032" y="406483"/>
                    <a:pt x="574459" y="403162"/>
                    <a:pt x="579440" y="403162"/>
                  </a:cubicBezTo>
                  <a:cubicBezTo>
                    <a:pt x="596596" y="402056"/>
                    <a:pt x="614306" y="402056"/>
                    <a:pt x="631463" y="401502"/>
                  </a:cubicBezTo>
                  <a:cubicBezTo>
                    <a:pt x="641424" y="401502"/>
                    <a:pt x="646959" y="397628"/>
                    <a:pt x="652493" y="388220"/>
                  </a:cubicBezTo>
                  <a:cubicBezTo>
                    <a:pt x="697874" y="309080"/>
                    <a:pt x="747129" y="232706"/>
                    <a:pt x="809113" y="165188"/>
                  </a:cubicBezTo>
                  <a:cubicBezTo>
                    <a:pt x="845086" y="125894"/>
                    <a:pt x="882166" y="87708"/>
                    <a:pt x="920352" y="50628"/>
                  </a:cubicBezTo>
                  <a:cubicBezTo>
                    <a:pt x="945257" y="26831"/>
                    <a:pt x="974035" y="8014"/>
                    <a:pt x="1008901" y="1373"/>
                  </a:cubicBezTo>
                  <a:cubicBezTo>
                    <a:pt x="1034912" y="-3608"/>
                    <a:pt x="1047088" y="4694"/>
                    <a:pt x="1051515" y="30705"/>
                  </a:cubicBezTo>
                  <a:cubicBezTo>
                    <a:pt x="1058156" y="71659"/>
                    <a:pt x="1039893" y="105418"/>
                    <a:pt x="1018309" y="136963"/>
                  </a:cubicBezTo>
                  <a:cubicBezTo>
                    <a:pt x="959092" y="222191"/>
                    <a:pt x="882719" y="289710"/>
                    <a:pt x="799705" y="351140"/>
                  </a:cubicBezTo>
                  <a:cubicBezTo>
                    <a:pt x="779228" y="366083"/>
                    <a:pt x="758751" y="381025"/>
                    <a:pt x="735507" y="397628"/>
                  </a:cubicBezTo>
                  <a:cubicBezTo>
                    <a:pt x="763732" y="397628"/>
                    <a:pt x="789190" y="397628"/>
                    <a:pt x="814648" y="397628"/>
                  </a:cubicBezTo>
                  <a:cubicBezTo>
                    <a:pt x="815201" y="399288"/>
                    <a:pt x="815201" y="400949"/>
                    <a:pt x="815755" y="402056"/>
                  </a:cubicBezTo>
                  <a:cubicBezTo>
                    <a:pt x="810220" y="403716"/>
                    <a:pt x="804686" y="406483"/>
                    <a:pt x="799152" y="407037"/>
                  </a:cubicBezTo>
                  <a:cubicBezTo>
                    <a:pt x="780335" y="408143"/>
                    <a:pt x="760965" y="409804"/>
                    <a:pt x="741595" y="409250"/>
                  </a:cubicBezTo>
                  <a:cubicBezTo>
                    <a:pt x="727206" y="408697"/>
                    <a:pt x="720565" y="414231"/>
                    <a:pt x="714477" y="426960"/>
                  </a:cubicBezTo>
                  <a:cubicBezTo>
                    <a:pt x="655813" y="543733"/>
                    <a:pt x="598257" y="661614"/>
                    <a:pt x="536826" y="776727"/>
                  </a:cubicBezTo>
                  <a:cubicBezTo>
                    <a:pt x="493105" y="858634"/>
                    <a:pt x="436656" y="932794"/>
                    <a:pt x="371351" y="999206"/>
                  </a:cubicBezTo>
                  <a:cubicBezTo>
                    <a:pt x="317115" y="1053995"/>
                    <a:pt x="259005" y="1104357"/>
                    <a:pt x="188720" y="1139223"/>
                  </a:cubicBezTo>
                  <a:cubicBezTo>
                    <a:pt x="140017" y="1163574"/>
                    <a:pt x="87995" y="1177410"/>
                    <a:pt x="33206" y="1176856"/>
                  </a:cubicBezTo>
                  <a:cubicBezTo>
                    <a:pt x="24351" y="1176856"/>
                    <a:pt x="14943" y="1174643"/>
                    <a:pt x="6088" y="1171322"/>
                  </a:cubicBezTo>
                  <a:cubicBezTo>
                    <a:pt x="2767" y="1170215"/>
                    <a:pt x="0" y="1164127"/>
                    <a:pt x="0" y="1160807"/>
                  </a:cubicBezTo>
                  <a:cubicBezTo>
                    <a:pt x="0" y="1158593"/>
                    <a:pt x="6641" y="1154166"/>
                    <a:pt x="9962" y="1154719"/>
                  </a:cubicBezTo>
                  <a:cubicBezTo>
                    <a:pt x="135590" y="1177963"/>
                    <a:pt x="220265" y="1109891"/>
                    <a:pt x="297745" y="1025770"/>
                  </a:cubicBezTo>
                  <a:cubicBezTo>
                    <a:pt x="345340" y="973748"/>
                    <a:pt x="378546" y="912870"/>
                    <a:pt x="410644" y="851440"/>
                  </a:cubicBezTo>
                  <a:cubicBezTo>
                    <a:pt x="442743" y="790009"/>
                    <a:pt x="474289" y="728025"/>
                    <a:pt x="506388" y="666041"/>
                  </a:cubicBezTo>
                  <a:cubicBezTo>
                    <a:pt x="545681" y="591328"/>
                    <a:pt x="584975" y="516615"/>
                    <a:pt x="624268" y="441349"/>
                  </a:cubicBezTo>
                  <a:cubicBezTo>
                    <a:pt x="628142" y="433048"/>
                    <a:pt x="632016" y="424193"/>
                    <a:pt x="636997" y="412571"/>
                  </a:cubicBezTo>
                  <a:close/>
                  <a:moveTo>
                    <a:pt x="743255" y="371617"/>
                  </a:moveTo>
                  <a:cubicBezTo>
                    <a:pt x="748236" y="370510"/>
                    <a:pt x="749896" y="370510"/>
                    <a:pt x="751003" y="369403"/>
                  </a:cubicBezTo>
                  <a:cubicBezTo>
                    <a:pt x="845640" y="297457"/>
                    <a:pt x="931421" y="216104"/>
                    <a:pt x="1002260" y="120360"/>
                  </a:cubicBezTo>
                  <a:cubicBezTo>
                    <a:pt x="1021630" y="94349"/>
                    <a:pt x="1040447" y="67784"/>
                    <a:pt x="1044874" y="34025"/>
                  </a:cubicBezTo>
                  <a:cubicBezTo>
                    <a:pt x="1047088" y="16316"/>
                    <a:pt x="1037679" y="5800"/>
                    <a:pt x="1019970" y="8014"/>
                  </a:cubicBezTo>
                  <a:cubicBezTo>
                    <a:pt x="1011668" y="9121"/>
                    <a:pt x="1002260" y="10781"/>
                    <a:pt x="995619" y="15209"/>
                  </a:cubicBezTo>
                  <a:cubicBezTo>
                    <a:pt x="976249" y="29044"/>
                    <a:pt x="956879" y="42880"/>
                    <a:pt x="940276" y="59483"/>
                  </a:cubicBezTo>
                  <a:cubicBezTo>
                    <a:pt x="874972" y="126448"/>
                    <a:pt x="830697" y="208355"/>
                    <a:pt x="786423" y="289710"/>
                  </a:cubicBezTo>
                  <a:cubicBezTo>
                    <a:pt x="772034" y="316828"/>
                    <a:pt x="758198" y="342839"/>
                    <a:pt x="743255" y="371617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8338A26-D4AE-4579-9A61-A7A9D69105DD}"/>
                </a:ext>
              </a:extLst>
            </p:cNvPr>
            <p:cNvSpPr/>
            <p:nvPr/>
          </p:nvSpPr>
          <p:spPr>
            <a:xfrm>
              <a:off x="4421785" y="5364388"/>
              <a:ext cx="1051515" cy="1173270"/>
            </a:xfrm>
            <a:custGeom>
              <a:avLst/>
              <a:gdLst>
                <a:gd name="connsiteX0" fmla="*/ 855048 w 1051515"/>
                <a:gd name="connsiteY0" fmla="*/ 401400 h 1173269"/>
                <a:gd name="connsiteX1" fmla="*/ 840105 w 1051515"/>
                <a:gd name="connsiteY1" fmla="*/ 405827 h 1173269"/>
                <a:gd name="connsiteX2" fmla="*/ 739381 w 1051515"/>
                <a:gd name="connsiteY2" fmla="*/ 408594 h 1173269"/>
                <a:gd name="connsiteX3" fmla="*/ 721672 w 1051515"/>
                <a:gd name="connsiteY3" fmla="*/ 420216 h 1173269"/>
                <a:gd name="connsiteX4" fmla="*/ 636997 w 1051515"/>
                <a:gd name="connsiteY4" fmla="*/ 592886 h 1173269"/>
                <a:gd name="connsiteX5" fmla="*/ 572246 w 1051515"/>
                <a:gd name="connsiteY5" fmla="*/ 719068 h 1173269"/>
                <a:gd name="connsiteX6" fmla="*/ 448831 w 1051515"/>
                <a:gd name="connsiteY6" fmla="*/ 905574 h 1173269"/>
                <a:gd name="connsiteX7" fmla="*/ 214177 w 1051515"/>
                <a:gd name="connsiteY7" fmla="*/ 1121411 h 1173269"/>
                <a:gd name="connsiteX8" fmla="*/ 39294 w 1051515"/>
                <a:gd name="connsiteY8" fmla="*/ 1175647 h 1173269"/>
                <a:gd name="connsiteX9" fmla="*/ 8301 w 1051515"/>
                <a:gd name="connsiteY9" fmla="*/ 1171220 h 1173269"/>
                <a:gd name="connsiteX10" fmla="*/ 0 w 1051515"/>
                <a:gd name="connsiteY10" fmla="*/ 1158490 h 1173269"/>
                <a:gd name="connsiteX11" fmla="*/ 12729 w 1051515"/>
                <a:gd name="connsiteY11" fmla="*/ 1154063 h 1173269"/>
                <a:gd name="connsiteX12" fmla="*/ 197574 w 1051515"/>
                <a:gd name="connsiteY12" fmla="*/ 1112003 h 1173269"/>
                <a:gd name="connsiteX13" fmla="*/ 392935 w 1051515"/>
                <a:gd name="connsiteY13" fmla="*/ 882330 h 1173269"/>
                <a:gd name="connsiteX14" fmla="*/ 478716 w 1051515"/>
                <a:gd name="connsiteY14" fmla="*/ 725156 h 1173269"/>
                <a:gd name="connsiteX15" fmla="*/ 523544 w 1051515"/>
                <a:gd name="connsiteY15" fmla="*/ 637161 h 1173269"/>
                <a:gd name="connsiteX16" fmla="*/ 633123 w 1051515"/>
                <a:gd name="connsiteY16" fmla="*/ 427964 h 1173269"/>
                <a:gd name="connsiteX17" fmla="*/ 640871 w 1051515"/>
                <a:gd name="connsiteY17" fmla="*/ 411361 h 1173269"/>
                <a:gd name="connsiteX18" fmla="*/ 604345 w 1051515"/>
                <a:gd name="connsiteY18" fmla="*/ 403060 h 1173269"/>
                <a:gd name="connsiteX19" fmla="*/ 604345 w 1051515"/>
                <a:gd name="connsiteY19" fmla="*/ 396419 h 1173269"/>
                <a:gd name="connsiteX20" fmla="*/ 623161 w 1051515"/>
                <a:gd name="connsiteY20" fmla="*/ 396972 h 1173269"/>
                <a:gd name="connsiteX21" fmla="*/ 663008 w 1051515"/>
                <a:gd name="connsiteY21" fmla="*/ 376495 h 1173269"/>
                <a:gd name="connsiteX22" fmla="*/ 886593 w 1051515"/>
                <a:gd name="connsiteY22" fmla="*/ 82625 h 1173269"/>
                <a:gd name="connsiteX23" fmla="*/ 981783 w 1051515"/>
                <a:gd name="connsiteY23" fmla="*/ 10679 h 1173269"/>
                <a:gd name="connsiteX24" fmla="*/ 1021630 w 1051515"/>
                <a:gd name="connsiteY24" fmla="*/ 163 h 1173269"/>
                <a:gd name="connsiteX25" fmla="*/ 1054836 w 1051515"/>
                <a:gd name="connsiteY25" fmla="*/ 29495 h 1173269"/>
                <a:gd name="connsiteX26" fmla="*/ 1033805 w 1051515"/>
                <a:gd name="connsiteY26" fmla="*/ 110296 h 1173269"/>
                <a:gd name="connsiteX27" fmla="*/ 912051 w 1051515"/>
                <a:gd name="connsiteY27" fmla="*/ 256401 h 1173269"/>
                <a:gd name="connsiteX28" fmla="*/ 742702 w 1051515"/>
                <a:gd name="connsiteY28" fmla="*/ 391991 h 1173269"/>
                <a:gd name="connsiteX29" fmla="*/ 738828 w 1051515"/>
                <a:gd name="connsiteY29" fmla="*/ 396972 h 1173269"/>
                <a:gd name="connsiteX30" fmla="*/ 853941 w 1051515"/>
                <a:gd name="connsiteY30" fmla="*/ 396972 h 1173269"/>
                <a:gd name="connsiteX31" fmla="*/ 855048 w 1051515"/>
                <a:gd name="connsiteY31" fmla="*/ 401400 h 1173269"/>
                <a:gd name="connsiteX32" fmla="*/ 748789 w 1051515"/>
                <a:gd name="connsiteY32" fmla="*/ 368194 h 1173269"/>
                <a:gd name="connsiteX33" fmla="*/ 751003 w 1051515"/>
                <a:gd name="connsiteY33" fmla="*/ 370408 h 1173269"/>
                <a:gd name="connsiteX34" fmla="*/ 761519 w 1051515"/>
                <a:gd name="connsiteY34" fmla="*/ 363213 h 1173269"/>
                <a:gd name="connsiteX35" fmla="*/ 932528 w 1051515"/>
                <a:gd name="connsiteY35" fmla="*/ 204932 h 1173269"/>
                <a:gd name="connsiteX36" fmla="*/ 1037679 w 1051515"/>
                <a:gd name="connsiteY36" fmla="*/ 63255 h 1173269"/>
                <a:gd name="connsiteX37" fmla="*/ 1037679 w 1051515"/>
                <a:gd name="connsiteY37" fmla="*/ 11786 h 1173269"/>
                <a:gd name="connsiteX38" fmla="*/ 989531 w 1051515"/>
                <a:gd name="connsiteY38" fmla="*/ 19534 h 1173269"/>
                <a:gd name="connsiteX39" fmla="*/ 911498 w 1051515"/>
                <a:gd name="connsiteY39" fmla="*/ 95353 h 1173269"/>
                <a:gd name="connsiteX40" fmla="*/ 800812 w 1051515"/>
                <a:gd name="connsiteY40" fmla="*/ 269684 h 1173269"/>
                <a:gd name="connsiteX41" fmla="*/ 748789 w 1051515"/>
                <a:gd name="connsiteY41" fmla="*/ 368194 h 117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051515" h="1173269">
                  <a:moveTo>
                    <a:pt x="855048" y="401400"/>
                  </a:moveTo>
                  <a:cubicBezTo>
                    <a:pt x="850067" y="403060"/>
                    <a:pt x="845086" y="405827"/>
                    <a:pt x="840105" y="405827"/>
                  </a:cubicBezTo>
                  <a:cubicBezTo>
                    <a:pt x="806346" y="406934"/>
                    <a:pt x="772587" y="406934"/>
                    <a:pt x="739381" y="408594"/>
                  </a:cubicBezTo>
                  <a:cubicBezTo>
                    <a:pt x="733293" y="409148"/>
                    <a:pt x="724439" y="414682"/>
                    <a:pt x="721672" y="420216"/>
                  </a:cubicBezTo>
                  <a:cubicBezTo>
                    <a:pt x="692893" y="477773"/>
                    <a:pt x="665222" y="535329"/>
                    <a:pt x="636997" y="592886"/>
                  </a:cubicBezTo>
                  <a:cubicBezTo>
                    <a:pt x="615966" y="634947"/>
                    <a:pt x="596596" y="678668"/>
                    <a:pt x="572246" y="719068"/>
                  </a:cubicBezTo>
                  <a:cubicBezTo>
                    <a:pt x="533506" y="782712"/>
                    <a:pt x="493105" y="845250"/>
                    <a:pt x="448831" y="905574"/>
                  </a:cubicBezTo>
                  <a:cubicBezTo>
                    <a:pt x="385187" y="992462"/>
                    <a:pt x="304386" y="1062747"/>
                    <a:pt x="214177" y="1121411"/>
                  </a:cubicBezTo>
                  <a:cubicBezTo>
                    <a:pt x="161048" y="1155723"/>
                    <a:pt x="103491" y="1176754"/>
                    <a:pt x="39294" y="1175647"/>
                  </a:cubicBezTo>
                  <a:cubicBezTo>
                    <a:pt x="28778" y="1175647"/>
                    <a:pt x="18263" y="1173987"/>
                    <a:pt x="8301" y="1171220"/>
                  </a:cubicBezTo>
                  <a:cubicBezTo>
                    <a:pt x="4427" y="1170113"/>
                    <a:pt x="2767" y="1162918"/>
                    <a:pt x="0" y="1158490"/>
                  </a:cubicBezTo>
                  <a:cubicBezTo>
                    <a:pt x="4427" y="1156830"/>
                    <a:pt x="9408" y="1152956"/>
                    <a:pt x="12729" y="1154063"/>
                  </a:cubicBezTo>
                  <a:cubicBezTo>
                    <a:pt x="81907" y="1172326"/>
                    <a:pt x="142231" y="1151296"/>
                    <a:pt x="197574" y="1112003"/>
                  </a:cubicBezTo>
                  <a:cubicBezTo>
                    <a:pt x="282249" y="1052232"/>
                    <a:pt x="343680" y="972538"/>
                    <a:pt x="392935" y="882330"/>
                  </a:cubicBezTo>
                  <a:cubicBezTo>
                    <a:pt x="421713" y="830307"/>
                    <a:pt x="450491" y="777731"/>
                    <a:pt x="478716" y="725156"/>
                  </a:cubicBezTo>
                  <a:cubicBezTo>
                    <a:pt x="494212" y="695824"/>
                    <a:pt x="508601" y="665939"/>
                    <a:pt x="523544" y="637161"/>
                  </a:cubicBezTo>
                  <a:cubicBezTo>
                    <a:pt x="560070" y="567428"/>
                    <a:pt x="596596" y="497696"/>
                    <a:pt x="633123" y="427964"/>
                  </a:cubicBezTo>
                  <a:cubicBezTo>
                    <a:pt x="635890" y="422983"/>
                    <a:pt x="637550" y="418002"/>
                    <a:pt x="640871" y="411361"/>
                  </a:cubicBezTo>
                  <a:cubicBezTo>
                    <a:pt x="627589" y="408041"/>
                    <a:pt x="615966" y="405827"/>
                    <a:pt x="604345" y="403060"/>
                  </a:cubicBezTo>
                  <a:cubicBezTo>
                    <a:pt x="604345" y="400846"/>
                    <a:pt x="604345" y="398632"/>
                    <a:pt x="604345" y="396419"/>
                  </a:cubicBezTo>
                  <a:cubicBezTo>
                    <a:pt x="610432" y="396419"/>
                    <a:pt x="617627" y="394758"/>
                    <a:pt x="623161" y="396972"/>
                  </a:cubicBezTo>
                  <a:cubicBezTo>
                    <a:pt x="644192" y="404167"/>
                    <a:pt x="653046" y="394205"/>
                    <a:pt x="663008" y="376495"/>
                  </a:cubicBezTo>
                  <a:cubicBezTo>
                    <a:pt x="723885" y="268023"/>
                    <a:pt x="797491" y="169513"/>
                    <a:pt x="886593" y="82625"/>
                  </a:cubicBezTo>
                  <a:cubicBezTo>
                    <a:pt x="914818" y="54953"/>
                    <a:pt x="949131" y="32816"/>
                    <a:pt x="981783" y="10679"/>
                  </a:cubicBezTo>
                  <a:cubicBezTo>
                    <a:pt x="992298" y="3484"/>
                    <a:pt x="1007795" y="1270"/>
                    <a:pt x="1021630" y="163"/>
                  </a:cubicBezTo>
                  <a:cubicBezTo>
                    <a:pt x="1042107" y="-1497"/>
                    <a:pt x="1052622" y="9572"/>
                    <a:pt x="1054836" y="29495"/>
                  </a:cubicBezTo>
                  <a:cubicBezTo>
                    <a:pt x="1058156" y="59380"/>
                    <a:pt x="1048195" y="85945"/>
                    <a:pt x="1033805" y="110296"/>
                  </a:cubicBezTo>
                  <a:cubicBezTo>
                    <a:pt x="1001707" y="166192"/>
                    <a:pt x="960199" y="214894"/>
                    <a:pt x="912051" y="256401"/>
                  </a:cubicBezTo>
                  <a:cubicBezTo>
                    <a:pt x="857262" y="303443"/>
                    <a:pt x="799152" y="347164"/>
                    <a:pt x="742702" y="391991"/>
                  </a:cubicBezTo>
                  <a:cubicBezTo>
                    <a:pt x="741595" y="393098"/>
                    <a:pt x="741042" y="394205"/>
                    <a:pt x="738828" y="396972"/>
                  </a:cubicBezTo>
                  <a:cubicBezTo>
                    <a:pt x="778121" y="396972"/>
                    <a:pt x="815755" y="396972"/>
                    <a:pt x="853941" y="396972"/>
                  </a:cubicBezTo>
                  <a:cubicBezTo>
                    <a:pt x="853941" y="398632"/>
                    <a:pt x="854495" y="400293"/>
                    <a:pt x="855048" y="401400"/>
                  </a:cubicBezTo>
                  <a:close/>
                  <a:moveTo>
                    <a:pt x="748789" y="368194"/>
                  </a:moveTo>
                  <a:cubicBezTo>
                    <a:pt x="749343" y="368747"/>
                    <a:pt x="750450" y="369854"/>
                    <a:pt x="751003" y="370408"/>
                  </a:cubicBezTo>
                  <a:cubicBezTo>
                    <a:pt x="754324" y="368194"/>
                    <a:pt x="758751" y="365980"/>
                    <a:pt x="761519" y="363213"/>
                  </a:cubicBezTo>
                  <a:cubicBezTo>
                    <a:pt x="818522" y="310637"/>
                    <a:pt x="877185" y="259168"/>
                    <a:pt x="932528" y="204932"/>
                  </a:cubicBezTo>
                  <a:cubicBezTo>
                    <a:pt x="974589" y="163425"/>
                    <a:pt x="1011668" y="117491"/>
                    <a:pt x="1037679" y="63255"/>
                  </a:cubicBezTo>
                  <a:cubicBezTo>
                    <a:pt x="1048748" y="40564"/>
                    <a:pt x="1049855" y="18980"/>
                    <a:pt x="1037679" y="11786"/>
                  </a:cubicBezTo>
                  <a:cubicBezTo>
                    <a:pt x="1020523" y="1270"/>
                    <a:pt x="1002260" y="8465"/>
                    <a:pt x="989531" y="19534"/>
                  </a:cubicBezTo>
                  <a:cubicBezTo>
                    <a:pt x="961860" y="43331"/>
                    <a:pt x="932528" y="66575"/>
                    <a:pt x="911498" y="95353"/>
                  </a:cubicBezTo>
                  <a:cubicBezTo>
                    <a:pt x="871651" y="151250"/>
                    <a:pt x="836232" y="210467"/>
                    <a:pt x="800812" y="269684"/>
                  </a:cubicBezTo>
                  <a:cubicBezTo>
                    <a:pt x="781995" y="301782"/>
                    <a:pt x="765946" y="335542"/>
                    <a:pt x="748789" y="368194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A936346-21D2-4962-9057-D2854388B731}"/>
                </a:ext>
              </a:extLst>
            </p:cNvPr>
            <p:cNvSpPr/>
            <p:nvPr/>
          </p:nvSpPr>
          <p:spPr>
            <a:xfrm>
              <a:off x="5192293" y="5749989"/>
              <a:ext cx="415072" cy="415072"/>
            </a:xfrm>
            <a:custGeom>
              <a:avLst/>
              <a:gdLst>
                <a:gd name="connsiteX0" fmla="*/ 418258 w 415071"/>
                <a:gd name="connsiteY0" fmla="*/ 161904 h 415071"/>
                <a:gd name="connsiteX1" fmla="*/ 412723 w 415071"/>
                <a:gd name="connsiteY1" fmla="*/ 176293 h 415071"/>
                <a:gd name="connsiteX2" fmla="*/ 247248 w 415071"/>
                <a:gd name="connsiteY2" fmla="*/ 362798 h 415071"/>
                <a:gd name="connsiteX3" fmla="*/ 113318 w 415071"/>
                <a:gd name="connsiteY3" fmla="*/ 417588 h 415071"/>
                <a:gd name="connsiteX4" fmla="*/ 972 w 415071"/>
                <a:gd name="connsiteY4" fmla="*/ 308562 h 415071"/>
                <a:gd name="connsiteX5" fmla="*/ 75132 w 415071"/>
                <a:gd name="connsiteY5" fmla="*/ 127591 h 415071"/>
                <a:gd name="connsiteX6" fmla="*/ 287648 w 415071"/>
                <a:gd name="connsiteY6" fmla="*/ 6390 h 415071"/>
                <a:gd name="connsiteX7" fmla="*/ 330263 w 415071"/>
                <a:gd name="connsiteY7" fmla="*/ 302 h 415071"/>
                <a:gd name="connsiteX8" fmla="*/ 387819 w 415071"/>
                <a:gd name="connsiteY8" fmla="*/ 29634 h 415071"/>
                <a:gd name="connsiteX9" fmla="*/ 384499 w 415071"/>
                <a:gd name="connsiteY9" fmla="*/ 91065 h 415071"/>
                <a:gd name="connsiteX10" fmla="*/ 293183 w 415071"/>
                <a:gd name="connsiteY10" fmla="*/ 159690 h 415071"/>
                <a:gd name="connsiteX11" fmla="*/ 114425 w 415071"/>
                <a:gd name="connsiteY11" fmla="*/ 215586 h 415071"/>
                <a:gd name="connsiteX12" fmla="*/ 97269 w 415071"/>
                <a:gd name="connsiteY12" fmla="*/ 229422 h 415071"/>
                <a:gd name="connsiteX13" fmla="*/ 61849 w 415071"/>
                <a:gd name="connsiteY13" fmla="*/ 319077 h 415071"/>
                <a:gd name="connsiteX14" fmla="*/ 152058 w 415071"/>
                <a:gd name="connsiteY14" fmla="*/ 401538 h 415071"/>
                <a:gd name="connsiteX15" fmla="*/ 249462 w 415071"/>
                <a:gd name="connsiteY15" fmla="*/ 346749 h 415071"/>
                <a:gd name="connsiteX16" fmla="*/ 395014 w 415071"/>
                <a:gd name="connsiteY16" fmla="*/ 179060 h 415071"/>
                <a:gd name="connsiteX17" fmla="*/ 412170 w 415071"/>
                <a:gd name="connsiteY17" fmla="*/ 158583 h 415071"/>
                <a:gd name="connsiteX18" fmla="*/ 418258 w 415071"/>
                <a:gd name="connsiteY18" fmla="*/ 161904 h 415071"/>
                <a:gd name="connsiteX19" fmla="*/ 114425 w 415071"/>
                <a:gd name="connsiteY19" fmla="*/ 202304 h 415071"/>
                <a:gd name="connsiteX20" fmla="*/ 126601 w 415071"/>
                <a:gd name="connsiteY20" fmla="*/ 200644 h 415071"/>
                <a:gd name="connsiteX21" fmla="*/ 314767 w 415071"/>
                <a:gd name="connsiteY21" fmla="*/ 96599 h 415071"/>
                <a:gd name="connsiteX22" fmla="*/ 352400 w 415071"/>
                <a:gd name="connsiteY22" fmla="*/ 34061 h 415071"/>
                <a:gd name="connsiteX23" fmla="*/ 331369 w 415071"/>
                <a:gd name="connsiteY23" fmla="*/ 8604 h 415071"/>
                <a:gd name="connsiteX24" fmla="*/ 305912 w 415071"/>
                <a:gd name="connsiteY24" fmla="*/ 13585 h 415071"/>
                <a:gd name="connsiteX25" fmla="*/ 247248 w 415071"/>
                <a:gd name="connsiteY25" fmla="*/ 49557 h 415071"/>
                <a:gd name="connsiteX26" fmla="*/ 114425 w 415071"/>
                <a:gd name="connsiteY26" fmla="*/ 202304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5071" h="415071">
                  <a:moveTo>
                    <a:pt x="418258" y="161904"/>
                  </a:moveTo>
                  <a:cubicBezTo>
                    <a:pt x="416597" y="166884"/>
                    <a:pt x="415490" y="172419"/>
                    <a:pt x="412723" y="176293"/>
                  </a:cubicBezTo>
                  <a:cubicBezTo>
                    <a:pt x="362361" y="242704"/>
                    <a:pt x="313106" y="310223"/>
                    <a:pt x="247248" y="362798"/>
                  </a:cubicBezTo>
                  <a:cubicBezTo>
                    <a:pt x="208508" y="393790"/>
                    <a:pt x="165894" y="418694"/>
                    <a:pt x="113318" y="417588"/>
                  </a:cubicBezTo>
                  <a:cubicBezTo>
                    <a:pt x="52441" y="415927"/>
                    <a:pt x="5953" y="368886"/>
                    <a:pt x="972" y="308562"/>
                  </a:cubicBezTo>
                  <a:cubicBezTo>
                    <a:pt x="-5669" y="234956"/>
                    <a:pt x="22002" y="176293"/>
                    <a:pt x="75132" y="127591"/>
                  </a:cubicBezTo>
                  <a:cubicBezTo>
                    <a:pt x="137116" y="71141"/>
                    <a:pt x="207401" y="29634"/>
                    <a:pt x="287648" y="6390"/>
                  </a:cubicBezTo>
                  <a:cubicBezTo>
                    <a:pt x="301484" y="2516"/>
                    <a:pt x="315873" y="1409"/>
                    <a:pt x="330263" y="302"/>
                  </a:cubicBezTo>
                  <a:cubicBezTo>
                    <a:pt x="355167" y="-1911"/>
                    <a:pt x="375644" y="8050"/>
                    <a:pt x="387819" y="29634"/>
                  </a:cubicBezTo>
                  <a:cubicBezTo>
                    <a:pt x="399441" y="49557"/>
                    <a:pt x="396120" y="71695"/>
                    <a:pt x="384499" y="91065"/>
                  </a:cubicBezTo>
                  <a:cubicBezTo>
                    <a:pt x="364022" y="126484"/>
                    <a:pt x="330263" y="146961"/>
                    <a:pt x="293183" y="159690"/>
                  </a:cubicBezTo>
                  <a:cubicBezTo>
                    <a:pt x="233966" y="180167"/>
                    <a:pt x="173642" y="196770"/>
                    <a:pt x="114425" y="215586"/>
                  </a:cubicBezTo>
                  <a:cubicBezTo>
                    <a:pt x="107784" y="217800"/>
                    <a:pt x="99483" y="223334"/>
                    <a:pt x="97269" y="229422"/>
                  </a:cubicBezTo>
                  <a:cubicBezTo>
                    <a:pt x="84540" y="258754"/>
                    <a:pt x="69597" y="288085"/>
                    <a:pt x="61849" y="319077"/>
                  </a:cubicBezTo>
                  <a:cubicBezTo>
                    <a:pt x="43586" y="392130"/>
                    <a:pt x="88414" y="415374"/>
                    <a:pt x="152058" y="401538"/>
                  </a:cubicBezTo>
                  <a:cubicBezTo>
                    <a:pt x="189691" y="393237"/>
                    <a:pt x="221237" y="371653"/>
                    <a:pt x="249462" y="346749"/>
                  </a:cubicBezTo>
                  <a:cubicBezTo>
                    <a:pt x="304805" y="296940"/>
                    <a:pt x="352400" y="239937"/>
                    <a:pt x="395014" y="179060"/>
                  </a:cubicBezTo>
                  <a:cubicBezTo>
                    <a:pt x="399994" y="171865"/>
                    <a:pt x="406636" y="165778"/>
                    <a:pt x="412170" y="158583"/>
                  </a:cubicBezTo>
                  <a:cubicBezTo>
                    <a:pt x="414384" y="159690"/>
                    <a:pt x="416044" y="160797"/>
                    <a:pt x="418258" y="161904"/>
                  </a:cubicBezTo>
                  <a:close/>
                  <a:moveTo>
                    <a:pt x="114425" y="202304"/>
                  </a:moveTo>
                  <a:cubicBezTo>
                    <a:pt x="121066" y="201750"/>
                    <a:pt x="123834" y="201750"/>
                    <a:pt x="126601" y="200644"/>
                  </a:cubicBezTo>
                  <a:cubicBezTo>
                    <a:pt x="196333" y="178506"/>
                    <a:pt x="261637" y="147514"/>
                    <a:pt x="314767" y="96599"/>
                  </a:cubicBezTo>
                  <a:cubicBezTo>
                    <a:pt x="332476" y="79443"/>
                    <a:pt x="349633" y="60626"/>
                    <a:pt x="352400" y="34061"/>
                  </a:cubicBezTo>
                  <a:cubicBezTo>
                    <a:pt x="354613" y="16352"/>
                    <a:pt x="348526" y="8050"/>
                    <a:pt x="331369" y="8604"/>
                  </a:cubicBezTo>
                  <a:cubicBezTo>
                    <a:pt x="323068" y="8604"/>
                    <a:pt x="313660" y="9711"/>
                    <a:pt x="305912" y="13585"/>
                  </a:cubicBezTo>
                  <a:cubicBezTo>
                    <a:pt x="285988" y="24653"/>
                    <a:pt x="265511" y="35722"/>
                    <a:pt x="247248" y="49557"/>
                  </a:cubicBezTo>
                  <a:cubicBezTo>
                    <a:pt x="195226" y="91618"/>
                    <a:pt x="152612" y="142534"/>
                    <a:pt x="114425" y="202304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44F751C-4395-4BD6-8E56-4020A11A0E67}"/>
                </a:ext>
              </a:extLst>
            </p:cNvPr>
            <p:cNvSpPr/>
            <p:nvPr/>
          </p:nvSpPr>
          <p:spPr>
            <a:xfrm>
              <a:off x="5610037" y="5736111"/>
              <a:ext cx="431675" cy="415072"/>
            </a:xfrm>
            <a:custGeom>
              <a:avLst/>
              <a:gdLst>
                <a:gd name="connsiteX0" fmla="*/ 437170 w 431674"/>
                <a:gd name="connsiteY0" fmla="*/ 179102 h 415071"/>
                <a:gd name="connsiteX1" fmla="*/ 422781 w 431674"/>
                <a:gd name="connsiteY1" fmla="*/ 199579 h 415071"/>
                <a:gd name="connsiteX2" fmla="*/ 256752 w 431674"/>
                <a:gd name="connsiteY2" fmla="*/ 359520 h 415071"/>
                <a:gd name="connsiteX3" fmla="*/ 117841 w 431674"/>
                <a:gd name="connsiteY3" fmla="*/ 417077 h 415071"/>
                <a:gd name="connsiteX4" fmla="*/ 514 w 431674"/>
                <a:gd name="connsiteY4" fmla="*/ 305284 h 415071"/>
                <a:gd name="connsiteX5" fmla="*/ 80761 w 431674"/>
                <a:gd name="connsiteY5" fmla="*/ 124866 h 415071"/>
                <a:gd name="connsiteX6" fmla="*/ 306007 w 431674"/>
                <a:gd name="connsiteY6" fmla="*/ 3112 h 415071"/>
                <a:gd name="connsiteX7" fmla="*/ 352495 w 431674"/>
                <a:gd name="connsiteY7" fmla="*/ 2005 h 415071"/>
                <a:gd name="connsiteX8" fmla="*/ 377953 w 431674"/>
                <a:gd name="connsiteY8" fmla="*/ 106050 h 415071"/>
                <a:gd name="connsiteX9" fmla="*/ 281103 w 431674"/>
                <a:gd name="connsiteY9" fmla="*/ 165820 h 415071"/>
                <a:gd name="connsiteX10" fmla="*/ 115074 w 431674"/>
                <a:gd name="connsiteY10" fmla="*/ 216735 h 415071"/>
                <a:gd name="connsiteX11" fmla="*/ 102345 w 431674"/>
                <a:gd name="connsiteY11" fmla="*/ 223930 h 415071"/>
                <a:gd name="connsiteX12" fmla="*/ 59178 w 431674"/>
                <a:gd name="connsiteY12" fmla="*/ 332955 h 415071"/>
                <a:gd name="connsiteX13" fmla="*/ 125036 w 431674"/>
                <a:gd name="connsiteY13" fmla="*/ 405455 h 415071"/>
                <a:gd name="connsiteX14" fmla="*/ 239042 w 431674"/>
                <a:gd name="connsiteY14" fmla="*/ 358967 h 415071"/>
                <a:gd name="connsiteX15" fmla="*/ 407284 w 431674"/>
                <a:gd name="connsiteY15" fmla="*/ 198472 h 415071"/>
                <a:gd name="connsiteX16" fmla="*/ 431082 w 431674"/>
                <a:gd name="connsiteY16" fmla="*/ 174121 h 415071"/>
                <a:gd name="connsiteX17" fmla="*/ 437170 w 431674"/>
                <a:gd name="connsiteY17" fmla="*/ 179102 h 415071"/>
                <a:gd name="connsiteX18" fmla="*/ 112307 w 431674"/>
                <a:gd name="connsiteY18" fmla="*/ 204560 h 415071"/>
                <a:gd name="connsiteX19" fmla="*/ 123375 w 431674"/>
                <a:gd name="connsiteY19" fmla="*/ 203453 h 415071"/>
                <a:gd name="connsiteX20" fmla="*/ 328144 w 431674"/>
                <a:gd name="connsiteY20" fmla="*/ 85019 h 415071"/>
                <a:gd name="connsiteX21" fmla="*/ 355262 w 431674"/>
                <a:gd name="connsiteY21" fmla="*/ 31890 h 415071"/>
                <a:gd name="connsiteX22" fmla="*/ 339213 w 431674"/>
                <a:gd name="connsiteY22" fmla="*/ 8646 h 415071"/>
                <a:gd name="connsiteX23" fmla="*/ 313755 w 431674"/>
                <a:gd name="connsiteY23" fmla="*/ 11413 h 415071"/>
                <a:gd name="connsiteX24" fmla="*/ 253431 w 431674"/>
                <a:gd name="connsiteY24" fmla="*/ 47940 h 415071"/>
                <a:gd name="connsiteX25" fmla="*/ 174291 w 431674"/>
                <a:gd name="connsiteY25" fmla="*/ 125420 h 415071"/>
                <a:gd name="connsiteX26" fmla="*/ 112307 w 431674"/>
                <a:gd name="connsiteY26" fmla="*/ 204560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1674" h="415071">
                  <a:moveTo>
                    <a:pt x="437170" y="179102"/>
                  </a:moveTo>
                  <a:cubicBezTo>
                    <a:pt x="432189" y="185743"/>
                    <a:pt x="428315" y="192938"/>
                    <a:pt x="422781" y="199579"/>
                  </a:cubicBezTo>
                  <a:cubicBezTo>
                    <a:pt x="372418" y="258242"/>
                    <a:pt x="319289" y="313585"/>
                    <a:pt x="256752" y="359520"/>
                  </a:cubicBezTo>
                  <a:cubicBezTo>
                    <a:pt x="215245" y="389959"/>
                    <a:pt x="172077" y="416523"/>
                    <a:pt x="117841" y="417077"/>
                  </a:cubicBezTo>
                  <a:cubicBezTo>
                    <a:pt x="57517" y="418184"/>
                    <a:pt x="4388" y="365608"/>
                    <a:pt x="514" y="305284"/>
                  </a:cubicBezTo>
                  <a:cubicBezTo>
                    <a:pt x="-4467" y="230018"/>
                    <a:pt x="27079" y="172461"/>
                    <a:pt x="80761" y="124866"/>
                  </a:cubicBezTo>
                  <a:cubicBezTo>
                    <a:pt x="146066" y="66756"/>
                    <a:pt x="219118" y="21928"/>
                    <a:pt x="306007" y="3112"/>
                  </a:cubicBezTo>
                  <a:cubicBezTo>
                    <a:pt x="320950" y="-209"/>
                    <a:pt x="337552" y="-1316"/>
                    <a:pt x="352495" y="2005"/>
                  </a:cubicBezTo>
                  <a:cubicBezTo>
                    <a:pt x="398430" y="11967"/>
                    <a:pt x="411712" y="67863"/>
                    <a:pt x="377953" y="106050"/>
                  </a:cubicBezTo>
                  <a:cubicBezTo>
                    <a:pt x="351941" y="135935"/>
                    <a:pt x="317629" y="153091"/>
                    <a:pt x="281103" y="165820"/>
                  </a:cubicBezTo>
                  <a:cubicBezTo>
                    <a:pt x="226313" y="184636"/>
                    <a:pt x="170417" y="199579"/>
                    <a:pt x="115074" y="216735"/>
                  </a:cubicBezTo>
                  <a:cubicBezTo>
                    <a:pt x="110647" y="218396"/>
                    <a:pt x="104559" y="220056"/>
                    <a:pt x="102345" y="223930"/>
                  </a:cubicBezTo>
                  <a:cubicBezTo>
                    <a:pt x="82422" y="257689"/>
                    <a:pt x="63605" y="292555"/>
                    <a:pt x="59178" y="332955"/>
                  </a:cubicBezTo>
                  <a:cubicBezTo>
                    <a:pt x="53643" y="382764"/>
                    <a:pt x="75227" y="406008"/>
                    <a:pt x="125036" y="405455"/>
                  </a:cubicBezTo>
                  <a:cubicBezTo>
                    <a:pt x="169310" y="404901"/>
                    <a:pt x="204729" y="383318"/>
                    <a:pt x="239042" y="358967"/>
                  </a:cubicBezTo>
                  <a:cubicBezTo>
                    <a:pt x="302686" y="313585"/>
                    <a:pt x="356922" y="258242"/>
                    <a:pt x="407284" y="198472"/>
                  </a:cubicBezTo>
                  <a:cubicBezTo>
                    <a:pt x="414479" y="189617"/>
                    <a:pt x="423334" y="182423"/>
                    <a:pt x="431082" y="174121"/>
                  </a:cubicBezTo>
                  <a:cubicBezTo>
                    <a:pt x="432742" y="175228"/>
                    <a:pt x="434956" y="177442"/>
                    <a:pt x="437170" y="179102"/>
                  </a:cubicBezTo>
                  <a:close/>
                  <a:moveTo>
                    <a:pt x="112307" y="204560"/>
                  </a:moveTo>
                  <a:cubicBezTo>
                    <a:pt x="119501" y="204006"/>
                    <a:pt x="121715" y="204006"/>
                    <a:pt x="123375" y="203453"/>
                  </a:cubicBezTo>
                  <a:cubicBezTo>
                    <a:pt x="200302" y="179102"/>
                    <a:pt x="272248" y="145343"/>
                    <a:pt x="328144" y="85019"/>
                  </a:cubicBezTo>
                  <a:cubicBezTo>
                    <a:pt x="341427" y="71184"/>
                    <a:pt x="348068" y="50153"/>
                    <a:pt x="355262" y="31890"/>
                  </a:cubicBezTo>
                  <a:cubicBezTo>
                    <a:pt x="360243" y="19161"/>
                    <a:pt x="351941" y="10306"/>
                    <a:pt x="339213" y="8646"/>
                  </a:cubicBezTo>
                  <a:cubicBezTo>
                    <a:pt x="330911" y="7539"/>
                    <a:pt x="320950" y="7539"/>
                    <a:pt x="313755" y="11413"/>
                  </a:cubicBezTo>
                  <a:cubicBezTo>
                    <a:pt x="292725" y="22482"/>
                    <a:pt x="271141" y="32997"/>
                    <a:pt x="253431" y="47940"/>
                  </a:cubicBezTo>
                  <a:cubicBezTo>
                    <a:pt x="225206" y="71737"/>
                    <a:pt x="198642" y="97748"/>
                    <a:pt x="174291" y="125420"/>
                  </a:cubicBezTo>
                  <a:cubicBezTo>
                    <a:pt x="152707" y="149217"/>
                    <a:pt x="134444" y="175782"/>
                    <a:pt x="112307" y="20456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C45FDE5-9182-40A0-A8E6-0FB42460DB9A}"/>
                </a:ext>
              </a:extLst>
            </p:cNvPr>
            <p:cNvSpPr/>
            <p:nvPr/>
          </p:nvSpPr>
          <p:spPr>
            <a:xfrm>
              <a:off x="4205361" y="5782141"/>
              <a:ext cx="475949" cy="415072"/>
            </a:xfrm>
            <a:custGeom>
              <a:avLst/>
              <a:gdLst>
                <a:gd name="connsiteX0" fmla="*/ 293904 w 475948"/>
                <a:gd name="connsiteY0" fmla="*/ 270322 h 415071"/>
                <a:gd name="connsiteX1" fmla="*/ 345926 w 475948"/>
                <a:gd name="connsiteY1" fmla="*/ 270322 h 415071"/>
                <a:gd name="connsiteX2" fmla="*/ 458826 w 475948"/>
                <a:gd name="connsiteY2" fmla="*/ 173472 h 415071"/>
                <a:gd name="connsiteX3" fmla="*/ 474875 w 475948"/>
                <a:gd name="connsiteY3" fmla="*/ 149674 h 415071"/>
                <a:gd name="connsiteX4" fmla="*/ 452185 w 475948"/>
                <a:gd name="connsiteY4" fmla="*/ 202250 h 415071"/>
                <a:gd name="connsiteX5" fmla="*/ 287816 w 475948"/>
                <a:gd name="connsiteY5" fmla="*/ 279177 h 415071"/>
                <a:gd name="connsiteX6" fmla="*/ 228599 w 475948"/>
                <a:gd name="connsiteY6" fmla="*/ 352783 h 415071"/>
                <a:gd name="connsiteX7" fmla="*/ 131196 w 475948"/>
                <a:gd name="connsiteY7" fmla="*/ 415320 h 415071"/>
                <a:gd name="connsiteX8" fmla="*/ 7781 w 475948"/>
                <a:gd name="connsiteY8" fmla="*/ 340607 h 415071"/>
                <a:gd name="connsiteX9" fmla="*/ 39880 w 475948"/>
                <a:gd name="connsiteY9" fmla="*/ 176239 h 415071"/>
                <a:gd name="connsiteX10" fmla="*/ 255164 w 475948"/>
                <a:gd name="connsiteY10" fmla="*/ 11317 h 415071"/>
                <a:gd name="connsiteX11" fmla="*/ 307740 w 475948"/>
                <a:gd name="connsiteY11" fmla="*/ 249 h 415071"/>
                <a:gd name="connsiteX12" fmla="*/ 370831 w 475948"/>
                <a:gd name="connsiteY12" fmla="*/ 54485 h 415071"/>
                <a:gd name="connsiteX13" fmla="*/ 323235 w 475948"/>
                <a:gd name="connsiteY13" fmla="*/ 223280 h 415071"/>
                <a:gd name="connsiteX14" fmla="*/ 293904 w 475948"/>
                <a:gd name="connsiteY14" fmla="*/ 270322 h 415071"/>
                <a:gd name="connsiteX15" fmla="*/ 274534 w 475948"/>
                <a:gd name="connsiteY15" fmla="*/ 274196 h 415071"/>
                <a:gd name="connsiteX16" fmla="*/ 257378 w 475948"/>
                <a:gd name="connsiteY16" fmla="*/ 229922 h 415071"/>
                <a:gd name="connsiteX17" fmla="*/ 297778 w 475948"/>
                <a:gd name="connsiteY17" fmla="*/ 126984 h 415071"/>
                <a:gd name="connsiteX18" fmla="*/ 354781 w 475948"/>
                <a:gd name="connsiteY18" fmla="*/ 116469 h 415071"/>
                <a:gd name="connsiteX19" fmla="*/ 359762 w 475948"/>
                <a:gd name="connsiteY19" fmla="*/ 52271 h 415071"/>
                <a:gd name="connsiteX20" fmla="*/ 316041 w 475948"/>
                <a:gd name="connsiteY20" fmla="*/ 11317 h 415071"/>
                <a:gd name="connsiteX21" fmla="*/ 266786 w 475948"/>
                <a:gd name="connsiteY21" fmla="*/ 24046 h 415071"/>
                <a:gd name="connsiteX22" fmla="*/ 188199 w 475948"/>
                <a:gd name="connsiteY22" fmla="*/ 93778 h 415071"/>
                <a:gd name="connsiteX23" fmla="*/ 76960 w 475948"/>
                <a:gd name="connsiteY23" fmla="*/ 281944 h 415071"/>
                <a:gd name="connsiteX24" fmla="*/ 64231 w 475948"/>
                <a:gd name="connsiteY24" fmla="*/ 370493 h 415071"/>
                <a:gd name="connsiteX25" fmla="*/ 108505 w 475948"/>
                <a:gd name="connsiteY25" fmla="*/ 405359 h 415071"/>
                <a:gd name="connsiteX26" fmla="*/ 165508 w 475948"/>
                <a:gd name="connsiteY26" fmla="*/ 385989 h 415071"/>
                <a:gd name="connsiteX27" fmla="*/ 274534 w 475948"/>
                <a:gd name="connsiteY27" fmla="*/ 274196 h 41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75948" h="415071">
                  <a:moveTo>
                    <a:pt x="293904" y="270322"/>
                  </a:moveTo>
                  <a:cubicBezTo>
                    <a:pt x="312167" y="278623"/>
                    <a:pt x="329323" y="277517"/>
                    <a:pt x="345926" y="270322"/>
                  </a:cubicBezTo>
                  <a:cubicBezTo>
                    <a:pt x="393521" y="249845"/>
                    <a:pt x="430601" y="216086"/>
                    <a:pt x="458826" y="173472"/>
                  </a:cubicBezTo>
                  <a:cubicBezTo>
                    <a:pt x="463807" y="166277"/>
                    <a:pt x="468788" y="158529"/>
                    <a:pt x="474875" y="149674"/>
                  </a:cubicBezTo>
                  <a:cubicBezTo>
                    <a:pt x="481516" y="166277"/>
                    <a:pt x="480409" y="170705"/>
                    <a:pt x="452185" y="202250"/>
                  </a:cubicBezTo>
                  <a:cubicBezTo>
                    <a:pt x="408464" y="250952"/>
                    <a:pt x="362529" y="296333"/>
                    <a:pt x="287816" y="279177"/>
                  </a:cubicBezTo>
                  <a:cubicBezTo>
                    <a:pt x="268446" y="303528"/>
                    <a:pt x="249076" y="328986"/>
                    <a:pt x="228599" y="352783"/>
                  </a:cubicBezTo>
                  <a:cubicBezTo>
                    <a:pt x="202035" y="382668"/>
                    <a:pt x="170489" y="405359"/>
                    <a:pt x="131196" y="415320"/>
                  </a:cubicBezTo>
                  <a:cubicBezTo>
                    <a:pt x="78066" y="429156"/>
                    <a:pt x="24937" y="397611"/>
                    <a:pt x="7781" y="340607"/>
                  </a:cubicBezTo>
                  <a:cubicBezTo>
                    <a:pt x="-9929" y="280837"/>
                    <a:pt x="3354" y="225494"/>
                    <a:pt x="39880" y="176239"/>
                  </a:cubicBezTo>
                  <a:cubicBezTo>
                    <a:pt x="95776" y="100973"/>
                    <a:pt x="168829" y="46737"/>
                    <a:pt x="255164" y="11317"/>
                  </a:cubicBezTo>
                  <a:cubicBezTo>
                    <a:pt x="271213" y="4676"/>
                    <a:pt x="290030" y="1909"/>
                    <a:pt x="307740" y="249"/>
                  </a:cubicBezTo>
                  <a:cubicBezTo>
                    <a:pt x="344266" y="-2519"/>
                    <a:pt x="366403" y="17958"/>
                    <a:pt x="370831" y="54485"/>
                  </a:cubicBezTo>
                  <a:cubicBezTo>
                    <a:pt x="378578" y="117576"/>
                    <a:pt x="353121" y="170705"/>
                    <a:pt x="323235" y="223280"/>
                  </a:cubicBezTo>
                  <a:cubicBezTo>
                    <a:pt x="313274" y="239330"/>
                    <a:pt x="303865" y="254273"/>
                    <a:pt x="293904" y="270322"/>
                  </a:cubicBezTo>
                  <a:close/>
                  <a:moveTo>
                    <a:pt x="274534" y="274196"/>
                  </a:moveTo>
                  <a:cubicBezTo>
                    <a:pt x="267893" y="257040"/>
                    <a:pt x="259038" y="244311"/>
                    <a:pt x="257378" y="229922"/>
                  </a:cubicBezTo>
                  <a:cubicBezTo>
                    <a:pt x="251843" y="188968"/>
                    <a:pt x="270106" y="155762"/>
                    <a:pt x="297778" y="126984"/>
                  </a:cubicBezTo>
                  <a:cubicBezTo>
                    <a:pt x="316041" y="108167"/>
                    <a:pt x="327663" y="105400"/>
                    <a:pt x="354781" y="116469"/>
                  </a:cubicBezTo>
                  <a:cubicBezTo>
                    <a:pt x="356995" y="94332"/>
                    <a:pt x="360869" y="73301"/>
                    <a:pt x="359762" y="52271"/>
                  </a:cubicBezTo>
                  <a:cubicBezTo>
                    <a:pt x="359208" y="28474"/>
                    <a:pt x="339838" y="10764"/>
                    <a:pt x="316041" y="11317"/>
                  </a:cubicBezTo>
                  <a:cubicBezTo>
                    <a:pt x="299438" y="11871"/>
                    <a:pt x="279515" y="14638"/>
                    <a:pt x="266786" y="24046"/>
                  </a:cubicBezTo>
                  <a:cubicBezTo>
                    <a:pt x="238561" y="44523"/>
                    <a:pt x="210889" y="67214"/>
                    <a:pt x="188199" y="93778"/>
                  </a:cubicBezTo>
                  <a:cubicBezTo>
                    <a:pt x="139497" y="149121"/>
                    <a:pt x="101311" y="212212"/>
                    <a:pt x="76960" y="281944"/>
                  </a:cubicBezTo>
                  <a:cubicBezTo>
                    <a:pt x="66998" y="309616"/>
                    <a:pt x="64231" y="340607"/>
                    <a:pt x="64231" y="370493"/>
                  </a:cubicBezTo>
                  <a:cubicBezTo>
                    <a:pt x="64231" y="398164"/>
                    <a:pt x="81941" y="410340"/>
                    <a:pt x="108505" y="405359"/>
                  </a:cubicBezTo>
                  <a:cubicBezTo>
                    <a:pt x="127875" y="401485"/>
                    <a:pt x="148352" y="395950"/>
                    <a:pt x="165508" y="385989"/>
                  </a:cubicBezTo>
                  <a:cubicBezTo>
                    <a:pt x="214763" y="359424"/>
                    <a:pt x="243542" y="312936"/>
                    <a:pt x="274534" y="274196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F0064072-E6A5-44E2-A7A8-BAD269E59C40}"/>
              </a:ext>
            </a:extLst>
          </p:cNvPr>
          <p:cNvSpPr txBox="1">
            <a:spLocks/>
          </p:cNvSpPr>
          <p:nvPr/>
        </p:nvSpPr>
        <p:spPr>
          <a:xfrm>
            <a:off x="2739316" y="45155"/>
            <a:ext cx="6713368" cy="58098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Chi </a:t>
            </a:r>
            <a:r>
              <a:rPr lang="en-US" altLang="ko-KR" sz="2800" b="1" dirty="0" err="1">
                <a:solidFill>
                  <a:schemeClr val="accent1"/>
                </a:solidFill>
                <a:cs typeface="Arial" pitchFamily="34" charset="0"/>
              </a:rPr>
              <a:t>tiết</a:t>
            </a:r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accent1"/>
                </a:solidFill>
                <a:cs typeface="Arial" pitchFamily="34" charset="0"/>
              </a:rPr>
              <a:t>nội</a:t>
            </a:r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 dung </a:t>
            </a:r>
            <a:r>
              <a:rPr lang="en-US" altLang="ko-KR" sz="2800" b="1" dirty="0" err="1">
                <a:solidFill>
                  <a:schemeClr val="accent1"/>
                </a:solidFill>
                <a:cs typeface="Arial" pitchFamily="34" charset="0"/>
              </a:rPr>
              <a:t>của</a:t>
            </a:r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accent1"/>
                </a:solidFill>
                <a:cs typeface="Arial" pitchFamily="34" charset="0"/>
              </a:rPr>
              <a:t>các</a:t>
            </a:r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 procedures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B6BF42-6825-4B87-852E-3349D13C3A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886" y="991188"/>
            <a:ext cx="5707704" cy="33768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CBCC9B-708C-4298-8C32-CB60051C4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749" y="4781894"/>
            <a:ext cx="5073841" cy="13372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701713-8B25-4811-AC77-D8ABF174C3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3" y="991188"/>
            <a:ext cx="5431269" cy="512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02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935BBDE-1A46-4006-90E7-D9F150E5A033}"/>
              </a:ext>
            </a:extLst>
          </p:cNvPr>
          <p:cNvSpPr/>
          <p:nvPr/>
        </p:nvSpPr>
        <p:spPr>
          <a:xfrm>
            <a:off x="732623" y="234836"/>
            <a:ext cx="26667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Tổng</a:t>
            </a: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Quan</a:t>
            </a:r>
          </a:p>
          <a:p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Giao </a:t>
            </a:r>
          </a:p>
          <a:p>
            <a:r>
              <a:rPr lang="en-US" altLang="ko-KR" sz="4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Diện</a:t>
            </a: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endParaRPr lang="ko-KR" altLang="en-US" sz="4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D96EB3E-F896-494C-A3BE-99B98348FF1F}"/>
              </a:ext>
            </a:extLst>
          </p:cNvPr>
          <p:cNvSpPr/>
          <p:nvPr/>
        </p:nvSpPr>
        <p:spPr>
          <a:xfrm>
            <a:off x="739197" y="3093155"/>
            <a:ext cx="20340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Giao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diên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nhóm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hướng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tới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bao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gồm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Đăng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nhập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đặt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hang,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xem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lịch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sử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đặt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hang,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khung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tìm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kiếm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…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9" name="Graphic 98">
            <a:extLst>
              <a:ext uri="{FF2B5EF4-FFF2-40B4-BE49-F238E27FC236}">
                <a16:creationId xmlns:a16="http://schemas.microsoft.com/office/drawing/2014/main" id="{FF6526E4-3097-4376-A549-D94C81846E01}"/>
              </a:ext>
            </a:extLst>
          </p:cNvPr>
          <p:cNvGrpSpPr/>
          <p:nvPr/>
        </p:nvGrpSpPr>
        <p:grpSpPr>
          <a:xfrm>
            <a:off x="1844029" y="4866616"/>
            <a:ext cx="1193161" cy="1410185"/>
            <a:chOff x="8465277" y="228137"/>
            <a:chExt cx="1519045" cy="1795345"/>
          </a:xfrm>
          <a:solidFill>
            <a:schemeClr val="accent1"/>
          </a:solidFill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C61033E-E105-43BB-A236-779184255253}"/>
                </a:ext>
              </a:extLst>
            </p:cNvPr>
            <p:cNvSpPr/>
            <p:nvPr/>
          </p:nvSpPr>
          <p:spPr>
            <a:xfrm>
              <a:off x="8465277" y="1643215"/>
              <a:ext cx="1519045" cy="380267"/>
            </a:xfrm>
            <a:custGeom>
              <a:avLst/>
              <a:gdLst>
                <a:gd name="connsiteX0" fmla="*/ 0 w 1519045"/>
                <a:gd name="connsiteY0" fmla="*/ 143005 h 380266"/>
                <a:gd name="connsiteX1" fmla="*/ 4045 w 1519045"/>
                <a:gd name="connsiteY1" fmla="*/ 126823 h 380266"/>
                <a:gd name="connsiteX2" fmla="*/ 47129 w 1519045"/>
                <a:gd name="connsiteY2" fmla="*/ 65535 h 380266"/>
                <a:gd name="connsiteX3" fmla="*/ 164648 w 1519045"/>
                <a:gd name="connsiteY3" fmla="*/ 2630 h 380266"/>
                <a:gd name="connsiteX4" fmla="*/ 172536 w 1519045"/>
                <a:gd name="connsiteY4" fmla="*/ 0 h 380266"/>
                <a:gd name="connsiteX5" fmla="*/ 172536 w 1519045"/>
                <a:gd name="connsiteY5" fmla="*/ 0 h 380266"/>
                <a:gd name="connsiteX6" fmla="*/ 123182 w 1519045"/>
                <a:gd name="connsiteY6" fmla="*/ 25081 h 380266"/>
                <a:gd name="connsiteX7" fmla="*/ 65333 w 1519045"/>
                <a:gd name="connsiteY7" fmla="*/ 73626 h 380266"/>
                <a:gd name="connsiteX8" fmla="*/ 44702 w 1519045"/>
                <a:gd name="connsiteY8" fmla="*/ 124194 h 380266"/>
                <a:gd name="connsiteX9" fmla="*/ 67356 w 1519045"/>
                <a:gd name="connsiteY9" fmla="*/ 182245 h 380266"/>
                <a:gd name="connsiteX10" fmla="*/ 150286 w 1519045"/>
                <a:gd name="connsiteY10" fmla="*/ 236251 h 380266"/>
                <a:gd name="connsiteX11" fmla="*/ 302798 w 1519045"/>
                <a:gd name="connsiteY11" fmla="*/ 283987 h 380266"/>
                <a:gd name="connsiteX12" fmla="*/ 454702 w 1519045"/>
                <a:gd name="connsiteY12" fmla="*/ 317159 h 380266"/>
                <a:gd name="connsiteX13" fmla="*/ 558871 w 1519045"/>
                <a:gd name="connsiteY13" fmla="*/ 332127 h 380266"/>
                <a:gd name="connsiteX14" fmla="*/ 734037 w 1519045"/>
                <a:gd name="connsiteY14" fmla="*/ 343454 h 380266"/>
                <a:gd name="connsiteX15" fmla="*/ 871782 w 1519045"/>
                <a:gd name="connsiteY15" fmla="*/ 341431 h 380266"/>
                <a:gd name="connsiteX16" fmla="*/ 1008719 w 1519045"/>
                <a:gd name="connsiteY16" fmla="*/ 329295 h 380266"/>
                <a:gd name="connsiteX17" fmla="*/ 1214832 w 1519045"/>
                <a:gd name="connsiteY17" fmla="*/ 295921 h 380266"/>
                <a:gd name="connsiteX18" fmla="*/ 1388784 w 1519045"/>
                <a:gd name="connsiteY18" fmla="*/ 244949 h 380266"/>
                <a:gd name="connsiteX19" fmla="*/ 1469287 w 1519045"/>
                <a:gd name="connsiteY19" fmla="*/ 193168 h 380266"/>
                <a:gd name="connsiteX20" fmla="*/ 1497402 w 1519045"/>
                <a:gd name="connsiteY20" fmla="*/ 123789 h 380266"/>
                <a:gd name="connsiteX21" fmla="*/ 1484862 w 1519045"/>
                <a:gd name="connsiteY21" fmla="*/ 83133 h 380266"/>
                <a:gd name="connsiteX22" fmla="*/ 1481625 w 1519045"/>
                <a:gd name="connsiteY22" fmla="*/ 76256 h 380266"/>
                <a:gd name="connsiteX23" fmla="*/ 1519652 w 1519045"/>
                <a:gd name="connsiteY23" fmla="*/ 144825 h 380266"/>
                <a:gd name="connsiteX24" fmla="*/ 1505089 w 1519045"/>
                <a:gd name="connsiteY24" fmla="*/ 197011 h 380266"/>
                <a:gd name="connsiteX25" fmla="*/ 1454319 w 1519045"/>
                <a:gd name="connsiteY25" fmla="*/ 243937 h 380266"/>
                <a:gd name="connsiteX26" fmla="*/ 1341655 w 1519045"/>
                <a:gd name="connsiteY26" fmla="*/ 297336 h 380266"/>
                <a:gd name="connsiteX27" fmla="*/ 1123608 w 1519045"/>
                <a:gd name="connsiteY27" fmla="*/ 352152 h 380266"/>
                <a:gd name="connsiteX28" fmla="*/ 1000021 w 1519045"/>
                <a:gd name="connsiteY28" fmla="*/ 368940 h 380266"/>
                <a:gd name="connsiteX29" fmla="*/ 809483 w 1519045"/>
                <a:gd name="connsiteY29" fmla="*/ 380671 h 380266"/>
                <a:gd name="connsiteX30" fmla="*/ 796336 w 1519045"/>
                <a:gd name="connsiteY30" fmla="*/ 382087 h 380266"/>
                <a:gd name="connsiteX31" fmla="*/ 737273 w 1519045"/>
                <a:gd name="connsiteY31" fmla="*/ 382087 h 380266"/>
                <a:gd name="connsiteX32" fmla="*/ 728980 w 1519045"/>
                <a:gd name="connsiteY32" fmla="*/ 380874 h 380266"/>
                <a:gd name="connsiteX33" fmla="*/ 640588 w 1519045"/>
                <a:gd name="connsiteY33" fmla="*/ 377435 h 380266"/>
                <a:gd name="connsiteX34" fmla="*/ 506483 w 1519045"/>
                <a:gd name="connsiteY34" fmla="*/ 366108 h 380266"/>
                <a:gd name="connsiteX35" fmla="*/ 390583 w 1519045"/>
                <a:gd name="connsiteY35" fmla="*/ 349320 h 380266"/>
                <a:gd name="connsiteX36" fmla="*/ 166872 w 1519045"/>
                <a:gd name="connsiteY36" fmla="*/ 291875 h 380266"/>
                <a:gd name="connsiteX37" fmla="*/ 52186 w 1519045"/>
                <a:gd name="connsiteY37" fmla="*/ 233621 h 380266"/>
                <a:gd name="connsiteX38" fmla="*/ 4045 w 1519045"/>
                <a:gd name="connsiteY38" fmla="*/ 170513 h 380266"/>
                <a:gd name="connsiteX39" fmla="*/ 0 w 1519045"/>
                <a:gd name="connsiteY39" fmla="*/ 154332 h 380266"/>
                <a:gd name="connsiteX40" fmla="*/ 0 w 1519045"/>
                <a:gd name="connsiteY40" fmla="*/ 143005 h 38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519045" h="380266">
                  <a:moveTo>
                    <a:pt x="0" y="143005"/>
                  </a:moveTo>
                  <a:cubicBezTo>
                    <a:pt x="1416" y="137543"/>
                    <a:pt x="2427" y="132082"/>
                    <a:pt x="4045" y="126823"/>
                  </a:cubicBezTo>
                  <a:cubicBezTo>
                    <a:pt x="11327" y="101539"/>
                    <a:pt x="27509" y="82324"/>
                    <a:pt x="47129" y="65535"/>
                  </a:cubicBezTo>
                  <a:cubicBezTo>
                    <a:pt x="81717" y="36004"/>
                    <a:pt x="122171" y="17395"/>
                    <a:pt x="164648" y="2630"/>
                  </a:cubicBezTo>
                  <a:cubicBezTo>
                    <a:pt x="167277" y="1618"/>
                    <a:pt x="169907" y="809"/>
                    <a:pt x="172536" y="0"/>
                  </a:cubicBezTo>
                  <a:cubicBezTo>
                    <a:pt x="172738" y="0"/>
                    <a:pt x="172941" y="202"/>
                    <a:pt x="172536" y="0"/>
                  </a:cubicBezTo>
                  <a:cubicBezTo>
                    <a:pt x="156354" y="8091"/>
                    <a:pt x="139364" y="15979"/>
                    <a:pt x="123182" y="25081"/>
                  </a:cubicBezTo>
                  <a:cubicBezTo>
                    <a:pt x="100933" y="37622"/>
                    <a:pt x="81110" y="53197"/>
                    <a:pt x="65333" y="73626"/>
                  </a:cubicBezTo>
                  <a:cubicBezTo>
                    <a:pt x="53804" y="88594"/>
                    <a:pt x="45713" y="104978"/>
                    <a:pt x="44702" y="124194"/>
                  </a:cubicBezTo>
                  <a:cubicBezTo>
                    <a:pt x="43488" y="146848"/>
                    <a:pt x="52792" y="165659"/>
                    <a:pt x="67356" y="182245"/>
                  </a:cubicBezTo>
                  <a:cubicBezTo>
                    <a:pt x="90212" y="207731"/>
                    <a:pt x="119339" y="223508"/>
                    <a:pt x="150286" y="236251"/>
                  </a:cubicBezTo>
                  <a:cubicBezTo>
                    <a:pt x="199842" y="256478"/>
                    <a:pt x="251017" y="271244"/>
                    <a:pt x="302798" y="283987"/>
                  </a:cubicBezTo>
                  <a:cubicBezTo>
                    <a:pt x="353163" y="296325"/>
                    <a:pt x="403933" y="307450"/>
                    <a:pt x="454702" y="317159"/>
                  </a:cubicBezTo>
                  <a:cubicBezTo>
                    <a:pt x="489088" y="323834"/>
                    <a:pt x="524081" y="327677"/>
                    <a:pt x="558871" y="332127"/>
                  </a:cubicBezTo>
                  <a:cubicBezTo>
                    <a:pt x="616923" y="339409"/>
                    <a:pt x="675378" y="343656"/>
                    <a:pt x="734037" y="343454"/>
                  </a:cubicBezTo>
                  <a:cubicBezTo>
                    <a:pt x="779952" y="343454"/>
                    <a:pt x="825867" y="343656"/>
                    <a:pt x="871782" y="341431"/>
                  </a:cubicBezTo>
                  <a:cubicBezTo>
                    <a:pt x="917495" y="339004"/>
                    <a:pt x="963208" y="334149"/>
                    <a:pt x="1008719" y="329295"/>
                  </a:cubicBezTo>
                  <a:cubicBezTo>
                    <a:pt x="1078097" y="322013"/>
                    <a:pt x="1146465" y="309675"/>
                    <a:pt x="1214832" y="295921"/>
                  </a:cubicBezTo>
                  <a:cubicBezTo>
                    <a:pt x="1274299" y="283784"/>
                    <a:pt x="1332957" y="269423"/>
                    <a:pt x="1388784" y="244949"/>
                  </a:cubicBezTo>
                  <a:cubicBezTo>
                    <a:pt x="1418315" y="232003"/>
                    <a:pt x="1446431" y="216631"/>
                    <a:pt x="1469287" y="193168"/>
                  </a:cubicBezTo>
                  <a:cubicBezTo>
                    <a:pt x="1488098" y="173952"/>
                    <a:pt x="1499628" y="151702"/>
                    <a:pt x="1497402" y="123789"/>
                  </a:cubicBezTo>
                  <a:cubicBezTo>
                    <a:pt x="1496391" y="109226"/>
                    <a:pt x="1491537" y="95876"/>
                    <a:pt x="1484862" y="83133"/>
                  </a:cubicBezTo>
                  <a:cubicBezTo>
                    <a:pt x="1483648" y="80908"/>
                    <a:pt x="1482435" y="78683"/>
                    <a:pt x="1481625" y="76256"/>
                  </a:cubicBezTo>
                  <a:cubicBezTo>
                    <a:pt x="1500639" y="95674"/>
                    <a:pt x="1516416" y="116710"/>
                    <a:pt x="1519652" y="144825"/>
                  </a:cubicBezTo>
                  <a:cubicBezTo>
                    <a:pt x="1521877" y="164243"/>
                    <a:pt x="1515607" y="181436"/>
                    <a:pt x="1505089" y="197011"/>
                  </a:cubicBezTo>
                  <a:cubicBezTo>
                    <a:pt x="1491941" y="216631"/>
                    <a:pt x="1473939" y="231194"/>
                    <a:pt x="1454319" y="243937"/>
                  </a:cubicBezTo>
                  <a:cubicBezTo>
                    <a:pt x="1419326" y="266996"/>
                    <a:pt x="1380895" y="283380"/>
                    <a:pt x="1341655" y="297336"/>
                  </a:cubicBezTo>
                  <a:cubicBezTo>
                    <a:pt x="1270658" y="322418"/>
                    <a:pt x="1197841" y="340218"/>
                    <a:pt x="1123608" y="352152"/>
                  </a:cubicBezTo>
                  <a:cubicBezTo>
                    <a:pt x="1082547" y="358826"/>
                    <a:pt x="1041284" y="364085"/>
                    <a:pt x="1000021" y="368940"/>
                  </a:cubicBezTo>
                  <a:cubicBezTo>
                    <a:pt x="936711" y="376424"/>
                    <a:pt x="873198" y="379458"/>
                    <a:pt x="809483" y="380671"/>
                  </a:cubicBezTo>
                  <a:cubicBezTo>
                    <a:pt x="805033" y="380671"/>
                    <a:pt x="800786" y="381481"/>
                    <a:pt x="796336" y="382087"/>
                  </a:cubicBezTo>
                  <a:cubicBezTo>
                    <a:pt x="776716" y="382087"/>
                    <a:pt x="756893" y="382087"/>
                    <a:pt x="737273" y="382087"/>
                  </a:cubicBezTo>
                  <a:cubicBezTo>
                    <a:pt x="734441" y="381683"/>
                    <a:pt x="731812" y="381076"/>
                    <a:pt x="728980" y="380874"/>
                  </a:cubicBezTo>
                  <a:cubicBezTo>
                    <a:pt x="699449" y="379660"/>
                    <a:pt x="669917" y="379458"/>
                    <a:pt x="640588" y="377435"/>
                  </a:cubicBezTo>
                  <a:cubicBezTo>
                    <a:pt x="595887" y="374401"/>
                    <a:pt x="550983" y="370963"/>
                    <a:pt x="506483" y="366108"/>
                  </a:cubicBezTo>
                  <a:cubicBezTo>
                    <a:pt x="467648" y="361860"/>
                    <a:pt x="429216" y="355792"/>
                    <a:pt x="390583" y="349320"/>
                  </a:cubicBezTo>
                  <a:cubicBezTo>
                    <a:pt x="314327" y="336779"/>
                    <a:pt x="239690" y="317968"/>
                    <a:pt x="166872" y="291875"/>
                  </a:cubicBezTo>
                  <a:cubicBezTo>
                    <a:pt x="126216" y="277312"/>
                    <a:pt x="86571" y="260321"/>
                    <a:pt x="52186" y="233621"/>
                  </a:cubicBezTo>
                  <a:cubicBezTo>
                    <a:pt x="30543" y="217035"/>
                    <a:pt x="11934" y="197617"/>
                    <a:pt x="4045" y="170513"/>
                  </a:cubicBezTo>
                  <a:cubicBezTo>
                    <a:pt x="2427" y="165254"/>
                    <a:pt x="1416" y="159793"/>
                    <a:pt x="0" y="154332"/>
                  </a:cubicBezTo>
                  <a:cubicBezTo>
                    <a:pt x="0" y="150489"/>
                    <a:pt x="0" y="146645"/>
                    <a:pt x="0" y="143005"/>
                  </a:cubicBezTo>
                  <a:close/>
                </a:path>
              </a:pathLst>
            </a:custGeom>
            <a:grpFill/>
            <a:ln w="2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5C4763A-2359-4620-998D-2A173F7D4026}"/>
                </a:ext>
              </a:extLst>
            </p:cNvPr>
            <p:cNvSpPr/>
            <p:nvPr/>
          </p:nvSpPr>
          <p:spPr>
            <a:xfrm>
              <a:off x="8747862" y="392784"/>
              <a:ext cx="981008" cy="1385547"/>
            </a:xfrm>
            <a:custGeom>
              <a:avLst/>
              <a:gdLst>
                <a:gd name="connsiteX0" fmla="*/ 846888 w 981007"/>
                <a:gd name="connsiteY0" fmla="*/ 0 h 1385546"/>
                <a:gd name="connsiteX1" fmla="*/ 915256 w 981007"/>
                <a:gd name="connsiteY1" fmla="*/ 137341 h 1385546"/>
                <a:gd name="connsiteX2" fmla="*/ 880263 w 981007"/>
                <a:gd name="connsiteY2" fmla="*/ 274278 h 1385546"/>
                <a:gd name="connsiteX3" fmla="*/ 778117 w 981007"/>
                <a:gd name="connsiteY3" fmla="*/ 364490 h 1385546"/>
                <a:gd name="connsiteX4" fmla="*/ 637944 w 981007"/>
                <a:gd name="connsiteY4" fmla="*/ 451870 h 1385546"/>
                <a:gd name="connsiteX5" fmla="*/ 566138 w 981007"/>
                <a:gd name="connsiteY5" fmla="*/ 508101 h 1385546"/>
                <a:gd name="connsiteX6" fmla="*/ 559059 w 981007"/>
                <a:gd name="connsiteY6" fmla="*/ 516192 h 1385546"/>
                <a:gd name="connsiteX7" fmla="*/ 689927 w 981007"/>
                <a:gd name="connsiteY7" fmla="*/ 541880 h 1385546"/>
                <a:gd name="connsiteX8" fmla="*/ 650687 w 981007"/>
                <a:gd name="connsiteY8" fmla="*/ 539858 h 1385546"/>
                <a:gd name="connsiteX9" fmla="*/ 588995 w 981007"/>
                <a:gd name="connsiteY9" fmla="*/ 536015 h 1385546"/>
                <a:gd name="connsiteX10" fmla="*/ 556025 w 981007"/>
                <a:gd name="connsiteY10" fmla="*/ 534801 h 1385546"/>
                <a:gd name="connsiteX11" fmla="*/ 549754 w 981007"/>
                <a:gd name="connsiteY11" fmla="*/ 536621 h 1385546"/>
                <a:gd name="connsiteX12" fmla="*/ 524268 w 981007"/>
                <a:gd name="connsiteY12" fmla="*/ 573839 h 1385546"/>
                <a:gd name="connsiteX13" fmla="*/ 552586 w 981007"/>
                <a:gd name="connsiteY13" fmla="*/ 576266 h 1385546"/>
                <a:gd name="connsiteX14" fmla="*/ 648664 w 981007"/>
                <a:gd name="connsiteY14" fmla="*/ 587796 h 1385546"/>
                <a:gd name="connsiteX15" fmla="*/ 778926 w 981007"/>
                <a:gd name="connsiteY15" fmla="*/ 625620 h 1385546"/>
                <a:gd name="connsiteX16" fmla="*/ 827471 w 981007"/>
                <a:gd name="connsiteY16" fmla="*/ 654949 h 1385546"/>
                <a:gd name="connsiteX17" fmla="*/ 836977 w 981007"/>
                <a:gd name="connsiteY17" fmla="*/ 664253 h 1385546"/>
                <a:gd name="connsiteX18" fmla="*/ 835359 w 981007"/>
                <a:gd name="connsiteY18" fmla="*/ 726148 h 1385546"/>
                <a:gd name="connsiteX19" fmla="*/ 829089 w 981007"/>
                <a:gd name="connsiteY19" fmla="*/ 732621 h 1385546"/>
                <a:gd name="connsiteX20" fmla="*/ 831920 w 981007"/>
                <a:gd name="connsiteY20" fmla="*/ 732823 h 1385546"/>
                <a:gd name="connsiteX21" fmla="*/ 883904 w 981007"/>
                <a:gd name="connsiteY21" fmla="*/ 696819 h 1385546"/>
                <a:gd name="connsiteX22" fmla="*/ 908581 w 981007"/>
                <a:gd name="connsiteY22" fmla="*/ 639981 h 1385546"/>
                <a:gd name="connsiteX23" fmla="*/ 910401 w 981007"/>
                <a:gd name="connsiteY23" fmla="*/ 635733 h 1385546"/>
                <a:gd name="connsiteX24" fmla="*/ 933864 w 981007"/>
                <a:gd name="connsiteY24" fmla="*/ 685694 h 1385546"/>
                <a:gd name="connsiteX25" fmla="*/ 976746 w 981007"/>
                <a:gd name="connsiteY25" fmla="*/ 827687 h 1385546"/>
                <a:gd name="connsiteX26" fmla="*/ 981802 w 981007"/>
                <a:gd name="connsiteY26" fmla="*/ 926395 h 1385546"/>
                <a:gd name="connsiteX27" fmla="*/ 927594 w 981007"/>
                <a:gd name="connsiteY27" fmla="*/ 1123203 h 1385546"/>
                <a:gd name="connsiteX28" fmla="*/ 767801 w 981007"/>
                <a:gd name="connsiteY28" fmla="*/ 1294121 h 1385546"/>
                <a:gd name="connsiteX29" fmla="*/ 600726 w 981007"/>
                <a:gd name="connsiteY29" fmla="*/ 1375838 h 1385546"/>
                <a:gd name="connsiteX30" fmla="*/ 572813 w 981007"/>
                <a:gd name="connsiteY30" fmla="*/ 1386356 h 1385546"/>
                <a:gd name="connsiteX31" fmla="*/ 624189 w 981007"/>
                <a:gd name="connsiteY31" fmla="*/ 1355004 h 1385546"/>
                <a:gd name="connsiteX32" fmla="*/ 830505 w 981007"/>
                <a:gd name="connsiteY32" fmla="*/ 1167096 h 1385546"/>
                <a:gd name="connsiteX33" fmla="*/ 914851 w 981007"/>
                <a:gd name="connsiteY33" fmla="*/ 995571 h 1385546"/>
                <a:gd name="connsiteX34" fmla="*/ 874599 w 981007"/>
                <a:gd name="connsiteY34" fmla="*/ 742330 h 1385546"/>
                <a:gd name="connsiteX35" fmla="*/ 871161 w 981007"/>
                <a:gd name="connsiteY35" fmla="*/ 737677 h 1385546"/>
                <a:gd name="connsiteX36" fmla="*/ 833943 w 981007"/>
                <a:gd name="connsiteY36" fmla="*/ 756488 h 1385546"/>
                <a:gd name="connsiteX37" fmla="*/ 703682 w 981007"/>
                <a:gd name="connsiteY37" fmla="*/ 797145 h 1385546"/>
                <a:gd name="connsiteX38" fmla="*/ 598097 w 981007"/>
                <a:gd name="connsiteY38" fmla="*/ 811506 h 1385546"/>
                <a:gd name="connsiteX39" fmla="*/ 402097 w 981007"/>
                <a:gd name="connsiteY39" fmla="*/ 815349 h 1385546"/>
                <a:gd name="connsiteX40" fmla="*/ 308851 w 981007"/>
                <a:gd name="connsiteY40" fmla="*/ 809888 h 1385546"/>
                <a:gd name="connsiteX41" fmla="*/ 72802 w 981007"/>
                <a:gd name="connsiteY41" fmla="*/ 728171 h 1385546"/>
                <a:gd name="connsiteX42" fmla="*/ 67139 w 981007"/>
                <a:gd name="connsiteY42" fmla="*/ 724732 h 1385546"/>
                <a:gd name="connsiteX43" fmla="*/ 64105 w 981007"/>
                <a:gd name="connsiteY43" fmla="*/ 736464 h 1385546"/>
                <a:gd name="connsiteX44" fmla="*/ 48530 w 981007"/>
                <a:gd name="connsiteY44" fmla="*/ 840430 h 1385546"/>
                <a:gd name="connsiteX45" fmla="*/ 46507 w 981007"/>
                <a:gd name="connsiteY45" fmla="*/ 966647 h 1385546"/>
                <a:gd name="connsiteX46" fmla="*/ 77252 w 981007"/>
                <a:gd name="connsiteY46" fmla="*/ 1107224 h 1385546"/>
                <a:gd name="connsiteX47" fmla="*/ 176162 w 981007"/>
                <a:gd name="connsiteY47" fmla="*/ 1258522 h 1385546"/>
                <a:gd name="connsiteX48" fmla="*/ 299344 w 981007"/>
                <a:gd name="connsiteY48" fmla="*/ 1365522 h 1385546"/>
                <a:gd name="connsiteX49" fmla="*/ 302581 w 981007"/>
                <a:gd name="connsiteY49" fmla="*/ 1369972 h 1385546"/>
                <a:gd name="connsiteX50" fmla="*/ 296310 w 981007"/>
                <a:gd name="connsiteY50" fmla="*/ 1367545 h 1385546"/>
                <a:gd name="connsiteX51" fmla="*/ 32551 w 981007"/>
                <a:gd name="connsiteY51" fmla="*/ 1094076 h 1385546"/>
                <a:gd name="connsiteX52" fmla="*/ 3828 w 981007"/>
                <a:gd name="connsiteY52" fmla="*/ 972108 h 1385546"/>
                <a:gd name="connsiteX53" fmla="*/ 3019 w 981007"/>
                <a:gd name="connsiteY53" fmla="*/ 848723 h 1385546"/>
                <a:gd name="connsiteX54" fmla="*/ 42664 w 981007"/>
                <a:gd name="connsiteY54" fmla="*/ 686301 h 1385546"/>
                <a:gd name="connsiteX55" fmla="*/ 45091 w 981007"/>
                <a:gd name="connsiteY55" fmla="*/ 668906 h 1385546"/>
                <a:gd name="connsiteX56" fmla="*/ 54194 w 981007"/>
                <a:gd name="connsiteY56" fmla="*/ 638161 h 1385546"/>
                <a:gd name="connsiteX57" fmla="*/ 92625 w 981007"/>
                <a:gd name="connsiteY57" fmla="*/ 601348 h 1385546"/>
                <a:gd name="connsiteX58" fmla="*/ 241698 w 981007"/>
                <a:gd name="connsiteY58" fmla="*/ 534801 h 1385546"/>
                <a:gd name="connsiteX59" fmla="*/ 363059 w 981007"/>
                <a:gd name="connsiteY59" fmla="*/ 512956 h 1385546"/>
                <a:gd name="connsiteX60" fmla="*/ 474510 w 981007"/>
                <a:gd name="connsiteY60" fmla="*/ 512551 h 1385546"/>
                <a:gd name="connsiteX61" fmla="*/ 489882 w 981007"/>
                <a:gd name="connsiteY61" fmla="*/ 504056 h 1385546"/>
                <a:gd name="connsiteX62" fmla="*/ 561688 w 981007"/>
                <a:gd name="connsiteY62" fmla="*/ 415057 h 1385546"/>
                <a:gd name="connsiteX63" fmla="*/ 693366 w 981007"/>
                <a:gd name="connsiteY63" fmla="*/ 328081 h 1385546"/>
                <a:gd name="connsiteX64" fmla="*/ 798951 w 981007"/>
                <a:gd name="connsiteY64" fmla="*/ 257692 h 1385546"/>
                <a:gd name="connsiteX65" fmla="*/ 859834 w 981007"/>
                <a:gd name="connsiteY65" fmla="*/ 171525 h 1385546"/>
                <a:gd name="connsiteX66" fmla="*/ 865295 w 981007"/>
                <a:gd name="connsiteY66" fmla="*/ 92437 h 1385546"/>
                <a:gd name="connsiteX67" fmla="*/ 846888 w 981007"/>
                <a:gd name="connsiteY67" fmla="*/ 0 h 1385546"/>
                <a:gd name="connsiteX68" fmla="*/ 479971 w 981007"/>
                <a:gd name="connsiteY68" fmla="*/ 533587 h 1385546"/>
                <a:gd name="connsiteX69" fmla="*/ 473701 w 981007"/>
                <a:gd name="connsiteY69" fmla="*/ 533183 h 1385546"/>
                <a:gd name="connsiteX70" fmla="*/ 317549 w 981007"/>
                <a:gd name="connsiteY70" fmla="*/ 542892 h 1385546"/>
                <a:gd name="connsiteX71" fmla="*/ 202053 w 981007"/>
                <a:gd name="connsiteY71" fmla="*/ 571816 h 1385546"/>
                <a:gd name="connsiteX72" fmla="*/ 106379 w 981007"/>
                <a:gd name="connsiteY72" fmla="*/ 625620 h 1385546"/>
                <a:gd name="connsiteX73" fmla="*/ 95457 w 981007"/>
                <a:gd name="connsiteY73" fmla="*/ 690144 h 1385546"/>
                <a:gd name="connsiteX74" fmla="*/ 118515 w 981007"/>
                <a:gd name="connsiteY74" fmla="*/ 715428 h 1385546"/>
                <a:gd name="connsiteX75" fmla="*/ 190119 w 981007"/>
                <a:gd name="connsiteY75" fmla="*/ 752039 h 1385546"/>
                <a:gd name="connsiteX76" fmla="*/ 343237 w 981007"/>
                <a:gd name="connsiteY76" fmla="*/ 781368 h 1385546"/>
                <a:gd name="connsiteX77" fmla="*/ 454081 w 981007"/>
                <a:gd name="connsiteY77" fmla="*/ 786829 h 1385546"/>
                <a:gd name="connsiteX78" fmla="*/ 670105 w 981007"/>
                <a:gd name="connsiteY78" fmla="*/ 777524 h 1385546"/>
                <a:gd name="connsiteX79" fmla="*/ 740697 w 981007"/>
                <a:gd name="connsiteY79" fmla="*/ 762961 h 1385546"/>
                <a:gd name="connsiteX80" fmla="*/ 794703 w 981007"/>
                <a:gd name="connsiteY80" fmla="*/ 731407 h 1385546"/>
                <a:gd name="connsiteX81" fmla="*/ 797332 w 981007"/>
                <a:gd name="connsiteY81" fmla="*/ 680840 h 1385546"/>
                <a:gd name="connsiteX82" fmla="*/ 768812 w 981007"/>
                <a:gd name="connsiteY82" fmla="*/ 654949 h 1385546"/>
                <a:gd name="connsiteX83" fmla="*/ 595265 w 981007"/>
                <a:gd name="connsiteY83" fmla="*/ 600943 h 1385546"/>
                <a:gd name="connsiteX84" fmla="*/ 524673 w 981007"/>
                <a:gd name="connsiteY84" fmla="*/ 595482 h 1385546"/>
                <a:gd name="connsiteX85" fmla="*/ 514559 w 981007"/>
                <a:gd name="connsiteY85" fmla="*/ 602157 h 1385546"/>
                <a:gd name="connsiteX86" fmla="*/ 503637 w 981007"/>
                <a:gd name="connsiteY86" fmla="*/ 676187 h 1385546"/>
                <a:gd name="connsiteX87" fmla="*/ 502625 w 981007"/>
                <a:gd name="connsiteY87" fmla="*/ 688728 h 1385546"/>
                <a:gd name="connsiteX88" fmla="*/ 473701 w 981007"/>
                <a:gd name="connsiteY88" fmla="*/ 603168 h 1385546"/>
                <a:gd name="connsiteX89" fmla="*/ 464599 w 981007"/>
                <a:gd name="connsiteY89" fmla="*/ 595280 h 1385546"/>
                <a:gd name="connsiteX90" fmla="*/ 330494 w 981007"/>
                <a:gd name="connsiteY90" fmla="*/ 607416 h 1385546"/>
                <a:gd name="connsiteX91" fmla="*/ 203266 w 981007"/>
                <a:gd name="connsiteY91" fmla="*/ 635936 h 1385546"/>
                <a:gd name="connsiteX92" fmla="*/ 169690 w 981007"/>
                <a:gd name="connsiteY92" fmla="*/ 647061 h 1385546"/>
                <a:gd name="connsiteX93" fmla="*/ 173937 w 981007"/>
                <a:gd name="connsiteY93" fmla="*/ 643420 h 1385546"/>
                <a:gd name="connsiteX94" fmla="*/ 423336 w 981007"/>
                <a:gd name="connsiteY94" fmla="*/ 576468 h 1385546"/>
                <a:gd name="connsiteX95" fmla="*/ 466217 w 981007"/>
                <a:gd name="connsiteY95" fmla="*/ 574243 h 1385546"/>
                <a:gd name="connsiteX96" fmla="*/ 472892 w 981007"/>
                <a:gd name="connsiteY96" fmla="*/ 571007 h 1385546"/>
                <a:gd name="connsiteX97" fmla="*/ 479971 w 981007"/>
                <a:gd name="connsiteY97" fmla="*/ 533587 h 1385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981007" h="1385546">
                  <a:moveTo>
                    <a:pt x="846888" y="0"/>
                  </a:moveTo>
                  <a:cubicBezTo>
                    <a:pt x="878645" y="40858"/>
                    <a:pt x="906356" y="84549"/>
                    <a:pt x="915256" y="137341"/>
                  </a:cubicBezTo>
                  <a:cubicBezTo>
                    <a:pt x="923751" y="187908"/>
                    <a:pt x="910401" y="233419"/>
                    <a:pt x="880263" y="274278"/>
                  </a:cubicBezTo>
                  <a:cubicBezTo>
                    <a:pt x="852552" y="311698"/>
                    <a:pt x="816952" y="340015"/>
                    <a:pt x="778117" y="364490"/>
                  </a:cubicBezTo>
                  <a:cubicBezTo>
                    <a:pt x="731595" y="393819"/>
                    <a:pt x="684466" y="422339"/>
                    <a:pt x="637944" y="451870"/>
                  </a:cubicBezTo>
                  <a:cubicBezTo>
                    <a:pt x="612256" y="468254"/>
                    <a:pt x="587579" y="486256"/>
                    <a:pt x="566138" y="508101"/>
                  </a:cubicBezTo>
                  <a:cubicBezTo>
                    <a:pt x="564115" y="510124"/>
                    <a:pt x="562295" y="512551"/>
                    <a:pt x="559059" y="516192"/>
                  </a:cubicBezTo>
                  <a:cubicBezTo>
                    <a:pt x="604772" y="520238"/>
                    <a:pt x="648664" y="524081"/>
                    <a:pt x="689927" y="541880"/>
                  </a:cubicBezTo>
                  <a:cubicBezTo>
                    <a:pt x="676780" y="541274"/>
                    <a:pt x="663632" y="540667"/>
                    <a:pt x="650687" y="539858"/>
                  </a:cubicBezTo>
                  <a:cubicBezTo>
                    <a:pt x="630055" y="538644"/>
                    <a:pt x="609626" y="537228"/>
                    <a:pt x="588995" y="536015"/>
                  </a:cubicBezTo>
                  <a:cubicBezTo>
                    <a:pt x="578072" y="535408"/>
                    <a:pt x="566947" y="535003"/>
                    <a:pt x="556025" y="534801"/>
                  </a:cubicBezTo>
                  <a:cubicBezTo>
                    <a:pt x="553800" y="534801"/>
                    <a:pt x="550766" y="535205"/>
                    <a:pt x="549754" y="536621"/>
                  </a:cubicBezTo>
                  <a:cubicBezTo>
                    <a:pt x="541461" y="548353"/>
                    <a:pt x="533370" y="560287"/>
                    <a:pt x="524268" y="573839"/>
                  </a:cubicBezTo>
                  <a:cubicBezTo>
                    <a:pt x="535595" y="574850"/>
                    <a:pt x="544091" y="575255"/>
                    <a:pt x="552586" y="576266"/>
                  </a:cubicBezTo>
                  <a:cubicBezTo>
                    <a:pt x="584545" y="579907"/>
                    <a:pt x="616706" y="582739"/>
                    <a:pt x="648664" y="587796"/>
                  </a:cubicBezTo>
                  <a:cubicBezTo>
                    <a:pt x="693568" y="594875"/>
                    <a:pt x="737663" y="606202"/>
                    <a:pt x="778926" y="625620"/>
                  </a:cubicBezTo>
                  <a:cubicBezTo>
                    <a:pt x="795917" y="633711"/>
                    <a:pt x="811491" y="644836"/>
                    <a:pt x="827471" y="654949"/>
                  </a:cubicBezTo>
                  <a:cubicBezTo>
                    <a:pt x="831111" y="657174"/>
                    <a:pt x="834145" y="661017"/>
                    <a:pt x="836977" y="664253"/>
                  </a:cubicBezTo>
                  <a:cubicBezTo>
                    <a:pt x="854979" y="685290"/>
                    <a:pt x="854372" y="706326"/>
                    <a:pt x="835359" y="726148"/>
                  </a:cubicBezTo>
                  <a:cubicBezTo>
                    <a:pt x="833539" y="728171"/>
                    <a:pt x="831516" y="730193"/>
                    <a:pt x="829089" y="732621"/>
                  </a:cubicBezTo>
                  <a:cubicBezTo>
                    <a:pt x="830707" y="732823"/>
                    <a:pt x="831516" y="733025"/>
                    <a:pt x="831920" y="732823"/>
                  </a:cubicBezTo>
                  <a:cubicBezTo>
                    <a:pt x="849316" y="720889"/>
                    <a:pt x="867115" y="709764"/>
                    <a:pt x="883904" y="696819"/>
                  </a:cubicBezTo>
                  <a:cubicBezTo>
                    <a:pt x="902108" y="682660"/>
                    <a:pt x="907569" y="662029"/>
                    <a:pt x="908581" y="639981"/>
                  </a:cubicBezTo>
                  <a:cubicBezTo>
                    <a:pt x="908581" y="638768"/>
                    <a:pt x="908783" y="637352"/>
                    <a:pt x="910401" y="635733"/>
                  </a:cubicBezTo>
                  <a:cubicBezTo>
                    <a:pt x="918290" y="652320"/>
                    <a:pt x="926380" y="668906"/>
                    <a:pt x="933864" y="685694"/>
                  </a:cubicBezTo>
                  <a:cubicBezTo>
                    <a:pt x="954091" y="731205"/>
                    <a:pt x="969059" y="778334"/>
                    <a:pt x="976746" y="827687"/>
                  </a:cubicBezTo>
                  <a:cubicBezTo>
                    <a:pt x="981802" y="860253"/>
                    <a:pt x="983825" y="893223"/>
                    <a:pt x="981802" y="926395"/>
                  </a:cubicBezTo>
                  <a:cubicBezTo>
                    <a:pt x="977555" y="995976"/>
                    <a:pt x="958946" y="1061309"/>
                    <a:pt x="927594" y="1123203"/>
                  </a:cubicBezTo>
                  <a:cubicBezTo>
                    <a:pt x="890983" y="1195616"/>
                    <a:pt x="836168" y="1251240"/>
                    <a:pt x="767801" y="1294121"/>
                  </a:cubicBezTo>
                  <a:cubicBezTo>
                    <a:pt x="715009" y="1327293"/>
                    <a:pt x="658171" y="1351970"/>
                    <a:pt x="600726" y="1375838"/>
                  </a:cubicBezTo>
                  <a:cubicBezTo>
                    <a:pt x="591624" y="1379681"/>
                    <a:pt x="582320" y="1383524"/>
                    <a:pt x="572813" y="1386356"/>
                  </a:cubicBezTo>
                  <a:cubicBezTo>
                    <a:pt x="590006" y="1375838"/>
                    <a:pt x="607401" y="1365927"/>
                    <a:pt x="624189" y="1355004"/>
                  </a:cubicBezTo>
                  <a:cubicBezTo>
                    <a:pt x="703479" y="1303830"/>
                    <a:pt x="773667" y="1242745"/>
                    <a:pt x="830505" y="1167096"/>
                  </a:cubicBezTo>
                  <a:cubicBezTo>
                    <a:pt x="869340" y="1115315"/>
                    <a:pt x="899479" y="1059084"/>
                    <a:pt x="914851" y="995571"/>
                  </a:cubicBezTo>
                  <a:cubicBezTo>
                    <a:pt x="936494" y="905561"/>
                    <a:pt x="921324" y="821417"/>
                    <a:pt x="874599" y="742330"/>
                  </a:cubicBezTo>
                  <a:cubicBezTo>
                    <a:pt x="873588" y="740711"/>
                    <a:pt x="872374" y="739296"/>
                    <a:pt x="871161" y="737677"/>
                  </a:cubicBezTo>
                  <a:cubicBezTo>
                    <a:pt x="858620" y="744150"/>
                    <a:pt x="846484" y="750825"/>
                    <a:pt x="833943" y="756488"/>
                  </a:cubicBezTo>
                  <a:cubicBezTo>
                    <a:pt x="792478" y="775906"/>
                    <a:pt x="748788" y="789256"/>
                    <a:pt x="703682" y="797145"/>
                  </a:cubicBezTo>
                  <a:cubicBezTo>
                    <a:pt x="668689" y="803213"/>
                    <a:pt x="633494" y="807663"/>
                    <a:pt x="598097" y="811506"/>
                  </a:cubicBezTo>
                  <a:cubicBezTo>
                    <a:pt x="532966" y="818585"/>
                    <a:pt x="467430" y="816360"/>
                    <a:pt x="402097" y="815349"/>
                  </a:cubicBezTo>
                  <a:cubicBezTo>
                    <a:pt x="370948" y="814944"/>
                    <a:pt x="339798" y="812922"/>
                    <a:pt x="308851" y="809888"/>
                  </a:cubicBezTo>
                  <a:cubicBezTo>
                    <a:pt x="223696" y="801595"/>
                    <a:pt x="143597" y="778131"/>
                    <a:pt x="72802" y="728171"/>
                  </a:cubicBezTo>
                  <a:cubicBezTo>
                    <a:pt x="71386" y="727159"/>
                    <a:pt x="69566" y="726350"/>
                    <a:pt x="67139" y="724732"/>
                  </a:cubicBezTo>
                  <a:cubicBezTo>
                    <a:pt x="65925" y="728980"/>
                    <a:pt x="64712" y="732621"/>
                    <a:pt x="64105" y="736464"/>
                  </a:cubicBezTo>
                  <a:cubicBezTo>
                    <a:pt x="58846" y="771052"/>
                    <a:pt x="52373" y="805640"/>
                    <a:pt x="48530" y="840430"/>
                  </a:cubicBezTo>
                  <a:cubicBezTo>
                    <a:pt x="43878" y="882300"/>
                    <a:pt x="43069" y="924575"/>
                    <a:pt x="46507" y="966647"/>
                  </a:cubicBezTo>
                  <a:cubicBezTo>
                    <a:pt x="50350" y="1014989"/>
                    <a:pt x="59655" y="1061916"/>
                    <a:pt x="77252" y="1107224"/>
                  </a:cubicBezTo>
                  <a:cubicBezTo>
                    <a:pt x="99502" y="1164669"/>
                    <a:pt x="133686" y="1214427"/>
                    <a:pt x="176162" y="1258522"/>
                  </a:cubicBezTo>
                  <a:cubicBezTo>
                    <a:pt x="213987" y="1297762"/>
                    <a:pt x="256665" y="1331541"/>
                    <a:pt x="299344" y="1365522"/>
                  </a:cubicBezTo>
                  <a:cubicBezTo>
                    <a:pt x="300558" y="1366534"/>
                    <a:pt x="301772" y="1367545"/>
                    <a:pt x="302581" y="1369972"/>
                  </a:cubicBezTo>
                  <a:cubicBezTo>
                    <a:pt x="300558" y="1369163"/>
                    <a:pt x="298333" y="1368354"/>
                    <a:pt x="296310" y="1367545"/>
                  </a:cubicBezTo>
                  <a:cubicBezTo>
                    <a:pt x="168678" y="1314753"/>
                    <a:pt x="81095" y="1223124"/>
                    <a:pt x="32551" y="1094076"/>
                  </a:cubicBezTo>
                  <a:cubicBezTo>
                    <a:pt x="17785" y="1054836"/>
                    <a:pt x="8683" y="1013978"/>
                    <a:pt x="3828" y="972108"/>
                  </a:cubicBezTo>
                  <a:cubicBezTo>
                    <a:pt x="-1026" y="930845"/>
                    <a:pt x="-1228" y="889784"/>
                    <a:pt x="3019" y="848723"/>
                  </a:cubicBezTo>
                  <a:cubicBezTo>
                    <a:pt x="8683" y="792897"/>
                    <a:pt x="22033" y="738689"/>
                    <a:pt x="42664" y="686301"/>
                  </a:cubicBezTo>
                  <a:cubicBezTo>
                    <a:pt x="44889" y="680637"/>
                    <a:pt x="46305" y="675378"/>
                    <a:pt x="45091" y="668906"/>
                  </a:cubicBezTo>
                  <a:cubicBezTo>
                    <a:pt x="42866" y="657376"/>
                    <a:pt x="47519" y="647263"/>
                    <a:pt x="54194" y="638161"/>
                  </a:cubicBezTo>
                  <a:cubicBezTo>
                    <a:pt x="64509" y="623395"/>
                    <a:pt x="78061" y="611866"/>
                    <a:pt x="92625" y="601348"/>
                  </a:cubicBezTo>
                  <a:cubicBezTo>
                    <a:pt x="137731" y="568985"/>
                    <a:pt x="188096" y="548353"/>
                    <a:pt x="241698" y="534801"/>
                  </a:cubicBezTo>
                  <a:cubicBezTo>
                    <a:pt x="281747" y="524687"/>
                    <a:pt x="321999" y="516799"/>
                    <a:pt x="363059" y="512956"/>
                  </a:cubicBezTo>
                  <a:cubicBezTo>
                    <a:pt x="400075" y="509315"/>
                    <a:pt x="437495" y="507697"/>
                    <a:pt x="474510" y="512551"/>
                  </a:cubicBezTo>
                  <a:cubicBezTo>
                    <a:pt x="482196" y="513563"/>
                    <a:pt x="486242" y="511944"/>
                    <a:pt x="489882" y="504056"/>
                  </a:cubicBezTo>
                  <a:cubicBezTo>
                    <a:pt x="505862" y="468052"/>
                    <a:pt x="532157" y="440139"/>
                    <a:pt x="561688" y="415057"/>
                  </a:cubicBezTo>
                  <a:cubicBezTo>
                    <a:pt x="602142" y="380874"/>
                    <a:pt x="647248" y="353567"/>
                    <a:pt x="693366" y="328081"/>
                  </a:cubicBezTo>
                  <a:cubicBezTo>
                    <a:pt x="730583" y="307450"/>
                    <a:pt x="766992" y="285807"/>
                    <a:pt x="798951" y="257692"/>
                  </a:cubicBezTo>
                  <a:cubicBezTo>
                    <a:pt x="826055" y="233824"/>
                    <a:pt x="848709" y="206720"/>
                    <a:pt x="859834" y="171525"/>
                  </a:cubicBezTo>
                  <a:cubicBezTo>
                    <a:pt x="868127" y="145634"/>
                    <a:pt x="869947" y="119137"/>
                    <a:pt x="865295" y="92437"/>
                  </a:cubicBezTo>
                  <a:cubicBezTo>
                    <a:pt x="859631" y="61490"/>
                    <a:pt x="852957" y="30745"/>
                    <a:pt x="846888" y="0"/>
                  </a:cubicBezTo>
                  <a:close/>
                  <a:moveTo>
                    <a:pt x="479971" y="533587"/>
                  </a:moveTo>
                  <a:cubicBezTo>
                    <a:pt x="477746" y="533385"/>
                    <a:pt x="475724" y="533183"/>
                    <a:pt x="473701" y="533183"/>
                  </a:cubicBezTo>
                  <a:cubicBezTo>
                    <a:pt x="421515" y="532778"/>
                    <a:pt x="369330" y="535205"/>
                    <a:pt x="317549" y="542892"/>
                  </a:cubicBezTo>
                  <a:cubicBezTo>
                    <a:pt x="278106" y="548758"/>
                    <a:pt x="239473" y="557455"/>
                    <a:pt x="202053" y="571816"/>
                  </a:cubicBezTo>
                  <a:cubicBezTo>
                    <a:pt x="167465" y="584964"/>
                    <a:pt x="135101" y="602359"/>
                    <a:pt x="106379" y="625620"/>
                  </a:cubicBezTo>
                  <a:cubicBezTo>
                    <a:pt x="85343" y="642611"/>
                    <a:pt x="80691" y="667490"/>
                    <a:pt x="95457" y="690144"/>
                  </a:cubicBezTo>
                  <a:cubicBezTo>
                    <a:pt x="101525" y="699651"/>
                    <a:pt x="109818" y="708146"/>
                    <a:pt x="118515" y="715428"/>
                  </a:cubicBezTo>
                  <a:cubicBezTo>
                    <a:pt x="139551" y="732823"/>
                    <a:pt x="164431" y="743341"/>
                    <a:pt x="190119" y="752039"/>
                  </a:cubicBezTo>
                  <a:cubicBezTo>
                    <a:pt x="239877" y="768827"/>
                    <a:pt x="291254" y="777120"/>
                    <a:pt x="343237" y="781368"/>
                  </a:cubicBezTo>
                  <a:cubicBezTo>
                    <a:pt x="380050" y="784402"/>
                    <a:pt x="417065" y="786222"/>
                    <a:pt x="454081" y="786829"/>
                  </a:cubicBezTo>
                  <a:cubicBezTo>
                    <a:pt x="526291" y="788043"/>
                    <a:pt x="598299" y="785818"/>
                    <a:pt x="670105" y="777524"/>
                  </a:cubicBezTo>
                  <a:cubicBezTo>
                    <a:pt x="694175" y="774895"/>
                    <a:pt x="717840" y="771659"/>
                    <a:pt x="740697" y="762961"/>
                  </a:cubicBezTo>
                  <a:cubicBezTo>
                    <a:pt x="760519" y="755477"/>
                    <a:pt x="779937" y="747184"/>
                    <a:pt x="794703" y="731407"/>
                  </a:cubicBezTo>
                  <a:cubicBezTo>
                    <a:pt x="809671" y="715428"/>
                    <a:pt x="811289" y="697628"/>
                    <a:pt x="797332" y="680840"/>
                  </a:cubicBezTo>
                  <a:cubicBezTo>
                    <a:pt x="789242" y="671131"/>
                    <a:pt x="779330" y="662231"/>
                    <a:pt x="768812" y="654949"/>
                  </a:cubicBezTo>
                  <a:cubicBezTo>
                    <a:pt x="716627" y="619552"/>
                    <a:pt x="656350" y="608023"/>
                    <a:pt x="595265" y="600943"/>
                  </a:cubicBezTo>
                  <a:cubicBezTo>
                    <a:pt x="571802" y="598111"/>
                    <a:pt x="548136" y="597504"/>
                    <a:pt x="524673" y="595482"/>
                  </a:cubicBezTo>
                  <a:cubicBezTo>
                    <a:pt x="519009" y="595077"/>
                    <a:pt x="516177" y="596493"/>
                    <a:pt x="514559" y="602157"/>
                  </a:cubicBezTo>
                  <a:cubicBezTo>
                    <a:pt x="507682" y="626429"/>
                    <a:pt x="505053" y="651308"/>
                    <a:pt x="503637" y="676187"/>
                  </a:cubicBezTo>
                  <a:cubicBezTo>
                    <a:pt x="503435" y="680435"/>
                    <a:pt x="503030" y="684480"/>
                    <a:pt x="502625" y="688728"/>
                  </a:cubicBezTo>
                  <a:cubicBezTo>
                    <a:pt x="486646" y="661826"/>
                    <a:pt x="476128" y="633711"/>
                    <a:pt x="473701" y="603168"/>
                  </a:cubicBezTo>
                  <a:cubicBezTo>
                    <a:pt x="473094" y="596291"/>
                    <a:pt x="470869" y="594875"/>
                    <a:pt x="464599" y="595280"/>
                  </a:cubicBezTo>
                  <a:cubicBezTo>
                    <a:pt x="419695" y="597504"/>
                    <a:pt x="374993" y="600741"/>
                    <a:pt x="330494" y="607416"/>
                  </a:cubicBezTo>
                  <a:cubicBezTo>
                    <a:pt x="287410" y="614091"/>
                    <a:pt x="244934" y="622990"/>
                    <a:pt x="203266" y="635936"/>
                  </a:cubicBezTo>
                  <a:cubicBezTo>
                    <a:pt x="191939" y="639374"/>
                    <a:pt x="181017" y="643217"/>
                    <a:pt x="169690" y="647061"/>
                  </a:cubicBezTo>
                  <a:cubicBezTo>
                    <a:pt x="170701" y="645038"/>
                    <a:pt x="172319" y="644229"/>
                    <a:pt x="173937" y="643420"/>
                  </a:cubicBezTo>
                  <a:cubicBezTo>
                    <a:pt x="251609" y="600741"/>
                    <a:pt x="335955" y="583143"/>
                    <a:pt x="423336" y="576468"/>
                  </a:cubicBezTo>
                  <a:cubicBezTo>
                    <a:pt x="437495" y="575457"/>
                    <a:pt x="451856" y="575255"/>
                    <a:pt x="466217" y="574243"/>
                  </a:cubicBezTo>
                  <a:cubicBezTo>
                    <a:pt x="468644" y="574041"/>
                    <a:pt x="472689" y="572625"/>
                    <a:pt x="472892" y="571007"/>
                  </a:cubicBezTo>
                  <a:cubicBezTo>
                    <a:pt x="475724" y="558871"/>
                    <a:pt x="477746" y="546330"/>
                    <a:pt x="479971" y="533587"/>
                  </a:cubicBezTo>
                  <a:close/>
                </a:path>
              </a:pathLst>
            </a:custGeom>
            <a:grpFill/>
            <a:ln w="2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8F637E0-5567-4EC6-B1C6-0DE1039B6A3D}"/>
                </a:ext>
              </a:extLst>
            </p:cNvPr>
            <p:cNvSpPr/>
            <p:nvPr/>
          </p:nvSpPr>
          <p:spPr>
            <a:xfrm>
              <a:off x="9646532" y="1158426"/>
              <a:ext cx="325654" cy="501629"/>
            </a:xfrm>
            <a:custGeom>
              <a:avLst/>
              <a:gdLst>
                <a:gd name="connsiteX0" fmla="*/ 0 w 325654"/>
                <a:gd name="connsiteY0" fmla="*/ 502589 h 501628"/>
                <a:gd name="connsiteX1" fmla="*/ 85560 w 325654"/>
                <a:gd name="connsiteY1" fmla="*/ 426536 h 501628"/>
                <a:gd name="connsiteX2" fmla="*/ 179818 w 325654"/>
                <a:gd name="connsiteY2" fmla="*/ 314478 h 501628"/>
                <a:gd name="connsiteX3" fmla="*/ 204495 w 325654"/>
                <a:gd name="connsiteY3" fmla="*/ 239841 h 501628"/>
                <a:gd name="connsiteX4" fmla="*/ 182852 w 325654"/>
                <a:gd name="connsiteY4" fmla="*/ 164394 h 501628"/>
                <a:gd name="connsiteX5" fmla="*/ 135723 w 325654"/>
                <a:gd name="connsiteY5" fmla="*/ 116456 h 501628"/>
                <a:gd name="connsiteX6" fmla="*/ 116507 w 325654"/>
                <a:gd name="connsiteY6" fmla="*/ 100073 h 501628"/>
                <a:gd name="connsiteX7" fmla="*/ 144016 w 325654"/>
                <a:gd name="connsiteY7" fmla="*/ 3388 h 501628"/>
                <a:gd name="connsiteX8" fmla="*/ 211776 w 325654"/>
                <a:gd name="connsiteY8" fmla="*/ 9658 h 501628"/>
                <a:gd name="connsiteX9" fmla="*/ 292886 w 325654"/>
                <a:gd name="connsiteY9" fmla="*/ 70946 h 501628"/>
                <a:gd name="connsiteX10" fmla="*/ 313316 w 325654"/>
                <a:gd name="connsiteY10" fmla="*/ 228918 h 501628"/>
                <a:gd name="connsiteX11" fmla="*/ 237667 w 325654"/>
                <a:gd name="connsiteY11" fmla="*/ 338751 h 501628"/>
                <a:gd name="connsiteX12" fmla="*/ 79897 w 325654"/>
                <a:gd name="connsiteY12" fmla="*/ 458697 h 501628"/>
                <a:gd name="connsiteX13" fmla="*/ 405 w 325654"/>
                <a:gd name="connsiteY13" fmla="*/ 503398 h 501628"/>
                <a:gd name="connsiteX14" fmla="*/ 0 w 325654"/>
                <a:gd name="connsiteY14" fmla="*/ 502589 h 50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5654" h="501628">
                  <a:moveTo>
                    <a:pt x="0" y="502589"/>
                  </a:moveTo>
                  <a:cubicBezTo>
                    <a:pt x="28520" y="477305"/>
                    <a:pt x="57647" y="452426"/>
                    <a:pt x="85560" y="426536"/>
                  </a:cubicBezTo>
                  <a:cubicBezTo>
                    <a:pt x="121564" y="393161"/>
                    <a:pt x="155141" y="357562"/>
                    <a:pt x="179818" y="314478"/>
                  </a:cubicBezTo>
                  <a:cubicBezTo>
                    <a:pt x="193168" y="291217"/>
                    <a:pt x="202674" y="266743"/>
                    <a:pt x="204495" y="239841"/>
                  </a:cubicBezTo>
                  <a:cubicBezTo>
                    <a:pt x="206315" y="212130"/>
                    <a:pt x="198224" y="187049"/>
                    <a:pt x="182852" y="164394"/>
                  </a:cubicBezTo>
                  <a:cubicBezTo>
                    <a:pt x="170109" y="145583"/>
                    <a:pt x="153725" y="130211"/>
                    <a:pt x="135723" y="116456"/>
                  </a:cubicBezTo>
                  <a:cubicBezTo>
                    <a:pt x="129048" y="111400"/>
                    <a:pt x="122373" y="106141"/>
                    <a:pt x="116507" y="100073"/>
                  </a:cubicBezTo>
                  <a:cubicBezTo>
                    <a:pt x="83335" y="65080"/>
                    <a:pt x="97494" y="16131"/>
                    <a:pt x="144016" y="3388"/>
                  </a:cubicBezTo>
                  <a:cubicBezTo>
                    <a:pt x="167277" y="-2883"/>
                    <a:pt x="190134" y="-253"/>
                    <a:pt x="211776" y="9658"/>
                  </a:cubicBezTo>
                  <a:cubicBezTo>
                    <a:pt x="243330" y="23817"/>
                    <a:pt x="271041" y="43842"/>
                    <a:pt x="292886" y="70946"/>
                  </a:cubicBezTo>
                  <a:cubicBezTo>
                    <a:pt x="331722" y="119288"/>
                    <a:pt x="335565" y="172687"/>
                    <a:pt x="313316" y="228918"/>
                  </a:cubicBezTo>
                  <a:cubicBezTo>
                    <a:pt x="296527" y="271193"/>
                    <a:pt x="268614" y="306185"/>
                    <a:pt x="237667" y="338751"/>
                  </a:cubicBezTo>
                  <a:cubicBezTo>
                    <a:pt x="191549" y="387296"/>
                    <a:pt x="137543" y="425524"/>
                    <a:pt x="79897" y="458697"/>
                  </a:cubicBezTo>
                  <a:cubicBezTo>
                    <a:pt x="53601" y="473867"/>
                    <a:pt x="26902" y="488633"/>
                    <a:pt x="405" y="503398"/>
                  </a:cubicBezTo>
                  <a:cubicBezTo>
                    <a:pt x="405" y="503196"/>
                    <a:pt x="202" y="502994"/>
                    <a:pt x="0" y="502589"/>
                  </a:cubicBezTo>
                  <a:close/>
                </a:path>
              </a:pathLst>
            </a:custGeom>
            <a:grpFill/>
            <a:ln w="2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3F60E58-C985-480D-AD5A-6BE0B9DD6021}"/>
                </a:ext>
              </a:extLst>
            </p:cNvPr>
            <p:cNvSpPr/>
            <p:nvPr/>
          </p:nvSpPr>
          <p:spPr>
            <a:xfrm>
              <a:off x="9287796" y="296706"/>
              <a:ext cx="258905" cy="404539"/>
            </a:xfrm>
            <a:custGeom>
              <a:avLst/>
              <a:gdLst>
                <a:gd name="connsiteX0" fmla="*/ 217754 w 258905"/>
                <a:gd name="connsiteY0" fmla="*/ 0 h 404539"/>
                <a:gd name="connsiteX1" fmla="*/ 260028 w 258905"/>
                <a:gd name="connsiteY1" fmla="*/ 95067 h 404539"/>
                <a:gd name="connsiteX2" fmla="*/ 241217 w 258905"/>
                <a:gd name="connsiteY2" fmla="*/ 157164 h 404539"/>
                <a:gd name="connsiteX3" fmla="*/ 181750 w 258905"/>
                <a:gd name="connsiteY3" fmla="*/ 212181 h 404539"/>
                <a:gd name="connsiteX4" fmla="*/ 81020 w 258905"/>
                <a:gd name="connsiteY4" fmla="*/ 280143 h 404539"/>
                <a:gd name="connsiteX5" fmla="*/ 34700 w 258905"/>
                <a:gd name="connsiteY5" fmla="*/ 329497 h 404539"/>
                <a:gd name="connsiteX6" fmla="*/ 18721 w 258905"/>
                <a:gd name="connsiteY6" fmla="*/ 386335 h 404539"/>
                <a:gd name="connsiteX7" fmla="*/ 17305 w 258905"/>
                <a:gd name="connsiteY7" fmla="*/ 404944 h 404539"/>
                <a:gd name="connsiteX8" fmla="*/ 1123 w 258905"/>
                <a:gd name="connsiteY8" fmla="*/ 359433 h 404539"/>
                <a:gd name="connsiteX9" fmla="*/ 34902 w 258905"/>
                <a:gd name="connsiteY9" fmla="*/ 263355 h 404539"/>
                <a:gd name="connsiteX10" fmla="*/ 124710 w 258905"/>
                <a:gd name="connsiteY10" fmla="*/ 195392 h 404539"/>
                <a:gd name="connsiteX11" fmla="*/ 190852 w 258905"/>
                <a:gd name="connsiteY11" fmla="*/ 151702 h 404539"/>
                <a:gd name="connsiteX12" fmla="*/ 228474 w 258905"/>
                <a:gd name="connsiteY12" fmla="*/ 93853 h 404539"/>
                <a:gd name="connsiteX13" fmla="*/ 225845 w 258905"/>
                <a:gd name="connsiteY13" fmla="*/ 32565 h 404539"/>
                <a:gd name="connsiteX14" fmla="*/ 217754 w 258905"/>
                <a:gd name="connsiteY14" fmla="*/ 0 h 404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8905" h="404539">
                  <a:moveTo>
                    <a:pt x="217754" y="0"/>
                  </a:moveTo>
                  <a:cubicBezTo>
                    <a:pt x="240408" y="29329"/>
                    <a:pt x="258410" y="58658"/>
                    <a:pt x="260028" y="95067"/>
                  </a:cubicBezTo>
                  <a:cubicBezTo>
                    <a:pt x="261040" y="117721"/>
                    <a:pt x="253960" y="138352"/>
                    <a:pt x="241217" y="157164"/>
                  </a:cubicBezTo>
                  <a:cubicBezTo>
                    <a:pt x="225642" y="180020"/>
                    <a:pt x="204606" y="197011"/>
                    <a:pt x="181750" y="212181"/>
                  </a:cubicBezTo>
                  <a:cubicBezTo>
                    <a:pt x="147971" y="234633"/>
                    <a:pt x="113990" y="256680"/>
                    <a:pt x="81020" y="280143"/>
                  </a:cubicBezTo>
                  <a:cubicBezTo>
                    <a:pt x="62411" y="293291"/>
                    <a:pt x="46431" y="309675"/>
                    <a:pt x="34700" y="329497"/>
                  </a:cubicBezTo>
                  <a:cubicBezTo>
                    <a:pt x="24384" y="347095"/>
                    <a:pt x="20339" y="366310"/>
                    <a:pt x="18721" y="386335"/>
                  </a:cubicBezTo>
                  <a:cubicBezTo>
                    <a:pt x="18316" y="391796"/>
                    <a:pt x="17911" y="397460"/>
                    <a:pt x="17305" y="404944"/>
                  </a:cubicBezTo>
                  <a:cubicBezTo>
                    <a:pt x="8607" y="389571"/>
                    <a:pt x="3550" y="375008"/>
                    <a:pt x="1123" y="359433"/>
                  </a:cubicBezTo>
                  <a:cubicBezTo>
                    <a:pt x="-4338" y="321609"/>
                    <a:pt x="10630" y="290661"/>
                    <a:pt x="34902" y="263355"/>
                  </a:cubicBezTo>
                  <a:cubicBezTo>
                    <a:pt x="60388" y="234835"/>
                    <a:pt x="91740" y="213799"/>
                    <a:pt x="124710" y="195392"/>
                  </a:cubicBezTo>
                  <a:cubicBezTo>
                    <a:pt x="147769" y="182447"/>
                    <a:pt x="170827" y="169300"/>
                    <a:pt x="190852" y="151702"/>
                  </a:cubicBezTo>
                  <a:cubicBezTo>
                    <a:pt x="208854" y="135925"/>
                    <a:pt x="223013" y="117721"/>
                    <a:pt x="228474" y="93853"/>
                  </a:cubicBezTo>
                  <a:cubicBezTo>
                    <a:pt x="233126" y="73222"/>
                    <a:pt x="230295" y="52792"/>
                    <a:pt x="225845" y="32565"/>
                  </a:cubicBezTo>
                  <a:cubicBezTo>
                    <a:pt x="223215" y="22452"/>
                    <a:pt x="220586" y="12338"/>
                    <a:pt x="217754" y="0"/>
                  </a:cubicBezTo>
                  <a:close/>
                </a:path>
              </a:pathLst>
            </a:custGeom>
            <a:grpFill/>
            <a:ln w="2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C06FE4C-0F05-4FC8-B986-AC1CE2C4B41D}"/>
                </a:ext>
              </a:extLst>
            </p:cNvPr>
            <p:cNvSpPr/>
            <p:nvPr/>
          </p:nvSpPr>
          <p:spPr>
            <a:xfrm>
              <a:off x="9319451" y="228137"/>
              <a:ext cx="151702" cy="230587"/>
            </a:xfrm>
            <a:custGeom>
              <a:avLst/>
              <a:gdLst>
                <a:gd name="connsiteX0" fmla="*/ 128857 w 151702"/>
                <a:gd name="connsiteY0" fmla="*/ 0 h 230587"/>
                <a:gd name="connsiteX1" fmla="*/ 152522 w 151702"/>
                <a:gd name="connsiteY1" fmla="*/ 47736 h 230587"/>
                <a:gd name="connsiteX2" fmla="*/ 138363 w 151702"/>
                <a:gd name="connsiteY2" fmla="*/ 94055 h 230587"/>
                <a:gd name="connsiteX3" fmla="*/ 97909 w 151702"/>
                <a:gd name="connsiteY3" fmla="*/ 127632 h 230587"/>
                <a:gd name="connsiteX4" fmla="*/ 43701 w 151702"/>
                <a:gd name="connsiteY4" fmla="*/ 165052 h 230587"/>
                <a:gd name="connsiteX5" fmla="*/ 10731 w 151702"/>
                <a:gd name="connsiteY5" fmla="*/ 228565 h 230587"/>
                <a:gd name="connsiteX6" fmla="*/ 10124 w 151702"/>
                <a:gd name="connsiteY6" fmla="*/ 231801 h 230587"/>
                <a:gd name="connsiteX7" fmla="*/ 7697 w 151702"/>
                <a:gd name="connsiteY7" fmla="*/ 232408 h 230587"/>
                <a:gd name="connsiteX8" fmla="*/ 618 w 151702"/>
                <a:gd name="connsiteY8" fmla="*/ 207731 h 230587"/>
                <a:gd name="connsiteX9" fmla="*/ 12956 w 151702"/>
                <a:gd name="connsiteY9" fmla="*/ 161411 h 230587"/>
                <a:gd name="connsiteX10" fmla="*/ 56039 w 151702"/>
                <a:gd name="connsiteY10" fmla="*/ 122575 h 230587"/>
                <a:gd name="connsiteX11" fmla="*/ 103168 w 151702"/>
                <a:gd name="connsiteY11" fmla="*/ 93246 h 230587"/>
                <a:gd name="connsiteX12" fmla="*/ 134318 w 151702"/>
                <a:gd name="connsiteY12" fmla="*/ 50163 h 230587"/>
                <a:gd name="connsiteX13" fmla="*/ 132093 w 151702"/>
                <a:gd name="connsiteY13" fmla="*/ 12743 h 230587"/>
                <a:gd name="connsiteX14" fmla="*/ 128857 w 151702"/>
                <a:gd name="connsiteY14" fmla="*/ 0 h 230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1702" h="230587">
                  <a:moveTo>
                    <a:pt x="128857" y="0"/>
                  </a:moveTo>
                  <a:cubicBezTo>
                    <a:pt x="140993" y="13957"/>
                    <a:pt x="150095" y="29329"/>
                    <a:pt x="152522" y="47736"/>
                  </a:cubicBezTo>
                  <a:cubicBezTo>
                    <a:pt x="154747" y="65333"/>
                    <a:pt x="149083" y="80503"/>
                    <a:pt x="138363" y="94055"/>
                  </a:cubicBezTo>
                  <a:cubicBezTo>
                    <a:pt x="127238" y="108214"/>
                    <a:pt x="112675" y="117923"/>
                    <a:pt x="97909" y="127632"/>
                  </a:cubicBezTo>
                  <a:cubicBezTo>
                    <a:pt x="79503" y="139768"/>
                    <a:pt x="61298" y="152107"/>
                    <a:pt x="43701" y="165052"/>
                  </a:cubicBezTo>
                  <a:cubicBezTo>
                    <a:pt x="22665" y="180627"/>
                    <a:pt x="10731" y="201663"/>
                    <a:pt x="10731" y="228565"/>
                  </a:cubicBezTo>
                  <a:cubicBezTo>
                    <a:pt x="10731" y="229576"/>
                    <a:pt x="10326" y="230790"/>
                    <a:pt x="10124" y="231801"/>
                  </a:cubicBezTo>
                  <a:cubicBezTo>
                    <a:pt x="9315" y="232003"/>
                    <a:pt x="8506" y="232206"/>
                    <a:pt x="7697" y="232408"/>
                  </a:cubicBezTo>
                  <a:cubicBezTo>
                    <a:pt x="5270" y="224115"/>
                    <a:pt x="1831" y="216226"/>
                    <a:pt x="618" y="207731"/>
                  </a:cubicBezTo>
                  <a:cubicBezTo>
                    <a:pt x="-1810" y="190740"/>
                    <a:pt x="3045" y="175368"/>
                    <a:pt x="12956" y="161411"/>
                  </a:cubicBezTo>
                  <a:cubicBezTo>
                    <a:pt x="24485" y="145230"/>
                    <a:pt x="39453" y="133093"/>
                    <a:pt x="56039" y="122575"/>
                  </a:cubicBezTo>
                  <a:cubicBezTo>
                    <a:pt x="71614" y="112664"/>
                    <a:pt x="87796" y="103764"/>
                    <a:pt x="103168" y="93246"/>
                  </a:cubicBezTo>
                  <a:cubicBezTo>
                    <a:pt x="118541" y="82728"/>
                    <a:pt x="132093" y="69581"/>
                    <a:pt x="134318" y="50163"/>
                  </a:cubicBezTo>
                  <a:cubicBezTo>
                    <a:pt x="135734" y="37824"/>
                    <a:pt x="133104" y="25284"/>
                    <a:pt x="132093" y="12743"/>
                  </a:cubicBezTo>
                  <a:cubicBezTo>
                    <a:pt x="131486" y="8495"/>
                    <a:pt x="129868" y="4248"/>
                    <a:pt x="128857" y="0"/>
                  </a:cubicBezTo>
                  <a:close/>
                </a:path>
              </a:pathLst>
            </a:custGeom>
            <a:grpFill/>
            <a:ln w="20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BCD98485-EB31-4FBD-9832-6CE6F6FC3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269" y="630755"/>
            <a:ext cx="7525089" cy="26135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0AC4EC-71EC-4583-AF4C-6E2848126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269" y="3613704"/>
            <a:ext cx="7525089" cy="261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1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08BEED5E-7BA9-4A0D-A375-128AB4E21C12}"/>
              </a:ext>
            </a:extLst>
          </p:cNvPr>
          <p:cNvSpPr txBox="1">
            <a:spLocks/>
          </p:cNvSpPr>
          <p:nvPr/>
        </p:nvSpPr>
        <p:spPr>
          <a:xfrm>
            <a:off x="4497353" y="2281806"/>
            <a:ext cx="3197293" cy="168618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9600" b="1" dirty="0">
                <a:solidFill>
                  <a:schemeClr val="accent1"/>
                </a:solidFill>
                <a:cs typeface="Arial" pitchFamily="34" charset="0"/>
              </a:rPr>
              <a:t>HẾT!</a:t>
            </a:r>
          </a:p>
        </p:txBody>
      </p:sp>
    </p:spTree>
    <p:extLst>
      <p:ext uri="{BB962C8B-B14F-4D97-AF65-F5344CB8AC3E}">
        <p14:creationId xmlns:p14="http://schemas.microsoft.com/office/powerpoint/2010/main" val="357820091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coffe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06850"/>
      </a:accent1>
      <a:accent2>
        <a:srgbClr val="BA6030"/>
      </a:accent2>
      <a:accent3>
        <a:srgbClr val="843C1A"/>
      </a:accent3>
      <a:accent4>
        <a:srgbClr val="8C221E"/>
      </a:accent4>
      <a:accent5>
        <a:srgbClr val="3F3F3F"/>
      </a:accent5>
      <a:accent6>
        <a:srgbClr val="0C0C0C"/>
      </a:accent6>
      <a:hlink>
        <a:srgbClr val="421E0C"/>
      </a:hlink>
      <a:folHlink>
        <a:srgbClr val="421E0C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offe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06850"/>
      </a:accent1>
      <a:accent2>
        <a:srgbClr val="BA6030"/>
      </a:accent2>
      <a:accent3>
        <a:srgbClr val="843C1A"/>
      </a:accent3>
      <a:accent4>
        <a:srgbClr val="8C221E"/>
      </a:accent4>
      <a:accent5>
        <a:srgbClr val="3F3F3F"/>
      </a:accent5>
      <a:accent6>
        <a:srgbClr val="0C0C0C"/>
      </a:accent6>
      <a:hlink>
        <a:srgbClr val="421E0C"/>
      </a:hlink>
      <a:folHlink>
        <a:srgbClr val="421E0C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coffe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06850"/>
      </a:accent1>
      <a:accent2>
        <a:srgbClr val="BA6030"/>
      </a:accent2>
      <a:accent3>
        <a:srgbClr val="843C1A"/>
      </a:accent3>
      <a:accent4>
        <a:srgbClr val="8C221E"/>
      </a:accent4>
      <a:accent5>
        <a:srgbClr val="3F3F3F"/>
      </a:accent5>
      <a:accent6>
        <a:srgbClr val="0C0C0C"/>
      </a:accent6>
      <a:hlink>
        <a:srgbClr val="421E0C"/>
      </a:hlink>
      <a:folHlink>
        <a:srgbClr val="421E0C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7442</TotalTime>
  <Words>318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Wingdings 2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Huynh Hao</cp:lastModifiedBy>
  <cp:revision>126</cp:revision>
  <dcterms:created xsi:type="dcterms:W3CDTF">2018-04-24T17:14:44Z</dcterms:created>
  <dcterms:modified xsi:type="dcterms:W3CDTF">2020-12-10T09:35:48Z</dcterms:modified>
</cp:coreProperties>
</file>