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46"/>
  </p:handoutMasterIdLst>
  <p:sldIdLst>
    <p:sldId id="256" r:id="rId4"/>
    <p:sldId id="276" r:id="rId5"/>
    <p:sldId id="275" r:id="rId6"/>
    <p:sldId id="274" r:id="rId7"/>
    <p:sldId id="304" r:id="rId8"/>
    <p:sldId id="277" r:id="rId9"/>
    <p:sldId id="278" r:id="rId10"/>
    <p:sldId id="280" r:id="rId11"/>
    <p:sldId id="281" r:id="rId12"/>
    <p:sldId id="282" r:id="rId13"/>
    <p:sldId id="271" r:id="rId14"/>
    <p:sldId id="286" r:id="rId15"/>
    <p:sldId id="287" r:id="rId16"/>
    <p:sldId id="285" r:id="rId17"/>
    <p:sldId id="299" r:id="rId18"/>
    <p:sldId id="290" r:id="rId19"/>
    <p:sldId id="272" r:id="rId20"/>
    <p:sldId id="289" r:id="rId21"/>
    <p:sldId id="291" r:id="rId22"/>
    <p:sldId id="284" r:id="rId23"/>
    <p:sldId id="283" r:id="rId24"/>
    <p:sldId id="292" r:id="rId25"/>
    <p:sldId id="293" r:id="rId26"/>
    <p:sldId id="295" r:id="rId27"/>
    <p:sldId id="343" r:id="rId28"/>
    <p:sldId id="294" r:id="rId29"/>
    <p:sldId id="296" r:id="rId30"/>
    <p:sldId id="297" r:id="rId31"/>
    <p:sldId id="298" r:id="rId32"/>
    <p:sldId id="265" r:id="rId33"/>
    <p:sldId id="301" r:id="rId34"/>
    <p:sldId id="300" r:id="rId35"/>
    <p:sldId id="305" r:id="rId36"/>
    <p:sldId id="266" r:id="rId37"/>
    <p:sldId id="288" r:id="rId38"/>
    <p:sldId id="269" r:id="rId39"/>
    <p:sldId id="268" r:id="rId40"/>
    <p:sldId id="260" r:id="rId41"/>
    <p:sldId id="263" r:id="rId42"/>
    <p:sldId id="257" r:id="rId43"/>
    <p:sldId id="258" r:id="rId44"/>
    <p:sldId id="259" r:id="rId4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211-4215-A04F-7C5EB6C9DF58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211-4215-A04F-7C5EB6C9DF5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11-4215-A04F-7C5EB6C9D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AB-4A20-B989-AA7FFAF3B1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AB-4A20-B989-AA7FFAF3B1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AB-4A20-B989-AA7FFAF3B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12064"/>
        <c:axId val="60713984"/>
      </c:lineChart>
      <c:catAx>
        <c:axId val="60712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0713984"/>
        <c:crosses val="autoZero"/>
        <c:auto val="1"/>
        <c:lblAlgn val="ctr"/>
        <c:lblOffset val="100"/>
        <c:noMultiLvlLbl val="0"/>
      </c:catAx>
      <c:valAx>
        <c:axId val="607139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0712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03B-4028-9886-70CE2B6CBE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03B-4028-9886-70CE2B6CBE3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03B-4028-9886-70CE2B6CBE35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3B-4028-9886-70CE2B6CB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8-B03B-4028-9886-70CE2B6CBE35}"/>
              </c:ext>
            </c:extLst>
          </c:dPt>
          <c:dPt>
            <c:idx val="1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A-B03B-4028-9886-70CE2B6CBE35}"/>
              </c:ext>
            </c:extLst>
          </c:dPt>
          <c:dPt>
            <c:idx val="2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C-B03B-4028-9886-70CE2B6CBE35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03B-4028-9886-70CE2B6CB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116-493B-8BC6-E1492E3FF30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116-493B-8BC6-E1492E3FF3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16-493B-8BC6-E1492E3FF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FD15-4079-8F97-1C9BE2065EB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D15-4079-8F97-1C9BE2065EB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15-4079-8F97-1C9BE2065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5F9-40A8-A41F-1746503D048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5F9-40A8-A41F-1746503D048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F9-40A8-A41F-1746503D0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9FF3-44FF-8976-5492FFC1B49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FF3-44FF-8976-5492FFC1B49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F3-44FF-8976-5492FFC1B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C66EC1-0CD8-4107-9F98-AF0E48C4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EBAA-1898-43EB-BD6F-114432B02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1376-C351-4ACE-B2CE-D6BE648F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7852-48DC-48F8-B4B5-958CEA9DA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717F8E-8275-4797-9ED5-CDA429B6E12C}"/>
              </a:ext>
            </a:extLst>
          </p:cNvPr>
          <p:cNvSpPr/>
          <p:nvPr userDrawn="1"/>
        </p:nvSpPr>
        <p:spPr>
          <a:xfrm rot="10800000" flipV="1">
            <a:off x="2501152" y="0"/>
            <a:ext cx="9690847" cy="6884894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  <a:gd name="connsiteX0" fmla="*/ 0 w 7557875"/>
              <a:gd name="connsiteY0" fmla="*/ 0 h 6884894"/>
              <a:gd name="connsiteX1" fmla="*/ 7557875 w 7557875"/>
              <a:gd name="connsiteY1" fmla="*/ 0 h 6884894"/>
              <a:gd name="connsiteX2" fmla="*/ 4685252 w 7557875"/>
              <a:gd name="connsiteY2" fmla="*/ 6884894 h 6884894"/>
              <a:gd name="connsiteX3" fmla="*/ 0 w 7557875"/>
              <a:gd name="connsiteY3" fmla="*/ 6858000 h 6884894"/>
              <a:gd name="connsiteX4" fmla="*/ 0 w 7557875"/>
              <a:gd name="connsiteY4" fmla="*/ 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875" h="6884894">
                <a:moveTo>
                  <a:pt x="0" y="0"/>
                </a:moveTo>
                <a:lnTo>
                  <a:pt x="7557875" y="0"/>
                </a:lnTo>
                <a:lnTo>
                  <a:pt x="4685252" y="688489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9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C3D1C6-9316-43B9-9EE1-D016C13B63D7}"/>
              </a:ext>
            </a:extLst>
          </p:cNvPr>
          <p:cNvSpPr/>
          <p:nvPr userDrawn="1"/>
        </p:nvSpPr>
        <p:spPr>
          <a:xfrm>
            <a:off x="1" y="0"/>
            <a:ext cx="7267073" cy="6858000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75" h="6858000">
                <a:moveTo>
                  <a:pt x="0" y="0"/>
                </a:moveTo>
                <a:lnTo>
                  <a:pt x="7557875" y="0"/>
                </a:lnTo>
                <a:lnTo>
                  <a:pt x="4370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C3CDBC2D-C9C0-4D36-A0F9-7EDE3B294276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877AA66-AAFD-429C-B217-380BEF1ADDE2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52C85C1-7D9E-4F23-85EA-6A451FF0BEF6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05C1512-E9F1-4355-8FF9-6A6F0DFFCB7B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4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760AC20-0645-4AE6-BC4F-285B18B690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1340647 w 8412345"/>
              <a:gd name="connsiteY4" fmla="*/ 3752847 h 4067177"/>
              <a:gd name="connsiteX5" fmla="*/ 8412344 w 8412345"/>
              <a:gd name="connsiteY5" fmla="*/ 3752847 h 4067177"/>
              <a:gd name="connsiteX6" fmla="*/ 8412344 w 8412345"/>
              <a:gd name="connsiteY6" fmla="*/ 3524256 h 4067177"/>
              <a:gd name="connsiteX7" fmla="*/ 1258986 w 8412345"/>
              <a:gd name="connsiteY7" fmla="*/ 3524256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1340647" y="3752847"/>
                </a:lnTo>
                <a:lnTo>
                  <a:pt x="8412344" y="3752847"/>
                </a:lnTo>
                <a:lnTo>
                  <a:pt x="8412344" y="3524256"/>
                </a:lnTo>
                <a:lnTo>
                  <a:pt x="1258986" y="3524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20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B68201-6AEB-4BFE-B92F-F7D14A3CB5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8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5E6ADF9-2CA1-4B5D-B4B2-DC799783715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956300" y="0"/>
            <a:ext cx="5346285" cy="6857999"/>
          </a:xfrm>
          <a:custGeom>
            <a:avLst/>
            <a:gdLst>
              <a:gd name="connsiteX0" fmla="*/ 1411644 w 5346285"/>
              <a:gd name="connsiteY0" fmla="*/ 735217 h 6857999"/>
              <a:gd name="connsiteX1" fmla="*/ 1555977 w 5346285"/>
              <a:gd name="connsiteY1" fmla="*/ 742505 h 6857999"/>
              <a:gd name="connsiteX2" fmla="*/ 1692597 w 5346285"/>
              <a:gd name="connsiteY2" fmla="*/ 763356 h 6857999"/>
              <a:gd name="connsiteX3" fmla="*/ 346164 w 5346285"/>
              <a:gd name="connsiteY3" fmla="*/ 2792427 h 6857999"/>
              <a:gd name="connsiteX4" fmla="*/ 1115774 w 5346285"/>
              <a:gd name="connsiteY4" fmla="*/ 2792427 h 6857999"/>
              <a:gd name="connsiteX5" fmla="*/ 2281106 w 5346285"/>
              <a:gd name="connsiteY5" fmla="*/ 1036275 h 6857999"/>
              <a:gd name="connsiteX6" fmla="*/ 2309581 w 5346285"/>
              <a:gd name="connsiteY6" fmla="*/ 1057568 h 6857999"/>
              <a:gd name="connsiteX7" fmla="*/ 2814083 w 5346285"/>
              <a:gd name="connsiteY7" fmla="*/ 1984766 h 6857999"/>
              <a:gd name="connsiteX8" fmla="*/ 2818612 w 5346285"/>
              <a:gd name="connsiteY8" fmla="*/ 2064522 h 6857999"/>
              <a:gd name="connsiteX9" fmla="*/ 2874475 w 5346285"/>
              <a:gd name="connsiteY9" fmla="*/ 2050158 h 6857999"/>
              <a:gd name="connsiteX10" fmla="*/ 3289075 w 5346285"/>
              <a:gd name="connsiteY10" fmla="*/ 2008363 h 6857999"/>
              <a:gd name="connsiteX11" fmla="*/ 5346285 w 5346285"/>
              <a:gd name="connsiteY11" fmla="*/ 4065573 h 6857999"/>
              <a:gd name="connsiteX12" fmla="*/ 3289075 w 5346285"/>
              <a:gd name="connsiteY12" fmla="*/ 6122783 h 6857999"/>
              <a:gd name="connsiteX13" fmla="*/ 1834408 w 5346285"/>
              <a:gd name="connsiteY13" fmla="*/ 5520240 h 6857999"/>
              <a:gd name="connsiteX14" fmla="*/ 1828667 w 5346285"/>
              <a:gd name="connsiteY14" fmla="*/ 5513924 h 6857999"/>
              <a:gd name="connsiteX15" fmla="*/ 936777 w 5346285"/>
              <a:gd name="connsiteY15" fmla="*/ 6857999 h 6857999"/>
              <a:gd name="connsiteX16" fmla="*/ 167167 w 5346285"/>
              <a:gd name="connsiteY16" fmla="*/ 6857999 h 6857999"/>
              <a:gd name="connsiteX17" fmla="*/ 1433594 w 5346285"/>
              <a:gd name="connsiteY17" fmla="*/ 4949498 h 6857999"/>
              <a:gd name="connsiteX18" fmla="*/ 1393531 w 5346285"/>
              <a:gd name="connsiteY18" fmla="*/ 4866332 h 6857999"/>
              <a:gd name="connsiteX19" fmla="*/ 1231865 w 5346285"/>
              <a:gd name="connsiteY19" fmla="*/ 4065573 h 6857999"/>
              <a:gd name="connsiteX20" fmla="*/ 1273661 w 5346285"/>
              <a:gd name="connsiteY20" fmla="*/ 3650974 h 6857999"/>
              <a:gd name="connsiteX21" fmla="*/ 1298900 w 5346285"/>
              <a:gd name="connsiteY21" fmla="*/ 3552812 h 6857999"/>
              <a:gd name="connsiteX22" fmla="*/ 1267312 w 5346285"/>
              <a:gd name="connsiteY22" fmla="*/ 3551217 h 6857999"/>
              <a:gd name="connsiteX23" fmla="*/ 0 w 5346285"/>
              <a:gd name="connsiteY23" fmla="*/ 2146861 h 6857999"/>
              <a:gd name="connsiteX24" fmla="*/ 1411644 w 5346285"/>
              <a:gd name="connsiteY24" fmla="*/ 735217 h 6857999"/>
              <a:gd name="connsiteX25" fmla="*/ 2199138 w 5346285"/>
              <a:gd name="connsiteY25" fmla="*/ 0 h 6857999"/>
              <a:gd name="connsiteX26" fmla="*/ 2968749 w 5346285"/>
              <a:gd name="connsiteY26" fmla="*/ 0 h 6857999"/>
              <a:gd name="connsiteX27" fmla="*/ 2281106 w 5346285"/>
              <a:gd name="connsiteY27" fmla="*/ 1036275 h 6857999"/>
              <a:gd name="connsiteX28" fmla="*/ 2200908 w 5346285"/>
              <a:gd name="connsiteY28" fmla="*/ 976304 h 6857999"/>
              <a:gd name="connsiteX29" fmla="*/ 1696140 w 5346285"/>
              <a:gd name="connsiteY29" fmla="*/ 763897 h 6857999"/>
              <a:gd name="connsiteX30" fmla="*/ 1692597 w 5346285"/>
              <a:gd name="connsiteY30" fmla="*/ 7633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6285" h="6857999">
                <a:moveTo>
                  <a:pt x="1411644" y="735217"/>
                </a:moveTo>
                <a:cubicBezTo>
                  <a:pt x="1460371" y="735217"/>
                  <a:pt x="1508521" y="737686"/>
                  <a:pt x="1555977" y="742505"/>
                </a:cubicBezTo>
                <a:lnTo>
                  <a:pt x="1692597" y="763356"/>
                </a:lnTo>
                <a:lnTo>
                  <a:pt x="346164" y="2792427"/>
                </a:lnTo>
                <a:lnTo>
                  <a:pt x="1115774" y="2792427"/>
                </a:lnTo>
                <a:lnTo>
                  <a:pt x="2281106" y="1036275"/>
                </a:lnTo>
                <a:lnTo>
                  <a:pt x="2309581" y="1057568"/>
                </a:lnTo>
                <a:cubicBezTo>
                  <a:pt x="2584098" y="1284120"/>
                  <a:pt x="2771517" y="1612438"/>
                  <a:pt x="2814083" y="1984766"/>
                </a:cubicBezTo>
                <a:lnTo>
                  <a:pt x="2818612" y="2064522"/>
                </a:lnTo>
                <a:lnTo>
                  <a:pt x="2874475" y="2050158"/>
                </a:lnTo>
                <a:cubicBezTo>
                  <a:pt x="3008395" y="2022754"/>
                  <a:pt x="3147054" y="2008363"/>
                  <a:pt x="3289075" y="2008363"/>
                </a:cubicBezTo>
                <a:cubicBezTo>
                  <a:pt x="4425241" y="2008363"/>
                  <a:pt x="5346285" y="2929407"/>
                  <a:pt x="5346285" y="4065573"/>
                </a:cubicBezTo>
                <a:cubicBezTo>
                  <a:pt x="5346285" y="5201739"/>
                  <a:pt x="4425241" y="6122783"/>
                  <a:pt x="3289075" y="6122783"/>
                </a:cubicBezTo>
                <a:cubicBezTo>
                  <a:pt x="2720992" y="6122783"/>
                  <a:pt x="2206690" y="5892522"/>
                  <a:pt x="1834408" y="5520240"/>
                </a:cubicBezTo>
                <a:lnTo>
                  <a:pt x="1828667" y="5513924"/>
                </a:lnTo>
                <a:lnTo>
                  <a:pt x="936777" y="6857999"/>
                </a:lnTo>
                <a:lnTo>
                  <a:pt x="167167" y="6857999"/>
                </a:lnTo>
                <a:lnTo>
                  <a:pt x="1433594" y="4949498"/>
                </a:lnTo>
                <a:lnTo>
                  <a:pt x="1393531" y="4866332"/>
                </a:lnTo>
                <a:cubicBezTo>
                  <a:pt x="1289431" y="4620211"/>
                  <a:pt x="1231865" y="4349615"/>
                  <a:pt x="1231865" y="4065573"/>
                </a:cubicBezTo>
                <a:cubicBezTo>
                  <a:pt x="1231865" y="3923552"/>
                  <a:pt x="1246257" y="3784893"/>
                  <a:pt x="1273661" y="3650974"/>
                </a:cubicBezTo>
                <a:lnTo>
                  <a:pt x="1298900" y="3552812"/>
                </a:lnTo>
                <a:lnTo>
                  <a:pt x="1267312" y="3551217"/>
                </a:lnTo>
                <a:cubicBezTo>
                  <a:pt x="555482" y="3478927"/>
                  <a:pt x="0" y="2877763"/>
                  <a:pt x="0" y="2146861"/>
                </a:cubicBezTo>
                <a:cubicBezTo>
                  <a:pt x="0" y="1367232"/>
                  <a:pt x="632015" y="735217"/>
                  <a:pt x="1411644" y="735217"/>
                </a:cubicBezTo>
                <a:close/>
                <a:moveTo>
                  <a:pt x="2199138" y="0"/>
                </a:moveTo>
                <a:lnTo>
                  <a:pt x="2968749" y="0"/>
                </a:lnTo>
                <a:lnTo>
                  <a:pt x="2281106" y="1036275"/>
                </a:lnTo>
                <a:lnTo>
                  <a:pt x="2200908" y="976304"/>
                </a:lnTo>
                <a:cubicBezTo>
                  <a:pt x="2050708" y="874831"/>
                  <a:pt x="1879929" y="801505"/>
                  <a:pt x="1696140" y="763897"/>
                </a:cubicBezTo>
                <a:lnTo>
                  <a:pt x="1692597" y="7633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9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AA37609-EE48-4945-848C-682481779A3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0"/>
            <a:ext cx="9621234" cy="6858000"/>
          </a:xfrm>
          <a:custGeom>
            <a:avLst/>
            <a:gdLst>
              <a:gd name="connsiteX0" fmla="*/ 2853265 w 9621234"/>
              <a:gd name="connsiteY0" fmla="*/ 2028524 h 6858000"/>
              <a:gd name="connsiteX1" fmla="*/ 4826000 w 9621234"/>
              <a:gd name="connsiteY1" fmla="*/ 3431038 h 6858000"/>
              <a:gd name="connsiteX2" fmla="*/ 2854761 w 9621234"/>
              <a:gd name="connsiteY2" fmla="*/ 4832489 h 6858000"/>
              <a:gd name="connsiteX3" fmla="*/ 2822059 w 9621234"/>
              <a:gd name="connsiteY3" fmla="*/ 4789070 h 6858000"/>
              <a:gd name="connsiteX4" fmla="*/ 2403936 w 9621234"/>
              <a:gd name="connsiteY4" fmla="*/ 3443286 h 6858000"/>
              <a:gd name="connsiteX5" fmla="*/ 2806135 w 9621234"/>
              <a:gd name="connsiteY5" fmla="*/ 2092659 h 6858000"/>
              <a:gd name="connsiteX6" fmla="*/ 6877797 w 9621234"/>
              <a:gd name="connsiteY6" fmla="*/ 1970178 h 6858000"/>
              <a:gd name="connsiteX7" fmla="*/ 6978948 w 9621234"/>
              <a:gd name="connsiteY7" fmla="*/ 4734303 h 6858000"/>
              <a:gd name="connsiteX8" fmla="*/ 6870992 w 9621234"/>
              <a:gd name="connsiteY8" fmla="*/ 4896961 h 6858000"/>
              <a:gd name="connsiteX9" fmla="*/ 9621234 w 9621234"/>
              <a:gd name="connsiteY9" fmla="*/ 6858000 h 6858000"/>
              <a:gd name="connsiteX10" fmla="*/ 6307151 w 9621234"/>
              <a:gd name="connsiteY10" fmla="*/ 6858000 h 6858000"/>
              <a:gd name="connsiteX11" fmla="*/ 5779323 w 9621234"/>
              <a:gd name="connsiteY11" fmla="*/ 6481637 h 6858000"/>
              <a:gd name="connsiteX12" fmla="*/ 5834204 w 9621234"/>
              <a:gd name="connsiteY12" fmla="*/ 6465764 h 6858000"/>
              <a:gd name="connsiteX13" fmla="*/ 6942383 w 9621234"/>
              <a:gd name="connsiteY13" fmla="*/ 5827420 h 6858000"/>
              <a:gd name="connsiteX14" fmla="*/ 6870974 w 9621234"/>
              <a:gd name="connsiteY14" fmla="*/ 5746593 h 6858000"/>
              <a:gd name="connsiteX15" fmla="*/ 5800140 w 9621234"/>
              <a:gd name="connsiteY15" fmla="*/ 6363425 h 6858000"/>
              <a:gd name="connsiteX16" fmla="*/ 5667386 w 9621234"/>
              <a:gd name="connsiteY16" fmla="*/ 6401822 h 6858000"/>
              <a:gd name="connsiteX17" fmla="*/ 5011435 w 9621234"/>
              <a:gd name="connsiteY17" fmla="*/ 5934101 h 6858000"/>
              <a:gd name="connsiteX18" fmla="*/ 5080493 w 9621234"/>
              <a:gd name="connsiteY18" fmla="*/ 5930614 h 6858000"/>
              <a:gd name="connsiteX19" fmla="*/ 6763778 w 9621234"/>
              <a:gd name="connsiteY19" fmla="*/ 5028515 h 6858000"/>
              <a:gd name="connsiteX20" fmla="*/ 6861919 w 9621234"/>
              <a:gd name="connsiteY20" fmla="*/ 4897273 h 6858000"/>
              <a:gd name="connsiteX21" fmla="*/ 4829615 w 9621234"/>
              <a:gd name="connsiteY21" fmla="*/ 3428999 h 6858000"/>
              <a:gd name="connsiteX22" fmla="*/ 0 w 9621234"/>
              <a:gd name="connsiteY22" fmla="*/ 0 h 6858000"/>
              <a:gd name="connsiteX23" fmla="*/ 2 w 9621234"/>
              <a:gd name="connsiteY23" fmla="*/ 0 h 6858000"/>
              <a:gd name="connsiteX24" fmla="*/ 2775829 w 9621234"/>
              <a:gd name="connsiteY24" fmla="*/ 1973471 h 6858000"/>
              <a:gd name="connsiteX25" fmla="*/ 2726844 w 9621234"/>
              <a:gd name="connsiteY25" fmla="*/ 2040131 h 6858000"/>
              <a:gd name="connsiteX26" fmla="*/ 2308835 w 9621234"/>
              <a:gd name="connsiteY26" fmla="*/ 3443847 h 6858000"/>
              <a:gd name="connsiteX27" fmla="*/ 2743392 w 9621234"/>
              <a:gd name="connsiteY27" fmla="*/ 4842528 h 6858000"/>
              <a:gd name="connsiteX28" fmla="*/ 2777306 w 9621234"/>
              <a:gd name="connsiteY28" fmla="*/ 4887555 h 6858000"/>
              <a:gd name="connsiteX29" fmla="*/ 2304974 w 9621234"/>
              <a:gd name="connsiteY29" fmla="*/ 5223359 h 6858000"/>
              <a:gd name="connsiteX30" fmla="*/ 2297754 w 9621234"/>
              <a:gd name="connsiteY30" fmla="*/ 5213951 h 6858000"/>
              <a:gd name="connsiteX31" fmla="*/ 1834276 w 9621234"/>
              <a:gd name="connsiteY31" fmla="*/ 2635877 h 6858000"/>
              <a:gd name="connsiteX32" fmla="*/ 1730029 w 9621234"/>
              <a:gd name="connsiteY32" fmla="*/ 2608217 h 6858000"/>
              <a:gd name="connsiteX33" fmla="*/ 2209671 w 9621234"/>
              <a:gd name="connsiteY33" fmla="*/ 5276202 h 6858000"/>
              <a:gd name="connsiteX34" fmla="*/ 2217076 w 9621234"/>
              <a:gd name="connsiteY34" fmla="*/ 5285850 h 6858000"/>
              <a:gd name="connsiteX35" fmla="*/ 5735 w 9621234"/>
              <a:gd name="connsiteY35" fmla="*/ 6858000 h 6858000"/>
              <a:gd name="connsiteX36" fmla="*/ 0 w 9621234"/>
              <a:gd name="connsiteY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21234" h="6858000">
                <a:moveTo>
                  <a:pt x="2853265" y="2028524"/>
                </a:moveTo>
                <a:lnTo>
                  <a:pt x="4826000" y="3431038"/>
                </a:lnTo>
                <a:lnTo>
                  <a:pt x="2854761" y="4832489"/>
                </a:lnTo>
                <a:lnTo>
                  <a:pt x="2822059" y="4789070"/>
                </a:lnTo>
                <a:cubicBezTo>
                  <a:pt x="2560729" y="4405263"/>
                  <a:pt x="2406883" y="3942281"/>
                  <a:pt x="2403936" y="3443286"/>
                </a:cubicBezTo>
                <a:cubicBezTo>
                  <a:pt x="2400990" y="2944292"/>
                  <a:pt x="2549357" y="2479526"/>
                  <a:pt x="2806135" y="2092659"/>
                </a:cubicBezTo>
                <a:close/>
                <a:moveTo>
                  <a:pt x="6877797" y="1970178"/>
                </a:moveTo>
                <a:cubicBezTo>
                  <a:pt x="7464209" y="2793500"/>
                  <a:pt x="7497364" y="3881401"/>
                  <a:pt x="6978948" y="4734303"/>
                </a:cubicBezTo>
                <a:lnTo>
                  <a:pt x="6870992" y="4896961"/>
                </a:lnTo>
                <a:lnTo>
                  <a:pt x="9621234" y="6858000"/>
                </a:lnTo>
                <a:lnTo>
                  <a:pt x="6307151" y="6858000"/>
                </a:lnTo>
                <a:lnTo>
                  <a:pt x="5779323" y="6481637"/>
                </a:lnTo>
                <a:lnTo>
                  <a:pt x="5834204" y="6465764"/>
                </a:lnTo>
                <a:cubicBezTo>
                  <a:pt x="6234233" y="6332749"/>
                  <a:pt x="6612074" y="6119246"/>
                  <a:pt x="6942383" y="5827420"/>
                </a:cubicBezTo>
                <a:lnTo>
                  <a:pt x="6870974" y="5746593"/>
                </a:lnTo>
                <a:cubicBezTo>
                  <a:pt x="6551796" y="6028585"/>
                  <a:pt x="6186689" y="6234893"/>
                  <a:pt x="5800140" y="6363425"/>
                </a:cubicBezTo>
                <a:lnTo>
                  <a:pt x="5667386" y="6401822"/>
                </a:lnTo>
                <a:lnTo>
                  <a:pt x="5011435" y="5934101"/>
                </a:lnTo>
                <a:lnTo>
                  <a:pt x="5080493" y="5930614"/>
                </a:lnTo>
                <a:cubicBezTo>
                  <a:pt x="5756761" y="5861935"/>
                  <a:pt x="6353809" y="5525282"/>
                  <a:pt x="6763778" y="5028515"/>
                </a:cubicBezTo>
                <a:lnTo>
                  <a:pt x="6861919" y="4897273"/>
                </a:lnTo>
                <a:lnTo>
                  <a:pt x="4829615" y="3428999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775829" y="1973471"/>
                </a:lnTo>
                <a:lnTo>
                  <a:pt x="2726844" y="2040131"/>
                </a:lnTo>
                <a:cubicBezTo>
                  <a:pt x="2459973" y="2442204"/>
                  <a:pt x="2305773" y="2925239"/>
                  <a:pt x="2308835" y="3443847"/>
                </a:cubicBezTo>
                <a:cubicBezTo>
                  <a:pt x="2311897" y="3962456"/>
                  <a:pt x="2471791" y="4443635"/>
                  <a:pt x="2743392" y="4842528"/>
                </a:cubicBezTo>
                <a:lnTo>
                  <a:pt x="2777306" y="4887555"/>
                </a:lnTo>
                <a:lnTo>
                  <a:pt x="2304974" y="5223359"/>
                </a:lnTo>
                <a:lnTo>
                  <a:pt x="2297754" y="5213951"/>
                </a:lnTo>
                <a:cubicBezTo>
                  <a:pt x="1780750" y="4481926"/>
                  <a:pt x="1593974" y="3541527"/>
                  <a:pt x="1834276" y="2635877"/>
                </a:cubicBezTo>
                <a:lnTo>
                  <a:pt x="1730029" y="2608217"/>
                </a:lnTo>
                <a:cubicBezTo>
                  <a:pt x="1481347" y="3545452"/>
                  <a:pt x="1674637" y="4518648"/>
                  <a:pt x="2209671" y="5276202"/>
                </a:cubicBezTo>
                <a:lnTo>
                  <a:pt x="2217076" y="5285850"/>
                </a:lnTo>
                <a:lnTo>
                  <a:pt x="5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1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F62109-B5FA-4FA8-A590-713EB2E5F3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7881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7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A4DE16-E6D8-44AB-9BB0-26000D522B6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7228120" y="1876149"/>
            <a:ext cx="4320000" cy="4320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90688" y="729342"/>
            <a:ext cx="4982112" cy="4982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376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-35876" y="-42652"/>
            <a:ext cx="5614876" cy="6900652"/>
          </a:xfrm>
          <a:custGeom>
            <a:avLst/>
            <a:gdLst>
              <a:gd name="connsiteX0" fmla="*/ 0 w 4181475"/>
              <a:gd name="connsiteY0" fmla="*/ 0 h 6905625"/>
              <a:gd name="connsiteX1" fmla="*/ 4181475 w 4181475"/>
              <a:gd name="connsiteY1" fmla="*/ 9525 h 6905625"/>
              <a:gd name="connsiteX2" fmla="*/ 1000125 w 4181475"/>
              <a:gd name="connsiteY2" fmla="*/ 6877050 h 6905625"/>
              <a:gd name="connsiteX3" fmla="*/ 38100 w 4181475"/>
              <a:gd name="connsiteY3" fmla="*/ 6905625 h 6905625"/>
              <a:gd name="connsiteX4" fmla="*/ 0 w 4181475"/>
              <a:gd name="connsiteY4" fmla="*/ 0 h 6905625"/>
              <a:gd name="connsiteX0" fmla="*/ 125 w 4143375"/>
              <a:gd name="connsiteY0" fmla="*/ 0 h 6915198"/>
              <a:gd name="connsiteX1" fmla="*/ 4143375 w 4143375"/>
              <a:gd name="connsiteY1" fmla="*/ 19098 h 6915198"/>
              <a:gd name="connsiteX2" fmla="*/ 962025 w 4143375"/>
              <a:gd name="connsiteY2" fmla="*/ 6886623 h 6915198"/>
              <a:gd name="connsiteX3" fmla="*/ 0 w 4143375"/>
              <a:gd name="connsiteY3" fmla="*/ 6915198 h 6915198"/>
              <a:gd name="connsiteX4" fmla="*/ 125 w 4143375"/>
              <a:gd name="connsiteY4" fmla="*/ 0 h 6915198"/>
              <a:gd name="connsiteX0" fmla="*/ 125 w 4143375"/>
              <a:gd name="connsiteY0" fmla="*/ 0 h 6915198"/>
              <a:gd name="connsiteX1" fmla="*/ 4143375 w 4143375"/>
              <a:gd name="connsiteY1" fmla="*/ 19098 h 6915198"/>
              <a:gd name="connsiteX2" fmla="*/ 990694 w 4143375"/>
              <a:gd name="connsiteY2" fmla="*/ 6905770 h 6915198"/>
              <a:gd name="connsiteX3" fmla="*/ 0 w 4143375"/>
              <a:gd name="connsiteY3" fmla="*/ 6915198 h 6915198"/>
              <a:gd name="connsiteX4" fmla="*/ 125 w 4143375"/>
              <a:gd name="connsiteY4" fmla="*/ 0 h 6915198"/>
              <a:gd name="connsiteX0" fmla="*/ 125 w 4191156"/>
              <a:gd name="connsiteY0" fmla="*/ 28768 h 6943966"/>
              <a:gd name="connsiteX1" fmla="*/ 4191156 w 4191156"/>
              <a:gd name="connsiteY1" fmla="*/ 0 h 6943966"/>
              <a:gd name="connsiteX2" fmla="*/ 990694 w 4191156"/>
              <a:gd name="connsiteY2" fmla="*/ 6934538 h 6943966"/>
              <a:gd name="connsiteX3" fmla="*/ 0 w 4191156"/>
              <a:gd name="connsiteY3" fmla="*/ 6943966 h 6943966"/>
              <a:gd name="connsiteX4" fmla="*/ 125 w 4191156"/>
              <a:gd name="connsiteY4" fmla="*/ 28768 h 6943966"/>
              <a:gd name="connsiteX0" fmla="*/ 125 w 4191156"/>
              <a:gd name="connsiteY0" fmla="*/ 28768 h 6943966"/>
              <a:gd name="connsiteX1" fmla="*/ 4191156 w 4191156"/>
              <a:gd name="connsiteY1" fmla="*/ 0 h 6943966"/>
              <a:gd name="connsiteX2" fmla="*/ 1028919 w 4191156"/>
              <a:gd name="connsiteY2" fmla="*/ 6924966 h 6943966"/>
              <a:gd name="connsiteX3" fmla="*/ 0 w 4191156"/>
              <a:gd name="connsiteY3" fmla="*/ 6943966 h 6943966"/>
              <a:gd name="connsiteX4" fmla="*/ 125 w 4191156"/>
              <a:gd name="connsiteY4" fmla="*/ 28768 h 6943966"/>
              <a:gd name="connsiteX0" fmla="*/ 125 w 4213174"/>
              <a:gd name="connsiteY0" fmla="*/ 0 h 6915198"/>
              <a:gd name="connsiteX1" fmla="*/ 4213174 w 4213174"/>
              <a:gd name="connsiteY1" fmla="*/ 7993 h 6915198"/>
              <a:gd name="connsiteX2" fmla="*/ 1028919 w 4213174"/>
              <a:gd name="connsiteY2" fmla="*/ 6896198 h 6915198"/>
              <a:gd name="connsiteX3" fmla="*/ 0 w 4213174"/>
              <a:gd name="connsiteY3" fmla="*/ 6915198 h 6915198"/>
              <a:gd name="connsiteX4" fmla="*/ 125 w 4213174"/>
              <a:gd name="connsiteY4" fmla="*/ 0 h 6915198"/>
              <a:gd name="connsiteX0" fmla="*/ 125 w 4191156"/>
              <a:gd name="connsiteY0" fmla="*/ 0 h 6915198"/>
              <a:gd name="connsiteX1" fmla="*/ 4191156 w 4191156"/>
              <a:gd name="connsiteY1" fmla="*/ 640 h 6915198"/>
              <a:gd name="connsiteX2" fmla="*/ 1028919 w 4191156"/>
              <a:gd name="connsiteY2" fmla="*/ 6896198 h 6915198"/>
              <a:gd name="connsiteX3" fmla="*/ 0 w 4191156"/>
              <a:gd name="connsiteY3" fmla="*/ 6915198 h 6915198"/>
              <a:gd name="connsiteX4" fmla="*/ 125 w 4191156"/>
              <a:gd name="connsiteY4" fmla="*/ 0 h 6915198"/>
              <a:gd name="connsiteX0" fmla="*/ 125 w 4212595"/>
              <a:gd name="connsiteY0" fmla="*/ 0 h 6915198"/>
              <a:gd name="connsiteX1" fmla="*/ 4212595 w 4212595"/>
              <a:gd name="connsiteY1" fmla="*/ 38821 h 6915198"/>
              <a:gd name="connsiteX2" fmla="*/ 1028919 w 4212595"/>
              <a:gd name="connsiteY2" fmla="*/ 6896198 h 6915198"/>
              <a:gd name="connsiteX3" fmla="*/ 0 w 4212595"/>
              <a:gd name="connsiteY3" fmla="*/ 6915198 h 6915198"/>
              <a:gd name="connsiteX4" fmla="*/ 125 w 4212595"/>
              <a:gd name="connsiteY4" fmla="*/ 0 h 691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2595" h="6915198">
                <a:moveTo>
                  <a:pt x="125" y="0"/>
                </a:moveTo>
                <a:lnTo>
                  <a:pt x="4212595" y="38821"/>
                </a:lnTo>
                <a:lnTo>
                  <a:pt x="1028919" y="6896198"/>
                </a:lnTo>
                <a:lnTo>
                  <a:pt x="0" y="6915198"/>
                </a:lnTo>
                <a:cubicBezTo>
                  <a:pt x="42" y="4610132"/>
                  <a:pt x="83" y="2305066"/>
                  <a:pt x="12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6753" y="-15933"/>
            <a:ext cx="3096056" cy="2466990"/>
            <a:chOff x="1827359" y="-19597"/>
            <a:chExt cx="3253206" cy="317333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Freeform 3"/>
            <p:cNvSpPr/>
            <p:nvPr userDrawn="1"/>
          </p:nvSpPr>
          <p:spPr>
            <a:xfrm>
              <a:off x="2727889" y="-19597"/>
              <a:ext cx="2352676" cy="3171824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Freeform 65"/>
            <p:cNvSpPr/>
            <p:nvPr userDrawn="1"/>
          </p:nvSpPr>
          <p:spPr>
            <a:xfrm>
              <a:off x="1827359" y="-18083"/>
              <a:ext cx="2352675" cy="3171825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40" name="Group 57">
            <a:extLst>
              <a:ext uri="{FF2B5EF4-FFF2-40B4-BE49-F238E27FC236}">
                <a16:creationId xmlns:a16="http://schemas.microsoft.com/office/drawing/2014/main" id="{EAB9B68E-0E3B-4BE0-B8F8-151B4F9AA20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41" name="Rounded Rectangle 58">
              <a:extLst>
                <a:ext uri="{FF2B5EF4-FFF2-40B4-BE49-F238E27FC236}">
                  <a16:creationId xmlns:a16="http://schemas.microsoft.com/office/drawing/2014/main" id="{FDB5674B-8954-45D6-856F-8635A461E0A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232323F7-730B-4115-90EB-2F2AD78DC6BD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8" name="Group 60">
              <a:extLst>
                <a:ext uri="{FF2B5EF4-FFF2-40B4-BE49-F238E27FC236}">
                  <a16:creationId xmlns:a16="http://schemas.microsoft.com/office/drawing/2014/main" id="{95EF7343-DE98-475F-9C99-3A196A57B89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49" name="Oval 61">
                <a:extLst>
                  <a:ext uri="{FF2B5EF4-FFF2-40B4-BE49-F238E27FC236}">
                    <a16:creationId xmlns:a16="http://schemas.microsoft.com/office/drawing/2014/main" id="{EAD9F21B-B819-474E-BF4D-5B3F0F9C074D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" name="Rounded Rectangle 62">
                <a:extLst>
                  <a:ext uri="{FF2B5EF4-FFF2-40B4-BE49-F238E27FC236}">
                    <a16:creationId xmlns:a16="http://schemas.microsoft.com/office/drawing/2014/main" id="{F2404D1F-E10C-4A44-82A1-AF5E7CBB6610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51" name="Group 51">
            <a:extLst>
              <a:ext uri="{FF2B5EF4-FFF2-40B4-BE49-F238E27FC236}">
                <a16:creationId xmlns:a16="http://schemas.microsoft.com/office/drawing/2014/main" id="{029C3365-4C47-476F-BD96-60948EEED497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64" name="Rounded Rectangle 52">
              <a:extLst>
                <a:ext uri="{FF2B5EF4-FFF2-40B4-BE49-F238E27FC236}">
                  <a16:creationId xmlns:a16="http://schemas.microsoft.com/office/drawing/2014/main" id="{903C2877-5648-4EA2-AAFC-71345F2CC0B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53">
              <a:extLst>
                <a:ext uri="{FF2B5EF4-FFF2-40B4-BE49-F238E27FC236}">
                  <a16:creationId xmlns:a16="http://schemas.microsoft.com/office/drawing/2014/main" id="{D839E5E7-18B9-45E8-AE00-5146A6801EBA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7" name="Group 54">
              <a:extLst>
                <a:ext uri="{FF2B5EF4-FFF2-40B4-BE49-F238E27FC236}">
                  <a16:creationId xmlns:a16="http://schemas.microsoft.com/office/drawing/2014/main" id="{BCF7304E-770A-438E-AF0D-155014D0B1F0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8" name="Oval 55">
                <a:extLst>
                  <a:ext uri="{FF2B5EF4-FFF2-40B4-BE49-F238E27FC236}">
                    <a16:creationId xmlns:a16="http://schemas.microsoft.com/office/drawing/2014/main" id="{5B498A21-13F9-4FD8-BA7A-4CF5B592C91E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9" name="Rounded Rectangle 56">
                <a:extLst>
                  <a:ext uri="{FF2B5EF4-FFF2-40B4-BE49-F238E27FC236}">
                    <a16:creationId xmlns:a16="http://schemas.microsoft.com/office/drawing/2014/main" id="{A6711C24-306E-4C85-8E21-5B5B12708D31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70" name="Picture Placeholder 9">
            <a:extLst>
              <a:ext uri="{FF2B5EF4-FFF2-40B4-BE49-F238E27FC236}">
                <a16:creationId xmlns:a16="http://schemas.microsoft.com/office/drawing/2014/main" id="{A9684557-E735-4F99-9200-B752FE63292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1" name="Picture Placeholder 9">
            <a:extLst>
              <a:ext uri="{FF2B5EF4-FFF2-40B4-BE49-F238E27FC236}">
                <a16:creationId xmlns:a16="http://schemas.microsoft.com/office/drawing/2014/main" id="{E207400C-59DF-4155-A4E2-8588593E2F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72" name="Group 5">
            <a:extLst>
              <a:ext uri="{FF2B5EF4-FFF2-40B4-BE49-F238E27FC236}">
                <a16:creationId xmlns:a16="http://schemas.microsoft.com/office/drawing/2014/main" id="{6E65A757-CCD5-48A1-8DD3-F86E193ABBCE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73" name="Rounded Rectangle 41">
              <a:extLst>
                <a:ext uri="{FF2B5EF4-FFF2-40B4-BE49-F238E27FC236}">
                  <a16:creationId xmlns:a16="http://schemas.microsoft.com/office/drawing/2014/main" id="{7DF5FFA1-E879-4ECA-9B4C-31AAE46B98D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Rectangle 42">
              <a:extLst>
                <a:ext uri="{FF2B5EF4-FFF2-40B4-BE49-F238E27FC236}">
                  <a16:creationId xmlns:a16="http://schemas.microsoft.com/office/drawing/2014/main" id="{085BC32C-E608-44B8-A7A0-89B00F110C4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5" name="Group 6">
              <a:extLst>
                <a:ext uri="{FF2B5EF4-FFF2-40B4-BE49-F238E27FC236}">
                  <a16:creationId xmlns:a16="http://schemas.microsoft.com/office/drawing/2014/main" id="{56422AC3-6C41-4DC1-BFCF-E1FB16737474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6" name="Oval 44">
                <a:extLst>
                  <a:ext uri="{FF2B5EF4-FFF2-40B4-BE49-F238E27FC236}">
                    <a16:creationId xmlns:a16="http://schemas.microsoft.com/office/drawing/2014/main" id="{2EC257C4-0911-426B-A877-20FB5F821CDD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7" name="Rounded Rectangle 45">
                <a:extLst>
                  <a:ext uri="{FF2B5EF4-FFF2-40B4-BE49-F238E27FC236}">
                    <a16:creationId xmlns:a16="http://schemas.microsoft.com/office/drawing/2014/main" id="{8E296D12-D65E-431F-A0FB-A693E4FA6848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78" name="Picture Placeholder 9">
            <a:extLst>
              <a:ext uri="{FF2B5EF4-FFF2-40B4-BE49-F238E27FC236}">
                <a16:creationId xmlns:a16="http://schemas.microsoft.com/office/drawing/2014/main" id="{FBF029D3-590C-4B47-A9C3-7C543074FD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4D7B1FD0-5E10-43C8-B28F-F43B7DABDC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17414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ame 67">
            <a:extLst>
              <a:ext uri="{FF2B5EF4-FFF2-40B4-BE49-F238E27FC236}">
                <a16:creationId xmlns:a16="http://schemas.microsoft.com/office/drawing/2014/main" id="{71F7F2F9-06B9-4C4A-A315-7234E3D0EA9B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298AB30-4CC4-4E40-A400-C63256AF74D7}"/>
              </a:ext>
            </a:extLst>
          </p:cNvPr>
          <p:cNvSpPr/>
          <p:nvPr userDrawn="1"/>
        </p:nvSpPr>
        <p:spPr>
          <a:xfrm>
            <a:off x="11658600" y="0"/>
            <a:ext cx="533400" cy="1898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3BBC8D-D100-4F6F-AD90-78F516190CAA}"/>
              </a:ext>
            </a:extLst>
          </p:cNvPr>
          <p:cNvSpPr/>
          <p:nvPr userDrawn="1"/>
        </p:nvSpPr>
        <p:spPr>
          <a:xfrm>
            <a:off x="10207487" y="0"/>
            <a:ext cx="1984512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224FBA7-6BED-42DE-A0FA-6A940E4B60CF}"/>
              </a:ext>
            </a:extLst>
          </p:cNvPr>
          <p:cNvGrpSpPr/>
          <p:nvPr userDrawn="1"/>
        </p:nvGrpSpPr>
        <p:grpSpPr>
          <a:xfrm>
            <a:off x="10331184" y="0"/>
            <a:ext cx="1784616" cy="1828654"/>
            <a:chOff x="10211914" y="309106"/>
            <a:chExt cx="1980086" cy="2028947"/>
          </a:xfrm>
          <a:solidFill>
            <a:schemeClr val="accent1">
              <a:alpha val="7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4C975F1-8C2C-478C-83E8-8ACBDE2B4250}"/>
                </a:ext>
              </a:extLst>
            </p:cNvPr>
            <p:cNvSpPr/>
            <p:nvPr userDrawn="1"/>
          </p:nvSpPr>
          <p:spPr>
            <a:xfrm>
              <a:off x="10397155" y="1209459"/>
              <a:ext cx="1565331" cy="1128594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EC5CA15-6612-47A7-B65D-CEBFD262B6FA}"/>
                </a:ext>
              </a:extLst>
            </p:cNvPr>
            <p:cNvSpPr/>
            <p:nvPr/>
          </p:nvSpPr>
          <p:spPr>
            <a:xfrm>
              <a:off x="10211914" y="508637"/>
              <a:ext cx="1617220" cy="864823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25172A5-F699-434F-A1EB-542441C23D51}"/>
                </a:ext>
              </a:extLst>
            </p:cNvPr>
            <p:cNvSpPr/>
            <p:nvPr/>
          </p:nvSpPr>
          <p:spPr>
            <a:xfrm>
              <a:off x="10232073" y="1273699"/>
              <a:ext cx="1176160" cy="1029139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76E5181-0308-4AAA-8FF0-7953A53B1C14}"/>
                </a:ext>
              </a:extLst>
            </p:cNvPr>
            <p:cNvSpPr/>
            <p:nvPr/>
          </p:nvSpPr>
          <p:spPr>
            <a:xfrm>
              <a:off x="10383787" y="607109"/>
              <a:ext cx="1106974" cy="709156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6497464-B3E8-4C3B-BB51-53391021FCDC}"/>
                </a:ext>
              </a:extLst>
            </p:cNvPr>
            <p:cNvSpPr/>
            <p:nvPr userDrawn="1"/>
          </p:nvSpPr>
          <p:spPr>
            <a:xfrm>
              <a:off x="11776885" y="1615030"/>
              <a:ext cx="415115" cy="683210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20EDE7-2BF9-4E05-81B2-88D3886D1F65}"/>
                </a:ext>
              </a:extLst>
            </p:cNvPr>
            <p:cNvGrpSpPr/>
            <p:nvPr userDrawn="1"/>
          </p:nvGrpSpPr>
          <p:grpSpPr>
            <a:xfrm>
              <a:off x="11017480" y="309106"/>
              <a:ext cx="667060" cy="841378"/>
              <a:chOff x="10512715" y="-139148"/>
              <a:chExt cx="1292932" cy="1630806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22C5BA3-128D-4B16-AF22-A729590AD7A2}"/>
                  </a:ext>
                </a:extLst>
              </p:cNvPr>
              <p:cNvSpPr/>
              <p:nvPr/>
            </p:nvSpPr>
            <p:spPr>
              <a:xfrm>
                <a:off x="10512715" y="-139148"/>
                <a:ext cx="1292932" cy="1630806"/>
              </a:xfrm>
              <a:custGeom>
                <a:avLst/>
                <a:gdLst>
                  <a:gd name="connsiteX0" fmla="*/ 687060 w 1588341"/>
                  <a:gd name="connsiteY0" fmla="*/ 478632 h 2003413"/>
                  <a:gd name="connsiteX1" fmla="*/ 675992 w 1588341"/>
                  <a:gd name="connsiteY1" fmla="*/ 459815 h 2003413"/>
                  <a:gd name="connsiteX2" fmla="*/ 513837 w 1588341"/>
                  <a:gd name="connsiteY2" fmla="*/ 217967 h 2003413"/>
                  <a:gd name="connsiteX3" fmla="*/ 350022 w 1588341"/>
                  <a:gd name="connsiteY3" fmla="*/ 107281 h 2003413"/>
                  <a:gd name="connsiteX4" fmla="*/ 181226 w 1588341"/>
                  <a:gd name="connsiteY4" fmla="*/ 156536 h 2003413"/>
                  <a:gd name="connsiteX5" fmla="*/ 138612 w 1588341"/>
                  <a:gd name="connsiteY5" fmla="*/ 298214 h 2003413"/>
                  <a:gd name="connsiteX6" fmla="*/ 146914 w 1588341"/>
                  <a:gd name="connsiteY6" fmla="*/ 473651 h 2003413"/>
                  <a:gd name="connsiteX7" fmla="*/ 169051 w 1588341"/>
                  <a:gd name="connsiteY7" fmla="*/ 600386 h 2003413"/>
                  <a:gd name="connsiteX8" fmla="*/ 221627 w 1588341"/>
                  <a:gd name="connsiteY8" fmla="*/ 781911 h 2003413"/>
                  <a:gd name="connsiteX9" fmla="*/ 285824 w 1588341"/>
                  <a:gd name="connsiteY9" fmla="*/ 945172 h 2003413"/>
                  <a:gd name="connsiteX10" fmla="*/ 384888 w 1588341"/>
                  <a:gd name="connsiteY10" fmla="*/ 1122270 h 2003413"/>
                  <a:gd name="connsiteX11" fmla="*/ 564753 w 1588341"/>
                  <a:gd name="connsiteY11" fmla="*/ 1288298 h 2003413"/>
                  <a:gd name="connsiteX12" fmla="*/ 741296 w 1588341"/>
                  <a:gd name="connsiteY12" fmla="*/ 1304348 h 2003413"/>
                  <a:gd name="connsiteX13" fmla="*/ 927249 w 1588341"/>
                  <a:gd name="connsiteY13" fmla="*/ 1231295 h 2003413"/>
                  <a:gd name="connsiteX14" fmla="*/ 1272035 w 1588341"/>
                  <a:gd name="connsiteY14" fmla="*/ 1158243 h 2003413"/>
                  <a:gd name="connsiteX15" fmla="*/ 1485105 w 1588341"/>
                  <a:gd name="connsiteY15" fmla="*/ 1217460 h 2003413"/>
                  <a:gd name="connsiteX16" fmla="*/ 1589703 w 1588341"/>
                  <a:gd name="connsiteY16" fmla="*/ 1410053 h 2003413"/>
                  <a:gd name="connsiteX17" fmla="*/ 1515544 w 1588341"/>
                  <a:gd name="connsiteY17" fmla="*/ 1687874 h 2003413"/>
                  <a:gd name="connsiteX18" fmla="*/ 1291958 w 1588341"/>
                  <a:gd name="connsiteY18" fmla="*/ 1953520 h 2003413"/>
                  <a:gd name="connsiteX19" fmla="*/ 1182379 w 1588341"/>
                  <a:gd name="connsiteY19" fmla="*/ 2007203 h 2003413"/>
                  <a:gd name="connsiteX20" fmla="*/ 1229421 w 1588341"/>
                  <a:gd name="connsiteY20" fmla="*/ 1940238 h 2003413"/>
                  <a:gd name="connsiteX21" fmla="*/ 1358923 w 1588341"/>
                  <a:gd name="connsiteY21" fmla="*/ 1770335 h 2003413"/>
                  <a:gd name="connsiteX22" fmla="*/ 1453006 w 1588341"/>
                  <a:gd name="connsiteY22" fmla="*/ 1470930 h 2003413"/>
                  <a:gd name="connsiteX23" fmla="*/ 1441938 w 1588341"/>
                  <a:gd name="connsiteY23" fmla="*/ 1385149 h 2003413"/>
                  <a:gd name="connsiteX24" fmla="*/ 1420907 w 1588341"/>
                  <a:gd name="connsiteY24" fmla="*/ 1348069 h 2003413"/>
                  <a:gd name="connsiteX25" fmla="*/ 1283104 w 1588341"/>
                  <a:gd name="connsiteY25" fmla="*/ 1266715 h 2003413"/>
                  <a:gd name="connsiteX26" fmla="*/ 1087190 w 1588341"/>
                  <a:gd name="connsiteY26" fmla="*/ 1278890 h 2003413"/>
                  <a:gd name="connsiteX27" fmla="*/ 860837 w 1588341"/>
                  <a:gd name="connsiteY27" fmla="*/ 1353050 h 2003413"/>
                  <a:gd name="connsiteX28" fmla="*/ 460155 w 1588341"/>
                  <a:gd name="connsiteY28" fmla="*/ 1282211 h 2003413"/>
                  <a:gd name="connsiteX29" fmla="*/ 279737 w 1588341"/>
                  <a:gd name="connsiteY29" fmla="*/ 1072461 h 2003413"/>
                  <a:gd name="connsiteX30" fmla="*/ 138059 w 1588341"/>
                  <a:gd name="connsiteY30" fmla="*/ 782464 h 2003413"/>
                  <a:gd name="connsiteX31" fmla="*/ 39548 w 1588341"/>
                  <a:gd name="connsiteY31" fmla="*/ 491361 h 2003413"/>
                  <a:gd name="connsiteX32" fmla="*/ 1362 w 1588341"/>
                  <a:gd name="connsiteY32" fmla="*/ 311496 h 2003413"/>
                  <a:gd name="connsiteX33" fmla="*/ 5236 w 1588341"/>
                  <a:gd name="connsiteY33" fmla="*/ 153769 h 2003413"/>
                  <a:gd name="connsiteX34" fmla="*/ 102639 w 1588341"/>
                  <a:gd name="connsiteY34" fmla="*/ 23713 h 2003413"/>
                  <a:gd name="connsiteX35" fmla="*/ 286378 w 1588341"/>
                  <a:gd name="connsiteY35" fmla="*/ 15965 h 2003413"/>
                  <a:gd name="connsiteX36" fmla="*/ 622309 w 1588341"/>
                  <a:gd name="connsiteY36" fmla="*/ 305409 h 2003413"/>
                  <a:gd name="connsiteX37" fmla="*/ 686507 w 1588341"/>
                  <a:gd name="connsiteY37" fmla="*/ 453174 h 2003413"/>
                  <a:gd name="connsiteX38" fmla="*/ 689274 w 1588341"/>
                  <a:gd name="connsiteY38" fmla="*/ 478078 h 2003413"/>
                  <a:gd name="connsiteX39" fmla="*/ 687060 w 1588341"/>
                  <a:gd name="connsiteY39" fmla="*/ 478632 h 200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88341" h="2003413">
                    <a:moveTo>
                      <a:pt x="687060" y="478632"/>
                    </a:moveTo>
                    <a:cubicBezTo>
                      <a:pt x="683186" y="472544"/>
                      <a:pt x="679312" y="466456"/>
                      <a:pt x="675992" y="459815"/>
                    </a:cubicBezTo>
                    <a:cubicBezTo>
                      <a:pt x="631718" y="372373"/>
                      <a:pt x="579142" y="290466"/>
                      <a:pt x="513837" y="217967"/>
                    </a:cubicBezTo>
                    <a:cubicBezTo>
                      <a:pt x="468456" y="167605"/>
                      <a:pt x="416434" y="126651"/>
                      <a:pt x="350022" y="107281"/>
                    </a:cubicBezTo>
                    <a:cubicBezTo>
                      <a:pt x="284164" y="88464"/>
                      <a:pt x="226054" y="105067"/>
                      <a:pt x="181226" y="156536"/>
                    </a:cubicBezTo>
                    <a:cubicBezTo>
                      <a:pt x="146360" y="196383"/>
                      <a:pt x="136952" y="246745"/>
                      <a:pt x="138612" y="298214"/>
                    </a:cubicBezTo>
                    <a:cubicBezTo>
                      <a:pt x="140273" y="356877"/>
                      <a:pt x="141379" y="414987"/>
                      <a:pt x="146914" y="473651"/>
                    </a:cubicBezTo>
                    <a:cubicBezTo>
                      <a:pt x="150788" y="516265"/>
                      <a:pt x="159089" y="558879"/>
                      <a:pt x="169051" y="600386"/>
                    </a:cubicBezTo>
                    <a:cubicBezTo>
                      <a:pt x="184547" y="661263"/>
                      <a:pt x="201703" y="722141"/>
                      <a:pt x="221627" y="781911"/>
                    </a:cubicBezTo>
                    <a:cubicBezTo>
                      <a:pt x="240443" y="837254"/>
                      <a:pt x="264794" y="890936"/>
                      <a:pt x="285824" y="945172"/>
                    </a:cubicBezTo>
                    <a:cubicBezTo>
                      <a:pt x="310729" y="1008817"/>
                      <a:pt x="345041" y="1066927"/>
                      <a:pt x="384888" y="1122270"/>
                    </a:cubicBezTo>
                    <a:cubicBezTo>
                      <a:pt x="434143" y="1189235"/>
                      <a:pt x="491700" y="1247898"/>
                      <a:pt x="564753" y="1288298"/>
                    </a:cubicBezTo>
                    <a:cubicBezTo>
                      <a:pt x="621202" y="1319844"/>
                      <a:pt x="680973" y="1325378"/>
                      <a:pt x="741296" y="1304348"/>
                    </a:cubicBezTo>
                    <a:cubicBezTo>
                      <a:pt x="804387" y="1282211"/>
                      <a:pt x="865818" y="1256753"/>
                      <a:pt x="927249" y="1231295"/>
                    </a:cubicBezTo>
                    <a:cubicBezTo>
                      <a:pt x="1037934" y="1185361"/>
                      <a:pt x="1151387" y="1155476"/>
                      <a:pt x="1272035" y="1158243"/>
                    </a:cubicBezTo>
                    <a:cubicBezTo>
                      <a:pt x="1347855" y="1160456"/>
                      <a:pt x="1420907" y="1174292"/>
                      <a:pt x="1485105" y="1217460"/>
                    </a:cubicBezTo>
                    <a:cubicBezTo>
                      <a:pt x="1553730" y="1263394"/>
                      <a:pt x="1585276" y="1329252"/>
                      <a:pt x="1589703" y="1410053"/>
                    </a:cubicBezTo>
                    <a:cubicBezTo>
                      <a:pt x="1595238" y="1510777"/>
                      <a:pt x="1565906" y="1602093"/>
                      <a:pt x="1515544" y="1687874"/>
                    </a:cubicBezTo>
                    <a:cubicBezTo>
                      <a:pt x="1455773" y="1789152"/>
                      <a:pt x="1384381" y="1880468"/>
                      <a:pt x="1291958" y="1953520"/>
                    </a:cubicBezTo>
                    <a:cubicBezTo>
                      <a:pt x="1260413" y="1978425"/>
                      <a:pt x="1225547" y="1999455"/>
                      <a:pt x="1182379" y="2007203"/>
                    </a:cubicBezTo>
                    <a:cubicBezTo>
                      <a:pt x="1197876" y="1985066"/>
                      <a:pt x="1213372" y="1962375"/>
                      <a:pt x="1229421" y="1940238"/>
                    </a:cubicBezTo>
                    <a:cubicBezTo>
                      <a:pt x="1272588" y="1883235"/>
                      <a:pt x="1318523" y="1828445"/>
                      <a:pt x="1358923" y="1770335"/>
                    </a:cubicBezTo>
                    <a:cubicBezTo>
                      <a:pt x="1421461" y="1680680"/>
                      <a:pt x="1459647" y="1582169"/>
                      <a:pt x="1453006" y="1470930"/>
                    </a:cubicBezTo>
                    <a:cubicBezTo>
                      <a:pt x="1451346" y="1442152"/>
                      <a:pt x="1448025" y="1412820"/>
                      <a:pt x="1441938" y="1385149"/>
                    </a:cubicBezTo>
                    <a:cubicBezTo>
                      <a:pt x="1439170" y="1371866"/>
                      <a:pt x="1429209" y="1359137"/>
                      <a:pt x="1420907" y="1348069"/>
                    </a:cubicBezTo>
                    <a:cubicBezTo>
                      <a:pt x="1386041" y="1302688"/>
                      <a:pt x="1337893" y="1279444"/>
                      <a:pt x="1283104" y="1266715"/>
                    </a:cubicBezTo>
                    <a:cubicBezTo>
                      <a:pt x="1216692" y="1251772"/>
                      <a:pt x="1150834" y="1260627"/>
                      <a:pt x="1087190" y="1278890"/>
                    </a:cubicBezTo>
                    <a:cubicBezTo>
                      <a:pt x="1010816" y="1301027"/>
                      <a:pt x="936657" y="1329252"/>
                      <a:pt x="860837" y="1353050"/>
                    </a:cubicBezTo>
                    <a:cubicBezTo>
                      <a:pt x="715285" y="1398984"/>
                      <a:pt x="581356" y="1375740"/>
                      <a:pt x="460155" y="1282211"/>
                    </a:cubicBezTo>
                    <a:cubicBezTo>
                      <a:pt x="385995" y="1224654"/>
                      <a:pt x="328992" y="1151602"/>
                      <a:pt x="279737" y="1072461"/>
                    </a:cubicBezTo>
                    <a:cubicBezTo>
                      <a:pt x="222180" y="980592"/>
                      <a:pt x="174585" y="883742"/>
                      <a:pt x="138059" y="782464"/>
                    </a:cubicBezTo>
                    <a:cubicBezTo>
                      <a:pt x="103193" y="686168"/>
                      <a:pt x="73308" y="588211"/>
                      <a:pt x="39548" y="491361"/>
                    </a:cubicBezTo>
                    <a:cubicBezTo>
                      <a:pt x="19625" y="432697"/>
                      <a:pt x="4682" y="372927"/>
                      <a:pt x="1362" y="311496"/>
                    </a:cubicBezTo>
                    <a:cubicBezTo>
                      <a:pt x="-1959" y="258921"/>
                      <a:pt x="1362" y="206345"/>
                      <a:pt x="5236" y="153769"/>
                    </a:cubicBezTo>
                    <a:cubicBezTo>
                      <a:pt x="10217" y="90678"/>
                      <a:pt x="49510" y="50278"/>
                      <a:pt x="102639" y="23713"/>
                    </a:cubicBezTo>
                    <a:cubicBezTo>
                      <a:pt x="161856" y="-6172"/>
                      <a:pt x="222733" y="-6725"/>
                      <a:pt x="286378" y="15965"/>
                    </a:cubicBezTo>
                    <a:cubicBezTo>
                      <a:pt x="435250" y="70201"/>
                      <a:pt x="538188" y="175906"/>
                      <a:pt x="622309" y="305409"/>
                    </a:cubicBezTo>
                    <a:cubicBezTo>
                      <a:pt x="651641" y="351343"/>
                      <a:pt x="674885" y="399492"/>
                      <a:pt x="686507" y="453174"/>
                    </a:cubicBezTo>
                    <a:cubicBezTo>
                      <a:pt x="688167" y="461476"/>
                      <a:pt x="688167" y="469777"/>
                      <a:pt x="689274" y="478078"/>
                    </a:cubicBezTo>
                    <a:cubicBezTo>
                      <a:pt x="689274" y="478078"/>
                      <a:pt x="688167" y="478632"/>
                      <a:pt x="687060" y="478632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7E54EB-BE1F-4506-A298-64C9A4F9FE05}"/>
                  </a:ext>
                </a:extLst>
              </p:cNvPr>
              <p:cNvSpPr/>
              <p:nvPr/>
            </p:nvSpPr>
            <p:spPr>
              <a:xfrm>
                <a:off x="10895396" y="64446"/>
                <a:ext cx="563124" cy="558619"/>
              </a:xfrm>
              <a:custGeom>
                <a:avLst/>
                <a:gdLst>
                  <a:gd name="connsiteX0" fmla="*/ 0 w 691786"/>
                  <a:gd name="connsiteY0" fmla="*/ 688974 h 686251"/>
                  <a:gd name="connsiteX1" fmla="*/ 97404 w 691786"/>
                  <a:gd name="connsiteY1" fmla="*/ 594337 h 686251"/>
                  <a:gd name="connsiteX2" fmla="*/ 407877 w 691786"/>
                  <a:gd name="connsiteY2" fmla="*/ 465942 h 686251"/>
                  <a:gd name="connsiteX3" fmla="*/ 565051 w 691786"/>
                  <a:gd name="connsiteY3" fmla="*/ 401744 h 686251"/>
                  <a:gd name="connsiteX4" fmla="*/ 607112 w 691786"/>
                  <a:gd name="connsiteY4" fmla="*/ 139419 h 686251"/>
                  <a:gd name="connsiteX5" fmla="*/ 343126 w 691786"/>
                  <a:gd name="connsiteY5" fmla="*/ 24859 h 686251"/>
                  <a:gd name="connsiteX6" fmla="*/ 242955 w 691786"/>
                  <a:gd name="connsiteY6" fmla="*/ 30947 h 686251"/>
                  <a:gd name="connsiteX7" fmla="*/ 346447 w 691786"/>
                  <a:gd name="connsiteY7" fmla="*/ 1062 h 686251"/>
                  <a:gd name="connsiteX8" fmla="*/ 587742 w 691786"/>
                  <a:gd name="connsiteY8" fmla="*/ 61939 h 686251"/>
                  <a:gd name="connsiteX9" fmla="*/ 679611 w 691786"/>
                  <a:gd name="connsiteY9" fmla="*/ 158235 h 686251"/>
                  <a:gd name="connsiteX10" fmla="*/ 695107 w 691786"/>
                  <a:gd name="connsiteY10" fmla="*/ 260066 h 686251"/>
                  <a:gd name="connsiteX11" fmla="*/ 570032 w 691786"/>
                  <a:gd name="connsiteY11" fmla="*/ 438270 h 686251"/>
                  <a:gd name="connsiteX12" fmla="*/ 409537 w 691786"/>
                  <a:gd name="connsiteY12" fmla="*/ 494167 h 686251"/>
                  <a:gd name="connsiteX13" fmla="*/ 198681 w 691786"/>
                  <a:gd name="connsiteY13" fmla="*/ 569987 h 686251"/>
                  <a:gd name="connsiteX14" fmla="*/ 0 w 691786"/>
                  <a:gd name="connsiteY14" fmla="*/ 688974 h 68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1786" h="686251">
                    <a:moveTo>
                      <a:pt x="0" y="688974"/>
                    </a:moveTo>
                    <a:cubicBezTo>
                      <a:pt x="26011" y="650234"/>
                      <a:pt x="59770" y="619795"/>
                      <a:pt x="97404" y="594337"/>
                    </a:cubicBezTo>
                    <a:cubicBezTo>
                      <a:pt x="192040" y="530693"/>
                      <a:pt x="299405" y="496934"/>
                      <a:pt x="407877" y="465942"/>
                    </a:cubicBezTo>
                    <a:cubicBezTo>
                      <a:pt x="462667" y="449892"/>
                      <a:pt x="515242" y="428862"/>
                      <a:pt x="565051" y="401744"/>
                    </a:cubicBezTo>
                    <a:cubicBezTo>
                      <a:pt x="673523" y="342527"/>
                      <a:pt x="679611" y="218559"/>
                      <a:pt x="607112" y="139419"/>
                    </a:cubicBezTo>
                    <a:cubicBezTo>
                      <a:pt x="536273" y="62492"/>
                      <a:pt x="444404" y="30393"/>
                      <a:pt x="343126" y="24859"/>
                    </a:cubicBezTo>
                    <a:cubicBezTo>
                      <a:pt x="309367" y="22645"/>
                      <a:pt x="275608" y="28733"/>
                      <a:pt x="242955" y="30947"/>
                    </a:cubicBezTo>
                    <a:cubicBezTo>
                      <a:pt x="274501" y="14344"/>
                      <a:pt x="309367" y="3275"/>
                      <a:pt x="346447" y="1062"/>
                    </a:cubicBezTo>
                    <a:cubicBezTo>
                      <a:pt x="433335" y="-4473"/>
                      <a:pt x="515242" y="11023"/>
                      <a:pt x="587742" y="61939"/>
                    </a:cubicBezTo>
                    <a:cubicBezTo>
                      <a:pt x="624821" y="87950"/>
                      <a:pt x="656920" y="118388"/>
                      <a:pt x="679611" y="158235"/>
                    </a:cubicBezTo>
                    <a:cubicBezTo>
                      <a:pt x="697321" y="189781"/>
                      <a:pt x="696214" y="225200"/>
                      <a:pt x="695107" y="260066"/>
                    </a:cubicBezTo>
                    <a:cubicBezTo>
                      <a:pt x="692340" y="346401"/>
                      <a:pt x="642531" y="400084"/>
                      <a:pt x="570032" y="438270"/>
                    </a:cubicBezTo>
                    <a:cubicBezTo>
                      <a:pt x="519116" y="464835"/>
                      <a:pt x="464880" y="480331"/>
                      <a:pt x="409537" y="494167"/>
                    </a:cubicBezTo>
                    <a:cubicBezTo>
                      <a:pt x="337038" y="512430"/>
                      <a:pt x="266753" y="537888"/>
                      <a:pt x="198681" y="569987"/>
                    </a:cubicBezTo>
                    <a:cubicBezTo>
                      <a:pt x="128396" y="602086"/>
                      <a:pt x="63091" y="643593"/>
                      <a:pt x="0" y="688974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E083E7-BB4C-4C68-8894-E1185CCE478B}"/>
                </a:ext>
              </a:extLst>
            </p:cNvPr>
            <p:cNvSpPr/>
            <p:nvPr/>
          </p:nvSpPr>
          <p:spPr>
            <a:xfrm>
              <a:off x="10524814" y="1876042"/>
              <a:ext cx="185936" cy="138371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A303229-68D9-4F64-96A1-276F451D9CE9}"/>
                </a:ext>
              </a:extLst>
            </p:cNvPr>
            <p:cNvSpPr/>
            <p:nvPr/>
          </p:nvSpPr>
          <p:spPr>
            <a:xfrm>
              <a:off x="10925676" y="2126505"/>
              <a:ext cx="207558" cy="112427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6C28CD-A16D-42C2-AA83-4E1BC90825E1}"/>
                </a:ext>
              </a:extLst>
            </p:cNvPr>
            <p:cNvSpPr/>
            <p:nvPr/>
          </p:nvSpPr>
          <p:spPr>
            <a:xfrm>
              <a:off x="11004127" y="2075118"/>
              <a:ext cx="142696" cy="121076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5A8FA9-0385-444C-8B81-2428754B2685}"/>
                </a:ext>
              </a:extLst>
            </p:cNvPr>
            <p:cNvSpPr/>
            <p:nvPr/>
          </p:nvSpPr>
          <p:spPr>
            <a:xfrm>
              <a:off x="10841578" y="953039"/>
              <a:ext cx="665914" cy="77834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D667E06-DC25-4D7F-87A4-868711F9DA6B}"/>
                </a:ext>
              </a:extLst>
            </p:cNvPr>
            <p:cNvSpPr/>
            <p:nvPr/>
          </p:nvSpPr>
          <p:spPr>
            <a:xfrm>
              <a:off x="10728735" y="1770729"/>
              <a:ext cx="441060" cy="23782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D163A48-A625-4EAC-9F67-CF014897D8F8}"/>
                </a:ext>
              </a:extLst>
            </p:cNvPr>
            <p:cNvSpPr/>
            <p:nvPr/>
          </p:nvSpPr>
          <p:spPr>
            <a:xfrm>
              <a:off x="11039622" y="2170278"/>
              <a:ext cx="95131" cy="25945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09328019-552A-4D8D-A2FA-EC8410BE3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EA3C1A19-98AB-4AE1-AA50-CFAFE72BA9B3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A2085-C8F4-42E8-AE7A-DE98A7BB0208}"/>
              </a:ext>
            </a:extLst>
          </p:cNvPr>
          <p:cNvSpPr/>
          <p:nvPr userDrawn="1"/>
        </p:nvSpPr>
        <p:spPr>
          <a:xfrm>
            <a:off x="11658600" y="5267738"/>
            <a:ext cx="533400" cy="15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1D007F-2130-45F0-ABBB-58A343741F57}"/>
              </a:ext>
            </a:extLst>
          </p:cNvPr>
          <p:cNvSpPr/>
          <p:nvPr userDrawn="1"/>
        </p:nvSpPr>
        <p:spPr>
          <a:xfrm>
            <a:off x="8777550" y="6415147"/>
            <a:ext cx="3414449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24E619-D48B-4FE8-A8D5-803C8127E373}"/>
              </a:ext>
            </a:extLst>
          </p:cNvPr>
          <p:cNvGrpSpPr/>
          <p:nvPr userDrawn="1"/>
        </p:nvGrpSpPr>
        <p:grpSpPr>
          <a:xfrm>
            <a:off x="8777551" y="5831857"/>
            <a:ext cx="1797226" cy="888752"/>
            <a:chOff x="8777551" y="5831857"/>
            <a:chExt cx="1797226" cy="8887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68641D-29B8-455B-9512-62D783BB839D}"/>
                </a:ext>
              </a:extLst>
            </p:cNvPr>
            <p:cNvSpPr/>
            <p:nvPr/>
          </p:nvSpPr>
          <p:spPr>
            <a:xfrm>
              <a:off x="8961268" y="5987308"/>
              <a:ext cx="612315" cy="56772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1CC2C-F738-415D-9065-116ABF663F5E}"/>
                </a:ext>
              </a:extLst>
            </p:cNvPr>
            <p:cNvSpPr/>
            <p:nvPr/>
          </p:nvSpPr>
          <p:spPr>
            <a:xfrm>
              <a:off x="9528376" y="6090459"/>
              <a:ext cx="564757" cy="63015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F6B22D-F05E-45DC-84CA-24A5983DFEE2}"/>
                </a:ext>
              </a:extLst>
            </p:cNvPr>
            <p:cNvSpPr/>
            <p:nvPr/>
          </p:nvSpPr>
          <p:spPr>
            <a:xfrm>
              <a:off x="9662134" y="6086353"/>
              <a:ext cx="564757" cy="63015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35C8BC-2ED6-4E3B-8EB5-D92836849549}"/>
                </a:ext>
              </a:extLst>
            </p:cNvPr>
            <p:cNvSpPr/>
            <p:nvPr/>
          </p:nvSpPr>
          <p:spPr>
            <a:xfrm>
              <a:off x="10357792" y="6506703"/>
              <a:ext cx="216985" cy="160510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3AB4C5-81E9-481C-B8B2-7AF55D4AE61F}"/>
                </a:ext>
              </a:extLst>
            </p:cNvPr>
            <p:cNvSpPr/>
            <p:nvPr/>
          </p:nvSpPr>
          <p:spPr>
            <a:xfrm>
              <a:off x="8919987" y="6540914"/>
              <a:ext cx="225903" cy="121869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20A4D9-AC36-4C3F-9A28-759C311F8EF1}"/>
                </a:ext>
              </a:extLst>
            </p:cNvPr>
            <p:cNvSpPr/>
            <p:nvPr/>
          </p:nvSpPr>
          <p:spPr>
            <a:xfrm>
              <a:off x="10075965" y="6293455"/>
              <a:ext cx="222930" cy="222930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19C86C-2241-446D-BCA2-CF20D11829E3}"/>
                </a:ext>
              </a:extLst>
            </p:cNvPr>
            <p:cNvSpPr/>
            <p:nvPr/>
          </p:nvSpPr>
          <p:spPr>
            <a:xfrm>
              <a:off x="10300330" y="6286001"/>
              <a:ext cx="231848" cy="222930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07D3DC-D2A3-432F-981A-384AC24DA6D0}"/>
                </a:ext>
              </a:extLst>
            </p:cNvPr>
            <p:cNvSpPr/>
            <p:nvPr/>
          </p:nvSpPr>
          <p:spPr>
            <a:xfrm>
              <a:off x="9545895" y="6310723"/>
              <a:ext cx="255627" cy="222930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5179F0-A3D1-421F-B293-6473AE211256}"/>
                </a:ext>
              </a:extLst>
            </p:cNvPr>
            <p:cNvSpPr/>
            <p:nvPr/>
          </p:nvSpPr>
          <p:spPr>
            <a:xfrm>
              <a:off x="9004283" y="6487394"/>
              <a:ext cx="151593" cy="127813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7B789A-1B22-4C6C-B398-132E1E36B903}"/>
                </a:ext>
              </a:extLst>
            </p:cNvPr>
            <p:cNvSpPr/>
            <p:nvPr/>
          </p:nvSpPr>
          <p:spPr>
            <a:xfrm>
              <a:off x="9393195" y="5880987"/>
              <a:ext cx="202124" cy="10997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BAFD1B-969F-4E69-93AF-74C8FD524AF5}"/>
                </a:ext>
              </a:extLst>
            </p:cNvPr>
            <p:cNvSpPr/>
            <p:nvPr/>
          </p:nvSpPr>
          <p:spPr>
            <a:xfrm>
              <a:off x="9781415" y="6008508"/>
              <a:ext cx="151593" cy="112951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01746-8F99-4D52-B8D3-616564D701AE}"/>
                </a:ext>
              </a:extLst>
            </p:cNvPr>
            <p:cNvSpPr/>
            <p:nvPr/>
          </p:nvSpPr>
          <p:spPr>
            <a:xfrm>
              <a:off x="8777551" y="5976521"/>
              <a:ext cx="151593" cy="112951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60ED6E-0A7B-4D11-910E-1734ED91DEDE}"/>
                </a:ext>
              </a:extLst>
            </p:cNvPr>
            <p:cNvSpPr/>
            <p:nvPr/>
          </p:nvSpPr>
          <p:spPr>
            <a:xfrm>
              <a:off x="10295719" y="5910303"/>
              <a:ext cx="151593" cy="112951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14AEB5-CC7B-4FCF-9F41-132E28C4F086}"/>
                </a:ext>
              </a:extLst>
            </p:cNvPr>
            <p:cNvSpPr/>
            <p:nvPr/>
          </p:nvSpPr>
          <p:spPr>
            <a:xfrm>
              <a:off x="9391080" y="6526110"/>
              <a:ext cx="151593" cy="112951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6A0609-F9EF-4B35-9480-A0AECA519AA8}"/>
                </a:ext>
              </a:extLst>
            </p:cNvPr>
            <p:cNvSpPr/>
            <p:nvPr/>
          </p:nvSpPr>
          <p:spPr>
            <a:xfrm>
              <a:off x="9980796" y="6538405"/>
              <a:ext cx="151593" cy="112951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20F6D7-B3F7-4C90-ACE5-EA2661A775E9}"/>
                </a:ext>
              </a:extLst>
            </p:cNvPr>
            <p:cNvSpPr/>
            <p:nvPr/>
          </p:nvSpPr>
          <p:spPr>
            <a:xfrm>
              <a:off x="9469225" y="5831857"/>
              <a:ext cx="139703" cy="118896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26F50F-2E8E-4D13-AE91-8A12C3F7CA80}"/>
                </a:ext>
              </a:extLst>
            </p:cNvPr>
            <p:cNvSpPr/>
            <p:nvPr/>
          </p:nvSpPr>
          <p:spPr>
            <a:xfrm>
              <a:off x="10383019" y="6065148"/>
              <a:ext cx="136730" cy="104034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676F76-9F29-46EE-9E7D-117F3DB93B48}"/>
                </a:ext>
              </a:extLst>
            </p:cNvPr>
            <p:cNvSpPr/>
            <p:nvPr/>
          </p:nvSpPr>
          <p:spPr>
            <a:xfrm>
              <a:off x="9215422" y="6609588"/>
              <a:ext cx="130786" cy="9511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52A363-CD9F-415E-8C35-03FC9CDEDCC5}"/>
                </a:ext>
              </a:extLst>
            </p:cNvPr>
            <p:cNvSpPr/>
            <p:nvPr/>
          </p:nvSpPr>
          <p:spPr>
            <a:xfrm>
              <a:off x="8860774" y="6051366"/>
              <a:ext cx="62420" cy="8917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FC123-D461-4213-B769-D01A9126E2EB}"/>
                </a:ext>
              </a:extLst>
            </p:cNvPr>
            <p:cNvSpPr/>
            <p:nvPr/>
          </p:nvSpPr>
          <p:spPr>
            <a:xfrm>
              <a:off x="9476656" y="6603045"/>
              <a:ext cx="53503" cy="5945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14219B-E13B-42B3-B96F-FC57CD947183}"/>
                </a:ext>
              </a:extLst>
            </p:cNvPr>
            <p:cNvSpPr/>
            <p:nvPr/>
          </p:nvSpPr>
          <p:spPr>
            <a:xfrm>
              <a:off x="10072028" y="6616420"/>
              <a:ext cx="29724" cy="2972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37F203-2DAC-41EC-A92F-C6B86424B9D1}"/>
                </a:ext>
              </a:extLst>
            </p:cNvPr>
            <p:cNvSpPr/>
            <p:nvPr/>
          </p:nvSpPr>
          <p:spPr>
            <a:xfrm>
              <a:off x="10454577" y="6133999"/>
              <a:ext cx="53503" cy="8917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9D9DDE-E198-439D-9E99-E77FF0C6132D}"/>
                </a:ext>
              </a:extLst>
            </p:cNvPr>
            <p:cNvSpPr/>
            <p:nvPr/>
          </p:nvSpPr>
          <p:spPr>
            <a:xfrm>
              <a:off x="9286124" y="6674679"/>
              <a:ext cx="44586" cy="5945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16BEE-F71B-4ED3-848B-6A978EA7AF8F}"/>
              </a:ext>
            </a:extLst>
          </p:cNvPr>
          <p:cNvGrpSpPr/>
          <p:nvPr userDrawn="1"/>
        </p:nvGrpSpPr>
        <p:grpSpPr>
          <a:xfrm flipH="1">
            <a:off x="10589602" y="4896637"/>
            <a:ext cx="1361114" cy="1808068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6F9D56-80D8-4C07-8C35-6BBDB24FDFAE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FF92-F495-491A-87C1-7E3BD292D16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1F1D5B-24B4-400F-8365-9D72AC21831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1998FC-6B16-4D4A-8896-D1AEFC6B6CBC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23EA50-A147-42BD-8F2E-02B08961D154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38BF22-2466-4782-B714-E39C7250F625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7B621F-A43F-4625-ABC6-B6C79337309B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2961ED-047E-433A-9C67-92C8645EFAD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FF5893-F88E-4C7B-923B-F1F07CF7340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C00E4A-E4EF-4CBE-A5A4-227F12FD3C51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11CE44-093B-4CE6-8B7F-87575310E7E0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553A53-92F1-4E66-B6A6-B2D9B64B4D31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9C7DB2-94EE-4E7F-919B-D71EA696BC3D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6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8" r:id="rId2"/>
    <p:sldLayoutId id="2147483736" r:id="rId3"/>
    <p:sldLayoutId id="2147483753" r:id="rId4"/>
    <p:sldLayoutId id="2147483756" r:id="rId5"/>
    <p:sldLayoutId id="2147483745" r:id="rId6"/>
    <p:sldLayoutId id="2147483757" r:id="rId7"/>
    <p:sldLayoutId id="2147483752" r:id="rId8"/>
    <p:sldLayoutId id="2147483742" r:id="rId9"/>
    <p:sldLayoutId id="2147483737" r:id="rId10"/>
    <p:sldLayoutId id="2147483746" r:id="rId11"/>
    <p:sldLayoutId id="2147483743" r:id="rId12"/>
    <p:sldLayoutId id="2147483741" r:id="rId13"/>
    <p:sldLayoutId id="2147483747" r:id="rId14"/>
    <p:sldLayoutId id="2147483748" r:id="rId15"/>
    <p:sldLayoutId id="2147483749" r:id="rId16"/>
    <p:sldLayoutId id="2147483750" r:id="rId17"/>
    <p:sldLayoutId id="2147483754" r:id="rId18"/>
    <p:sldLayoutId id="2147483755" r:id="rId19"/>
    <p:sldLayoutId id="2147483733" r:id="rId20"/>
    <p:sldLayoutId id="2147483734" r:id="rId2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oHuynh0301/MySql-Project.git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6096000" y="3895245"/>
            <a:ext cx="522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https://github.com/HaoHuynh0301/MySql-Project.git</a:t>
            </a:r>
            <a:endParaRPr lang="en-US" altLang="ko-KR" sz="1000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06516" y="703793"/>
            <a:ext cx="54589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đặt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998888" y="4766445"/>
            <a:ext cx="51931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Huỳnh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Quan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Nhật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Hào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 MSSV: B1809687</a:t>
            </a:r>
          </a:p>
          <a:p>
            <a:pPr algn="r"/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Trương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Hoàng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Thuận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 MSSV: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B0175-C16E-4370-9F19-907513B18D12}"/>
              </a:ext>
            </a:extLst>
          </p:cNvPr>
          <p:cNvSpPr txBox="1"/>
          <p:nvPr/>
        </p:nvSpPr>
        <p:spPr>
          <a:xfrm>
            <a:off x="6006517" y="1719456"/>
            <a:ext cx="54589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lý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9A723-6FE9-401C-82D6-D27A3905FDEE}"/>
              </a:ext>
            </a:extLst>
          </p:cNvPr>
          <p:cNvSpPr txBox="1"/>
          <p:nvPr/>
        </p:nvSpPr>
        <p:spPr>
          <a:xfrm>
            <a:off x="6006516" y="2735119"/>
            <a:ext cx="61155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Coffee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52179E-7233-4BD8-9899-7B8AF297021D}"/>
              </a:ext>
            </a:extLst>
          </p:cNvPr>
          <p:cNvGrpSpPr/>
          <p:nvPr/>
        </p:nvGrpSpPr>
        <p:grpSpPr>
          <a:xfrm>
            <a:off x="990168" y="2176044"/>
            <a:ext cx="10211664" cy="3802676"/>
            <a:chOff x="539552" y="1664813"/>
            <a:chExt cx="8043192" cy="29951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20754F-DE90-4A24-89A2-3E7DE52F8E7D}"/>
                </a:ext>
              </a:extLst>
            </p:cNvPr>
            <p:cNvSpPr/>
            <p:nvPr/>
          </p:nvSpPr>
          <p:spPr>
            <a:xfrm>
              <a:off x="4581165" y="3809320"/>
              <a:ext cx="3384376" cy="6406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EE83AEB-A899-47DA-AC34-C966FDFC3428}"/>
                </a:ext>
              </a:extLst>
            </p:cNvPr>
            <p:cNvSpPr/>
            <p:nvPr/>
          </p:nvSpPr>
          <p:spPr>
            <a:xfrm rot="10800000">
              <a:off x="3275856" y="1879355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38F913A-59EE-4423-B83E-21EA769E5184}"/>
                </a:ext>
              </a:extLst>
            </p:cNvPr>
            <p:cNvSpPr/>
            <p:nvPr/>
          </p:nvSpPr>
          <p:spPr>
            <a:xfrm>
              <a:off x="3275856" y="1879356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03E8FFD-96B2-47FB-A018-C67609C4C99C}"/>
                </a:ext>
              </a:extLst>
            </p:cNvPr>
            <p:cNvSpPr/>
            <p:nvPr/>
          </p:nvSpPr>
          <p:spPr>
            <a:xfrm rot="5400000">
              <a:off x="4487996" y="1737965"/>
              <a:ext cx="1060704" cy="9144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9E93C-F75D-46D5-BE75-DE2046A2A878}"/>
                </a:ext>
              </a:extLst>
            </p:cNvPr>
            <p:cNvSpPr/>
            <p:nvPr/>
          </p:nvSpPr>
          <p:spPr>
            <a:xfrm>
              <a:off x="1194068" y="3809320"/>
              <a:ext cx="3384376" cy="6406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ED26202-F6B3-4FD0-B1CD-34AE7FB21B06}"/>
                </a:ext>
              </a:extLst>
            </p:cNvPr>
            <p:cNvSpPr/>
            <p:nvPr/>
          </p:nvSpPr>
          <p:spPr>
            <a:xfrm rot="5400000">
              <a:off x="7595192" y="3672430"/>
              <a:ext cx="1060704" cy="9144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7E923D7-F6D9-43AE-9324-D3BC89E0BAF2}"/>
                </a:ext>
              </a:extLst>
            </p:cNvPr>
            <p:cNvSpPr/>
            <p:nvPr/>
          </p:nvSpPr>
          <p:spPr>
            <a:xfrm rot="16200000">
              <a:off x="466400" y="3672430"/>
              <a:ext cx="1060704" cy="9144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04C469-1A5A-453E-BF60-046319ECDD7E}"/>
              </a:ext>
            </a:extLst>
          </p:cNvPr>
          <p:cNvSpPr txBox="1"/>
          <p:nvPr/>
        </p:nvSpPr>
        <p:spPr>
          <a:xfrm>
            <a:off x="2073150" y="5004435"/>
            <a:ext cx="1067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a typeface="+mj-ea"/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10321-46E2-40BE-AB41-7B57C7BA70E0}"/>
              </a:ext>
            </a:extLst>
          </p:cNvPr>
          <p:cNvSpPr txBox="1"/>
          <p:nvPr/>
        </p:nvSpPr>
        <p:spPr>
          <a:xfrm>
            <a:off x="9170088" y="5004435"/>
            <a:ext cx="1067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a typeface="+mj-ea"/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984109-1944-4D0E-9850-6BF6F0C25205}"/>
              </a:ext>
            </a:extLst>
          </p:cNvPr>
          <p:cNvGrpSpPr/>
          <p:nvPr/>
        </p:nvGrpSpPr>
        <p:grpSpPr>
          <a:xfrm>
            <a:off x="603357" y="1926681"/>
            <a:ext cx="3404827" cy="1391766"/>
            <a:chOff x="300361" y="1376682"/>
            <a:chExt cx="2936827" cy="10438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15D4A8-1CE4-4941-913E-676AC00FA6D6}"/>
                </a:ext>
              </a:extLst>
            </p:cNvPr>
            <p:cNvSpPr txBox="1"/>
            <p:nvPr/>
          </p:nvSpPr>
          <p:spPr>
            <a:xfrm>
              <a:off x="300361" y="1658760"/>
              <a:ext cx="293682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ABE68F-F18E-4F4F-9F8C-8B54275ED899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3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C3F81E-59DC-44A5-B136-99D4794B152D}"/>
              </a:ext>
            </a:extLst>
          </p:cNvPr>
          <p:cNvGrpSpPr/>
          <p:nvPr/>
        </p:nvGrpSpPr>
        <p:grpSpPr>
          <a:xfrm>
            <a:off x="8135193" y="1926681"/>
            <a:ext cx="3404827" cy="1391766"/>
            <a:chOff x="300361" y="1376682"/>
            <a:chExt cx="2936827" cy="10438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4EED51-3E4F-44CA-A471-36CF48CEFDFC}"/>
                </a:ext>
              </a:extLst>
            </p:cNvPr>
            <p:cNvSpPr txBox="1"/>
            <p:nvPr/>
          </p:nvSpPr>
          <p:spPr>
            <a:xfrm>
              <a:off x="300361" y="1658760"/>
              <a:ext cx="293682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93F185-FA70-4A71-9816-02AEFFD33B99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22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160413C-7E2A-4FFB-A422-D53D799B17EC}"/>
              </a:ext>
            </a:extLst>
          </p:cNvPr>
          <p:cNvGrpSpPr/>
          <p:nvPr/>
        </p:nvGrpSpPr>
        <p:grpSpPr>
          <a:xfrm>
            <a:off x="6837941" y="3429000"/>
            <a:ext cx="4908099" cy="1718820"/>
            <a:chOff x="6943932" y="4901794"/>
            <a:chExt cx="4908099" cy="17188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0E40DC-5920-4894-9495-90EDCA49F2B3}"/>
                </a:ext>
              </a:extLst>
            </p:cNvPr>
            <p:cNvGrpSpPr/>
            <p:nvPr/>
          </p:nvGrpSpPr>
          <p:grpSpPr>
            <a:xfrm rot="5400000">
              <a:off x="8430530" y="5496775"/>
              <a:ext cx="560359" cy="648959"/>
              <a:chOff x="578647" y="350931"/>
              <a:chExt cx="633507" cy="733672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C3EF959-5651-4D17-97D2-E9B3A244B38E}"/>
                  </a:ext>
                </a:extLst>
              </p:cNvPr>
              <p:cNvSpPr/>
              <p:nvPr/>
            </p:nvSpPr>
            <p:spPr>
              <a:xfrm>
                <a:off x="578647" y="468752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24EB935-6632-4959-914F-0874BE07707F}"/>
                  </a:ext>
                </a:extLst>
              </p:cNvPr>
              <p:cNvSpPr/>
              <p:nvPr/>
            </p:nvSpPr>
            <p:spPr>
              <a:xfrm>
                <a:off x="638341" y="350931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346B0B9-7DD8-498B-AFC9-E5526D8B4D04}"/>
                </a:ext>
              </a:extLst>
            </p:cNvPr>
            <p:cNvSpPr/>
            <p:nvPr/>
          </p:nvSpPr>
          <p:spPr>
            <a:xfrm>
              <a:off x="6943932" y="4901794"/>
              <a:ext cx="1293854" cy="1199640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3FE969-64DD-445C-945B-1089B0DE1E64}"/>
                </a:ext>
              </a:extLst>
            </p:cNvPr>
            <p:cNvSpPr/>
            <p:nvPr/>
          </p:nvSpPr>
          <p:spPr>
            <a:xfrm>
              <a:off x="8817957" y="5289075"/>
              <a:ext cx="1193359" cy="1331539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3E6A977-C72F-4DB1-A7BF-B11D0C808D70}"/>
                </a:ext>
              </a:extLst>
            </p:cNvPr>
            <p:cNvSpPr/>
            <p:nvPr/>
          </p:nvSpPr>
          <p:spPr>
            <a:xfrm>
              <a:off x="9536601" y="5289075"/>
              <a:ext cx="1193359" cy="1331539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024ED3B-AF34-4F73-87FF-A942FEB42720}"/>
                </a:ext>
              </a:extLst>
            </p:cNvPr>
            <p:cNvSpPr/>
            <p:nvPr/>
          </p:nvSpPr>
          <p:spPr>
            <a:xfrm>
              <a:off x="10639161" y="5630370"/>
              <a:ext cx="471063" cy="471063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0DD7A1-9450-4FF2-AB28-116C9D572812}"/>
                </a:ext>
              </a:extLst>
            </p:cNvPr>
            <p:cNvSpPr/>
            <p:nvPr/>
          </p:nvSpPr>
          <p:spPr>
            <a:xfrm>
              <a:off x="11362125" y="5630371"/>
              <a:ext cx="489906" cy="471063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DCFA5-FB64-4693-9C7A-A57153C706A7}"/>
              </a:ext>
            </a:extLst>
          </p:cNvPr>
          <p:cNvGrpSpPr/>
          <p:nvPr/>
        </p:nvGrpSpPr>
        <p:grpSpPr>
          <a:xfrm>
            <a:off x="8690416" y="548971"/>
            <a:ext cx="2075035" cy="2756423"/>
            <a:chOff x="457481" y="3133210"/>
            <a:chExt cx="2534244" cy="336642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278709-C2B1-4925-BD5D-47EEDBF18495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0945AB-707D-4527-9171-2A973DD04E04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E9BF77-4682-4EBB-8D7F-B0832DE6273B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A01599-B618-460A-AEAA-D23FF9726556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1362612-C715-4A5C-B264-A3585D15AC93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122D688-16BA-411D-9808-8613CEF1F628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8E7D13D-14C4-49F6-B194-8FCD8D67ED12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DC1087-41BC-4A8B-8198-6A1E0469808E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6107C2-F762-421F-8540-57A611D26B6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7A0D0C5-136D-47EF-A419-7D52CAA6511C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A97EDA-3785-4C65-8C95-7AAE181453C4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1DB764-B541-42F6-85BA-295B54B2A460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317E8A-EE5A-4DD3-ADC5-6B064B3E0351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D22F770-B2B0-4BCE-99EC-46DC7B10AF8B}"/>
              </a:ext>
            </a:extLst>
          </p:cNvPr>
          <p:cNvSpPr txBox="1"/>
          <p:nvPr/>
        </p:nvSpPr>
        <p:spPr>
          <a:xfrm>
            <a:off x="8769351" y="5095446"/>
            <a:ext cx="3013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time is </a:t>
            </a:r>
          </a:p>
          <a:p>
            <a:pPr algn="dist"/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my time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4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5">
            <a:extLst>
              <a:ext uri="{FF2B5EF4-FFF2-40B4-BE49-F238E27FC236}">
                <a16:creationId xmlns:a16="http://schemas.microsoft.com/office/drawing/2014/main" id="{AB2E6C8F-E8BC-4077-95F1-BCE2E4A4D185}"/>
              </a:ext>
            </a:extLst>
          </p:cNvPr>
          <p:cNvSpPr/>
          <p:nvPr/>
        </p:nvSpPr>
        <p:spPr>
          <a:xfrm>
            <a:off x="5256031" y="1412776"/>
            <a:ext cx="1632181" cy="19944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4" name="Up Arrow 6">
            <a:extLst>
              <a:ext uri="{FF2B5EF4-FFF2-40B4-BE49-F238E27FC236}">
                <a16:creationId xmlns:a16="http://schemas.microsoft.com/office/drawing/2014/main" id="{B29D0004-AC53-4D93-9BB6-177BC3F81548}"/>
              </a:ext>
            </a:extLst>
          </p:cNvPr>
          <p:cNvSpPr/>
          <p:nvPr/>
        </p:nvSpPr>
        <p:spPr>
          <a:xfrm rot="5400000">
            <a:off x="6681006" y="2831295"/>
            <a:ext cx="1632181" cy="1994485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5" name="Up Arrow 7">
            <a:extLst>
              <a:ext uri="{FF2B5EF4-FFF2-40B4-BE49-F238E27FC236}">
                <a16:creationId xmlns:a16="http://schemas.microsoft.com/office/drawing/2014/main" id="{1C711B19-E58E-4645-9318-B9CF727B04DB}"/>
              </a:ext>
            </a:extLst>
          </p:cNvPr>
          <p:cNvSpPr/>
          <p:nvPr/>
        </p:nvSpPr>
        <p:spPr>
          <a:xfrm rot="10800000">
            <a:off x="5256031" y="4242296"/>
            <a:ext cx="1632181" cy="1994485"/>
          </a:xfrm>
          <a:prstGeom prst="upArrow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6" name="Up Arrow 8">
            <a:extLst>
              <a:ext uri="{FF2B5EF4-FFF2-40B4-BE49-F238E27FC236}">
                <a16:creationId xmlns:a16="http://schemas.microsoft.com/office/drawing/2014/main" id="{F2D25A4C-C2BE-4717-9220-204B359F6EFC}"/>
              </a:ext>
            </a:extLst>
          </p:cNvPr>
          <p:cNvSpPr/>
          <p:nvPr/>
        </p:nvSpPr>
        <p:spPr>
          <a:xfrm rot="16200000">
            <a:off x="3829040" y="2831295"/>
            <a:ext cx="1632181" cy="1994485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C7FE9-E83C-4195-8064-8437273592B0}"/>
              </a:ext>
            </a:extLst>
          </p:cNvPr>
          <p:cNvSpPr txBox="1"/>
          <p:nvPr/>
        </p:nvSpPr>
        <p:spPr>
          <a:xfrm>
            <a:off x="3811555" y="3460718"/>
            <a:ext cx="1136792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267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ECFDD-BEF8-442C-81A6-F6301347A827}"/>
              </a:ext>
            </a:extLst>
          </p:cNvPr>
          <p:cNvSpPr txBox="1"/>
          <p:nvPr/>
        </p:nvSpPr>
        <p:spPr>
          <a:xfrm>
            <a:off x="5503725" y="1649336"/>
            <a:ext cx="1136792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267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F2F4D-5002-411A-8323-120008E0C255}"/>
              </a:ext>
            </a:extLst>
          </p:cNvPr>
          <p:cNvSpPr txBox="1"/>
          <p:nvPr/>
        </p:nvSpPr>
        <p:spPr>
          <a:xfrm>
            <a:off x="7195896" y="3454042"/>
            <a:ext cx="1136792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267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027A2-6F88-49FD-A29E-B1A6DA7A30DC}"/>
              </a:ext>
            </a:extLst>
          </p:cNvPr>
          <p:cNvSpPr txBox="1"/>
          <p:nvPr/>
        </p:nvSpPr>
        <p:spPr>
          <a:xfrm>
            <a:off x="5503724" y="5140038"/>
            <a:ext cx="1136792" cy="748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267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EBA7F8A-8F43-4B7A-A6C5-0C113F10D667}"/>
              </a:ext>
            </a:extLst>
          </p:cNvPr>
          <p:cNvSpPr/>
          <p:nvPr/>
        </p:nvSpPr>
        <p:spPr>
          <a:xfrm>
            <a:off x="6640518" y="3649186"/>
            <a:ext cx="397449" cy="37204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37F0B42-6D03-44DA-9E41-C1E949BD1D65}"/>
              </a:ext>
            </a:extLst>
          </p:cNvPr>
          <p:cNvSpPr/>
          <p:nvPr/>
        </p:nvSpPr>
        <p:spPr>
          <a:xfrm rot="2700000">
            <a:off x="5131750" y="3565293"/>
            <a:ext cx="301111" cy="539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3" name="Pie 24">
            <a:extLst>
              <a:ext uri="{FF2B5EF4-FFF2-40B4-BE49-F238E27FC236}">
                <a16:creationId xmlns:a16="http://schemas.microsoft.com/office/drawing/2014/main" id="{C6C7BDE0-DCD3-4D8E-A4E8-E6BACF83D1F0}"/>
              </a:ext>
            </a:extLst>
          </p:cNvPr>
          <p:cNvSpPr/>
          <p:nvPr/>
        </p:nvSpPr>
        <p:spPr>
          <a:xfrm>
            <a:off x="5870775" y="4421766"/>
            <a:ext cx="448205" cy="4457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7AB687B0-7195-4F2A-9FCA-211F9632A7FA}"/>
              </a:ext>
            </a:extLst>
          </p:cNvPr>
          <p:cNvSpPr/>
          <p:nvPr/>
        </p:nvSpPr>
        <p:spPr>
          <a:xfrm>
            <a:off x="5870775" y="2779637"/>
            <a:ext cx="402692" cy="4026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B19122-C202-4524-B488-A6B3F36EF162}"/>
              </a:ext>
            </a:extLst>
          </p:cNvPr>
          <p:cNvGrpSpPr/>
          <p:nvPr/>
        </p:nvGrpSpPr>
        <p:grpSpPr>
          <a:xfrm>
            <a:off x="7037968" y="4718654"/>
            <a:ext cx="2915657" cy="796271"/>
            <a:chOff x="1062658" y="3986014"/>
            <a:chExt cx="1728192" cy="5972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12DE7B-A6D1-4A76-A5E2-D9823F9951C9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C5517D-6012-4E1F-9F7A-F48FF3403612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8D6666-75BD-48DB-9450-5F22BE781129}"/>
              </a:ext>
            </a:extLst>
          </p:cNvPr>
          <p:cNvGrpSpPr/>
          <p:nvPr/>
        </p:nvGrpSpPr>
        <p:grpSpPr>
          <a:xfrm>
            <a:off x="8649496" y="3230350"/>
            <a:ext cx="2915657" cy="796271"/>
            <a:chOff x="1062658" y="3986014"/>
            <a:chExt cx="1728192" cy="5972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2D7F1C-0234-4F3E-8559-ACCDC569CFA2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EF2CA9-FF21-4494-9124-D42B62526DB4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0EE92C-3759-4FE2-ABAF-B8DF6638940F}"/>
              </a:ext>
            </a:extLst>
          </p:cNvPr>
          <p:cNvGrpSpPr/>
          <p:nvPr/>
        </p:nvGrpSpPr>
        <p:grpSpPr>
          <a:xfrm>
            <a:off x="664104" y="3237023"/>
            <a:ext cx="2899903" cy="796271"/>
            <a:chOff x="1062658" y="3986014"/>
            <a:chExt cx="1728192" cy="5972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0A43C3-E443-48F3-9144-3A46CA0CE8C9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402BAB-5C9E-4F9E-8961-EA1D571A0356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3DB7-BA26-4728-97C4-4F2F00667F00}"/>
              </a:ext>
            </a:extLst>
          </p:cNvPr>
          <p:cNvGrpSpPr/>
          <p:nvPr/>
        </p:nvGrpSpPr>
        <p:grpSpPr>
          <a:xfrm>
            <a:off x="2200275" y="1688444"/>
            <a:ext cx="2899903" cy="796271"/>
            <a:chOff x="1062658" y="3986014"/>
            <a:chExt cx="1728192" cy="5972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C5E297-50A6-44EC-9DCA-388F8C5EF2C0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73D99F-57D5-4B1A-AE18-790E9AE454BC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1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D859634B-9007-4771-9D25-67131593C048}"/>
              </a:ext>
            </a:extLst>
          </p:cNvPr>
          <p:cNvGrpSpPr/>
          <p:nvPr/>
        </p:nvGrpSpPr>
        <p:grpSpPr>
          <a:xfrm>
            <a:off x="883712" y="1687851"/>
            <a:ext cx="5420370" cy="839461"/>
            <a:chOff x="467544" y="1934588"/>
            <a:chExt cx="4248200" cy="8394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1463B6-43BD-45D4-AB26-3B2E6C90BCC6}"/>
                </a:ext>
              </a:extLst>
            </p:cNvPr>
            <p:cNvSpPr/>
            <p:nvPr/>
          </p:nvSpPr>
          <p:spPr>
            <a:xfrm>
              <a:off x="797293" y="2312384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BE09A-DA36-4B26-B2A9-BA9694F2F2F6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</a:rPr>
                <a:t>1. Contents Here A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5">
            <a:extLst>
              <a:ext uri="{FF2B5EF4-FFF2-40B4-BE49-F238E27FC236}">
                <a16:creationId xmlns:a16="http://schemas.microsoft.com/office/drawing/2014/main" id="{11878051-40BF-4DA6-8F20-7C662D45BA88}"/>
              </a:ext>
            </a:extLst>
          </p:cNvPr>
          <p:cNvGrpSpPr/>
          <p:nvPr/>
        </p:nvGrpSpPr>
        <p:grpSpPr>
          <a:xfrm>
            <a:off x="883712" y="2819472"/>
            <a:ext cx="5420370" cy="839461"/>
            <a:chOff x="467544" y="2816016"/>
            <a:chExt cx="4248200" cy="8394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25F998-ADF2-4633-9685-8CDE0F7E41FD}"/>
                </a:ext>
              </a:extLst>
            </p:cNvPr>
            <p:cNvSpPr/>
            <p:nvPr/>
          </p:nvSpPr>
          <p:spPr>
            <a:xfrm>
              <a:off x="797293" y="3193812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1ED99F-AED7-486C-86BF-EFA104A70B0C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2. Contents Here B</a:t>
              </a:r>
              <a:endParaRPr lang="ko-KR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그룹 6">
            <a:extLst>
              <a:ext uri="{FF2B5EF4-FFF2-40B4-BE49-F238E27FC236}">
                <a16:creationId xmlns:a16="http://schemas.microsoft.com/office/drawing/2014/main" id="{8EB0E44B-CFA4-4D5D-9E4C-B4209BC00623}"/>
              </a:ext>
            </a:extLst>
          </p:cNvPr>
          <p:cNvGrpSpPr/>
          <p:nvPr/>
        </p:nvGrpSpPr>
        <p:grpSpPr>
          <a:xfrm>
            <a:off x="883712" y="3951092"/>
            <a:ext cx="5420370" cy="839461"/>
            <a:chOff x="467544" y="3697444"/>
            <a:chExt cx="4248200" cy="8394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6ABB4C-4093-4176-8E10-779319F492F3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565DC-18D5-40E9-9394-E729F8461FFC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3. Contents Here C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그룹 7">
            <a:extLst>
              <a:ext uri="{FF2B5EF4-FFF2-40B4-BE49-F238E27FC236}">
                <a16:creationId xmlns:a16="http://schemas.microsoft.com/office/drawing/2014/main" id="{FBBE5F82-83DD-453A-AF2C-B5C5675852FA}"/>
              </a:ext>
            </a:extLst>
          </p:cNvPr>
          <p:cNvGrpSpPr/>
          <p:nvPr/>
        </p:nvGrpSpPr>
        <p:grpSpPr>
          <a:xfrm>
            <a:off x="883712" y="5063419"/>
            <a:ext cx="5420370" cy="839461"/>
            <a:chOff x="467544" y="4578872"/>
            <a:chExt cx="4248200" cy="8394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EA8542-FEFA-4765-98E2-333B8909BBB0}"/>
                </a:ext>
              </a:extLst>
            </p:cNvPr>
            <p:cNvSpPr/>
            <p:nvPr/>
          </p:nvSpPr>
          <p:spPr>
            <a:xfrm>
              <a:off x="797293" y="4956668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6EF3D5-1B98-4E69-82DB-5750A6543F49}"/>
                </a:ext>
              </a:extLst>
            </p:cNvPr>
            <p:cNvSpPr/>
            <p:nvPr/>
          </p:nvSpPr>
          <p:spPr>
            <a:xfrm>
              <a:off x="467544" y="4578872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</a:rPr>
                <a:t>4. Contents Here D</a:t>
              </a:r>
              <a:endParaRPr lang="ko-KR" altLang="en-US" sz="20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332BC7-67DC-4C18-8213-80400D773C4A}"/>
              </a:ext>
            </a:extLst>
          </p:cNvPr>
          <p:cNvGrpSpPr/>
          <p:nvPr/>
        </p:nvGrpSpPr>
        <p:grpSpPr>
          <a:xfrm>
            <a:off x="6979687" y="1579677"/>
            <a:ext cx="2136217" cy="4092370"/>
            <a:chOff x="5079718" y="2613499"/>
            <a:chExt cx="2136217" cy="409237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C2EE13-1C45-4B81-981E-2A1CFCA5C18D}"/>
                </a:ext>
              </a:extLst>
            </p:cNvPr>
            <p:cNvSpPr/>
            <p:nvPr/>
          </p:nvSpPr>
          <p:spPr>
            <a:xfrm>
              <a:off x="6507610" y="2613499"/>
              <a:ext cx="112432" cy="1028757"/>
            </a:xfrm>
            <a:custGeom>
              <a:avLst/>
              <a:gdLst>
                <a:gd name="connsiteX0" fmla="*/ 0 w 112432"/>
                <a:gd name="connsiteY0" fmla="*/ 0 h 1028757"/>
                <a:gd name="connsiteX1" fmla="*/ 113557 w 112432"/>
                <a:gd name="connsiteY1" fmla="*/ 0 h 1028757"/>
                <a:gd name="connsiteX2" fmla="*/ 113557 w 112432"/>
                <a:gd name="connsiteY2" fmla="*/ 1029881 h 1028757"/>
                <a:gd name="connsiteX3" fmla="*/ 0 w 112432"/>
                <a:gd name="connsiteY3" fmla="*/ 1029881 h 10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32" h="1028757">
                  <a:moveTo>
                    <a:pt x="0" y="0"/>
                  </a:moveTo>
                  <a:lnTo>
                    <a:pt x="113557" y="0"/>
                  </a:lnTo>
                  <a:lnTo>
                    <a:pt x="113557" y="1029881"/>
                  </a:lnTo>
                  <a:lnTo>
                    <a:pt x="0" y="10298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96632A-CBE6-41A6-B7C0-2FA217BBD30C}"/>
                </a:ext>
              </a:extLst>
            </p:cNvPr>
            <p:cNvGrpSpPr/>
            <p:nvPr/>
          </p:nvGrpSpPr>
          <p:grpSpPr>
            <a:xfrm>
              <a:off x="6506834" y="2638613"/>
              <a:ext cx="114946" cy="1063378"/>
              <a:chOff x="6506834" y="2638613"/>
              <a:chExt cx="112433" cy="1063378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A8FDE0AA-07E1-4DAF-92E9-6D4B1C44B9DE}"/>
                  </a:ext>
                </a:extLst>
              </p:cNvPr>
              <p:cNvSpPr/>
              <p:nvPr/>
            </p:nvSpPr>
            <p:spPr>
              <a:xfrm rot="16200000">
                <a:off x="6479597" y="266585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64A9BA09-556C-4C57-99DD-BB8320DFFDB0}"/>
                  </a:ext>
                </a:extLst>
              </p:cNvPr>
              <p:cNvSpPr/>
              <p:nvPr/>
            </p:nvSpPr>
            <p:spPr>
              <a:xfrm rot="16200000">
                <a:off x="6479597" y="2845144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A49163B6-98E9-4482-8E39-3B92B2912D26}"/>
                  </a:ext>
                </a:extLst>
              </p:cNvPr>
              <p:cNvSpPr/>
              <p:nvPr/>
            </p:nvSpPr>
            <p:spPr>
              <a:xfrm rot="16200000">
                <a:off x="6479597" y="3024438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C5325E0A-BCBE-4F8A-B229-A2EBFE54D6D0}"/>
                  </a:ext>
                </a:extLst>
              </p:cNvPr>
              <p:cNvSpPr/>
              <p:nvPr/>
            </p:nvSpPr>
            <p:spPr>
              <a:xfrm rot="16200000">
                <a:off x="6479597" y="3203732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DE9FEE4F-DB7C-4F72-A46A-3651D6069CC7}"/>
                  </a:ext>
                </a:extLst>
              </p:cNvPr>
              <p:cNvSpPr/>
              <p:nvPr/>
            </p:nvSpPr>
            <p:spPr>
              <a:xfrm rot="16200000">
                <a:off x="6479597" y="3383026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56D53AF8-CAE7-41B4-92D9-10779018A845}"/>
                  </a:ext>
                </a:extLst>
              </p:cNvPr>
              <p:cNvSpPr/>
              <p:nvPr/>
            </p:nvSpPr>
            <p:spPr>
              <a:xfrm rot="16200000">
                <a:off x="6479597" y="356232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0E1241-2ECA-4520-A8A9-D57B8F1E9FDD}"/>
                </a:ext>
              </a:extLst>
            </p:cNvPr>
            <p:cNvSpPr/>
            <p:nvPr/>
          </p:nvSpPr>
          <p:spPr>
            <a:xfrm>
              <a:off x="5423199" y="6621545"/>
              <a:ext cx="1456001" cy="84324"/>
            </a:xfrm>
            <a:custGeom>
              <a:avLst/>
              <a:gdLst>
                <a:gd name="connsiteX0" fmla="*/ 0 w 1456000"/>
                <a:gd name="connsiteY0" fmla="*/ 0 h 84324"/>
                <a:gd name="connsiteX1" fmla="*/ 1457125 w 1456000"/>
                <a:gd name="connsiteY1" fmla="*/ 0 h 84324"/>
                <a:gd name="connsiteX2" fmla="*/ 1457125 w 1456000"/>
                <a:gd name="connsiteY2" fmla="*/ 88822 h 84324"/>
                <a:gd name="connsiteX3" fmla="*/ 0 w 1456000"/>
                <a:gd name="connsiteY3" fmla="*/ 88822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000" h="84324">
                  <a:moveTo>
                    <a:pt x="0" y="0"/>
                  </a:moveTo>
                  <a:lnTo>
                    <a:pt x="1457125" y="0"/>
                  </a:lnTo>
                  <a:lnTo>
                    <a:pt x="1457125" y="88822"/>
                  </a:lnTo>
                  <a:lnTo>
                    <a:pt x="0" y="8882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1E6F3E-7D9A-46F0-B71C-EBE26F61643E}"/>
                </a:ext>
              </a:extLst>
            </p:cNvPr>
            <p:cNvSpPr/>
            <p:nvPr/>
          </p:nvSpPr>
          <p:spPr>
            <a:xfrm>
              <a:off x="5266356" y="4017047"/>
              <a:ext cx="1764628" cy="2607310"/>
            </a:xfrm>
            <a:custGeom>
              <a:avLst/>
              <a:gdLst>
                <a:gd name="connsiteX0" fmla="*/ 1539763 w 1759568"/>
                <a:gd name="connsiteY0" fmla="*/ 2585947 h 2602811"/>
                <a:gd name="connsiteX1" fmla="*/ 224303 w 1759568"/>
                <a:gd name="connsiteY1" fmla="*/ 2607309 h 2602811"/>
                <a:gd name="connsiteX2" fmla="*/ 0 w 1759568"/>
                <a:gd name="connsiteY2" fmla="*/ 0 h 2602811"/>
                <a:gd name="connsiteX3" fmla="*/ 1764628 w 1759568"/>
                <a:gd name="connsiteY3" fmla="*/ 0 h 2602811"/>
                <a:gd name="connsiteX0" fmla="*/ 1536685 w 1764628"/>
                <a:gd name="connsiteY0" fmla="*/ 2601341 h 2607309"/>
                <a:gd name="connsiteX1" fmla="*/ 224303 w 1764628"/>
                <a:gd name="connsiteY1" fmla="*/ 2607309 h 2607309"/>
                <a:gd name="connsiteX2" fmla="*/ 0 w 1764628"/>
                <a:gd name="connsiteY2" fmla="*/ 0 h 2607309"/>
                <a:gd name="connsiteX3" fmla="*/ 1764628 w 1764628"/>
                <a:gd name="connsiteY3" fmla="*/ 0 h 2607309"/>
                <a:gd name="connsiteX4" fmla="*/ 1536685 w 1764628"/>
                <a:gd name="connsiteY4" fmla="*/ 2601341 h 260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628" h="2607309">
                  <a:moveTo>
                    <a:pt x="1536685" y="2601341"/>
                  </a:moveTo>
                  <a:lnTo>
                    <a:pt x="224303" y="2607309"/>
                  </a:lnTo>
                  <a:lnTo>
                    <a:pt x="0" y="0"/>
                  </a:lnTo>
                  <a:lnTo>
                    <a:pt x="1764628" y="0"/>
                  </a:lnTo>
                  <a:cubicBezTo>
                    <a:pt x="1689673" y="861982"/>
                    <a:pt x="1611640" y="1739359"/>
                    <a:pt x="1536685" y="2601341"/>
                  </a:cubicBezTo>
                  <a:close/>
                </a:path>
              </a:pathLst>
            </a:custGeom>
            <a:solidFill>
              <a:schemeClr val="accent1"/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2D532-9FD0-4943-AE7C-90D330FC0549}"/>
                </a:ext>
              </a:extLst>
            </p:cNvPr>
            <p:cNvSpPr/>
            <p:nvPr/>
          </p:nvSpPr>
          <p:spPr>
            <a:xfrm>
              <a:off x="6199545" y="4017047"/>
              <a:ext cx="830315" cy="2608381"/>
            </a:xfrm>
            <a:custGeom>
              <a:avLst/>
              <a:gdLst>
                <a:gd name="connsiteX0" fmla="*/ 0 w 809513"/>
                <a:gd name="connsiteY0" fmla="*/ 2596066 h 2591568"/>
                <a:gd name="connsiteX1" fmla="*/ 588022 w 809513"/>
                <a:gd name="connsiteY1" fmla="*/ 2586509 h 2591568"/>
                <a:gd name="connsiteX2" fmla="*/ 813449 w 809513"/>
                <a:gd name="connsiteY2" fmla="*/ 0 h 2591568"/>
                <a:gd name="connsiteX3" fmla="*/ 0 w 809513"/>
                <a:gd name="connsiteY3" fmla="*/ 0 h 2591568"/>
                <a:gd name="connsiteX0" fmla="*/ 0 w 813449"/>
                <a:gd name="connsiteY0" fmla="*/ 2608381 h 2608381"/>
                <a:gd name="connsiteX1" fmla="*/ 588022 w 813449"/>
                <a:gd name="connsiteY1" fmla="*/ 2586509 h 2608381"/>
                <a:gd name="connsiteX2" fmla="*/ 813449 w 813449"/>
                <a:gd name="connsiteY2" fmla="*/ 0 h 2608381"/>
                <a:gd name="connsiteX3" fmla="*/ 0 w 813449"/>
                <a:gd name="connsiteY3" fmla="*/ 0 h 2608381"/>
                <a:gd name="connsiteX4" fmla="*/ 0 w 813449"/>
                <a:gd name="connsiteY4" fmla="*/ 2608381 h 2608381"/>
                <a:gd name="connsiteX0" fmla="*/ 0 w 813449"/>
                <a:gd name="connsiteY0" fmla="*/ 2608381 h 2608381"/>
                <a:gd name="connsiteX1" fmla="*/ 584943 w 813449"/>
                <a:gd name="connsiteY1" fmla="*/ 2604981 h 2608381"/>
                <a:gd name="connsiteX2" fmla="*/ 813449 w 813449"/>
                <a:gd name="connsiteY2" fmla="*/ 0 h 2608381"/>
                <a:gd name="connsiteX3" fmla="*/ 0 w 813449"/>
                <a:gd name="connsiteY3" fmla="*/ 0 h 2608381"/>
                <a:gd name="connsiteX4" fmla="*/ 0 w 813449"/>
                <a:gd name="connsiteY4" fmla="*/ 2608381 h 260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449" h="2608381">
                  <a:moveTo>
                    <a:pt x="0" y="2608381"/>
                  </a:moveTo>
                  <a:lnTo>
                    <a:pt x="584943" y="2604981"/>
                  </a:lnTo>
                  <a:lnTo>
                    <a:pt x="813449" y="0"/>
                  </a:lnTo>
                  <a:lnTo>
                    <a:pt x="0" y="0"/>
                  </a:lnTo>
                  <a:lnTo>
                    <a:pt x="0" y="26083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8E599D-8725-496B-8B31-A1DE00772D7D}"/>
                </a:ext>
              </a:extLst>
            </p:cNvPr>
            <p:cNvSpPr/>
            <p:nvPr/>
          </p:nvSpPr>
          <p:spPr>
            <a:xfrm>
              <a:off x="5339999" y="4832745"/>
              <a:ext cx="1613406" cy="730811"/>
            </a:xfrm>
            <a:custGeom>
              <a:avLst/>
              <a:gdLst>
                <a:gd name="connsiteX0" fmla="*/ 1556628 w 1613405"/>
                <a:gd name="connsiteY0" fmla="*/ 730811 h 730811"/>
                <a:gd name="connsiteX1" fmla="*/ 60714 w 1613405"/>
                <a:gd name="connsiteY1" fmla="*/ 730811 h 730811"/>
                <a:gd name="connsiteX2" fmla="*/ 0 w 1613405"/>
                <a:gd name="connsiteY2" fmla="*/ 0 h 730811"/>
                <a:gd name="connsiteX3" fmla="*/ 1618466 w 1613405"/>
                <a:gd name="connsiteY3" fmla="*/ 0 h 73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05" h="730811">
                  <a:moveTo>
                    <a:pt x="1556628" y="730811"/>
                  </a:moveTo>
                  <a:lnTo>
                    <a:pt x="60714" y="730811"/>
                  </a:lnTo>
                  <a:lnTo>
                    <a:pt x="0" y="0"/>
                  </a:lnTo>
                  <a:lnTo>
                    <a:pt x="161846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A54F69D-E50C-4B1F-9052-28D586426CFC}"/>
                </a:ext>
              </a:extLst>
            </p:cNvPr>
            <p:cNvSpPr/>
            <p:nvPr/>
          </p:nvSpPr>
          <p:spPr>
            <a:xfrm>
              <a:off x="5856379" y="4938416"/>
              <a:ext cx="354162" cy="517189"/>
            </a:xfrm>
            <a:custGeom>
              <a:avLst/>
              <a:gdLst>
                <a:gd name="connsiteX0" fmla="*/ 343166 w 354162"/>
                <a:gd name="connsiteY0" fmla="*/ 506523 h 517189"/>
                <a:gd name="connsiteX1" fmla="*/ 49155 w 354162"/>
                <a:gd name="connsiteY1" fmla="*/ 413204 h 517189"/>
                <a:gd name="connsiteX2" fmla="*/ 54215 w 354162"/>
                <a:gd name="connsiteY2" fmla="*/ 101766 h 517189"/>
                <a:gd name="connsiteX3" fmla="*/ 353847 w 354162"/>
                <a:gd name="connsiteY3" fmla="*/ 18566 h 517189"/>
                <a:gd name="connsiteX4" fmla="*/ 334734 w 354162"/>
                <a:gd name="connsiteY4" fmla="*/ 42739 h 517189"/>
                <a:gd name="connsiteX5" fmla="*/ 193631 w 354162"/>
                <a:gd name="connsiteY5" fmla="*/ 42739 h 517189"/>
                <a:gd name="connsiteX6" fmla="*/ 36226 w 354162"/>
                <a:gd name="connsiteY6" fmla="*/ 223755 h 517189"/>
                <a:gd name="connsiteX7" fmla="*/ 257155 w 354162"/>
                <a:gd name="connsiteY7" fmla="*/ 487410 h 517189"/>
                <a:gd name="connsiteX8" fmla="*/ 346539 w 354162"/>
                <a:gd name="connsiteY8" fmla="*/ 475042 h 517189"/>
                <a:gd name="connsiteX9" fmla="*/ 343166 w 354162"/>
                <a:gd name="connsiteY9" fmla="*/ 506523 h 51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162" h="517189">
                  <a:moveTo>
                    <a:pt x="343166" y="506523"/>
                  </a:moveTo>
                  <a:cubicBezTo>
                    <a:pt x="238604" y="545312"/>
                    <a:pt x="117177" y="506523"/>
                    <a:pt x="49155" y="413204"/>
                  </a:cubicBezTo>
                  <a:cubicBezTo>
                    <a:pt x="-18304" y="320447"/>
                    <a:pt x="-16056" y="191712"/>
                    <a:pt x="54215" y="101766"/>
                  </a:cubicBezTo>
                  <a:cubicBezTo>
                    <a:pt x="126172" y="9572"/>
                    <a:pt x="249285" y="-24720"/>
                    <a:pt x="353847" y="18566"/>
                  </a:cubicBezTo>
                  <a:cubicBezTo>
                    <a:pt x="358345" y="35431"/>
                    <a:pt x="348226" y="40490"/>
                    <a:pt x="334734" y="42739"/>
                  </a:cubicBezTo>
                  <a:cubicBezTo>
                    <a:pt x="287512" y="31496"/>
                    <a:pt x="241415" y="26436"/>
                    <a:pt x="193631" y="42739"/>
                  </a:cubicBezTo>
                  <a:cubicBezTo>
                    <a:pt x="106496" y="73658"/>
                    <a:pt x="54215" y="132123"/>
                    <a:pt x="36226" y="223755"/>
                  </a:cubicBezTo>
                  <a:cubicBezTo>
                    <a:pt x="10928" y="350804"/>
                    <a:pt x="114928" y="487972"/>
                    <a:pt x="257155" y="487410"/>
                  </a:cubicBezTo>
                  <a:cubicBezTo>
                    <a:pt x="288074" y="487410"/>
                    <a:pt x="317307" y="480664"/>
                    <a:pt x="346539" y="475042"/>
                  </a:cubicBezTo>
                  <a:cubicBezTo>
                    <a:pt x="375772" y="489096"/>
                    <a:pt x="344853" y="495842"/>
                    <a:pt x="343166" y="50652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0D2DB2-264B-4FBE-9A7B-9A28CAC891D6}"/>
                </a:ext>
              </a:extLst>
            </p:cNvPr>
            <p:cNvSpPr/>
            <p:nvPr/>
          </p:nvSpPr>
          <p:spPr>
            <a:xfrm>
              <a:off x="6192670" y="4956983"/>
              <a:ext cx="179892" cy="483460"/>
            </a:xfrm>
            <a:custGeom>
              <a:avLst/>
              <a:gdLst>
                <a:gd name="connsiteX0" fmla="*/ 6876 w 179891"/>
                <a:gd name="connsiteY0" fmla="*/ 487957 h 483459"/>
                <a:gd name="connsiteX1" fmla="*/ 10811 w 179891"/>
                <a:gd name="connsiteY1" fmla="*/ 464908 h 483459"/>
                <a:gd name="connsiteX2" fmla="*/ 29924 w 179891"/>
                <a:gd name="connsiteY2" fmla="*/ 445232 h 483459"/>
                <a:gd name="connsiteX3" fmla="*/ 148540 w 179891"/>
                <a:gd name="connsiteY3" fmla="*/ 283330 h 483459"/>
                <a:gd name="connsiteX4" fmla="*/ 22054 w 179891"/>
                <a:gd name="connsiteY4" fmla="*/ 36541 h 483459"/>
                <a:gd name="connsiteX5" fmla="*/ 130 w 179891"/>
                <a:gd name="connsiteY5" fmla="*/ 16303 h 483459"/>
                <a:gd name="connsiteX6" fmla="*/ 16994 w 179891"/>
                <a:gd name="connsiteY6" fmla="*/ 0 h 483459"/>
                <a:gd name="connsiteX7" fmla="*/ 185081 w 179891"/>
                <a:gd name="connsiteY7" fmla="*/ 247914 h 483459"/>
                <a:gd name="connsiteX8" fmla="*/ 6876 w 179891"/>
                <a:gd name="connsiteY8" fmla="*/ 487957 h 48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891" h="483459">
                  <a:moveTo>
                    <a:pt x="6876" y="487957"/>
                  </a:moveTo>
                  <a:cubicBezTo>
                    <a:pt x="2378" y="478962"/>
                    <a:pt x="12497" y="472779"/>
                    <a:pt x="10811" y="464908"/>
                  </a:cubicBezTo>
                  <a:cubicBezTo>
                    <a:pt x="9686" y="450854"/>
                    <a:pt x="21492" y="450292"/>
                    <a:pt x="29924" y="445232"/>
                  </a:cubicBezTo>
                  <a:cubicBezTo>
                    <a:pt x="91762" y="407568"/>
                    <a:pt x="138422" y="356411"/>
                    <a:pt x="148540" y="283330"/>
                  </a:cubicBezTo>
                  <a:cubicBezTo>
                    <a:pt x="162595" y="181016"/>
                    <a:pt x="126054" y="88822"/>
                    <a:pt x="22054" y="36541"/>
                  </a:cubicBezTo>
                  <a:cubicBezTo>
                    <a:pt x="13621" y="32043"/>
                    <a:pt x="-1557" y="33168"/>
                    <a:pt x="130" y="16303"/>
                  </a:cubicBezTo>
                  <a:cubicBezTo>
                    <a:pt x="5751" y="10681"/>
                    <a:pt x="11373" y="5059"/>
                    <a:pt x="16994" y="0"/>
                  </a:cubicBezTo>
                  <a:cubicBezTo>
                    <a:pt x="119870" y="38789"/>
                    <a:pt x="189016" y="140541"/>
                    <a:pt x="185081" y="247914"/>
                  </a:cubicBezTo>
                  <a:cubicBezTo>
                    <a:pt x="181146" y="359222"/>
                    <a:pt x="108627" y="456476"/>
                    <a:pt x="6876" y="4879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5FA7699-F1CB-41CB-A5FC-A6D798B98A5A}"/>
                </a:ext>
              </a:extLst>
            </p:cNvPr>
            <p:cNvSpPr/>
            <p:nvPr/>
          </p:nvSpPr>
          <p:spPr>
            <a:xfrm>
              <a:off x="5879791" y="4962582"/>
              <a:ext cx="472216" cy="472216"/>
            </a:xfrm>
            <a:custGeom>
              <a:avLst/>
              <a:gdLst>
                <a:gd name="connsiteX0" fmla="*/ 313008 w 472216"/>
                <a:gd name="connsiteY0" fmla="*/ 10703 h 472216"/>
                <a:gd name="connsiteX1" fmla="*/ 458608 w 472216"/>
                <a:gd name="connsiteY1" fmla="*/ 154055 h 472216"/>
                <a:gd name="connsiteX2" fmla="*/ 350673 w 472216"/>
                <a:gd name="connsiteY2" fmla="*/ 444130 h 472216"/>
                <a:gd name="connsiteX3" fmla="*/ 323689 w 472216"/>
                <a:gd name="connsiteY3" fmla="*/ 459309 h 472216"/>
                <a:gd name="connsiteX4" fmla="*/ 132554 w 472216"/>
                <a:gd name="connsiteY4" fmla="*/ 449190 h 472216"/>
                <a:gd name="connsiteX5" fmla="*/ 12251 w 472216"/>
                <a:gd name="connsiteY5" fmla="*/ 161925 h 472216"/>
                <a:gd name="connsiteX6" fmla="*/ 280403 w 472216"/>
                <a:gd name="connsiteY6" fmla="*/ 3957 h 472216"/>
                <a:gd name="connsiteX7" fmla="*/ 313008 w 472216"/>
                <a:gd name="connsiteY7" fmla="*/ 10703 h 47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216" h="472216">
                  <a:moveTo>
                    <a:pt x="313008" y="10703"/>
                  </a:moveTo>
                  <a:cubicBezTo>
                    <a:pt x="381030" y="38811"/>
                    <a:pt x="432749" y="83784"/>
                    <a:pt x="458608" y="154055"/>
                  </a:cubicBezTo>
                  <a:cubicBezTo>
                    <a:pt x="499084" y="265363"/>
                    <a:pt x="454111" y="386227"/>
                    <a:pt x="350673" y="444130"/>
                  </a:cubicBezTo>
                  <a:cubicBezTo>
                    <a:pt x="341679" y="449190"/>
                    <a:pt x="332684" y="454249"/>
                    <a:pt x="323689" y="459309"/>
                  </a:cubicBezTo>
                  <a:cubicBezTo>
                    <a:pt x="258479" y="478422"/>
                    <a:pt x="194954" y="480109"/>
                    <a:pt x="132554" y="449190"/>
                  </a:cubicBezTo>
                  <a:cubicBezTo>
                    <a:pt x="26305" y="396909"/>
                    <a:pt x="-25413" y="273233"/>
                    <a:pt x="12251" y="161925"/>
                  </a:cubicBezTo>
                  <a:cubicBezTo>
                    <a:pt x="50478" y="49492"/>
                    <a:pt x="163473" y="-17405"/>
                    <a:pt x="280403" y="3957"/>
                  </a:cubicBezTo>
                  <a:cubicBezTo>
                    <a:pt x="291084" y="5644"/>
                    <a:pt x="302327" y="8454"/>
                    <a:pt x="313008" y="1070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4D5F7BE-E1E6-430A-9D18-7A5B780F939E}"/>
                </a:ext>
              </a:extLst>
            </p:cNvPr>
            <p:cNvSpPr/>
            <p:nvPr/>
          </p:nvSpPr>
          <p:spPr>
            <a:xfrm>
              <a:off x="5896419" y="4978288"/>
              <a:ext cx="314811" cy="438487"/>
            </a:xfrm>
            <a:custGeom>
              <a:avLst/>
              <a:gdLst>
                <a:gd name="connsiteX0" fmla="*/ 308186 w 314810"/>
                <a:gd name="connsiteY0" fmla="*/ 420554 h 438486"/>
                <a:gd name="connsiteX1" fmla="*/ 15299 w 314810"/>
                <a:gd name="connsiteY1" fmla="*/ 300813 h 438486"/>
                <a:gd name="connsiteX2" fmla="*/ 150218 w 314810"/>
                <a:gd name="connsiteY2" fmla="*/ 11862 h 438486"/>
                <a:gd name="connsiteX3" fmla="*/ 313808 w 314810"/>
                <a:gd name="connsiteY3" fmla="*/ 23105 h 438486"/>
                <a:gd name="connsiteX4" fmla="*/ 316618 w 314810"/>
                <a:gd name="connsiteY4" fmla="*/ 33786 h 438486"/>
                <a:gd name="connsiteX5" fmla="*/ 316618 w 314810"/>
                <a:gd name="connsiteY5" fmla="*/ 389635 h 438486"/>
                <a:gd name="connsiteX6" fmla="*/ 308186 w 314810"/>
                <a:gd name="connsiteY6" fmla="*/ 420554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810" h="438486">
                  <a:moveTo>
                    <a:pt x="308186" y="420554"/>
                  </a:moveTo>
                  <a:cubicBezTo>
                    <a:pt x="197440" y="472835"/>
                    <a:pt x="61397" y="417743"/>
                    <a:pt x="15299" y="300813"/>
                  </a:cubicBezTo>
                  <a:cubicBezTo>
                    <a:pt x="-30798" y="183884"/>
                    <a:pt x="31040" y="51213"/>
                    <a:pt x="150218" y="11862"/>
                  </a:cubicBezTo>
                  <a:cubicBezTo>
                    <a:pt x="205872" y="-6689"/>
                    <a:pt x="260964" y="-3879"/>
                    <a:pt x="313808" y="23105"/>
                  </a:cubicBezTo>
                  <a:cubicBezTo>
                    <a:pt x="315494" y="26478"/>
                    <a:pt x="316618" y="30413"/>
                    <a:pt x="316618" y="33786"/>
                  </a:cubicBezTo>
                  <a:cubicBezTo>
                    <a:pt x="317743" y="152403"/>
                    <a:pt x="317743" y="271019"/>
                    <a:pt x="316618" y="389635"/>
                  </a:cubicBezTo>
                  <a:cubicBezTo>
                    <a:pt x="316056" y="400878"/>
                    <a:pt x="312121" y="410435"/>
                    <a:pt x="308186" y="42055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49F8DA-D376-46AC-83F6-CAE0941C6617}"/>
                </a:ext>
              </a:extLst>
            </p:cNvPr>
            <p:cNvSpPr/>
            <p:nvPr/>
          </p:nvSpPr>
          <p:spPr>
            <a:xfrm>
              <a:off x="6199545" y="5001393"/>
              <a:ext cx="134919" cy="393514"/>
            </a:xfrm>
            <a:custGeom>
              <a:avLst/>
              <a:gdLst>
                <a:gd name="connsiteX0" fmla="*/ 5060 w 134918"/>
                <a:gd name="connsiteY0" fmla="*/ 397449 h 393513"/>
                <a:gd name="connsiteX1" fmla="*/ 0 w 134918"/>
                <a:gd name="connsiteY1" fmla="*/ 361470 h 393513"/>
                <a:gd name="connsiteX2" fmla="*/ 0 w 134918"/>
                <a:gd name="connsiteY2" fmla="*/ 39351 h 393513"/>
                <a:gd name="connsiteX3" fmla="*/ 10681 w 134918"/>
                <a:gd name="connsiteY3" fmla="*/ 0 h 393513"/>
                <a:gd name="connsiteX4" fmla="*/ 136043 w 134918"/>
                <a:gd name="connsiteY4" fmla="*/ 199005 h 393513"/>
                <a:gd name="connsiteX5" fmla="*/ 5060 w 134918"/>
                <a:gd name="connsiteY5" fmla="*/ 397449 h 39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18" h="393513">
                  <a:moveTo>
                    <a:pt x="5060" y="397449"/>
                  </a:moveTo>
                  <a:cubicBezTo>
                    <a:pt x="562" y="386206"/>
                    <a:pt x="0" y="373838"/>
                    <a:pt x="0" y="361470"/>
                  </a:cubicBezTo>
                  <a:cubicBezTo>
                    <a:pt x="0" y="254097"/>
                    <a:pt x="0" y="146724"/>
                    <a:pt x="0" y="39351"/>
                  </a:cubicBezTo>
                  <a:cubicBezTo>
                    <a:pt x="0" y="25297"/>
                    <a:pt x="0" y="11243"/>
                    <a:pt x="10681" y="0"/>
                  </a:cubicBezTo>
                  <a:cubicBezTo>
                    <a:pt x="87697" y="33168"/>
                    <a:pt x="136605" y="110746"/>
                    <a:pt x="136043" y="199005"/>
                  </a:cubicBezTo>
                  <a:cubicBezTo>
                    <a:pt x="136043" y="287265"/>
                    <a:pt x="84324" y="364843"/>
                    <a:pt x="5060" y="39744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9F0310-64FC-4D6F-8D8C-F0F925A96803}"/>
                </a:ext>
              </a:extLst>
            </p:cNvPr>
            <p:cNvSpPr/>
            <p:nvPr/>
          </p:nvSpPr>
          <p:spPr>
            <a:xfrm>
              <a:off x="5273664" y="3712746"/>
              <a:ext cx="1753947" cy="45719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8CE0B8C-095D-4205-90F4-65889438FA6B}"/>
                </a:ext>
              </a:extLst>
            </p:cNvPr>
            <p:cNvSpPr/>
            <p:nvPr/>
          </p:nvSpPr>
          <p:spPr>
            <a:xfrm>
              <a:off x="5079718" y="3749458"/>
              <a:ext cx="2136217" cy="269838"/>
            </a:xfrm>
            <a:custGeom>
              <a:avLst/>
              <a:gdLst>
                <a:gd name="connsiteX0" fmla="*/ 2137904 w 2136217"/>
                <a:gd name="connsiteY0" fmla="*/ 274335 h 269837"/>
                <a:gd name="connsiteX1" fmla="*/ 0 w 2136217"/>
                <a:gd name="connsiteY1" fmla="*/ 274335 h 269837"/>
                <a:gd name="connsiteX2" fmla="*/ 124800 w 2136217"/>
                <a:gd name="connsiteY2" fmla="*/ 37665 h 269837"/>
                <a:gd name="connsiteX3" fmla="*/ 187200 w 2136217"/>
                <a:gd name="connsiteY3" fmla="*/ 0 h 269837"/>
                <a:gd name="connsiteX4" fmla="*/ 1954076 w 2136217"/>
                <a:gd name="connsiteY4" fmla="*/ 8432 h 269837"/>
                <a:gd name="connsiteX5" fmla="*/ 2015914 w 2136217"/>
                <a:gd name="connsiteY5" fmla="*/ 46097 h 269837"/>
                <a:gd name="connsiteX6" fmla="*/ 2137904 w 2136217"/>
                <a:gd name="connsiteY6" fmla="*/ 274335 h 26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217" h="269837">
                  <a:moveTo>
                    <a:pt x="2137904" y="274335"/>
                  </a:moveTo>
                  <a:lnTo>
                    <a:pt x="0" y="274335"/>
                  </a:lnTo>
                  <a:lnTo>
                    <a:pt x="124800" y="37665"/>
                  </a:lnTo>
                  <a:cubicBezTo>
                    <a:pt x="137168" y="14616"/>
                    <a:pt x="161341" y="0"/>
                    <a:pt x="187200" y="0"/>
                  </a:cubicBezTo>
                  <a:lnTo>
                    <a:pt x="1954076" y="8432"/>
                  </a:lnTo>
                  <a:cubicBezTo>
                    <a:pt x="1979936" y="8432"/>
                    <a:pt x="2003547" y="23049"/>
                    <a:pt x="2015914" y="46097"/>
                  </a:cubicBezTo>
                  <a:lnTo>
                    <a:pt x="2137904" y="27433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C369CF-8EB9-469A-9E49-16A876BAAA4C}"/>
                </a:ext>
              </a:extLst>
            </p:cNvPr>
            <p:cNvSpPr/>
            <p:nvPr/>
          </p:nvSpPr>
          <p:spPr>
            <a:xfrm>
              <a:off x="5273664" y="3640398"/>
              <a:ext cx="1753947" cy="73081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phic 3">
            <a:extLst>
              <a:ext uri="{FF2B5EF4-FFF2-40B4-BE49-F238E27FC236}">
                <a16:creationId xmlns:a16="http://schemas.microsoft.com/office/drawing/2014/main" id="{51F32A23-A4B3-41BC-B5FD-6C4A03866791}"/>
              </a:ext>
            </a:extLst>
          </p:cNvPr>
          <p:cNvGrpSpPr/>
          <p:nvPr/>
        </p:nvGrpSpPr>
        <p:grpSpPr>
          <a:xfrm>
            <a:off x="9297405" y="4242520"/>
            <a:ext cx="1305267" cy="1345203"/>
            <a:chOff x="564614" y="1241658"/>
            <a:chExt cx="1797856" cy="185286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8E472EC-2B3D-4897-ACE1-4B0BA058A4FA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solidFill>
              <a:schemeClr val="accent3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56ACAED-D6BE-45C0-B3AC-5CC417F2D045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D181EC0-7434-4589-8C42-5B37A557B4EC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solidFill>
              <a:schemeClr val="accent3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B3F6CE-7560-491F-888C-6E119657B87F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solidFill>
              <a:schemeClr val="accent2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1A7922-41C3-4C85-AE43-1088D3F61291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solidFill>
              <a:schemeClr val="accent2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8E1280-E903-4422-BD3E-05CE0222E30C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99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DF2F855-F505-4B17-BE75-DE68615CE344}"/>
              </a:ext>
            </a:extLst>
          </p:cNvPr>
          <p:cNvSpPr/>
          <p:nvPr/>
        </p:nvSpPr>
        <p:spPr>
          <a:xfrm>
            <a:off x="7188165" y="2743581"/>
            <a:ext cx="3499822" cy="4114419"/>
          </a:xfrm>
          <a:prstGeom prst="parallelogram">
            <a:avLst>
              <a:gd name="adj" fmla="val 7801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DBD6FED-1B6D-4CD9-BC4B-3DD962E20742}"/>
              </a:ext>
            </a:extLst>
          </p:cNvPr>
          <p:cNvSpPr/>
          <p:nvPr/>
        </p:nvSpPr>
        <p:spPr>
          <a:xfrm>
            <a:off x="8261542" y="2743581"/>
            <a:ext cx="3499822" cy="4114419"/>
          </a:xfrm>
          <a:prstGeom prst="parallelogram">
            <a:avLst>
              <a:gd name="adj" fmla="val 7801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5BB5DF-FF5B-464F-8F8F-3794966531BB}"/>
              </a:ext>
            </a:extLst>
          </p:cNvPr>
          <p:cNvCxnSpPr>
            <a:cxnSpLocks/>
          </p:cNvCxnSpPr>
          <p:nvPr/>
        </p:nvCxnSpPr>
        <p:spPr>
          <a:xfrm flipH="1">
            <a:off x="6129196" y="0"/>
            <a:ext cx="2795853" cy="42008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053DA0-BE8A-4184-8333-2C7E67D96214}"/>
              </a:ext>
            </a:extLst>
          </p:cNvPr>
          <p:cNvCxnSpPr>
            <a:cxnSpLocks/>
          </p:cNvCxnSpPr>
          <p:nvPr/>
        </p:nvCxnSpPr>
        <p:spPr>
          <a:xfrm flipH="1">
            <a:off x="5370188" y="0"/>
            <a:ext cx="2795853" cy="42008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736900-1AE1-411B-834F-CF10FD4B8132}"/>
              </a:ext>
            </a:extLst>
          </p:cNvPr>
          <p:cNvCxnSpPr>
            <a:cxnSpLocks/>
          </p:cNvCxnSpPr>
          <p:nvPr/>
        </p:nvCxnSpPr>
        <p:spPr>
          <a:xfrm flipH="1">
            <a:off x="8121524" y="1647731"/>
            <a:ext cx="3448805" cy="521026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7A6259-017A-4F68-90C1-20CA2079081E}"/>
              </a:ext>
            </a:extLst>
          </p:cNvPr>
          <p:cNvCxnSpPr>
            <a:cxnSpLocks/>
          </p:cNvCxnSpPr>
          <p:nvPr/>
        </p:nvCxnSpPr>
        <p:spPr>
          <a:xfrm flipH="1">
            <a:off x="7165460" y="1122630"/>
            <a:ext cx="3843554" cy="57465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D5C4A-B86C-4130-A12C-4F773A87016B}"/>
              </a:ext>
            </a:extLst>
          </p:cNvPr>
          <p:cNvSpPr txBox="1">
            <a:spLocks/>
          </p:cNvSpPr>
          <p:nvPr/>
        </p:nvSpPr>
        <p:spPr>
          <a:xfrm>
            <a:off x="624957" y="1290240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9775C5D-09C3-4D1D-9ADC-B2AE597E89FA}"/>
              </a:ext>
            </a:extLst>
          </p:cNvPr>
          <p:cNvSpPr txBox="1">
            <a:spLocks/>
          </p:cNvSpPr>
          <p:nvPr/>
        </p:nvSpPr>
        <p:spPr>
          <a:xfrm>
            <a:off x="624956" y="1707228"/>
            <a:ext cx="3790131" cy="12048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3600" dirty="0"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직사각형 1">
            <a:extLst>
              <a:ext uri="{FF2B5EF4-FFF2-40B4-BE49-F238E27FC236}">
                <a16:creationId xmlns:a16="http://schemas.microsoft.com/office/drawing/2014/main" id="{04CFB7D9-D70E-4A05-9413-C13869052040}"/>
              </a:ext>
            </a:extLst>
          </p:cNvPr>
          <p:cNvSpPr/>
          <p:nvPr/>
        </p:nvSpPr>
        <p:spPr>
          <a:xfrm>
            <a:off x="624956" y="4431971"/>
            <a:ext cx="43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33" name="Graphic 98">
            <a:extLst>
              <a:ext uri="{FF2B5EF4-FFF2-40B4-BE49-F238E27FC236}">
                <a16:creationId xmlns:a16="http://schemas.microsoft.com/office/drawing/2014/main" id="{5EB3663B-DAFC-48DE-9370-BEA72B5964F4}"/>
              </a:ext>
            </a:extLst>
          </p:cNvPr>
          <p:cNvGrpSpPr/>
          <p:nvPr/>
        </p:nvGrpSpPr>
        <p:grpSpPr>
          <a:xfrm>
            <a:off x="672496" y="3123005"/>
            <a:ext cx="1020979" cy="1206685"/>
            <a:chOff x="8465277" y="228137"/>
            <a:chExt cx="1519045" cy="1795345"/>
          </a:xfrm>
          <a:solidFill>
            <a:schemeClr val="accent1">
              <a:alpha val="7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E3F695-90F8-4D9C-B23E-E9377C6CC2F7}"/>
                </a:ext>
              </a:extLst>
            </p:cNvPr>
            <p:cNvSpPr/>
            <p:nvPr/>
          </p:nvSpPr>
          <p:spPr>
            <a:xfrm>
              <a:off x="8465277" y="1643215"/>
              <a:ext cx="1519045" cy="380267"/>
            </a:xfrm>
            <a:custGeom>
              <a:avLst/>
              <a:gdLst>
                <a:gd name="connsiteX0" fmla="*/ 0 w 1519045"/>
                <a:gd name="connsiteY0" fmla="*/ 143005 h 380266"/>
                <a:gd name="connsiteX1" fmla="*/ 4045 w 1519045"/>
                <a:gd name="connsiteY1" fmla="*/ 126823 h 380266"/>
                <a:gd name="connsiteX2" fmla="*/ 47129 w 1519045"/>
                <a:gd name="connsiteY2" fmla="*/ 65535 h 380266"/>
                <a:gd name="connsiteX3" fmla="*/ 164648 w 1519045"/>
                <a:gd name="connsiteY3" fmla="*/ 2630 h 380266"/>
                <a:gd name="connsiteX4" fmla="*/ 172536 w 1519045"/>
                <a:gd name="connsiteY4" fmla="*/ 0 h 380266"/>
                <a:gd name="connsiteX5" fmla="*/ 172536 w 1519045"/>
                <a:gd name="connsiteY5" fmla="*/ 0 h 380266"/>
                <a:gd name="connsiteX6" fmla="*/ 123182 w 1519045"/>
                <a:gd name="connsiteY6" fmla="*/ 25081 h 380266"/>
                <a:gd name="connsiteX7" fmla="*/ 65333 w 1519045"/>
                <a:gd name="connsiteY7" fmla="*/ 73626 h 380266"/>
                <a:gd name="connsiteX8" fmla="*/ 44702 w 1519045"/>
                <a:gd name="connsiteY8" fmla="*/ 124194 h 380266"/>
                <a:gd name="connsiteX9" fmla="*/ 67356 w 1519045"/>
                <a:gd name="connsiteY9" fmla="*/ 182245 h 380266"/>
                <a:gd name="connsiteX10" fmla="*/ 150286 w 1519045"/>
                <a:gd name="connsiteY10" fmla="*/ 236251 h 380266"/>
                <a:gd name="connsiteX11" fmla="*/ 302798 w 1519045"/>
                <a:gd name="connsiteY11" fmla="*/ 283987 h 380266"/>
                <a:gd name="connsiteX12" fmla="*/ 454702 w 1519045"/>
                <a:gd name="connsiteY12" fmla="*/ 317159 h 380266"/>
                <a:gd name="connsiteX13" fmla="*/ 558871 w 1519045"/>
                <a:gd name="connsiteY13" fmla="*/ 332127 h 380266"/>
                <a:gd name="connsiteX14" fmla="*/ 734037 w 1519045"/>
                <a:gd name="connsiteY14" fmla="*/ 343454 h 380266"/>
                <a:gd name="connsiteX15" fmla="*/ 871782 w 1519045"/>
                <a:gd name="connsiteY15" fmla="*/ 341431 h 380266"/>
                <a:gd name="connsiteX16" fmla="*/ 1008719 w 1519045"/>
                <a:gd name="connsiteY16" fmla="*/ 329295 h 380266"/>
                <a:gd name="connsiteX17" fmla="*/ 1214832 w 1519045"/>
                <a:gd name="connsiteY17" fmla="*/ 295921 h 380266"/>
                <a:gd name="connsiteX18" fmla="*/ 1388784 w 1519045"/>
                <a:gd name="connsiteY18" fmla="*/ 244949 h 380266"/>
                <a:gd name="connsiteX19" fmla="*/ 1469287 w 1519045"/>
                <a:gd name="connsiteY19" fmla="*/ 193168 h 380266"/>
                <a:gd name="connsiteX20" fmla="*/ 1497402 w 1519045"/>
                <a:gd name="connsiteY20" fmla="*/ 123789 h 380266"/>
                <a:gd name="connsiteX21" fmla="*/ 1484862 w 1519045"/>
                <a:gd name="connsiteY21" fmla="*/ 83133 h 380266"/>
                <a:gd name="connsiteX22" fmla="*/ 1481625 w 1519045"/>
                <a:gd name="connsiteY22" fmla="*/ 76256 h 380266"/>
                <a:gd name="connsiteX23" fmla="*/ 1519652 w 1519045"/>
                <a:gd name="connsiteY23" fmla="*/ 144825 h 380266"/>
                <a:gd name="connsiteX24" fmla="*/ 1505089 w 1519045"/>
                <a:gd name="connsiteY24" fmla="*/ 197011 h 380266"/>
                <a:gd name="connsiteX25" fmla="*/ 1454319 w 1519045"/>
                <a:gd name="connsiteY25" fmla="*/ 243937 h 380266"/>
                <a:gd name="connsiteX26" fmla="*/ 1341655 w 1519045"/>
                <a:gd name="connsiteY26" fmla="*/ 297336 h 380266"/>
                <a:gd name="connsiteX27" fmla="*/ 1123608 w 1519045"/>
                <a:gd name="connsiteY27" fmla="*/ 352152 h 380266"/>
                <a:gd name="connsiteX28" fmla="*/ 1000021 w 1519045"/>
                <a:gd name="connsiteY28" fmla="*/ 368940 h 380266"/>
                <a:gd name="connsiteX29" fmla="*/ 809483 w 1519045"/>
                <a:gd name="connsiteY29" fmla="*/ 380671 h 380266"/>
                <a:gd name="connsiteX30" fmla="*/ 796336 w 1519045"/>
                <a:gd name="connsiteY30" fmla="*/ 382087 h 380266"/>
                <a:gd name="connsiteX31" fmla="*/ 737273 w 1519045"/>
                <a:gd name="connsiteY31" fmla="*/ 382087 h 380266"/>
                <a:gd name="connsiteX32" fmla="*/ 728980 w 1519045"/>
                <a:gd name="connsiteY32" fmla="*/ 380874 h 380266"/>
                <a:gd name="connsiteX33" fmla="*/ 640588 w 1519045"/>
                <a:gd name="connsiteY33" fmla="*/ 377435 h 380266"/>
                <a:gd name="connsiteX34" fmla="*/ 506483 w 1519045"/>
                <a:gd name="connsiteY34" fmla="*/ 366108 h 380266"/>
                <a:gd name="connsiteX35" fmla="*/ 390583 w 1519045"/>
                <a:gd name="connsiteY35" fmla="*/ 349320 h 380266"/>
                <a:gd name="connsiteX36" fmla="*/ 166872 w 1519045"/>
                <a:gd name="connsiteY36" fmla="*/ 291875 h 380266"/>
                <a:gd name="connsiteX37" fmla="*/ 52186 w 1519045"/>
                <a:gd name="connsiteY37" fmla="*/ 233621 h 380266"/>
                <a:gd name="connsiteX38" fmla="*/ 4045 w 1519045"/>
                <a:gd name="connsiteY38" fmla="*/ 170513 h 380266"/>
                <a:gd name="connsiteX39" fmla="*/ 0 w 1519045"/>
                <a:gd name="connsiteY39" fmla="*/ 154332 h 380266"/>
                <a:gd name="connsiteX40" fmla="*/ 0 w 1519045"/>
                <a:gd name="connsiteY40" fmla="*/ 143005 h 3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19045" h="380266">
                  <a:moveTo>
                    <a:pt x="0" y="143005"/>
                  </a:moveTo>
                  <a:cubicBezTo>
                    <a:pt x="1416" y="137543"/>
                    <a:pt x="2427" y="132082"/>
                    <a:pt x="4045" y="126823"/>
                  </a:cubicBezTo>
                  <a:cubicBezTo>
                    <a:pt x="11327" y="101539"/>
                    <a:pt x="27509" y="82324"/>
                    <a:pt x="47129" y="65535"/>
                  </a:cubicBezTo>
                  <a:cubicBezTo>
                    <a:pt x="81717" y="36004"/>
                    <a:pt x="122171" y="17395"/>
                    <a:pt x="164648" y="2630"/>
                  </a:cubicBezTo>
                  <a:cubicBezTo>
                    <a:pt x="167277" y="1618"/>
                    <a:pt x="169907" y="809"/>
                    <a:pt x="172536" y="0"/>
                  </a:cubicBezTo>
                  <a:cubicBezTo>
                    <a:pt x="172738" y="0"/>
                    <a:pt x="172941" y="202"/>
                    <a:pt x="172536" y="0"/>
                  </a:cubicBezTo>
                  <a:cubicBezTo>
                    <a:pt x="156354" y="8091"/>
                    <a:pt x="139364" y="15979"/>
                    <a:pt x="123182" y="25081"/>
                  </a:cubicBezTo>
                  <a:cubicBezTo>
                    <a:pt x="100933" y="37622"/>
                    <a:pt x="81110" y="53197"/>
                    <a:pt x="65333" y="73626"/>
                  </a:cubicBezTo>
                  <a:cubicBezTo>
                    <a:pt x="53804" y="88594"/>
                    <a:pt x="45713" y="104978"/>
                    <a:pt x="44702" y="124194"/>
                  </a:cubicBezTo>
                  <a:cubicBezTo>
                    <a:pt x="43488" y="146848"/>
                    <a:pt x="52792" y="165659"/>
                    <a:pt x="67356" y="182245"/>
                  </a:cubicBezTo>
                  <a:cubicBezTo>
                    <a:pt x="90212" y="207731"/>
                    <a:pt x="119339" y="223508"/>
                    <a:pt x="150286" y="236251"/>
                  </a:cubicBezTo>
                  <a:cubicBezTo>
                    <a:pt x="199842" y="256478"/>
                    <a:pt x="251017" y="271244"/>
                    <a:pt x="302798" y="283987"/>
                  </a:cubicBezTo>
                  <a:cubicBezTo>
                    <a:pt x="353163" y="296325"/>
                    <a:pt x="403933" y="307450"/>
                    <a:pt x="454702" y="317159"/>
                  </a:cubicBezTo>
                  <a:cubicBezTo>
                    <a:pt x="489088" y="323834"/>
                    <a:pt x="524081" y="327677"/>
                    <a:pt x="558871" y="332127"/>
                  </a:cubicBezTo>
                  <a:cubicBezTo>
                    <a:pt x="616923" y="339409"/>
                    <a:pt x="675378" y="343656"/>
                    <a:pt x="734037" y="343454"/>
                  </a:cubicBezTo>
                  <a:cubicBezTo>
                    <a:pt x="779952" y="343454"/>
                    <a:pt x="825867" y="343656"/>
                    <a:pt x="871782" y="341431"/>
                  </a:cubicBezTo>
                  <a:cubicBezTo>
                    <a:pt x="917495" y="339004"/>
                    <a:pt x="963208" y="334149"/>
                    <a:pt x="1008719" y="329295"/>
                  </a:cubicBezTo>
                  <a:cubicBezTo>
                    <a:pt x="1078097" y="322013"/>
                    <a:pt x="1146465" y="309675"/>
                    <a:pt x="1214832" y="295921"/>
                  </a:cubicBezTo>
                  <a:cubicBezTo>
                    <a:pt x="1274299" y="283784"/>
                    <a:pt x="1332957" y="269423"/>
                    <a:pt x="1388784" y="244949"/>
                  </a:cubicBezTo>
                  <a:cubicBezTo>
                    <a:pt x="1418315" y="232003"/>
                    <a:pt x="1446431" y="216631"/>
                    <a:pt x="1469287" y="193168"/>
                  </a:cubicBezTo>
                  <a:cubicBezTo>
                    <a:pt x="1488098" y="173952"/>
                    <a:pt x="1499628" y="151702"/>
                    <a:pt x="1497402" y="123789"/>
                  </a:cubicBezTo>
                  <a:cubicBezTo>
                    <a:pt x="1496391" y="109226"/>
                    <a:pt x="1491537" y="95876"/>
                    <a:pt x="1484862" y="83133"/>
                  </a:cubicBezTo>
                  <a:cubicBezTo>
                    <a:pt x="1483648" y="80908"/>
                    <a:pt x="1482435" y="78683"/>
                    <a:pt x="1481625" y="76256"/>
                  </a:cubicBezTo>
                  <a:cubicBezTo>
                    <a:pt x="1500639" y="95674"/>
                    <a:pt x="1516416" y="116710"/>
                    <a:pt x="1519652" y="144825"/>
                  </a:cubicBezTo>
                  <a:cubicBezTo>
                    <a:pt x="1521877" y="164243"/>
                    <a:pt x="1515607" y="181436"/>
                    <a:pt x="1505089" y="197011"/>
                  </a:cubicBezTo>
                  <a:cubicBezTo>
                    <a:pt x="1491941" y="216631"/>
                    <a:pt x="1473939" y="231194"/>
                    <a:pt x="1454319" y="243937"/>
                  </a:cubicBezTo>
                  <a:cubicBezTo>
                    <a:pt x="1419326" y="266996"/>
                    <a:pt x="1380895" y="283380"/>
                    <a:pt x="1341655" y="297336"/>
                  </a:cubicBezTo>
                  <a:cubicBezTo>
                    <a:pt x="1270658" y="322418"/>
                    <a:pt x="1197841" y="340218"/>
                    <a:pt x="1123608" y="352152"/>
                  </a:cubicBezTo>
                  <a:cubicBezTo>
                    <a:pt x="1082547" y="358826"/>
                    <a:pt x="1041284" y="364085"/>
                    <a:pt x="1000021" y="368940"/>
                  </a:cubicBezTo>
                  <a:cubicBezTo>
                    <a:pt x="936711" y="376424"/>
                    <a:pt x="873198" y="379458"/>
                    <a:pt x="809483" y="380671"/>
                  </a:cubicBezTo>
                  <a:cubicBezTo>
                    <a:pt x="805033" y="380671"/>
                    <a:pt x="800786" y="381481"/>
                    <a:pt x="796336" y="382087"/>
                  </a:cubicBezTo>
                  <a:cubicBezTo>
                    <a:pt x="776716" y="382087"/>
                    <a:pt x="756893" y="382087"/>
                    <a:pt x="737273" y="382087"/>
                  </a:cubicBezTo>
                  <a:cubicBezTo>
                    <a:pt x="734441" y="381683"/>
                    <a:pt x="731812" y="381076"/>
                    <a:pt x="728980" y="380874"/>
                  </a:cubicBezTo>
                  <a:cubicBezTo>
                    <a:pt x="699449" y="379660"/>
                    <a:pt x="669917" y="379458"/>
                    <a:pt x="640588" y="377435"/>
                  </a:cubicBezTo>
                  <a:cubicBezTo>
                    <a:pt x="595887" y="374401"/>
                    <a:pt x="550983" y="370963"/>
                    <a:pt x="506483" y="366108"/>
                  </a:cubicBezTo>
                  <a:cubicBezTo>
                    <a:pt x="467648" y="361860"/>
                    <a:pt x="429216" y="355792"/>
                    <a:pt x="390583" y="349320"/>
                  </a:cubicBezTo>
                  <a:cubicBezTo>
                    <a:pt x="314327" y="336779"/>
                    <a:pt x="239690" y="317968"/>
                    <a:pt x="166872" y="291875"/>
                  </a:cubicBezTo>
                  <a:cubicBezTo>
                    <a:pt x="126216" y="277312"/>
                    <a:pt x="86571" y="260321"/>
                    <a:pt x="52186" y="233621"/>
                  </a:cubicBezTo>
                  <a:cubicBezTo>
                    <a:pt x="30543" y="217035"/>
                    <a:pt x="11934" y="197617"/>
                    <a:pt x="4045" y="170513"/>
                  </a:cubicBezTo>
                  <a:cubicBezTo>
                    <a:pt x="2427" y="165254"/>
                    <a:pt x="1416" y="159793"/>
                    <a:pt x="0" y="154332"/>
                  </a:cubicBezTo>
                  <a:cubicBezTo>
                    <a:pt x="0" y="150489"/>
                    <a:pt x="0" y="146645"/>
                    <a:pt x="0" y="143005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8E1D5D-F971-4256-8F9F-847B1ADDDCBD}"/>
                </a:ext>
              </a:extLst>
            </p:cNvPr>
            <p:cNvSpPr/>
            <p:nvPr/>
          </p:nvSpPr>
          <p:spPr>
            <a:xfrm>
              <a:off x="8747862" y="392784"/>
              <a:ext cx="981008" cy="1385547"/>
            </a:xfrm>
            <a:custGeom>
              <a:avLst/>
              <a:gdLst>
                <a:gd name="connsiteX0" fmla="*/ 846888 w 981007"/>
                <a:gd name="connsiteY0" fmla="*/ 0 h 1385546"/>
                <a:gd name="connsiteX1" fmla="*/ 915256 w 981007"/>
                <a:gd name="connsiteY1" fmla="*/ 137341 h 1385546"/>
                <a:gd name="connsiteX2" fmla="*/ 880263 w 981007"/>
                <a:gd name="connsiteY2" fmla="*/ 274278 h 1385546"/>
                <a:gd name="connsiteX3" fmla="*/ 778117 w 981007"/>
                <a:gd name="connsiteY3" fmla="*/ 364490 h 1385546"/>
                <a:gd name="connsiteX4" fmla="*/ 637944 w 981007"/>
                <a:gd name="connsiteY4" fmla="*/ 451870 h 1385546"/>
                <a:gd name="connsiteX5" fmla="*/ 566138 w 981007"/>
                <a:gd name="connsiteY5" fmla="*/ 508101 h 1385546"/>
                <a:gd name="connsiteX6" fmla="*/ 559059 w 981007"/>
                <a:gd name="connsiteY6" fmla="*/ 516192 h 1385546"/>
                <a:gd name="connsiteX7" fmla="*/ 689927 w 981007"/>
                <a:gd name="connsiteY7" fmla="*/ 541880 h 1385546"/>
                <a:gd name="connsiteX8" fmla="*/ 650687 w 981007"/>
                <a:gd name="connsiteY8" fmla="*/ 539858 h 1385546"/>
                <a:gd name="connsiteX9" fmla="*/ 588995 w 981007"/>
                <a:gd name="connsiteY9" fmla="*/ 536015 h 1385546"/>
                <a:gd name="connsiteX10" fmla="*/ 556025 w 981007"/>
                <a:gd name="connsiteY10" fmla="*/ 534801 h 1385546"/>
                <a:gd name="connsiteX11" fmla="*/ 549754 w 981007"/>
                <a:gd name="connsiteY11" fmla="*/ 536621 h 1385546"/>
                <a:gd name="connsiteX12" fmla="*/ 524268 w 981007"/>
                <a:gd name="connsiteY12" fmla="*/ 573839 h 1385546"/>
                <a:gd name="connsiteX13" fmla="*/ 552586 w 981007"/>
                <a:gd name="connsiteY13" fmla="*/ 576266 h 1385546"/>
                <a:gd name="connsiteX14" fmla="*/ 648664 w 981007"/>
                <a:gd name="connsiteY14" fmla="*/ 587796 h 1385546"/>
                <a:gd name="connsiteX15" fmla="*/ 778926 w 981007"/>
                <a:gd name="connsiteY15" fmla="*/ 625620 h 1385546"/>
                <a:gd name="connsiteX16" fmla="*/ 827471 w 981007"/>
                <a:gd name="connsiteY16" fmla="*/ 654949 h 1385546"/>
                <a:gd name="connsiteX17" fmla="*/ 836977 w 981007"/>
                <a:gd name="connsiteY17" fmla="*/ 664253 h 1385546"/>
                <a:gd name="connsiteX18" fmla="*/ 835359 w 981007"/>
                <a:gd name="connsiteY18" fmla="*/ 726148 h 1385546"/>
                <a:gd name="connsiteX19" fmla="*/ 829089 w 981007"/>
                <a:gd name="connsiteY19" fmla="*/ 732621 h 1385546"/>
                <a:gd name="connsiteX20" fmla="*/ 831920 w 981007"/>
                <a:gd name="connsiteY20" fmla="*/ 732823 h 1385546"/>
                <a:gd name="connsiteX21" fmla="*/ 883904 w 981007"/>
                <a:gd name="connsiteY21" fmla="*/ 696819 h 1385546"/>
                <a:gd name="connsiteX22" fmla="*/ 908581 w 981007"/>
                <a:gd name="connsiteY22" fmla="*/ 639981 h 1385546"/>
                <a:gd name="connsiteX23" fmla="*/ 910401 w 981007"/>
                <a:gd name="connsiteY23" fmla="*/ 635733 h 1385546"/>
                <a:gd name="connsiteX24" fmla="*/ 933864 w 981007"/>
                <a:gd name="connsiteY24" fmla="*/ 685694 h 1385546"/>
                <a:gd name="connsiteX25" fmla="*/ 976746 w 981007"/>
                <a:gd name="connsiteY25" fmla="*/ 827687 h 1385546"/>
                <a:gd name="connsiteX26" fmla="*/ 981802 w 981007"/>
                <a:gd name="connsiteY26" fmla="*/ 926395 h 1385546"/>
                <a:gd name="connsiteX27" fmla="*/ 927594 w 981007"/>
                <a:gd name="connsiteY27" fmla="*/ 1123203 h 1385546"/>
                <a:gd name="connsiteX28" fmla="*/ 767801 w 981007"/>
                <a:gd name="connsiteY28" fmla="*/ 1294121 h 1385546"/>
                <a:gd name="connsiteX29" fmla="*/ 600726 w 981007"/>
                <a:gd name="connsiteY29" fmla="*/ 1375838 h 1385546"/>
                <a:gd name="connsiteX30" fmla="*/ 572813 w 981007"/>
                <a:gd name="connsiteY30" fmla="*/ 1386356 h 1385546"/>
                <a:gd name="connsiteX31" fmla="*/ 624189 w 981007"/>
                <a:gd name="connsiteY31" fmla="*/ 1355004 h 1385546"/>
                <a:gd name="connsiteX32" fmla="*/ 830505 w 981007"/>
                <a:gd name="connsiteY32" fmla="*/ 1167096 h 1385546"/>
                <a:gd name="connsiteX33" fmla="*/ 914851 w 981007"/>
                <a:gd name="connsiteY33" fmla="*/ 995571 h 1385546"/>
                <a:gd name="connsiteX34" fmla="*/ 874599 w 981007"/>
                <a:gd name="connsiteY34" fmla="*/ 742330 h 1385546"/>
                <a:gd name="connsiteX35" fmla="*/ 871161 w 981007"/>
                <a:gd name="connsiteY35" fmla="*/ 737677 h 1385546"/>
                <a:gd name="connsiteX36" fmla="*/ 833943 w 981007"/>
                <a:gd name="connsiteY36" fmla="*/ 756488 h 1385546"/>
                <a:gd name="connsiteX37" fmla="*/ 703682 w 981007"/>
                <a:gd name="connsiteY37" fmla="*/ 797145 h 1385546"/>
                <a:gd name="connsiteX38" fmla="*/ 598097 w 981007"/>
                <a:gd name="connsiteY38" fmla="*/ 811506 h 1385546"/>
                <a:gd name="connsiteX39" fmla="*/ 402097 w 981007"/>
                <a:gd name="connsiteY39" fmla="*/ 815349 h 1385546"/>
                <a:gd name="connsiteX40" fmla="*/ 308851 w 981007"/>
                <a:gd name="connsiteY40" fmla="*/ 809888 h 1385546"/>
                <a:gd name="connsiteX41" fmla="*/ 72802 w 981007"/>
                <a:gd name="connsiteY41" fmla="*/ 728171 h 1385546"/>
                <a:gd name="connsiteX42" fmla="*/ 67139 w 981007"/>
                <a:gd name="connsiteY42" fmla="*/ 724732 h 1385546"/>
                <a:gd name="connsiteX43" fmla="*/ 64105 w 981007"/>
                <a:gd name="connsiteY43" fmla="*/ 736464 h 1385546"/>
                <a:gd name="connsiteX44" fmla="*/ 48530 w 981007"/>
                <a:gd name="connsiteY44" fmla="*/ 840430 h 1385546"/>
                <a:gd name="connsiteX45" fmla="*/ 46507 w 981007"/>
                <a:gd name="connsiteY45" fmla="*/ 966647 h 1385546"/>
                <a:gd name="connsiteX46" fmla="*/ 77252 w 981007"/>
                <a:gd name="connsiteY46" fmla="*/ 1107224 h 1385546"/>
                <a:gd name="connsiteX47" fmla="*/ 176162 w 981007"/>
                <a:gd name="connsiteY47" fmla="*/ 1258522 h 1385546"/>
                <a:gd name="connsiteX48" fmla="*/ 299344 w 981007"/>
                <a:gd name="connsiteY48" fmla="*/ 1365522 h 1385546"/>
                <a:gd name="connsiteX49" fmla="*/ 302581 w 981007"/>
                <a:gd name="connsiteY49" fmla="*/ 1369972 h 1385546"/>
                <a:gd name="connsiteX50" fmla="*/ 296310 w 981007"/>
                <a:gd name="connsiteY50" fmla="*/ 1367545 h 1385546"/>
                <a:gd name="connsiteX51" fmla="*/ 32551 w 981007"/>
                <a:gd name="connsiteY51" fmla="*/ 1094076 h 1385546"/>
                <a:gd name="connsiteX52" fmla="*/ 3828 w 981007"/>
                <a:gd name="connsiteY52" fmla="*/ 972108 h 1385546"/>
                <a:gd name="connsiteX53" fmla="*/ 3019 w 981007"/>
                <a:gd name="connsiteY53" fmla="*/ 848723 h 1385546"/>
                <a:gd name="connsiteX54" fmla="*/ 42664 w 981007"/>
                <a:gd name="connsiteY54" fmla="*/ 686301 h 1385546"/>
                <a:gd name="connsiteX55" fmla="*/ 45091 w 981007"/>
                <a:gd name="connsiteY55" fmla="*/ 668906 h 1385546"/>
                <a:gd name="connsiteX56" fmla="*/ 54194 w 981007"/>
                <a:gd name="connsiteY56" fmla="*/ 638161 h 1385546"/>
                <a:gd name="connsiteX57" fmla="*/ 92625 w 981007"/>
                <a:gd name="connsiteY57" fmla="*/ 601348 h 1385546"/>
                <a:gd name="connsiteX58" fmla="*/ 241698 w 981007"/>
                <a:gd name="connsiteY58" fmla="*/ 534801 h 1385546"/>
                <a:gd name="connsiteX59" fmla="*/ 363059 w 981007"/>
                <a:gd name="connsiteY59" fmla="*/ 512956 h 1385546"/>
                <a:gd name="connsiteX60" fmla="*/ 474510 w 981007"/>
                <a:gd name="connsiteY60" fmla="*/ 512551 h 1385546"/>
                <a:gd name="connsiteX61" fmla="*/ 489882 w 981007"/>
                <a:gd name="connsiteY61" fmla="*/ 504056 h 1385546"/>
                <a:gd name="connsiteX62" fmla="*/ 561688 w 981007"/>
                <a:gd name="connsiteY62" fmla="*/ 415057 h 1385546"/>
                <a:gd name="connsiteX63" fmla="*/ 693366 w 981007"/>
                <a:gd name="connsiteY63" fmla="*/ 328081 h 1385546"/>
                <a:gd name="connsiteX64" fmla="*/ 798951 w 981007"/>
                <a:gd name="connsiteY64" fmla="*/ 257692 h 1385546"/>
                <a:gd name="connsiteX65" fmla="*/ 859834 w 981007"/>
                <a:gd name="connsiteY65" fmla="*/ 171525 h 1385546"/>
                <a:gd name="connsiteX66" fmla="*/ 865295 w 981007"/>
                <a:gd name="connsiteY66" fmla="*/ 92437 h 1385546"/>
                <a:gd name="connsiteX67" fmla="*/ 846888 w 981007"/>
                <a:gd name="connsiteY67" fmla="*/ 0 h 1385546"/>
                <a:gd name="connsiteX68" fmla="*/ 479971 w 981007"/>
                <a:gd name="connsiteY68" fmla="*/ 533587 h 1385546"/>
                <a:gd name="connsiteX69" fmla="*/ 473701 w 981007"/>
                <a:gd name="connsiteY69" fmla="*/ 533183 h 1385546"/>
                <a:gd name="connsiteX70" fmla="*/ 317549 w 981007"/>
                <a:gd name="connsiteY70" fmla="*/ 542892 h 1385546"/>
                <a:gd name="connsiteX71" fmla="*/ 202053 w 981007"/>
                <a:gd name="connsiteY71" fmla="*/ 571816 h 1385546"/>
                <a:gd name="connsiteX72" fmla="*/ 106379 w 981007"/>
                <a:gd name="connsiteY72" fmla="*/ 625620 h 1385546"/>
                <a:gd name="connsiteX73" fmla="*/ 95457 w 981007"/>
                <a:gd name="connsiteY73" fmla="*/ 690144 h 1385546"/>
                <a:gd name="connsiteX74" fmla="*/ 118515 w 981007"/>
                <a:gd name="connsiteY74" fmla="*/ 715428 h 1385546"/>
                <a:gd name="connsiteX75" fmla="*/ 190119 w 981007"/>
                <a:gd name="connsiteY75" fmla="*/ 752039 h 1385546"/>
                <a:gd name="connsiteX76" fmla="*/ 343237 w 981007"/>
                <a:gd name="connsiteY76" fmla="*/ 781368 h 1385546"/>
                <a:gd name="connsiteX77" fmla="*/ 454081 w 981007"/>
                <a:gd name="connsiteY77" fmla="*/ 786829 h 1385546"/>
                <a:gd name="connsiteX78" fmla="*/ 670105 w 981007"/>
                <a:gd name="connsiteY78" fmla="*/ 777524 h 1385546"/>
                <a:gd name="connsiteX79" fmla="*/ 740697 w 981007"/>
                <a:gd name="connsiteY79" fmla="*/ 762961 h 1385546"/>
                <a:gd name="connsiteX80" fmla="*/ 794703 w 981007"/>
                <a:gd name="connsiteY80" fmla="*/ 731407 h 1385546"/>
                <a:gd name="connsiteX81" fmla="*/ 797332 w 981007"/>
                <a:gd name="connsiteY81" fmla="*/ 680840 h 1385546"/>
                <a:gd name="connsiteX82" fmla="*/ 768812 w 981007"/>
                <a:gd name="connsiteY82" fmla="*/ 654949 h 1385546"/>
                <a:gd name="connsiteX83" fmla="*/ 595265 w 981007"/>
                <a:gd name="connsiteY83" fmla="*/ 600943 h 1385546"/>
                <a:gd name="connsiteX84" fmla="*/ 524673 w 981007"/>
                <a:gd name="connsiteY84" fmla="*/ 595482 h 1385546"/>
                <a:gd name="connsiteX85" fmla="*/ 514559 w 981007"/>
                <a:gd name="connsiteY85" fmla="*/ 602157 h 1385546"/>
                <a:gd name="connsiteX86" fmla="*/ 503637 w 981007"/>
                <a:gd name="connsiteY86" fmla="*/ 676187 h 1385546"/>
                <a:gd name="connsiteX87" fmla="*/ 502625 w 981007"/>
                <a:gd name="connsiteY87" fmla="*/ 688728 h 1385546"/>
                <a:gd name="connsiteX88" fmla="*/ 473701 w 981007"/>
                <a:gd name="connsiteY88" fmla="*/ 603168 h 1385546"/>
                <a:gd name="connsiteX89" fmla="*/ 464599 w 981007"/>
                <a:gd name="connsiteY89" fmla="*/ 595280 h 1385546"/>
                <a:gd name="connsiteX90" fmla="*/ 330494 w 981007"/>
                <a:gd name="connsiteY90" fmla="*/ 607416 h 1385546"/>
                <a:gd name="connsiteX91" fmla="*/ 203266 w 981007"/>
                <a:gd name="connsiteY91" fmla="*/ 635936 h 1385546"/>
                <a:gd name="connsiteX92" fmla="*/ 169690 w 981007"/>
                <a:gd name="connsiteY92" fmla="*/ 647061 h 1385546"/>
                <a:gd name="connsiteX93" fmla="*/ 173937 w 981007"/>
                <a:gd name="connsiteY93" fmla="*/ 643420 h 1385546"/>
                <a:gd name="connsiteX94" fmla="*/ 423336 w 981007"/>
                <a:gd name="connsiteY94" fmla="*/ 576468 h 1385546"/>
                <a:gd name="connsiteX95" fmla="*/ 466217 w 981007"/>
                <a:gd name="connsiteY95" fmla="*/ 574243 h 1385546"/>
                <a:gd name="connsiteX96" fmla="*/ 472892 w 981007"/>
                <a:gd name="connsiteY96" fmla="*/ 571007 h 1385546"/>
                <a:gd name="connsiteX97" fmla="*/ 479971 w 981007"/>
                <a:gd name="connsiteY97" fmla="*/ 533587 h 138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81007" h="1385546">
                  <a:moveTo>
                    <a:pt x="846888" y="0"/>
                  </a:moveTo>
                  <a:cubicBezTo>
                    <a:pt x="878645" y="40858"/>
                    <a:pt x="906356" y="84549"/>
                    <a:pt x="915256" y="137341"/>
                  </a:cubicBezTo>
                  <a:cubicBezTo>
                    <a:pt x="923751" y="187908"/>
                    <a:pt x="910401" y="233419"/>
                    <a:pt x="880263" y="274278"/>
                  </a:cubicBezTo>
                  <a:cubicBezTo>
                    <a:pt x="852552" y="311698"/>
                    <a:pt x="816952" y="340015"/>
                    <a:pt x="778117" y="364490"/>
                  </a:cubicBezTo>
                  <a:cubicBezTo>
                    <a:pt x="731595" y="393819"/>
                    <a:pt x="684466" y="422339"/>
                    <a:pt x="637944" y="451870"/>
                  </a:cubicBezTo>
                  <a:cubicBezTo>
                    <a:pt x="612256" y="468254"/>
                    <a:pt x="587579" y="486256"/>
                    <a:pt x="566138" y="508101"/>
                  </a:cubicBezTo>
                  <a:cubicBezTo>
                    <a:pt x="564115" y="510124"/>
                    <a:pt x="562295" y="512551"/>
                    <a:pt x="559059" y="516192"/>
                  </a:cubicBezTo>
                  <a:cubicBezTo>
                    <a:pt x="604772" y="520238"/>
                    <a:pt x="648664" y="524081"/>
                    <a:pt x="689927" y="541880"/>
                  </a:cubicBezTo>
                  <a:cubicBezTo>
                    <a:pt x="676780" y="541274"/>
                    <a:pt x="663632" y="540667"/>
                    <a:pt x="650687" y="539858"/>
                  </a:cubicBezTo>
                  <a:cubicBezTo>
                    <a:pt x="630055" y="538644"/>
                    <a:pt x="609626" y="537228"/>
                    <a:pt x="588995" y="536015"/>
                  </a:cubicBezTo>
                  <a:cubicBezTo>
                    <a:pt x="578072" y="535408"/>
                    <a:pt x="566947" y="535003"/>
                    <a:pt x="556025" y="534801"/>
                  </a:cubicBezTo>
                  <a:cubicBezTo>
                    <a:pt x="553800" y="534801"/>
                    <a:pt x="550766" y="535205"/>
                    <a:pt x="549754" y="536621"/>
                  </a:cubicBezTo>
                  <a:cubicBezTo>
                    <a:pt x="541461" y="548353"/>
                    <a:pt x="533370" y="560287"/>
                    <a:pt x="524268" y="573839"/>
                  </a:cubicBezTo>
                  <a:cubicBezTo>
                    <a:pt x="535595" y="574850"/>
                    <a:pt x="544091" y="575255"/>
                    <a:pt x="552586" y="576266"/>
                  </a:cubicBezTo>
                  <a:cubicBezTo>
                    <a:pt x="584545" y="579907"/>
                    <a:pt x="616706" y="582739"/>
                    <a:pt x="648664" y="587796"/>
                  </a:cubicBezTo>
                  <a:cubicBezTo>
                    <a:pt x="693568" y="594875"/>
                    <a:pt x="737663" y="606202"/>
                    <a:pt x="778926" y="625620"/>
                  </a:cubicBezTo>
                  <a:cubicBezTo>
                    <a:pt x="795917" y="633711"/>
                    <a:pt x="811491" y="644836"/>
                    <a:pt x="827471" y="654949"/>
                  </a:cubicBezTo>
                  <a:cubicBezTo>
                    <a:pt x="831111" y="657174"/>
                    <a:pt x="834145" y="661017"/>
                    <a:pt x="836977" y="664253"/>
                  </a:cubicBezTo>
                  <a:cubicBezTo>
                    <a:pt x="854979" y="685290"/>
                    <a:pt x="854372" y="706326"/>
                    <a:pt x="835359" y="726148"/>
                  </a:cubicBezTo>
                  <a:cubicBezTo>
                    <a:pt x="833539" y="728171"/>
                    <a:pt x="831516" y="730193"/>
                    <a:pt x="829089" y="732621"/>
                  </a:cubicBezTo>
                  <a:cubicBezTo>
                    <a:pt x="830707" y="732823"/>
                    <a:pt x="831516" y="733025"/>
                    <a:pt x="831920" y="732823"/>
                  </a:cubicBezTo>
                  <a:cubicBezTo>
                    <a:pt x="849316" y="720889"/>
                    <a:pt x="867115" y="709764"/>
                    <a:pt x="883904" y="696819"/>
                  </a:cubicBezTo>
                  <a:cubicBezTo>
                    <a:pt x="902108" y="682660"/>
                    <a:pt x="907569" y="662029"/>
                    <a:pt x="908581" y="639981"/>
                  </a:cubicBezTo>
                  <a:cubicBezTo>
                    <a:pt x="908581" y="638768"/>
                    <a:pt x="908783" y="637352"/>
                    <a:pt x="910401" y="635733"/>
                  </a:cubicBezTo>
                  <a:cubicBezTo>
                    <a:pt x="918290" y="652320"/>
                    <a:pt x="926380" y="668906"/>
                    <a:pt x="933864" y="685694"/>
                  </a:cubicBezTo>
                  <a:cubicBezTo>
                    <a:pt x="954091" y="731205"/>
                    <a:pt x="969059" y="778334"/>
                    <a:pt x="976746" y="827687"/>
                  </a:cubicBezTo>
                  <a:cubicBezTo>
                    <a:pt x="981802" y="860253"/>
                    <a:pt x="983825" y="893223"/>
                    <a:pt x="981802" y="926395"/>
                  </a:cubicBezTo>
                  <a:cubicBezTo>
                    <a:pt x="977555" y="995976"/>
                    <a:pt x="958946" y="1061309"/>
                    <a:pt x="927594" y="1123203"/>
                  </a:cubicBezTo>
                  <a:cubicBezTo>
                    <a:pt x="890983" y="1195616"/>
                    <a:pt x="836168" y="1251240"/>
                    <a:pt x="767801" y="1294121"/>
                  </a:cubicBezTo>
                  <a:cubicBezTo>
                    <a:pt x="715009" y="1327293"/>
                    <a:pt x="658171" y="1351970"/>
                    <a:pt x="600726" y="1375838"/>
                  </a:cubicBezTo>
                  <a:cubicBezTo>
                    <a:pt x="591624" y="1379681"/>
                    <a:pt x="582320" y="1383524"/>
                    <a:pt x="572813" y="1386356"/>
                  </a:cubicBezTo>
                  <a:cubicBezTo>
                    <a:pt x="590006" y="1375838"/>
                    <a:pt x="607401" y="1365927"/>
                    <a:pt x="624189" y="1355004"/>
                  </a:cubicBezTo>
                  <a:cubicBezTo>
                    <a:pt x="703479" y="1303830"/>
                    <a:pt x="773667" y="1242745"/>
                    <a:pt x="830505" y="1167096"/>
                  </a:cubicBezTo>
                  <a:cubicBezTo>
                    <a:pt x="869340" y="1115315"/>
                    <a:pt x="899479" y="1059084"/>
                    <a:pt x="914851" y="995571"/>
                  </a:cubicBezTo>
                  <a:cubicBezTo>
                    <a:pt x="936494" y="905561"/>
                    <a:pt x="921324" y="821417"/>
                    <a:pt x="874599" y="742330"/>
                  </a:cubicBezTo>
                  <a:cubicBezTo>
                    <a:pt x="873588" y="740711"/>
                    <a:pt x="872374" y="739296"/>
                    <a:pt x="871161" y="737677"/>
                  </a:cubicBezTo>
                  <a:cubicBezTo>
                    <a:pt x="858620" y="744150"/>
                    <a:pt x="846484" y="750825"/>
                    <a:pt x="833943" y="756488"/>
                  </a:cubicBezTo>
                  <a:cubicBezTo>
                    <a:pt x="792478" y="775906"/>
                    <a:pt x="748788" y="789256"/>
                    <a:pt x="703682" y="797145"/>
                  </a:cubicBezTo>
                  <a:cubicBezTo>
                    <a:pt x="668689" y="803213"/>
                    <a:pt x="633494" y="807663"/>
                    <a:pt x="598097" y="811506"/>
                  </a:cubicBezTo>
                  <a:cubicBezTo>
                    <a:pt x="532966" y="818585"/>
                    <a:pt x="467430" y="816360"/>
                    <a:pt x="402097" y="815349"/>
                  </a:cubicBezTo>
                  <a:cubicBezTo>
                    <a:pt x="370948" y="814944"/>
                    <a:pt x="339798" y="812922"/>
                    <a:pt x="308851" y="809888"/>
                  </a:cubicBezTo>
                  <a:cubicBezTo>
                    <a:pt x="223696" y="801595"/>
                    <a:pt x="143597" y="778131"/>
                    <a:pt x="72802" y="728171"/>
                  </a:cubicBezTo>
                  <a:cubicBezTo>
                    <a:pt x="71386" y="727159"/>
                    <a:pt x="69566" y="726350"/>
                    <a:pt x="67139" y="724732"/>
                  </a:cubicBezTo>
                  <a:cubicBezTo>
                    <a:pt x="65925" y="728980"/>
                    <a:pt x="64712" y="732621"/>
                    <a:pt x="64105" y="736464"/>
                  </a:cubicBezTo>
                  <a:cubicBezTo>
                    <a:pt x="58846" y="771052"/>
                    <a:pt x="52373" y="805640"/>
                    <a:pt x="48530" y="840430"/>
                  </a:cubicBezTo>
                  <a:cubicBezTo>
                    <a:pt x="43878" y="882300"/>
                    <a:pt x="43069" y="924575"/>
                    <a:pt x="46507" y="966647"/>
                  </a:cubicBezTo>
                  <a:cubicBezTo>
                    <a:pt x="50350" y="1014989"/>
                    <a:pt x="59655" y="1061916"/>
                    <a:pt x="77252" y="1107224"/>
                  </a:cubicBezTo>
                  <a:cubicBezTo>
                    <a:pt x="99502" y="1164669"/>
                    <a:pt x="133686" y="1214427"/>
                    <a:pt x="176162" y="1258522"/>
                  </a:cubicBezTo>
                  <a:cubicBezTo>
                    <a:pt x="213987" y="1297762"/>
                    <a:pt x="256665" y="1331541"/>
                    <a:pt x="299344" y="1365522"/>
                  </a:cubicBezTo>
                  <a:cubicBezTo>
                    <a:pt x="300558" y="1366534"/>
                    <a:pt x="301772" y="1367545"/>
                    <a:pt x="302581" y="1369972"/>
                  </a:cubicBezTo>
                  <a:cubicBezTo>
                    <a:pt x="300558" y="1369163"/>
                    <a:pt x="298333" y="1368354"/>
                    <a:pt x="296310" y="1367545"/>
                  </a:cubicBezTo>
                  <a:cubicBezTo>
                    <a:pt x="168678" y="1314753"/>
                    <a:pt x="81095" y="1223124"/>
                    <a:pt x="32551" y="1094076"/>
                  </a:cubicBezTo>
                  <a:cubicBezTo>
                    <a:pt x="17785" y="1054836"/>
                    <a:pt x="8683" y="1013978"/>
                    <a:pt x="3828" y="972108"/>
                  </a:cubicBezTo>
                  <a:cubicBezTo>
                    <a:pt x="-1026" y="930845"/>
                    <a:pt x="-1228" y="889784"/>
                    <a:pt x="3019" y="848723"/>
                  </a:cubicBezTo>
                  <a:cubicBezTo>
                    <a:pt x="8683" y="792897"/>
                    <a:pt x="22033" y="738689"/>
                    <a:pt x="42664" y="686301"/>
                  </a:cubicBezTo>
                  <a:cubicBezTo>
                    <a:pt x="44889" y="680637"/>
                    <a:pt x="46305" y="675378"/>
                    <a:pt x="45091" y="668906"/>
                  </a:cubicBezTo>
                  <a:cubicBezTo>
                    <a:pt x="42866" y="657376"/>
                    <a:pt x="47519" y="647263"/>
                    <a:pt x="54194" y="638161"/>
                  </a:cubicBezTo>
                  <a:cubicBezTo>
                    <a:pt x="64509" y="623395"/>
                    <a:pt x="78061" y="611866"/>
                    <a:pt x="92625" y="601348"/>
                  </a:cubicBezTo>
                  <a:cubicBezTo>
                    <a:pt x="137731" y="568985"/>
                    <a:pt x="188096" y="548353"/>
                    <a:pt x="241698" y="534801"/>
                  </a:cubicBezTo>
                  <a:cubicBezTo>
                    <a:pt x="281747" y="524687"/>
                    <a:pt x="321999" y="516799"/>
                    <a:pt x="363059" y="512956"/>
                  </a:cubicBezTo>
                  <a:cubicBezTo>
                    <a:pt x="400075" y="509315"/>
                    <a:pt x="437495" y="507697"/>
                    <a:pt x="474510" y="512551"/>
                  </a:cubicBezTo>
                  <a:cubicBezTo>
                    <a:pt x="482196" y="513563"/>
                    <a:pt x="486242" y="511944"/>
                    <a:pt x="489882" y="504056"/>
                  </a:cubicBezTo>
                  <a:cubicBezTo>
                    <a:pt x="505862" y="468052"/>
                    <a:pt x="532157" y="440139"/>
                    <a:pt x="561688" y="415057"/>
                  </a:cubicBezTo>
                  <a:cubicBezTo>
                    <a:pt x="602142" y="380874"/>
                    <a:pt x="647248" y="353567"/>
                    <a:pt x="693366" y="328081"/>
                  </a:cubicBezTo>
                  <a:cubicBezTo>
                    <a:pt x="730583" y="307450"/>
                    <a:pt x="766992" y="285807"/>
                    <a:pt x="798951" y="257692"/>
                  </a:cubicBezTo>
                  <a:cubicBezTo>
                    <a:pt x="826055" y="233824"/>
                    <a:pt x="848709" y="206720"/>
                    <a:pt x="859834" y="171525"/>
                  </a:cubicBezTo>
                  <a:cubicBezTo>
                    <a:pt x="868127" y="145634"/>
                    <a:pt x="869947" y="119137"/>
                    <a:pt x="865295" y="92437"/>
                  </a:cubicBezTo>
                  <a:cubicBezTo>
                    <a:pt x="859631" y="61490"/>
                    <a:pt x="852957" y="30745"/>
                    <a:pt x="846888" y="0"/>
                  </a:cubicBezTo>
                  <a:close/>
                  <a:moveTo>
                    <a:pt x="479971" y="533587"/>
                  </a:moveTo>
                  <a:cubicBezTo>
                    <a:pt x="477746" y="533385"/>
                    <a:pt x="475724" y="533183"/>
                    <a:pt x="473701" y="533183"/>
                  </a:cubicBezTo>
                  <a:cubicBezTo>
                    <a:pt x="421515" y="532778"/>
                    <a:pt x="369330" y="535205"/>
                    <a:pt x="317549" y="542892"/>
                  </a:cubicBezTo>
                  <a:cubicBezTo>
                    <a:pt x="278106" y="548758"/>
                    <a:pt x="239473" y="557455"/>
                    <a:pt x="202053" y="571816"/>
                  </a:cubicBezTo>
                  <a:cubicBezTo>
                    <a:pt x="167465" y="584964"/>
                    <a:pt x="135101" y="602359"/>
                    <a:pt x="106379" y="625620"/>
                  </a:cubicBezTo>
                  <a:cubicBezTo>
                    <a:pt x="85343" y="642611"/>
                    <a:pt x="80691" y="667490"/>
                    <a:pt x="95457" y="690144"/>
                  </a:cubicBezTo>
                  <a:cubicBezTo>
                    <a:pt x="101525" y="699651"/>
                    <a:pt x="109818" y="708146"/>
                    <a:pt x="118515" y="715428"/>
                  </a:cubicBezTo>
                  <a:cubicBezTo>
                    <a:pt x="139551" y="732823"/>
                    <a:pt x="164431" y="743341"/>
                    <a:pt x="190119" y="752039"/>
                  </a:cubicBezTo>
                  <a:cubicBezTo>
                    <a:pt x="239877" y="768827"/>
                    <a:pt x="291254" y="777120"/>
                    <a:pt x="343237" y="781368"/>
                  </a:cubicBezTo>
                  <a:cubicBezTo>
                    <a:pt x="380050" y="784402"/>
                    <a:pt x="417065" y="786222"/>
                    <a:pt x="454081" y="786829"/>
                  </a:cubicBezTo>
                  <a:cubicBezTo>
                    <a:pt x="526291" y="788043"/>
                    <a:pt x="598299" y="785818"/>
                    <a:pt x="670105" y="777524"/>
                  </a:cubicBezTo>
                  <a:cubicBezTo>
                    <a:pt x="694175" y="774895"/>
                    <a:pt x="717840" y="771659"/>
                    <a:pt x="740697" y="762961"/>
                  </a:cubicBezTo>
                  <a:cubicBezTo>
                    <a:pt x="760519" y="755477"/>
                    <a:pt x="779937" y="747184"/>
                    <a:pt x="794703" y="731407"/>
                  </a:cubicBezTo>
                  <a:cubicBezTo>
                    <a:pt x="809671" y="715428"/>
                    <a:pt x="811289" y="697628"/>
                    <a:pt x="797332" y="680840"/>
                  </a:cubicBezTo>
                  <a:cubicBezTo>
                    <a:pt x="789242" y="671131"/>
                    <a:pt x="779330" y="662231"/>
                    <a:pt x="768812" y="654949"/>
                  </a:cubicBezTo>
                  <a:cubicBezTo>
                    <a:pt x="716627" y="619552"/>
                    <a:pt x="656350" y="608023"/>
                    <a:pt x="595265" y="600943"/>
                  </a:cubicBezTo>
                  <a:cubicBezTo>
                    <a:pt x="571802" y="598111"/>
                    <a:pt x="548136" y="597504"/>
                    <a:pt x="524673" y="595482"/>
                  </a:cubicBezTo>
                  <a:cubicBezTo>
                    <a:pt x="519009" y="595077"/>
                    <a:pt x="516177" y="596493"/>
                    <a:pt x="514559" y="602157"/>
                  </a:cubicBezTo>
                  <a:cubicBezTo>
                    <a:pt x="507682" y="626429"/>
                    <a:pt x="505053" y="651308"/>
                    <a:pt x="503637" y="676187"/>
                  </a:cubicBezTo>
                  <a:cubicBezTo>
                    <a:pt x="503435" y="680435"/>
                    <a:pt x="503030" y="684480"/>
                    <a:pt x="502625" y="688728"/>
                  </a:cubicBezTo>
                  <a:cubicBezTo>
                    <a:pt x="486646" y="661826"/>
                    <a:pt x="476128" y="633711"/>
                    <a:pt x="473701" y="603168"/>
                  </a:cubicBezTo>
                  <a:cubicBezTo>
                    <a:pt x="473094" y="596291"/>
                    <a:pt x="470869" y="594875"/>
                    <a:pt x="464599" y="595280"/>
                  </a:cubicBezTo>
                  <a:cubicBezTo>
                    <a:pt x="419695" y="597504"/>
                    <a:pt x="374993" y="600741"/>
                    <a:pt x="330494" y="607416"/>
                  </a:cubicBezTo>
                  <a:cubicBezTo>
                    <a:pt x="287410" y="614091"/>
                    <a:pt x="244934" y="622990"/>
                    <a:pt x="203266" y="635936"/>
                  </a:cubicBezTo>
                  <a:cubicBezTo>
                    <a:pt x="191939" y="639374"/>
                    <a:pt x="181017" y="643217"/>
                    <a:pt x="169690" y="647061"/>
                  </a:cubicBezTo>
                  <a:cubicBezTo>
                    <a:pt x="170701" y="645038"/>
                    <a:pt x="172319" y="644229"/>
                    <a:pt x="173937" y="643420"/>
                  </a:cubicBezTo>
                  <a:cubicBezTo>
                    <a:pt x="251609" y="600741"/>
                    <a:pt x="335955" y="583143"/>
                    <a:pt x="423336" y="576468"/>
                  </a:cubicBezTo>
                  <a:cubicBezTo>
                    <a:pt x="437495" y="575457"/>
                    <a:pt x="451856" y="575255"/>
                    <a:pt x="466217" y="574243"/>
                  </a:cubicBezTo>
                  <a:cubicBezTo>
                    <a:pt x="468644" y="574041"/>
                    <a:pt x="472689" y="572625"/>
                    <a:pt x="472892" y="571007"/>
                  </a:cubicBezTo>
                  <a:cubicBezTo>
                    <a:pt x="475724" y="558871"/>
                    <a:pt x="477746" y="546330"/>
                    <a:pt x="479971" y="533587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FABE09-DB51-4416-ABDE-845C80AAD15E}"/>
                </a:ext>
              </a:extLst>
            </p:cNvPr>
            <p:cNvSpPr/>
            <p:nvPr/>
          </p:nvSpPr>
          <p:spPr>
            <a:xfrm>
              <a:off x="9646532" y="1158426"/>
              <a:ext cx="325654" cy="501629"/>
            </a:xfrm>
            <a:custGeom>
              <a:avLst/>
              <a:gdLst>
                <a:gd name="connsiteX0" fmla="*/ 0 w 325654"/>
                <a:gd name="connsiteY0" fmla="*/ 502589 h 501628"/>
                <a:gd name="connsiteX1" fmla="*/ 85560 w 325654"/>
                <a:gd name="connsiteY1" fmla="*/ 426536 h 501628"/>
                <a:gd name="connsiteX2" fmla="*/ 179818 w 325654"/>
                <a:gd name="connsiteY2" fmla="*/ 314478 h 501628"/>
                <a:gd name="connsiteX3" fmla="*/ 204495 w 325654"/>
                <a:gd name="connsiteY3" fmla="*/ 239841 h 501628"/>
                <a:gd name="connsiteX4" fmla="*/ 182852 w 325654"/>
                <a:gd name="connsiteY4" fmla="*/ 164394 h 501628"/>
                <a:gd name="connsiteX5" fmla="*/ 135723 w 325654"/>
                <a:gd name="connsiteY5" fmla="*/ 116456 h 501628"/>
                <a:gd name="connsiteX6" fmla="*/ 116507 w 325654"/>
                <a:gd name="connsiteY6" fmla="*/ 100073 h 501628"/>
                <a:gd name="connsiteX7" fmla="*/ 144016 w 325654"/>
                <a:gd name="connsiteY7" fmla="*/ 3388 h 501628"/>
                <a:gd name="connsiteX8" fmla="*/ 211776 w 325654"/>
                <a:gd name="connsiteY8" fmla="*/ 9658 h 501628"/>
                <a:gd name="connsiteX9" fmla="*/ 292886 w 325654"/>
                <a:gd name="connsiteY9" fmla="*/ 70946 h 501628"/>
                <a:gd name="connsiteX10" fmla="*/ 313316 w 325654"/>
                <a:gd name="connsiteY10" fmla="*/ 228918 h 501628"/>
                <a:gd name="connsiteX11" fmla="*/ 237667 w 325654"/>
                <a:gd name="connsiteY11" fmla="*/ 338751 h 501628"/>
                <a:gd name="connsiteX12" fmla="*/ 79897 w 325654"/>
                <a:gd name="connsiteY12" fmla="*/ 458697 h 501628"/>
                <a:gd name="connsiteX13" fmla="*/ 405 w 325654"/>
                <a:gd name="connsiteY13" fmla="*/ 503398 h 501628"/>
                <a:gd name="connsiteX14" fmla="*/ 0 w 325654"/>
                <a:gd name="connsiteY14" fmla="*/ 502589 h 5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654" h="501628">
                  <a:moveTo>
                    <a:pt x="0" y="502589"/>
                  </a:moveTo>
                  <a:cubicBezTo>
                    <a:pt x="28520" y="477305"/>
                    <a:pt x="57647" y="452426"/>
                    <a:pt x="85560" y="426536"/>
                  </a:cubicBezTo>
                  <a:cubicBezTo>
                    <a:pt x="121564" y="393161"/>
                    <a:pt x="155141" y="357562"/>
                    <a:pt x="179818" y="314478"/>
                  </a:cubicBezTo>
                  <a:cubicBezTo>
                    <a:pt x="193168" y="291217"/>
                    <a:pt x="202674" y="266743"/>
                    <a:pt x="204495" y="239841"/>
                  </a:cubicBezTo>
                  <a:cubicBezTo>
                    <a:pt x="206315" y="212130"/>
                    <a:pt x="198224" y="187049"/>
                    <a:pt x="182852" y="164394"/>
                  </a:cubicBezTo>
                  <a:cubicBezTo>
                    <a:pt x="170109" y="145583"/>
                    <a:pt x="153725" y="130211"/>
                    <a:pt x="135723" y="116456"/>
                  </a:cubicBezTo>
                  <a:cubicBezTo>
                    <a:pt x="129048" y="111400"/>
                    <a:pt x="122373" y="106141"/>
                    <a:pt x="116507" y="100073"/>
                  </a:cubicBezTo>
                  <a:cubicBezTo>
                    <a:pt x="83335" y="65080"/>
                    <a:pt x="97494" y="16131"/>
                    <a:pt x="144016" y="3388"/>
                  </a:cubicBezTo>
                  <a:cubicBezTo>
                    <a:pt x="167277" y="-2883"/>
                    <a:pt x="190134" y="-253"/>
                    <a:pt x="211776" y="9658"/>
                  </a:cubicBezTo>
                  <a:cubicBezTo>
                    <a:pt x="243330" y="23817"/>
                    <a:pt x="271041" y="43842"/>
                    <a:pt x="292886" y="70946"/>
                  </a:cubicBezTo>
                  <a:cubicBezTo>
                    <a:pt x="331722" y="119288"/>
                    <a:pt x="335565" y="172687"/>
                    <a:pt x="313316" y="228918"/>
                  </a:cubicBezTo>
                  <a:cubicBezTo>
                    <a:pt x="296527" y="271193"/>
                    <a:pt x="268614" y="306185"/>
                    <a:pt x="237667" y="338751"/>
                  </a:cubicBezTo>
                  <a:cubicBezTo>
                    <a:pt x="191549" y="387296"/>
                    <a:pt x="137543" y="425524"/>
                    <a:pt x="79897" y="458697"/>
                  </a:cubicBezTo>
                  <a:cubicBezTo>
                    <a:pt x="53601" y="473867"/>
                    <a:pt x="26902" y="488633"/>
                    <a:pt x="405" y="503398"/>
                  </a:cubicBezTo>
                  <a:cubicBezTo>
                    <a:pt x="405" y="503196"/>
                    <a:pt x="202" y="502994"/>
                    <a:pt x="0" y="502589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1BC0305-D55C-442B-B7E1-7C97F0BA1AEB}"/>
                </a:ext>
              </a:extLst>
            </p:cNvPr>
            <p:cNvSpPr/>
            <p:nvPr/>
          </p:nvSpPr>
          <p:spPr>
            <a:xfrm>
              <a:off x="9287796" y="296706"/>
              <a:ext cx="258905" cy="404539"/>
            </a:xfrm>
            <a:custGeom>
              <a:avLst/>
              <a:gdLst>
                <a:gd name="connsiteX0" fmla="*/ 217754 w 258905"/>
                <a:gd name="connsiteY0" fmla="*/ 0 h 404539"/>
                <a:gd name="connsiteX1" fmla="*/ 260028 w 258905"/>
                <a:gd name="connsiteY1" fmla="*/ 95067 h 404539"/>
                <a:gd name="connsiteX2" fmla="*/ 241217 w 258905"/>
                <a:gd name="connsiteY2" fmla="*/ 157164 h 404539"/>
                <a:gd name="connsiteX3" fmla="*/ 181750 w 258905"/>
                <a:gd name="connsiteY3" fmla="*/ 212181 h 404539"/>
                <a:gd name="connsiteX4" fmla="*/ 81020 w 258905"/>
                <a:gd name="connsiteY4" fmla="*/ 280143 h 404539"/>
                <a:gd name="connsiteX5" fmla="*/ 34700 w 258905"/>
                <a:gd name="connsiteY5" fmla="*/ 329497 h 404539"/>
                <a:gd name="connsiteX6" fmla="*/ 18721 w 258905"/>
                <a:gd name="connsiteY6" fmla="*/ 386335 h 404539"/>
                <a:gd name="connsiteX7" fmla="*/ 17305 w 258905"/>
                <a:gd name="connsiteY7" fmla="*/ 404944 h 404539"/>
                <a:gd name="connsiteX8" fmla="*/ 1123 w 258905"/>
                <a:gd name="connsiteY8" fmla="*/ 359433 h 404539"/>
                <a:gd name="connsiteX9" fmla="*/ 34902 w 258905"/>
                <a:gd name="connsiteY9" fmla="*/ 263355 h 404539"/>
                <a:gd name="connsiteX10" fmla="*/ 124710 w 258905"/>
                <a:gd name="connsiteY10" fmla="*/ 195392 h 404539"/>
                <a:gd name="connsiteX11" fmla="*/ 190852 w 258905"/>
                <a:gd name="connsiteY11" fmla="*/ 151702 h 404539"/>
                <a:gd name="connsiteX12" fmla="*/ 228474 w 258905"/>
                <a:gd name="connsiteY12" fmla="*/ 93853 h 404539"/>
                <a:gd name="connsiteX13" fmla="*/ 225845 w 258905"/>
                <a:gd name="connsiteY13" fmla="*/ 32565 h 404539"/>
                <a:gd name="connsiteX14" fmla="*/ 217754 w 258905"/>
                <a:gd name="connsiteY14" fmla="*/ 0 h 40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905" h="404539">
                  <a:moveTo>
                    <a:pt x="217754" y="0"/>
                  </a:moveTo>
                  <a:cubicBezTo>
                    <a:pt x="240408" y="29329"/>
                    <a:pt x="258410" y="58658"/>
                    <a:pt x="260028" y="95067"/>
                  </a:cubicBezTo>
                  <a:cubicBezTo>
                    <a:pt x="261040" y="117721"/>
                    <a:pt x="253960" y="138352"/>
                    <a:pt x="241217" y="157164"/>
                  </a:cubicBezTo>
                  <a:cubicBezTo>
                    <a:pt x="225642" y="180020"/>
                    <a:pt x="204606" y="197011"/>
                    <a:pt x="181750" y="212181"/>
                  </a:cubicBezTo>
                  <a:cubicBezTo>
                    <a:pt x="147971" y="234633"/>
                    <a:pt x="113990" y="256680"/>
                    <a:pt x="81020" y="280143"/>
                  </a:cubicBezTo>
                  <a:cubicBezTo>
                    <a:pt x="62411" y="293291"/>
                    <a:pt x="46431" y="309675"/>
                    <a:pt x="34700" y="329497"/>
                  </a:cubicBezTo>
                  <a:cubicBezTo>
                    <a:pt x="24384" y="347095"/>
                    <a:pt x="20339" y="366310"/>
                    <a:pt x="18721" y="386335"/>
                  </a:cubicBezTo>
                  <a:cubicBezTo>
                    <a:pt x="18316" y="391796"/>
                    <a:pt x="17911" y="397460"/>
                    <a:pt x="17305" y="404944"/>
                  </a:cubicBezTo>
                  <a:cubicBezTo>
                    <a:pt x="8607" y="389571"/>
                    <a:pt x="3550" y="375008"/>
                    <a:pt x="1123" y="359433"/>
                  </a:cubicBezTo>
                  <a:cubicBezTo>
                    <a:pt x="-4338" y="321609"/>
                    <a:pt x="10630" y="290661"/>
                    <a:pt x="34902" y="263355"/>
                  </a:cubicBezTo>
                  <a:cubicBezTo>
                    <a:pt x="60388" y="234835"/>
                    <a:pt x="91740" y="213799"/>
                    <a:pt x="124710" y="195392"/>
                  </a:cubicBezTo>
                  <a:cubicBezTo>
                    <a:pt x="147769" y="182447"/>
                    <a:pt x="170827" y="169300"/>
                    <a:pt x="190852" y="151702"/>
                  </a:cubicBezTo>
                  <a:cubicBezTo>
                    <a:pt x="208854" y="135925"/>
                    <a:pt x="223013" y="117721"/>
                    <a:pt x="228474" y="93853"/>
                  </a:cubicBezTo>
                  <a:cubicBezTo>
                    <a:pt x="233126" y="73222"/>
                    <a:pt x="230295" y="52792"/>
                    <a:pt x="225845" y="32565"/>
                  </a:cubicBezTo>
                  <a:cubicBezTo>
                    <a:pt x="223215" y="22452"/>
                    <a:pt x="220586" y="12338"/>
                    <a:pt x="217754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0BB1ED4-3760-4CD7-87A2-D678A711C8CF}"/>
                </a:ext>
              </a:extLst>
            </p:cNvPr>
            <p:cNvSpPr/>
            <p:nvPr/>
          </p:nvSpPr>
          <p:spPr>
            <a:xfrm>
              <a:off x="9319451" y="228137"/>
              <a:ext cx="151702" cy="230587"/>
            </a:xfrm>
            <a:custGeom>
              <a:avLst/>
              <a:gdLst>
                <a:gd name="connsiteX0" fmla="*/ 128857 w 151702"/>
                <a:gd name="connsiteY0" fmla="*/ 0 h 230587"/>
                <a:gd name="connsiteX1" fmla="*/ 152522 w 151702"/>
                <a:gd name="connsiteY1" fmla="*/ 47736 h 230587"/>
                <a:gd name="connsiteX2" fmla="*/ 138363 w 151702"/>
                <a:gd name="connsiteY2" fmla="*/ 94055 h 230587"/>
                <a:gd name="connsiteX3" fmla="*/ 97909 w 151702"/>
                <a:gd name="connsiteY3" fmla="*/ 127632 h 230587"/>
                <a:gd name="connsiteX4" fmla="*/ 43701 w 151702"/>
                <a:gd name="connsiteY4" fmla="*/ 165052 h 230587"/>
                <a:gd name="connsiteX5" fmla="*/ 10731 w 151702"/>
                <a:gd name="connsiteY5" fmla="*/ 228565 h 230587"/>
                <a:gd name="connsiteX6" fmla="*/ 10124 w 151702"/>
                <a:gd name="connsiteY6" fmla="*/ 231801 h 230587"/>
                <a:gd name="connsiteX7" fmla="*/ 7697 w 151702"/>
                <a:gd name="connsiteY7" fmla="*/ 232408 h 230587"/>
                <a:gd name="connsiteX8" fmla="*/ 618 w 151702"/>
                <a:gd name="connsiteY8" fmla="*/ 207731 h 230587"/>
                <a:gd name="connsiteX9" fmla="*/ 12956 w 151702"/>
                <a:gd name="connsiteY9" fmla="*/ 161411 h 230587"/>
                <a:gd name="connsiteX10" fmla="*/ 56039 w 151702"/>
                <a:gd name="connsiteY10" fmla="*/ 122575 h 230587"/>
                <a:gd name="connsiteX11" fmla="*/ 103168 w 151702"/>
                <a:gd name="connsiteY11" fmla="*/ 93246 h 230587"/>
                <a:gd name="connsiteX12" fmla="*/ 134318 w 151702"/>
                <a:gd name="connsiteY12" fmla="*/ 50163 h 230587"/>
                <a:gd name="connsiteX13" fmla="*/ 132093 w 151702"/>
                <a:gd name="connsiteY13" fmla="*/ 12743 h 230587"/>
                <a:gd name="connsiteX14" fmla="*/ 128857 w 151702"/>
                <a:gd name="connsiteY14" fmla="*/ 0 h 2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702" h="230587">
                  <a:moveTo>
                    <a:pt x="128857" y="0"/>
                  </a:moveTo>
                  <a:cubicBezTo>
                    <a:pt x="140993" y="13957"/>
                    <a:pt x="150095" y="29329"/>
                    <a:pt x="152522" y="47736"/>
                  </a:cubicBezTo>
                  <a:cubicBezTo>
                    <a:pt x="154747" y="65333"/>
                    <a:pt x="149083" y="80503"/>
                    <a:pt x="138363" y="94055"/>
                  </a:cubicBezTo>
                  <a:cubicBezTo>
                    <a:pt x="127238" y="108214"/>
                    <a:pt x="112675" y="117923"/>
                    <a:pt x="97909" y="127632"/>
                  </a:cubicBezTo>
                  <a:cubicBezTo>
                    <a:pt x="79503" y="139768"/>
                    <a:pt x="61298" y="152107"/>
                    <a:pt x="43701" y="165052"/>
                  </a:cubicBezTo>
                  <a:cubicBezTo>
                    <a:pt x="22665" y="180627"/>
                    <a:pt x="10731" y="201663"/>
                    <a:pt x="10731" y="228565"/>
                  </a:cubicBezTo>
                  <a:cubicBezTo>
                    <a:pt x="10731" y="229576"/>
                    <a:pt x="10326" y="230790"/>
                    <a:pt x="10124" y="231801"/>
                  </a:cubicBezTo>
                  <a:cubicBezTo>
                    <a:pt x="9315" y="232003"/>
                    <a:pt x="8506" y="232206"/>
                    <a:pt x="7697" y="232408"/>
                  </a:cubicBezTo>
                  <a:cubicBezTo>
                    <a:pt x="5270" y="224115"/>
                    <a:pt x="1831" y="216226"/>
                    <a:pt x="618" y="207731"/>
                  </a:cubicBezTo>
                  <a:cubicBezTo>
                    <a:pt x="-1810" y="190740"/>
                    <a:pt x="3045" y="175368"/>
                    <a:pt x="12956" y="161411"/>
                  </a:cubicBezTo>
                  <a:cubicBezTo>
                    <a:pt x="24485" y="145230"/>
                    <a:pt x="39453" y="133093"/>
                    <a:pt x="56039" y="122575"/>
                  </a:cubicBezTo>
                  <a:cubicBezTo>
                    <a:pt x="71614" y="112664"/>
                    <a:pt x="87796" y="103764"/>
                    <a:pt x="103168" y="93246"/>
                  </a:cubicBezTo>
                  <a:cubicBezTo>
                    <a:pt x="118541" y="82728"/>
                    <a:pt x="132093" y="69581"/>
                    <a:pt x="134318" y="50163"/>
                  </a:cubicBezTo>
                  <a:cubicBezTo>
                    <a:pt x="135734" y="37824"/>
                    <a:pt x="133104" y="25284"/>
                    <a:pt x="132093" y="12743"/>
                  </a:cubicBezTo>
                  <a:cubicBezTo>
                    <a:pt x="131486" y="8495"/>
                    <a:pt x="129868" y="4248"/>
                    <a:pt x="128857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A908D-0B16-4865-AA1C-65BE9967F56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9638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Placeholder 5">
            <a:extLst>
              <a:ext uri="{FF2B5EF4-FFF2-40B4-BE49-F238E27FC236}">
                <a16:creationId xmlns:a16="http://schemas.microsoft.com/office/drawing/2014/main" id="{5230396A-AAD0-43C2-B053-BC47E1B95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203293"/>
              </p:ext>
            </p:extLst>
          </p:nvPr>
        </p:nvGraphicFramePr>
        <p:xfrm>
          <a:off x="906710" y="2172572"/>
          <a:ext cx="10368000" cy="291073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28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Bebas Neue" pitchFamily="34" charset="0"/>
                        </a:rPr>
                        <a:t>Tittle 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64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15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A1888F-6819-4F52-A725-4A289E1DAD9C}"/>
              </a:ext>
            </a:extLst>
          </p:cNvPr>
          <p:cNvSpPr txBox="1"/>
          <p:nvPr/>
        </p:nvSpPr>
        <p:spPr>
          <a:xfrm>
            <a:off x="1190892" y="5352770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자유형 19">
            <a:extLst>
              <a:ext uri="{FF2B5EF4-FFF2-40B4-BE49-F238E27FC236}">
                <a16:creationId xmlns:a16="http://schemas.microsoft.com/office/drawing/2014/main" id="{C5BFC804-9852-427E-8A99-A8743332F4F5}"/>
              </a:ext>
            </a:extLst>
          </p:cNvPr>
          <p:cNvSpPr/>
          <p:nvPr/>
        </p:nvSpPr>
        <p:spPr>
          <a:xfrm flipV="1">
            <a:off x="912762" y="5226217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자유형 20">
            <a:extLst>
              <a:ext uri="{FF2B5EF4-FFF2-40B4-BE49-F238E27FC236}">
                <a16:creationId xmlns:a16="http://schemas.microsoft.com/office/drawing/2014/main" id="{14C88C49-3DE9-4666-88BE-404A95B3C1B2}"/>
              </a:ext>
            </a:extLst>
          </p:cNvPr>
          <p:cNvSpPr/>
          <p:nvPr/>
        </p:nvSpPr>
        <p:spPr>
          <a:xfrm>
            <a:off x="906710" y="6079936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D9872CC5-9C1D-4827-B80B-992A7A0F7588}"/>
              </a:ext>
            </a:extLst>
          </p:cNvPr>
          <p:cNvGrpSpPr/>
          <p:nvPr/>
        </p:nvGrpSpPr>
        <p:grpSpPr>
          <a:xfrm>
            <a:off x="914041" y="1791233"/>
            <a:ext cx="3137072" cy="338554"/>
            <a:chOff x="533041" y="1650555"/>
            <a:chExt cx="3137072" cy="3385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D79702-75C7-4B59-86BD-8108AE30652A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2B33CC35-16F7-48DC-B402-69983BC3D415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19" name="Oval 12">
                <a:extLst>
                  <a:ext uri="{FF2B5EF4-FFF2-40B4-BE49-F238E27FC236}">
                    <a16:creationId xmlns:a16="http://schemas.microsoft.com/office/drawing/2014/main" id="{692834B4-AA94-49E6-81B2-E14FA38E11F5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Chevron 13">
                <a:extLst>
                  <a:ext uri="{FF2B5EF4-FFF2-40B4-BE49-F238E27FC236}">
                    <a16:creationId xmlns:a16="http://schemas.microsoft.com/office/drawing/2014/main" id="{55EB4A26-D1FA-493E-8DAD-5BC25899AEBB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546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448838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44E97D26-E83D-434D-A126-ED9058E82463}"/>
              </a:ext>
            </a:extLst>
          </p:cNvPr>
          <p:cNvGrpSpPr/>
          <p:nvPr/>
        </p:nvGrpSpPr>
        <p:grpSpPr>
          <a:xfrm>
            <a:off x="3529668" y="2924223"/>
            <a:ext cx="1856554" cy="1763310"/>
            <a:chOff x="3432955" y="3105197"/>
            <a:chExt cx="1985378" cy="1885664"/>
          </a:xfrm>
        </p:grpSpPr>
        <p:sp>
          <p:nvSpPr>
            <p:cNvPr id="4" name="Freeform 88">
              <a:extLst>
                <a:ext uri="{FF2B5EF4-FFF2-40B4-BE49-F238E27FC236}">
                  <a16:creationId xmlns:a16="http://schemas.microsoft.com/office/drawing/2014/main" id="{FCC95A61-70A3-427B-B046-5E34141E6337}"/>
                </a:ext>
              </a:extLst>
            </p:cNvPr>
            <p:cNvSpPr/>
            <p:nvPr/>
          </p:nvSpPr>
          <p:spPr>
            <a:xfrm rot="15392080">
              <a:off x="3380850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Freeform 89">
              <a:extLst>
                <a:ext uri="{FF2B5EF4-FFF2-40B4-BE49-F238E27FC236}">
                  <a16:creationId xmlns:a16="http://schemas.microsoft.com/office/drawing/2014/main" id="{60316058-F178-4F4B-BE9B-22F28D4D3D1F}"/>
                </a:ext>
              </a:extLst>
            </p:cNvPr>
            <p:cNvSpPr/>
            <p:nvPr/>
          </p:nvSpPr>
          <p:spPr>
            <a:xfrm rot="12600000">
              <a:off x="3468239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id="{089186E6-2DA0-429A-B221-4F9AE0CBCE99}"/>
                </a:ext>
              </a:extLst>
            </p:cNvPr>
            <p:cNvSpPr/>
            <p:nvPr/>
          </p:nvSpPr>
          <p:spPr>
            <a:xfrm rot="9900000">
              <a:off x="3555629" y="323236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D72724CE-706A-4DA1-A9AB-4DA4BE86A2B0}"/>
              </a:ext>
            </a:extLst>
          </p:cNvPr>
          <p:cNvGrpSpPr/>
          <p:nvPr/>
        </p:nvGrpSpPr>
        <p:grpSpPr>
          <a:xfrm>
            <a:off x="6795432" y="2924223"/>
            <a:ext cx="1856554" cy="1763310"/>
            <a:chOff x="6698719" y="3105197"/>
            <a:chExt cx="1985378" cy="1885664"/>
          </a:xfrm>
        </p:grpSpPr>
        <p:sp>
          <p:nvSpPr>
            <p:cNvPr id="8" name="Freeform 94">
              <a:extLst>
                <a:ext uri="{FF2B5EF4-FFF2-40B4-BE49-F238E27FC236}">
                  <a16:creationId xmlns:a16="http://schemas.microsoft.com/office/drawing/2014/main" id="{0B4D6191-85DA-413E-9902-8CBF89418A8B}"/>
                </a:ext>
              </a:extLst>
            </p:cNvPr>
            <p:cNvSpPr/>
            <p:nvPr/>
          </p:nvSpPr>
          <p:spPr>
            <a:xfrm rot="15392080">
              <a:off x="6646614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70000"/>
                  </a:schemeClr>
                </a:gs>
                <a:gs pos="100000">
                  <a:schemeClr val="accent4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Freeform 95">
              <a:extLst>
                <a:ext uri="{FF2B5EF4-FFF2-40B4-BE49-F238E27FC236}">
                  <a16:creationId xmlns:a16="http://schemas.microsoft.com/office/drawing/2014/main" id="{9366B29F-2D55-451A-B0E9-4C53E175A827}"/>
                </a:ext>
              </a:extLst>
            </p:cNvPr>
            <p:cNvSpPr/>
            <p:nvPr/>
          </p:nvSpPr>
          <p:spPr>
            <a:xfrm rot="12600000">
              <a:off x="6734003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70000"/>
                  </a:schemeClr>
                </a:gs>
                <a:gs pos="100000">
                  <a:schemeClr val="accent4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Freeform 96">
              <a:extLst>
                <a:ext uri="{FF2B5EF4-FFF2-40B4-BE49-F238E27FC236}">
                  <a16:creationId xmlns:a16="http://schemas.microsoft.com/office/drawing/2014/main" id="{F70F20CC-5E53-461B-B1CE-CE7441C2A69B}"/>
                </a:ext>
              </a:extLst>
            </p:cNvPr>
            <p:cNvSpPr/>
            <p:nvPr/>
          </p:nvSpPr>
          <p:spPr>
            <a:xfrm rot="9900000">
              <a:off x="6821393" y="323236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70000"/>
                  </a:schemeClr>
                </a:gs>
                <a:gs pos="100000">
                  <a:schemeClr val="accent4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E6E4E5-36B9-4EA3-99F5-151D6547F9E2}"/>
              </a:ext>
            </a:extLst>
          </p:cNvPr>
          <p:cNvGrpSpPr/>
          <p:nvPr/>
        </p:nvGrpSpPr>
        <p:grpSpPr>
          <a:xfrm>
            <a:off x="5524556" y="3484101"/>
            <a:ext cx="1132542" cy="643555"/>
            <a:chOff x="4728830" y="910644"/>
            <a:chExt cx="2388531" cy="1357260"/>
          </a:xfrm>
        </p:grpSpPr>
        <p:sp>
          <p:nvSpPr>
            <p:cNvPr id="12" name="Left-Right Arrow 1">
              <a:extLst>
                <a:ext uri="{FF2B5EF4-FFF2-40B4-BE49-F238E27FC236}">
                  <a16:creationId xmlns:a16="http://schemas.microsoft.com/office/drawing/2014/main" id="{C0200AD2-CFC2-44A6-ADF5-F48F61A37BC1}"/>
                </a:ext>
              </a:extLst>
            </p:cNvPr>
            <p:cNvSpPr/>
            <p:nvPr/>
          </p:nvSpPr>
          <p:spPr>
            <a:xfrm>
              <a:off x="4833072" y="910644"/>
              <a:ext cx="2284289" cy="1357260"/>
            </a:xfrm>
            <a:custGeom>
              <a:avLst/>
              <a:gdLst/>
              <a:ahLst/>
              <a:cxnLst/>
              <a:rect l="l" t="t" r="r" b="b"/>
              <a:pathLst>
                <a:path w="2284289" h="1357260">
                  <a:moveTo>
                    <a:pt x="20525" y="658105"/>
                  </a:moveTo>
                  <a:lnTo>
                    <a:pt x="11850" y="690480"/>
                  </a:lnTo>
                  <a:lnTo>
                    <a:pt x="0" y="678630"/>
                  </a:lnTo>
                  <a:close/>
                  <a:moveTo>
                    <a:pt x="1605659" y="0"/>
                  </a:moveTo>
                  <a:lnTo>
                    <a:pt x="2284289" y="678630"/>
                  </a:lnTo>
                  <a:lnTo>
                    <a:pt x="1605659" y="1357260"/>
                  </a:lnTo>
                  <a:lnTo>
                    <a:pt x="1605659" y="1017945"/>
                  </a:lnTo>
                  <a:lnTo>
                    <a:pt x="1305184" y="1017945"/>
                  </a:lnTo>
                  <a:lnTo>
                    <a:pt x="913377" y="339315"/>
                  </a:lnTo>
                  <a:lnTo>
                    <a:pt x="1605659" y="339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" name="Left-Right Arrow 26">
              <a:extLst>
                <a:ext uri="{FF2B5EF4-FFF2-40B4-BE49-F238E27FC236}">
                  <a16:creationId xmlns:a16="http://schemas.microsoft.com/office/drawing/2014/main" id="{32C35516-9C34-4880-B0E5-0B12BAC8AD1A}"/>
                </a:ext>
              </a:extLst>
            </p:cNvPr>
            <p:cNvSpPr/>
            <p:nvPr/>
          </p:nvSpPr>
          <p:spPr>
            <a:xfrm>
              <a:off x="4728830" y="910644"/>
              <a:ext cx="1302347" cy="1357260"/>
            </a:xfrm>
            <a:custGeom>
              <a:avLst/>
              <a:gdLst/>
              <a:ahLst/>
              <a:cxnLst/>
              <a:rect l="l" t="t" r="r" b="b"/>
              <a:pathLst>
                <a:path w="1302347" h="1357260">
                  <a:moveTo>
                    <a:pt x="678630" y="0"/>
                  </a:moveTo>
                  <a:lnTo>
                    <a:pt x="678630" y="339315"/>
                  </a:lnTo>
                  <a:lnTo>
                    <a:pt x="910540" y="339315"/>
                  </a:lnTo>
                  <a:lnTo>
                    <a:pt x="1302347" y="1017945"/>
                  </a:lnTo>
                  <a:lnTo>
                    <a:pt x="678630" y="1017945"/>
                  </a:lnTo>
                  <a:lnTo>
                    <a:pt x="678630" y="1357260"/>
                  </a:lnTo>
                  <a:lnTo>
                    <a:pt x="0" y="678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6F8381-B44D-4747-998C-26D79638B36C}"/>
              </a:ext>
            </a:extLst>
          </p:cNvPr>
          <p:cNvGrpSpPr/>
          <p:nvPr/>
        </p:nvGrpSpPr>
        <p:grpSpPr>
          <a:xfrm>
            <a:off x="3697902" y="3417463"/>
            <a:ext cx="1615533" cy="678649"/>
            <a:chOff x="3233964" y="1954419"/>
            <a:chExt cx="2049169" cy="678649"/>
          </a:xfrm>
          <a:noFill/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866DCE-4275-4747-AD18-70FA19AB58BC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C7237C-71DA-485B-80B4-7489E92BA7CD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2">
            <a:extLst>
              <a:ext uri="{FF2B5EF4-FFF2-40B4-BE49-F238E27FC236}">
                <a16:creationId xmlns:a16="http://schemas.microsoft.com/office/drawing/2014/main" id="{8B01DAC3-C784-420C-8827-90B3F9313B5D}"/>
              </a:ext>
            </a:extLst>
          </p:cNvPr>
          <p:cNvGrpSpPr/>
          <p:nvPr/>
        </p:nvGrpSpPr>
        <p:grpSpPr>
          <a:xfrm>
            <a:off x="6966009" y="3417463"/>
            <a:ext cx="1615533" cy="678649"/>
            <a:chOff x="5196812" y="3553477"/>
            <a:chExt cx="1615533" cy="6786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3CD1DE-A0B6-4BDC-9324-E7575A816E40}"/>
                </a:ext>
              </a:extLst>
            </p:cNvPr>
            <p:cNvSpPr txBox="1"/>
            <p:nvPr/>
          </p:nvSpPr>
          <p:spPr>
            <a:xfrm>
              <a:off x="5196812" y="3553477"/>
              <a:ext cx="1608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8C07DC-08A0-4A25-A3F9-025AAFA212C3}"/>
                </a:ext>
              </a:extLst>
            </p:cNvPr>
            <p:cNvSpPr txBox="1"/>
            <p:nvPr/>
          </p:nvSpPr>
          <p:spPr>
            <a:xfrm>
              <a:off x="5204321" y="3770461"/>
              <a:ext cx="1608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9DF0EF-FABB-4DBE-BC18-17A7010ADB75}"/>
              </a:ext>
            </a:extLst>
          </p:cNvPr>
          <p:cNvGrpSpPr/>
          <p:nvPr/>
        </p:nvGrpSpPr>
        <p:grpSpPr>
          <a:xfrm>
            <a:off x="5288235" y="2409359"/>
            <a:ext cx="1615533" cy="678649"/>
            <a:chOff x="3233964" y="1954419"/>
            <a:chExt cx="2049169" cy="678649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BC5F8B-1FA5-4836-871E-C723AFEC687B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1290E-2F42-402E-A401-8FC8112730DF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3510D0-03D0-4DAC-8F26-9C86F48F9C7D}"/>
              </a:ext>
            </a:extLst>
          </p:cNvPr>
          <p:cNvGrpSpPr/>
          <p:nvPr/>
        </p:nvGrpSpPr>
        <p:grpSpPr>
          <a:xfrm>
            <a:off x="743298" y="1713879"/>
            <a:ext cx="4043549" cy="728318"/>
            <a:chOff x="467544" y="1628800"/>
            <a:chExt cx="2795302" cy="72831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6EC1C9-C84A-445B-9209-6C4C5430AE35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3B8647-DD0E-4DB3-9487-11EE5CE01A45}"/>
                </a:ext>
              </a:extLst>
            </p:cNvPr>
            <p:cNvSpPr txBox="1"/>
            <p:nvPr/>
          </p:nvSpPr>
          <p:spPr>
            <a:xfrm>
              <a:off x="467544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DCB1CC-BBE8-4BBB-82C3-CD5FE0EF1385}"/>
              </a:ext>
            </a:extLst>
          </p:cNvPr>
          <p:cNvGrpSpPr/>
          <p:nvPr/>
        </p:nvGrpSpPr>
        <p:grpSpPr>
          <a:xfrm>
            <a:off x="743298" y="5361197"/>
            <a:ext cx="4043549" cy="728318"/>
            <a:chOff x="467544" y="5498541"/>
            <a:chExt cx="2795302" cy="72831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FF1C83-BFBD-4832-B057-E78DEB9F9996}"/>
                </a:ext>
              </a:extLst>
            </p:cNvPr>
            <p:cNvSpPr txBox="1"/>
            <p:nvPr/>
          </p:nvSpPr>
          <p:spPr>
            <a:xfrm>
              <a:off x="467544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A7A3EA-20FF-441B-A1FA-A75CA714873D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1" name="Freeform 32">
            <a:extLst>
              <a:ext uri="{FF2B5EF4-FFF2-40B4-BE49-F238E27FC236}">
                <a16:creationId xmlns:a16="http://schemas.microsoft.com/office/drawing/2014/main" id="{2658E54D-3D6B-4427-988B-0AEB1005C063}"/>
              </a:ext>
            </a:extLst>
          </p:cNvPr>
          <p:cNvSpPr/>
          <p:nvPr/>
        </p:nvSpPr>
        <p:spPr>
          <a:xfrm>
            <a:off x="4823146" y="4264491"/>
            <a:ext cx="251775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  <a:gd name="connsiteX0" fmla="*/ 213360 w 213360"/>
              <a:gd name="connsiteY0" fmla="*/ 0 h 807720"/>
              <a:gd name="connsiteX1" fmla="*/ 213360 w 213360"/>
              <a:gd name="connsiteY1" fmla="*/ 807720 h 807720"/>
              <a:gd name="connsiteX2" fmla="*/ 0 w 213360"/>
              <a:gd name="connsiteY2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" h="807720">
                <a:moveTo>
                  <a:pt x="213360" y="0"/>
                </a:moveTo>
                <a:lnTo>
                  <a:pt x="213360" y="807720"/>
                </a:lnTo>
                <a:lnTo>
                  <a:pt x="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Freeform 99">
            <a:extLst>
              <a:ext uri="{FF2B5EF4-FFF2-40B4-BE49-F238E27FC236}">
                <a16:creationId xmlns:a16="http://schemas.microsoft.com/office/drawing/2014/main" id="{040AA64C-63F4-4CE6-A19C-8773803208F3}"/>
              </a:ext>
            </a:extLst>
          </p:cNvPr>
          <p:cNvSpPr/>
          <p:nvPr/>
        </p:nvSpPr>
        <p:spPr>
          <a:xfrm flipH="1">
            <a:off x="7014588" y="4264493"/>
            <a:ext cx="255514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  <a:gd name="connsiteX0" fmla="*/ 213360 w 213360"/>
              <a:gd name="connsiteY0" fmla="*/ 0 h 807720"/>
              <a:gd name="connsiteX1" fmla="*/ 213360 w 213360"/>
              <a:gd name="connsiteY1" fmla="*/ 807720 h 807720"/>
              <a:gd name="connsiteX2" fmla="*/ 0 w 213360"/>
              <a:gd name="connsiteY2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" h="807720">
                <a:moveTo>
                  <a:pt x="213360" y="0"/>
                </a:moveTo>
                <a:lnTo>
                  <a:pt x="213360" y="807720"/>
                </a:lnTo>
                <a:lnTo>
                  <a:pt x="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Freeform 33">
            <a:extLst>
              <a:ext uri="{FF2B5EF4-FFF2-40B4-BE49-F238E27FC236}">
                <a16:creationId xmlns:a16="http://schemas.microsoft.com/office/drawing/2014/main" id="{552C7DB9-9C62-40F3-99F0-BFDEF56E263F}"/>
              </a:ext>
            </a:extLst>
          </p:cNvPr>
          <p:cNvSpPr/>
          <p:nvPr/>
        </p:nvSpPr>
        <p:spPr>
          <a:xfrm>
            <a:off x="4889297" y="1886178"/>
            <a:ext cx="288111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  <a:gd name="connsiteX0" fmla="*/ 251460 w 251460"/>
              <a:gd name="connsiteY0" fmla="*/ 777240 h 777240"/>
              <a:gd name="connsiteX1" fmla="*/ 251460 w 251460"/>
              <a:gd name="connsiteY1" fmla="*/ 0 h 777240"/>
              <a:gd name="connsiteX2" fmla="*/ 0 w 251460"/>
              <a:gd name="connsiteY2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" h="777240">
                <a:moveTo>
                  <a:pt x="251460" y="777240"/>
                </a:moveTo>
                <a:lnTo>
                  <a:pt x="251460" y="0"/>
                </a:lnTo>
                <a:lnTo>
                  <a:pt x="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Freeform 100">
            <a:extLst>
              <a:ext uri="{FF2B5EF4-FFF2-40B4-BE49-F238E27FC236}">
                <a16:creationId xmlns:a16="http://schemas.microsoft.com/office/drawing/2014/main" id="{ED523398-CC06-45AD-BD60-410A2135B210}"/>
              </a:ext>
            </a:extLst>
          </p:cNvPr>
          <p:cNvSpPr/>
          <p:nvPr/>
        </p:nvSpPr>
        <p:spPr>
          <a:xfrm flipH="1">
            <a:off x="6953698" y="1882763"/>
            <a:ext cx="259539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  <a:gd name="connsiteX0" fmla="*/ 251460 w 251460"/>
              <a:gd name="connsiteY0" fmla="*/ 777240 h 777240"/>
              <a:gd name="connsiteX1" fmla="*/ 251460 w 251460"/>
              <a:gd name="connsiteY1" fmla="*/ 0 h 777240"/>
              <a:gd name="connsiteX2" fmla="*/ 0 w 251460"/>
              <a:gd name="connsiteY2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" h="777240">
                <a:moveTo>
                  <a:pt x="251460" y="777240"/>
                </a:moveTo>
                <a:lnTo>
                  <a:pt x="251460" y="0"/>
                </a:lnTo>
                <a:lnTo>
                  <a:pt x="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52D8D2-A206-4454-93BC-B4C6ADBF39B2}"/>
              </a:ext>
            </a:extLst>
          </p:cNvPr>
          <p:cNvGrpSpPr/>
          <p:nvPr/>
        </p:nvGrpSpPr>
        <p:grpSpPr>
          <a:xfrm>
            <a:off x="7365856" y="1713879"/>
            <a:ext cx="4043549" cy="728318"/>
            <a:chOff x="5841856" y="1628800"/>
            <a:chExt cx="2795302" cy="72831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F8B647-79E4-41A5-A92E-1598E677679B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D4ACB65-EC98-4EF1-A238-07327553FBB0}"/>
                </a:ext>
              </a:extLst>
            </p:cNvPr>
            <p:cNvSpPr txBox="1"/>
            <p:nvPr/>
          </p:nvSpPr>
          <p:spPr>
            <a:xfrm>
              <a:off x="5841856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C9A83E-1F4B-4810-B738-AC9E7DF7440C}"/>
              </a:ext>
            </a:extLst>
          </p:cNvPr>
          <p:cNvGrpSpPr/>
          <p:nvPr/>
        </p:nvGrpSpPr>
        <p:grpSpPr>
          <a:xfrm>
            <a:off x="7365856" y="5361197"/>
            <a:ext cx="4043549" cy="728318"/>
            <a:chOff x="5841856" y="5498541"/>
            <a:chExt cx="2795302" cy="72831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011D0D0-E4B8-4444-B23A-0CD8808F809D}"/>
                </a:ext>
              </a:extLst>
            </p:cNvPr>
            <p:cNvSpPr txBox="1"/>
            <p:nvPr/>
          </p:nvSpPr>
          <p:spPr>
            <a:xfrm>
              <a:off x="5841856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401664E-4480-45E7-B362-14DB65C6508E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894F3E5-FBE6-46BA-A8C4-7C0E26F11C13}"/>
              </a:ext>
            </a:extLst>
          </p:cNvPr>
          <p:cNvSpPr txBox="1"/>
          <p:nvPr/>
        </p:nvSpPr>
        <p:spPr>
          <a:xfrm>
            <a:off x="5241272" y="4656712"/>
            <a:ext cx="169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2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741BBD4-340D-4316-AF99-15BC270A22B2}"/>
              </a:ext>
            </a:extLst>
          </p:cNvPr>
          <p:cNvGrpSpPr/>
          <p:nvPr/>
        </p:nvGrpSpPr>
        <p:grpSpPr>
          <a:xfrm>
            <a:off x="758487" y="3842238"/>
            <a:ext cx="3887756" cy="1331977"/>
            <a:chOff x="758487" y="3842238"/>
            <a:chExt cx="3887756" cy="1331977"/>
          </a:xfrm>
          <a:solidFill>
            <a:schemeClr val="accent2"/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9FC71E-AD75-4BCA-AD3B-A5F890DC6741}"/>
                </a:ext>
              </a:extLst>
            </p:cNvPr>
            <p:cNvCxnSpPr/>
            <p:nvPr/>
          </p:nvCxnSpPr>
          <p:spPr>
            <a:xfrm>
              <a:off x="782125" y="3842238"/>
              <a:ext cx="384048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DFEB64-4DD7-46C8-AEC0-C1F78FD00FEF}"/>
                </a:ext>
              </a:extLst>
            </p:cNvPr>
            <p:cNvCxnSpPr/>
            <p:nvPr/>
          </p:nvCxnSpPr>
          <p:spPr>
            <a:xfrm>
              <a:off x="782125" y="5174215"/>
              <a:ext cx="384048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5438C7-A312-4103-A996-1E8274FF9FEE}"/>
                </a:ext>
              </a:extLst>
            </p:cNvPr>
            <p:cNvGrpSpPr/>
            <p:nvPr/>
          </p:nvGrpSpPr>
          <p:grpSpPr>
            <a:xfrm>
              <a:off x="758487" y="4085796"/>
              <a:ext cx="3887756" cy="844862"/>
              <a:chOff x="8410375" y="4380024"/>
              <a:chExt cx="1601290" cy="347982"/>
            </a:xfrm>
            <a:grpFill/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FB049D-887A-47CB-B0DC-60E6237655C4}"/>
                  </a:ext>
                </a:extLst>
              </p:cNvPr>
              <p:cNvSpPr txBox="1"/>
              <p:nvPr/>
            </p:nvSpPr>
            <p:spPr>
              <a:xfrm>
                <a:off x="8410375" y="4384798"/>
                <a:ext cx="293564" cy="338435"/>
              </a:xfrm>
              <a:custGeom>
                <a:avLst/>
                <a:gdLst/>
                <a:ahLst/>
                <a:cxnLst/>
                <a:rect l="l" t="t" r="r" b="b"/>
                <a:pathLst>
                  <a:path w="293564" h="338435">
                    <a:moveTo>
                      <a:pt x="153144" y="0"/>
                    </a:moveTo>
                    <a:cubicBezTo>
                      <a:pt x="188863" y="0"/>
                      <a:pt x="218257" y="8074"/>
                      <a:pt x="241325" y="24221"/>
                    </a:cubicBezTo>
                    <a:cubicBezTo>
                      <a:pt x="264393" y="40369"/>
                      <a:pt x="280541" y="64293"/>
                      <a:pt x="289769" y="95994"/>
                    </a:cubicBezTo>
                    <a:lnTo>
                      <a:pt x="224582" y="111621"/>
                    </a:lnTo>
                    <a:cubicBezTo>
                      <a:pt x="213718" y="75009"/>
                      <a:pt x="189607" y="56703"/>
                      <a:pt x="152251" y="56703"/>
                    </a:cubicBezTo>
                    <a:cubicBezTo>
                      <a:pt x="134243" y="56703"/>
                      <a:pt x="118914" y="61466"/>
                      <a:pt x="106264" y="70991"/>
                    </a:cubicBezTo>
                    <a:cubicBezTo>
                      <a:pt x="93613" y="80516"/>
                      <a:pt x="84088" y="93650"/>
                      <a:pt x="77689" y="110393"/>
                    </a:cubicBezTo>
                    <a:cubicBezTo>
                      <a:pt x="71289" y="127136"/>
                      <a:pt x="68089" y="146298"/>
                      <a:pt x="68089" y="167878"/>
                    </a:cubicBezTo>
                    <a:cubicBezTo>
                      <a:pt x="68089" y="190946"/>
                      <a:pt x="71363" y="211038"/>
                      <a:pt x="77912" y="228153"/>
                    </a:cubicBezTo>
                    <a:cubicBezTo>
                      <a:pt x="84460" y="245268"/>
                      <a:pt x="93985" y="258477"/>
                      <a:pt x="106487" y="267779"/>
                    </a:cubicBezTo>
                    <a:cubicBezTo>
                      <a:pt x="118988" y="277080"/>
                      <a:pt x="133946" y="281731"/>
                      <a:pt x="151359" y="281731"/>
                    </a:cubicBezTo>
                    <a:cubicBezTo>
                      <a:pt x="163562" y="281731"/>
                      <a:pt x="174873" y="279052"/>
                      <a:pt x="185291" y="273695"/>
                    </a:cubicBezTo>
                    <a:cubicBezTo>
                      <a:pt x="195709" y="268337"/>
                      <a:pt x="204602" y="260672"/>
                      <a:pt x="211969" y="250701"/>
                    </a:cubicBezTo>
                    <a:cubicBezTo>
                      <a:pt x="219336" y="240729"/>
                      <a:pt x="224731" y="228972"/>
                      <a:pt x="228154" y="215428"/>
                    </a:cubicBezTo>
                    <a:lnTo>
                      <a:pt x="293564" y="230832"/>
                    </a:lnTo>
                    <a:cubicBezTo>
                      <a:pt x="288504" y="252412"/>
                      <a:pt x="279686" y="271276"/>
                      <a:pt x="267110" y="287424"/>
                    </a:cubicBezTo>
                    <a:cubicBezTo>
                      <a:pt x="254534" y="303572"/>
                      <a:pt x="238572" y="316111"/>
                      <a:pt x="219224" y="325040"/>
                    </a:cubicBezTo>
                    <a:cubicBezTo>
                      <a:pt x="199877" y="333970"/>
                      <a:pt x="177850" y="338435"/>
                      <a:pt x="153144" y="338435"/>
                    </a:cubicBezTo>
                    <a:cubicBezTo>
                      <a:pt x="120998" y="338435"/>
                      <a:pt x="93464" y="331589"/>
                      <a:pt x="70545" y="317897"/>
                    </a:cubicBezTo>
                    <a:cubicBezTo>
                      <a:pt x="47625" y="304204"/>
                      <a:pt x="30138" y="284447"/>
                      <a:pt x="18083" y="258626"/>
                    </a:cubicBezTo>
                    <a:cubicBezTo>
                      <a:pt x="6028" y="232804"/>
                      <a:pt x="0" y="202108"/>
                      <a:pt x="0" y="166538"/>
                    </a:cubicBezTo>
                    <a:cubicBezTo>
                      <a:pt x="0" y="132457"/>
                      <a:pt x="6214" y="102877"/>
                      <a:pt x="18641" y="77800"/>
                    </a:cubicBezTo>
                    <a:cubicBezTo>
                      <a:pt x="31068" y="52722"/>
                      <a:pt x="48816" y="33486"/>
                      <a:pt x="71884" y="20091"/>
                    </a:cubicBezTo>
                    <a:cubicBezTo>
                      <a:pt x="94953" y="6697"/>
                      <a:pt x="122039" y="0"/>
                      <a:pt x="153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74244F-2D34-4B05-B3B1-5D336F001C79}"/>
                  </a:ext>
                </a:extLst>
              </p:cNvPr>
              <p:cNvSpPr txBox="1"/>
              <p:nvPr/>
            </p:nvSpPr>
            <p:spPr>
              <a:xfrm>
                <a:off x="9092141" y="4390379"/>
                <a:ext cx="21989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19893" h="327273">
                    <a:moveTo>
                      <a:pt x="0" y="0"/>
                    </a:moveTo>
                    <a:lnTo>
                      <a:pt x="219893" y="0"/>
                    </a:lnTo>
                    <a:lnTo>
                      <a:pt x="219893" y="55364"/>
                    </a:lnTo>
                    <a:lnTo>
                      <a:pt x="65633" y="55364"/>
                    </a:lnTo>
                    <a:lnTo>
                      <a:pt x="65633" y="136401"/>
                    </a:lnTo>
                    <a:lnTo>
                      <a:pt x="202927" y="136401"/>
                    </a:lnTo>
                    <a:lnTo>
                      <a:pt x="202927" y="191541"/>
                    </a:lnTo>
                    <a:lnTo>
                      <a:pt x="65633" y="191541"/>
                    </a:lnTo>
                    <a:lnTo>
                      <a:pt x="6563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F4F980-B002-46FC-A3C0-331C45F841E1}"/>
                  </a:ext>
                </a:extLst>
              </p:cNvPr>
              <p:cNvSpPr txBox="1"/>
              <p:nvPr/>
            </p:nvSpPr>
            <p:spPr>
              <a:xfrm>
                <a:off x="9572147" y="4390379"/>
                <a:ext cx="20970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09703" h="327273">
                    <a:moveTo>
                      <a:pt x="0" y="0"/>
                    </a:moveTo>
                    <a:lnTo>
                      <a:pt x="209703" y="0"/>
                    </a:lnTo>
                    <a:lnTo>
                      <a:pt x="209703" y="55364"/>
                    </a:lnTo>
                    <a:lnTo>
                      <a:pt x="65857" y="55364"/>
                    </a:lnTo>
                    <a:lnTo>
                      <a:pt x="65857" y="130150"/>
                    </a:lnTo>
                    <a:lnTo>
                      <a:pt x="203374" y="130150"/>
                    </a:lnTo>
                    <a:lnTo>
                      <a:pt x="203374" y="185514"/>
                    </a:lnTo>
                    <a:lnTo>
                      <a:pt x="65857" y="185514"/>
                    </a:lnTo>
                    <a:lnTo>
                      <a:pt x="65857" y="271909"/>
                    </a:lnTo>
                    <a:lnTo>
                      <a:pt x="209703" y="271909"/>
                    </a:lnTo>
                    <a:lnTo>
                      <a:pt x="20970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A95EE38-4E31-430B-96A2-8BEFCC3528F9}"/>
                  </a:ext>
                </a:extLst>
              </p:cNvPr>
              <p:cNvSpPr/>
              <p:nvPr/>
            </p:nvSpPr>
            <p:spPr>
              <a:xfrm rot="713083">
                <a:off x="8725783" y="4380024"/>
                <a:ext cx="326930" cy="347982"/>
              </a:xfrm>
              <a:custGeom>
                <a:avLst/>
                <a:gdLst>
                  <a:gd name="connsiteX0" fmla="*/ 66033 w 406557"/>
                  <a:gd name="connsiteY0" fmla="*/ 17920 h 432737"/>
                  <a:gd name="connsiteX1" fmla="*/ 97099 w 406557"/>
                  <a:gd name="connsiteY1" fmla="*/ 4385 h 432737"/>
                  <a:gd name="connsiteX2" fmla="*/ 132224 w 406557"/>
                  <a:gd name="connsiteY2" fmla="*/ 2 h 432737"/>
                  <a:gd name="connsiteX3" fmla="*/ 213818 w 406557"/>
                  <a:gd name="connsiteY3" fmla="*/ 19789 h 432737"/>
                  <a:gd name="connsiteX4" fmla="*/ 334727 w 406557"/>
                  <a:gd name="connsiteY4" fmla="*/ 120074 h 432737"/>
                  <a:gd name="connsiteX5" fmla="*/ 376749 w 406557"/>
                  <a:gd name="connsiteY5" fmla="*/ 198188 h 432737"/>
                  <a:gd name="connsiteX6" fmla="*/ 402851 w 406557"/>
                  <a:gd name="connsiteY6" fmla="*/ 281844 h 432737"/>
                  <a:gd name="connsiteX7" fmla="*/ 401756 w 406557"/>
                  <a:gd name="connsiteY7" fmla="*/ 358153 h 432737"/>
                  <a:gd name="connsiteX8" fmla="*/ 393571 w 406557"/>
                  <a:gd name="connsiteY8" fmla="*/ 380131 h 432737"/>
                  <a:gd name="connsiteX9" fmla="*/ 389639 w 406557"/>
                  <a:gd name="connsiteY9" fmla="*/ 382129 h 432737"/>
                  <a:gd name="connsiteX10" fmla="*/ 359734 w 406557"/>
                  <a:gd name="connsiteY10" fmla="*/ 366403 h 432737"/>
                  <a:gd name="connsiteX11" fmla="*/ 321128 w 406557"/>
                  <a:gd name="connsiteY11" fmla="*/ 325477 h 432737"/>
                  <a:gd name="connsiteX12" fmla="*/ 264154 w 406557"/>
                  <a:gd name="connsiteY12" fmla="*/ 248652 h 432737"/>
                  <a:gd name="connsiteX13" fmla="*/ 221874 w 406557"/>
                  <a:gd name="connsiteY13" fmla="*/ 197543 h 432737"/>
                  <a:gd name="connsiteX14" fmla="*/ 180304 w 406557"/>
                  <a:gd name="connsiteY14" fmla="*/ 164093 h 432737"/>
                  <a:gd name="connsiteX15" fmla="*/ 102706 w 406557"/>
                  <a:gd name="connsiteY15" fmla="*/ 105508 h 432737"/>
                  <a:gd name="connsiteX16" fmla="*/ 66098 w 406557"/>
                  <a:gd name="connsiteY16" fmla="*/ 67611 h 432737"/>
                  <a:gd name="connsiteX17" fmla="*/ 56366 w 406557"/>
                  <a:gd name="connsiteY17" fmla="*/ 49243 h 432737"/>
                  <a:gd name="connsiteX18" fmla="*/ 66033 w 406557"/>
                  <a:gd name="connsiteY18" fmla="*/ 17920 h 432737"/>
                  <a:gd name="connsiteX19" fmla="*/ 16604 w 406557"/>
                  <a:gd name="connsiteY19" fmla="*/ 55370 h 432737"/>
                  <a:gd name="connsiteX20" fmla="*/ 30808 w 406557"/>
                  <a:gd name="connsiteY20" fmla="*/ 56812 h 432737"/>
                  <a:gd name="connsiteX21" fmla="*/ 50207 w 406557"/>
                  <a:gd name="connsiteY21" fmla="*/ 69831 h 432737"/>
                  <a:gd name="connsiteX22" fmla="*/ 94098 w 406557"/>
                  <a:gd name="connsiteY22" fmla="*/ 119006 h 432737"/>
                  <a:gd name="connsiteX23" fmla="*/ 151330 w 406557"/>
                  <a:gd name="connsiteY23" fmla="*/ 196862 h 432737"/>
                  <a:gd name="connsiteX24" fmla="*/ 213332 w 406557"/>
                  <a:gd name="connsiteY24" fmla="*/ 259573 h 432737"/>
                  <a:gd name="connsiteX25" fmla="*/ 293831 w 406557"/>
                  <a:gd name="connsiteY25" fmla="*/ 319705 h 432737"/>
                  <a:gd name="connsiteX26" fmla="*/ 337141 w 406557"/>
                  <a:gd name="connsiteY26" fmla="*/ 359535 h 432737"/>
                  <a:gd name="connsiteX27" fmla="*/ 351901 w 406557"/>
                  <a:gd name="connsiteY27" fmla="*/ 385638 h 432737"/>
                  <a:gd name="connsiteX28" fmla="*/ 345262 w 406557"/>
                  <a:gd name="connsiteY28" fmla="*/ 410967 h 432737"/>
                  <a:gd name="connsiteX29" fmla="*/ 310523 w 406557"/>
                  <a:gd name="connsiteY29" fmla="*/ 429464 h 432737"/>
                  <a:gd name="connsiteX30" fmla="*/ 248135 w 406557"/>
                  <a:gd name="connsiteY30" fmla="*/ 429915 h 432737"/>
                  <a:gd name="connsiteX31" fmla="*/ 112208 w 406557"/>
                  <a:gd name="connsiteY31" fmla="*/ 358182 h 432737"/>
                  <a:gd name="connsiteX32" fmla="*/ 7541 w 406557"/>
                  <a:gd name="connsiteY32" fmla="*/ 174369 h 432737"/>
                  <a:gd name="connsiteX33" fmla="*/ 580 w 406557"/>
                  <a:gd name="connsiteY33" fmla="*/ 126354 h 432737"/>
                  <a:gd name="connsiteX34" fmla="*/ 0 w 406557"/>
                  <a:gd name="connsiteY34" fmla="*/ 122938 h 432737"/>
                  <a:gd name="connsiteX35" fmla="*/ 0 w 406557"/>
                  <a:gd name="connsiteY35" fmla="*/ 102894 h 432737"/>
                  <a:gd name="connsiteX36" fmla="*/ 2062 w 406557"/>
                  <a:gd name="connsiteY36" fmla="*/ 85041 h 432737"/>
                  <a:gd name="connsiteX37" fmla="*/ 7090 w 406557"/>
                  <a:gd name="connsiteY37" fmla="*/ 66157 h 432737"/>
                  <a:gd name="connsiteX38" fmla="*/ 16604 w 406557"/>
                  <a:gd name="connsiteY38" fmla="*/ 55370 h 4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6557" h="432737">
                    <a:moveTo>
                      <a:pt x="66033" y="17920"/>
                    </a:moveTo>
                    <a:cubicBezTo>
                      <a:pt x="75250" y="10895"/>
                      <a:pt x="86078" y="7285"/>
                      <a:pt x="97099" y="4385"/>
                    </a:cubicBezTo>
                    <a:cubicBezTo>
                      <a:pt x="108635" y="1227"/>
                      <a:pt x="120365" y="-62"/>
                      <a:pt x="132224" y="2"/>
                    </a:cubicBezTo>
                    <a:cubicBezTo>
                      <a:pt x="161033" y="67"/>
                      <a:pt x="188103" y="7479"/>
                      <a:pt x="213818" y="19789"/>
                    </a:cubicBezTo>
                    <a:cubicBezTo>
                      <a:pt x="262543" y="42991"/>
                      <a:pt x="303211" y="76183"/>
                      <a:pt x="334727" y="120074"/>
                    </a:cubicBezTo>
                    <a:cubicBezTo>
                      <a:pt x="352064" y="144178"/>
                      <a:pt x="364954" y="170989"/>
                      <a:pt x="376749" y="198188"/>
                    </a:cubicBezTo>
                    <a:cubicBezTo>
                      <a:pt x="388414" y="225128"/>
                      <a:pt x="397760" y="252842"/>
                      <a:pt x="402851" y="281844"/>
                    </a:cubicBezTo>
                    <a:cubicBezTo>
                      <a:pt x="407363" y="307366"/>
                      <a:pt x="408587" y="332889"/>
                      <a:pt x="401756" y="358153"/>
                    </a:cubicBezTo>
                    <a:cubicBezTo>
                      <a:pt x="399758" y="365694"/>
                      <a:pt x="396342" y="372784"/>
                      <a:pt x="393571" y="380131"/>
                    </a:cubicBezTo>
                    <a:cubicBezTo>
                      <a:pt x="392861" y="382065"/>
                      <a:pt x="391702" y="382580"/>
                      <a:pt x="389639" y="382129"/>
                    </a:cubicBezTo>
                    <a:cubicBezTo>
                      <a:pt x="378231" y="379616"/>
                      <a:pt x="368628" y="373557"/>
                      <a:pt x="359734" y="366403"/>
                    </a:cubicBezTo>
                    <a:cubicBezTo>
                      <a:pt x="344975" y="354544"/>
                      <a:pt x="332536" y="340430"/>
                      <a:pt x="321128" y="325477"/>
                    </a:cubicBezTo>
                    <a:cubicBezTo>
                      <a:pt x="301857" y="300084"/>
                      <a:pt x="283167" y="274239"/>
                      <a:pt x="264154" y="248652"/>
                    </a:cubicBezTo>
                    <a:cubicBezTo>
                      <a:pt x="250942" y="230864"/>
                      <a:pt x="237278" y="213527"/>
                      <a:pt x="221874" y="197543"/>
                    </a:cubicBezTo>
                    <a:cubicBezTo>
                      <a:pt x="209371" y="184653"/>
                      <a:pt x="194741" y="174470"/>
                      <a:pt x="180304" y="164093"/>
                    </a:cubicBezTo>
                    <a:cubicBezTo>
                      <a:pt x="154008" y="145081"/>
                      <a:pt x="127390" y="126583"/>
                      <a:pt x="102706" y="105508"/>
                    </a:cubicBezTo>
                    <a:cubicBezTo>
                      <a:pt x="89300" y="94036"/>
                      <a:pt x="76216" y="82177"/>
                      <a:pt x="66098" y="67611"/>
                    </a:cubicBezTo>
                    <a:cubicBezTo>
                      <a:pt x="62166" y="61939"/>
                      <a:pt x="58751" y="55687"/>
                      <a:pt x="56366" y="49243"/>
                    </a:cubicBezTo>
                    <a:cubicBezTo>
                      <a:pt x="51790" y="36739"/>
                      <a:pt x="55463" y="25976"/>
                      <a:pt x="66033" y="17920"/>
                    </a:cubicBezTo>
                    <a:close/>
                    <a:moveTo>
                      <a:pt x="16604" y="55370"/>
                    </a:moveTo>
                    <a:cubicBezTo>
                      <a:pt x="20624" y="53766"/>
                      <a:pt x="25426" y="54202"/>
                      <a:pt x="30808" y="56812"/>
                    </a:cubicBezTo>
                    <a:cubicBezTo>
                      <a:pt x="37768" y="60163"/>
                      <a:pt x="44342" y="64739"/>
                      <a:pt x="50207" y="69831"/>
                    </a:cubicBezTo>
                    <a:cubicBezTo>
                      <a:pt x="66964" y="84267"/>
                      <a:pt x="80885" y="101411"/>
                      <a:pt x="94098" y="119006"/>
                    </a:cubicBezTo>
                    <a:cubicBezTo>
                      <a:pt x="113497" y="144722"/>
                      <a:pt x="132704" y="170567"/>
                      <a:pt x="151330" y="196862"/>
                    </a:cubicBezTo>
                    <a:cubicBezTo>
                      <a:pt x="168603" y="221225"/>
                      <a:pt x="189421" y="241849"/>
                      <a:pt x="213332" y="259573"/>
                    </a:cubicBezTo>
                    <a:cubicBezTo>
                      <a:pt x="240272" y="279488"/>
                      <a:pt x="267148" y="299467"/>
                      <a:pt x="293831" y="319705"/>
                    </a:cubicBezTo>
                    <a:cubicBezTo>
                      <a:pt x="309492" y="331628"/>
                      <a:pt x="324445" y="344389"/>
                      <a:pt x="337141" y="359535"/>
                    </a:cubicBezTo>
                    <a:cubicBezTo>
                      <a:pt x="343651" y="367334"/>
                      <a:pt x="349451" y="375584"/>
                      <a:pt x="351901" y="385638"/>
                    </a:cubicBezTo>
                    <a:cubicBezTo>
                      <a:pt x="354221" y="395241"/>
                      <a:pt x="351965" y="403748"/>
                      <a:pt x="345262" y="410967"/>
                    </a:cubicBezTo>
                    <a:cubicBezTo>
                      <a:pt x="335853" y="421150"/>
                      <a:pt x="323736" y="426435"/>
                      <a:pt x="310523" y="429464"/>
                    </a:cubicBezTo>
                    <a:cubicBezTo>
                      <a:pt x="289770" y="434233"/>
                      <a:pt x="268953" y="433266"/>
                      <a:pt x="248135" y="429915"/>
                    </a:cubicBezTo>
                    <a:cubicBezTo>
                      <a:pt x="194834" y="421214"/>
                      <a:pt x="150363" y="395434"/>
                      <a:pt x="112208" y="358182"/>
                    </a:cubicBezTo>
                    <a:cubicBezTo>
                      <a:pt x="59810" y="307073"/>
                      <a:pt x="24878" y="245651"/>
                      <a:pt x="7541" y="174369"/>
                    </a:cubicBezTo>
                    <a:cubicBezTo>
                      <a:pt x="3738" y="158579"/>
                      <a:pt x="1354" y="142595"/>
                      <a:pt x="580" y="126354"/>
                    </a:cubicBezTo>
                    <a:cubicBezTo>
                      <a:pt x="516" y="125194"/>
                      <a:pt x="193" y="124033"/>
                      <a:pt x="0" y="122938"/>
                    </a:cubicBezTo>
                    <a:cubicBezTo>
                      <a:pt x="0" y="116235"/>
                      <a:pt x="0" y="109597"/>
                      <a:pt x="0" y="102894"/>
                    </a:cubicBezTo>
                    <a:cubicBezTo>
                      <a:pt x="645" y="96964"/>
                      <a:pt x="967" y="90906"/>
                      <a:pt x="2062" y="85041"/>
                    </a:cubicBezTo>
                    <a:cubicBezTo>
                      <a:pt x="3287" y="78661"/>
                      <a:pt x="4640" y="72151"/>
                      <a:pt x="7090" y="66157"/>
                    </a:cubicBezTo>
                    <a:cubicBezTo>
                      <a:pt x="9345" y="60614"/>
                      <a:pt x="12584" y="56973"/>
                      <a:pt x="16604" y="55370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26F8D8-F06F-4DB2-9658-284A88B41C34}"/>
                  </a:ext>
                </a:extLst>
              </p:cNvPr>
              <p:cNvSpPr txBox="1"/>
              <p:nvPr/>
            </p:nvSpPr>
            <p:spPr>
              <a:xfrm>
                <a:off x="9332144" y="4390379"/>
                <a:ext cx="21989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19893" h="327273">
                    <a:moveTo>
                      <a:pt x="0" y="0"/>
                    </a:moveTo>
                    <a:lnTo>
                      <a:pt x="219893" y="0"/>
                    </a:lnTo>
                    <a:lnTo>
                      <a:pt x="219893" y="55364"/>
                    </a:lnTo>
                    <a:lnTo>
                      <a:pt x="65633" y="55364"/>
                    </a:lnTo>
                    <a:lnTo>
                      <a:pt x="65633" y="136401"/>
                    </a:lnTo>
                    <a:lnTo>
                      <a:pt x="202927" y="136401"/>
                    </a:lnTo>
                    <a:lnTo>
                      <a:pt x="202927" y="191541"/>
                    </a:lnTo>
                    <a:lnTo>
                      <a:pt x="65633" y="191541"/>
                    </a:lnTo>
                    <a:lnTo>
                      <a:pt x="6563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3079B3-9DB8-4D49-8D4B-2CA6B07CFEB7}"/>
                  </a:ext>
                </a:extLst>
              </p:cNvPr>
              <p:cNvSpPr txBox="1"/>
              <p:nvPr/>
            </p:nvSpPr>
            <p:spPr>
              <a:xfrm>
                <a:off x="9801962" y="4390379"/>
                <a:ext cx="209703" cy="327273"/>
              </a:xfrm>
              <a:custGeom>
                <a:avLst/>
                <a:gdLst/>
                <a:ahLst/>
                <a:cxnLst/>
                <a:rect l="l" t="t" r="r" b="b"/>
                <a:pathLst>
                  <a:path w="209703" h="327273">
                    <a:moveTo>
                      <a:pt x="0" y="0"/>
                    </a:moveTo>
                    <a:lnTo>
                      <a:pt x="209703" y="0"/>
                    </a:lnTo>
                    <a:lnTo>
                      <a:pt x="209703" y="55364"/>
                    </a:lnTo>
                    <a:lnTo>
                      <a:pt x="65857" y="55364"/>
                    </a:lnTo>
                    <a:lnTo>
                      <a:pt x="65857" y="130150"/>
                    </a:lnTo>
                    <a:lnTo>
                      <a:pt x="203374" y="130150"/>
                    </a:lnTo>
                    <a:lnTo>
                      <a:pt x="203374" y="185514"/>
                    </a:lnTo>
                    <a:lnTo>
                      <a:pt x="65857" y="185514"/>
                    </a:lnTo>
                    <a:lnTo>
                      <a:pt x="65857" y="271909"/>
                    </a:lnTo>
                    <a:lnTo>
                      <a:pt x="209703" y="271909"/>
                    </a:lnTo>
                    <a:lnTo>
                      <a:pt x="209703" y="327273"/>
                    </a:lnTo>
                    <a:lnTo>
                      <a:pt x="0" y="32727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Arial Nova" panose="020B0604020202020204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2AF1281-3BBF-402D-AC95-05C44D15EC4F}"/>
              </a:ext>
            </a:extLst>
          </p:cNvPr>
          <p:cNvSpPr txBox="1"/>
          <p:nvPr/>
        </p:nvSpPr>
        <p:spPr>
          <a:xfrm>
            <a:off x="8252298" y="542623"/>
            <a:ext cx="3396372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+mj-lt"/>
              </a:rPr>
              <a:t>We Create</a:t>
            </a:r>
          </a:p>
          <a:p>
            <a:r>
              <a:rPr lang="en-US" altLang="ko-KR" sz="2800" dirty="0">
                <a:solidFill>
                  <a:schemeClr val="accent2"/>
                </a:solidFill>
                <a:latin typeface="+mj-lt"/>
              </a:rPr>
              <a:t>Quality Professional </a:t>
            </a:r>
          </a:p>
          <a:p>
            <a:r>
              <a:rPr lang="en-US" altLang="ko-KR" sz="2800" dirty="0">
                <a:solidFill>
                  <a:schemeClr val="accent2"/>
                </a:solidFill>
                <a:latin typeface="+mj-lt"/>
              </a:rPr>
              <a:t>PPT Presentation</a:t>
            </a:r>
            <a:endParaRPr lang="ko-KR" altLang="en-US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3FC5B-AAD3-4118-AADF-2537D0B1CC83}"/>
              </a:ext>
            </a:extLst>
          </p:cNvPr>
          <p:cNvSpPr txBox="1"/>
          <p:nvPr/>
        </p:nvSpPr>
        <p:spPr>
          <a:xfrm>
            <a:off x="782798" y="1028372"/>
            <a:ext cx="398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19374-176B-4887-9DAA-E66F7BFF2192}"/>
              </a:ext>
            </a:extLst>
          </p:cNvPr>
          <p:cNvSpPr txBox="1"/>
          <p:nvPr/>
        </p:nvSpPr>
        <p:spPr>
          <a:xfrm>
            <a:off x="782798" y="689689"/>
            <a:ext cx="398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" name="직사각형 5">
            <a:extLst>
              <a:ext uri="{FF2B5EF4-FFF2-40B4-BE49-F238E27FC236}">
                <a16:creationId xmlns:a16="http://schemas.microsoft.com/office/drawing/2014/main" id="{2DDE3344-63B6-4292-A4B5-83E1F46EDA48}"/>
              </a:ext>
            </a:extLst>
          </p:cNvPr>
          <p:cNvSpPr/>
          <p:nvPr/>
        </p:nvSpPr>
        <p:spPr>
          <a:xfrm>
            <a:off x="8252298" y="2274839"/>
            <a:ext cx="33963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accent2"/>
                </a:solidFill>
              </a:rPr>
              <a:t>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en-US" altLang="ko-KR" sz="1200" dirty="0">
                <a:solidFill>
                  <a:schemeClr val="accent2"/>
                </a:solidFill>
              </a:rPr>
              <a:t>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5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9A9716-19CC-44F1-8474-745C4921D371}"/>
              </a:ext>
            </a:extLst>
          </p:cNvPr>
          <p:cNvGrpSpPr/>
          <p:nvPr/>
        </p:nvGrpSpPr>
        <p:grpSpPr>
          <a:xfrm>
            <a:off x="1973853" y="3972368"/>
            <a:ext cx="2282207" cy="2647508"/>
            <a:chOff x="1494677" y="3157869"/>
            <a:chExt cx="1711655" cy="1985631"/>
          </a:xfrm>
          <a:solidFill>
            <a:schemeClr val="accent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41BA596-32D4-4A70-ABD3-C1E57D548F35}"/>
                </a:ext>
              </a:extLst>
            </p:cNvPr>
            <p:cNvGrpSpPr/>
            <p:nvPr/>
          </p:nvGrpSpPr>
          <p:grpSpPr>
            <a:xfrm>
              <a:off x="1494677" y="3328917"/>
              <a:ext cx="1711655" cy="576414"/>
              <a:chOff x="1710701" y="3328917"/>
              <a:chExt cx="1711655" cy="576414"/>
            </a:xfrm>
            <a:grpFill/>
          </p:grpSpPr>
          <p:sp>
            <p:nvSpPr>
              <p:cNvPr id="6" name="Isosceles Triangle 6">
                <a:extLst>
                  <a:ext uri="{FF2B5EF4-FFF2-40B4-BE49-F238E27FC236}">
                    <a16:creationId xmlns:a16="http://schemas.microsoft.com/office/drawing/2014/main" id="{1B60FC30-0A46-45CC-B2C1-7F6D05A6F881}"/>
                  </a:ext>
                </a:extLst>
              </p:cNvPr>
              <p:cNvSpPr/>
              <p:nvPr/>
            </p:nvSpPr>
            <p:spPr>
              <a:xfrm rot="18454893">
                <a:off x="2095991" y="2943627"/>
                <a:ext cx="217714" cy="988293"/>
              </a:xfrm>
              <a:custGeom>
                <a:avLst/>
                <a:gdLst>
                  <a:gd name="connsiteX0" fmla="*/ 0 w 191312"/>
                  <a:gd name="connsiteY0" fmla="*/ 914400 h 914400"/>
                  <a:gd name="connsiteX1" fmla="*/ 95656 w 191312"/>
                  <a:gd name="connsiteY1" fmla="*/ 0 h 914400"/>
                  <a:gd name="connsiteX2" fmla="*/ 191312 w 191312"/>
                  <a:gd name="connsiteY2" fmla="*/ 914400 h 914400"/>
                  <a:gd name="connsiteX3" fmla="*/ 0 w 191312"/>
                  <a:gd name="connsiteY3" fmla="*/ 914400 h 914400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7597"/>
                  <a:gd name="connsiteY0" fmla="*/ 957191 h 957191"/>
                  <a:gd name="connsiteX1" fmla="*/ 116391 w 217597"/>
                  <a:gd name="connsiteY1" fmla="*/ 0 h 957191"/>
                  <a:gd name="connsiteX2" fmla="*/ 212047 w 217597"/>
                  <a:gd name="connsiteY2" fmla="*/ 914400 h 957191"/>
                  <a:gd name="connsiteX3" fmla="*/ 0 w 217597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17714"/>
                  <a:gd name="connsiteY0" fmla="*/ 988293 h 988293"/>
                  <a:gd name="connsiteX1" fmla="*/ 52204 w 217714"/>
                  <a:gd name="connsiteY1" fmla="*/ 0 h 988293"/>
                  <a:gd name="connsiteX2" fmla="*/ 212047 w 217714"/>
                  <a:gd name="connsiteY2" fmla="*/ 945502 h 988293"/>
                  <a:gd name="connsiteX3" fmla="*/ 0 w 217714"/>
                  <a:gd name="connsiteY3" fmla="*/ 988293 h 98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14" h="988293">
                    <a:moveTo>
                      <a:pt x="0" y="988293"/>
                    </a:moveTo>
                    <a:cubicBezTo>
                      <a:pt x="139291" y="712641"/>
                      <a:pt x="32862" y="344342"/>
                      <a:pt x="52204" y="0"/>
                    </a:cubicBezTo>
                    <a:cubicBezTo>
                      <a:pt x="154101" y="291170"/>
                      <a:pt x="241087" y="580398"/>
                      <a:pt x="212047" y="945502"/>
                    </a:cubicBezTo>
                    <a:lnTo>
                      <a:pt x="0" y="9882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7" name="Isosceles Triangle 8">
                <a:extLst>
                  <a:ext uri="{FF2B5EF4-FFF2-40B4-BE49-F238E27FC236}">
                    <a16:creationId xmlns:a16="http://schemas.microsoft.com/office/drawing/2014/main" id="{DBBA5C36-4AE6-4938-8561-DDBB02B8A627}"/>
                  </a:ext>
                </a:extLst>
              </p:cNvPr>
              <p:cNvSpPr/>
              <p:nvPr/>
            </p:nvSpPr>
            <p:spPr>
              <a:xfrm rot="3285420">
                <a:off x="2823153" y="3306127"/>
                <a:ext cx="285516" cy="912891"/>
              </a:xfrm>
              <a:custGeom>
                <a:avLst/>
                <a:gdLst>
                  <a:gd name="connsiteX0" fmla="*/ 0 w 151940"/>
                  <a:gd name="connsiteY0" fmla="*/ 914400 h 914400"/>
                  <a:gd name="connsiteX1" fmla="*/ 75970 w 151940"/>
                  <a:gd name="connsiteY1" fmla="*/ 0 h 914400"/>
                  <a:gd name="connsiteX2" fmla="*/ 151940 w 151940"/>
                  <a:gd name="connsiteY2" fmla="*/ 914400 h 914400"/>
                  <a:gd name="connsiteX3" fmla="*/ 0 w 151940"/>
                  <a:gd name="connsiteY3" fmla="*/ 914400 h 914400"/>
                  <a:gd name="connsiteX0" fmla="*/ 81911 w 233851"/>
                  <a:gd name="connsiteY0" fmla="*/ 914400 h 914400"/>
                  <a:gd name="connsiteX1" fmla="*/ 157881 w 233851"/>
                  <a:gd name="connsiteY1" fmla="*/ 0 h 914400"/>
                  <a:gd name="connsiteX2" fmla="*/ 233851 w 233851"/>
                  <a:gd name="connsiteY2" fmla="*/ 914400 h 914400"/>
                  <a:gd name="connsiteX3" fmla="*/ 81911 w 233851"/>
                  <a:gd name="connsiteY3" fmla="*/ 914400 h 914400"/>
                  <a:gd name="connsiteX0" fmla="*/ 141034 w 292974"/>
                  <a:gd name="connsiteY0" fmla="*/ 914400 h 914400"/>
                  <a:gd name="connsiteX1" fmla="*/ 217004 w 292974"/>
                  <a:gd name="connsiteY1" fmla="*/ 0 h 914400"/>
                  <a:gd name="connsiteX2" fmla="*/ 292974 w 292974"/>
                  <a:gd name="connsiteY2" fmla="*/ 914400 h 914400"/>
                  <a:gd name="connsiteX3" fmla="*/ 141034 w 292974"/>
                  <a:gd name="connsiteY3" fmla="*/ 914400 h 914400"/>
                  <a:gd name="connsiteX0" fmla="*/ 170156 w 268955"/>
                  <a:gd name="connsiteY0" fmla="*/ 912891 h 914400"/>
                  <a:gd name="connsiteX1" fmla="*/ 192985 w 268955"/>
                  <a:gd name="connsiteY1" fmla="*/ 0 h 914400"/>
                  <a:gd name="connsiteX2" fmla="*/ 268955 w 268955"/>
                  <a:gd name="connsiteY2" fmla="*/ 914400 h 914400"/>
                  <a:gd name="connsiteX3" fmla="*/ 170156 w 268955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16" h="912891">
                    <a:moveTo>
                      <a:pt x="109034" y="912891"/>
                    </a:moveTo>
                    <a:cubicBezTo>
                      <a:pt x="-48569" y="609033"/>
                      <a:pt x="-30420" y="351238"/>
                      <a:pt x="131863" y="0"/>
                    </a:cubicBezTo>
                    <a:cubicBezTo>
                      <a:pt x="48826" y="384462"/>
                      <a:pt x="119645" y="643294"/>
                      <a:pt x="285516" y="878155"/>
                    </a:cubicBezTo>
                    <a:lnTo>
                      <a:pt x="109034" y="9128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</p:grpSp>
        <p:sp>
          <p:nvSpPr>
            <p:cNvPr id="5" name="Isosceles Triangle 2">
              <a:extLst>
                <a:ext uri="{FF2B5EF4-FFF2-40B4-BE49-F238E27FC236}">
                  <a16:creationId xmlns:a16="http://schemas.microsoft.com/office/drawing/2014/main" id="{756E782D-6331-46BE-BB3A-E7C473FD2D32}"/>
                </a:ext>
              </a:extLst>
            </p:cNvPr>
            <p:cNvSpPr/>
            <p:nvPr/>
          </p:nvSpPr>
          <p:spPr>
            <a:xfrm>
              <a:off x="2176891" y="3157869"/>
              <a:ext cx="522901" cy="1985631"/>
            </a:xfrm>
            <a:custGeom>
              <a:avLst/>
              <a:gdLst>
                <a:gd name="connsiteX0" fmla="*/ 0 w 576064"/>
                <a:gd name="connsiteY0" fmla="*/ 2283718 h 2283718"/>
                <a:gd name="connsiteX1" fmla="*/ 288032 w 576064"/>
                <a:gd name="connsiteY1" fmla="*/ 0 h 2283718"/>
                <a:gd name="connsiteX2" fmla="*/ 576064 w 576064"/>
                <a:gd name="connsiteY2" fmla="*/ 2283718 h 2283718"/>
                <a:gd name="connsiteX3" fmla="*/ 0 w 576064"/>
                <a:gd name="connsiteY3" fmla="*/ 2283718 h 2283718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288032 w 576064"/>
                <a:gd name="connsiteY2" fmla="*/ 74052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25873 h 2325873"/>
                <a:gd name="connsiteX1" fmla="*/ 73838 w 522901"/>
                <a:gd name="connsiteY1" fmla="*/ 0 h 2325873"/>
                <a:gd name="connsiteX2" fmla="*/ 298665 w 522901"/>
                <a:gd name="connsiteY2" fmla="*/ 467457 h 2325873"/>
                <a:gd name="connsiteX3" fmla="*/ 522901 w 522901"/>
                <a:gd name="connsiteY3" fmla="*/ 2325873 h 2325873"/>
                <a:gd name="connsiteX4" fmla="*/ 0 w 522901"/>
                <a:gd name="connsiteY4" fmla="*/ 2325873 h 2325873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953734 h 1953734"/>
                <a:gd name="connsiteX1" fmla="*/ 169531 w 522901"/>
                <a:gd name="connsiteY1" fmla="*/ 0 h 1953734"/>
                <a:gd name="connsiteX2" fmla="*/ 298665 w 522901"/>
                <a:gd name="connsiteY2" fmla="*/ 95318 h 1953734"/>
                <a:gd name="connsiteX3" fmla="*/ 522901 w 522901"/>
                <a:gd name="connsiteY3" fmla="*/ 1953734 h 1953734"/>
                <a:gd name="connsiteX4" fmla="*/ 0 w 522901"/>
                <a:gd name="connsiteY4" fmla="*/ 1953734 h 1953734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98665 w 522901"/>
                <a:gd name="connsiteY2" fmla="*/ 116583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77400 w 522901"/>
                <a:gd name="connsiteY2" fmla="*/ 148481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27740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31993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1" h="1985631">
                  <a:moveTo>
                    <a:pt x="0" y="1985631"/>
                  </a:moveTo>
                  <a:cubicBezTo>
                    <a:pt x="84864" y="1607290"/>
                    <a:pt x="159094" y="1314006"/>
                    <a:pt x="105736" y="0"/>
                  </a:cubicBezTo>
                  <a:lnTo>
                    <a:pt x="319930" y="159113"/>
                  </a:lnTo>
                  <a:cubicBezTo>
                    <a:pt x="345057" y="1565394"/>
                    <a:pt x="433978" y="1610708"/>
                    <a:pt x="522901" y="1985631"/>
                  </a:cubicBezTo>
                  <a:lnTo>
                    <a:pt x="0" y="19856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2C4FC72-57EC-4FC0-8B0F-A8D264767764}"/>
              </a:ext>
            </a:extLst>
          </p:cNvPr>
          <p:cNvSpPr/>
          <p:nvPr/>
        </p:nvSpPr>
        <p:spPr>
          <a:xfrm>
            <a:off x="1949964" y="1750714"/>
            <a:ext cx="2496277" cy="24962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F46012-5554-4AC1-9C13-25F15782EE10}"/>
              </a:ext>
            </a:extLst>
          </p:cNvPr>
          <p:cNvSpPr/>
          <p:nvPr/>
        </p:nvSpPr>
        <p:spPr>
          <a:xfrm>
            <a:off x="3964456" y="2230509"/>
            <a:ext cx="1632441" cy="16324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3170D1-6842-4B97-9F62-411EFF0670FE}"/>
              </a:ext>
            </a:extLst>
          </p:cNvPr>
          <p:cNvSpPr/>
          <p:nvPr/>
        </p:nvSpPr>
        <p:spPr>
          <a:xfrm>
            <a:off x="3676684" y="3670929"/>
            <a:ext cx="1248140" cy="12481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90A01B-83BD-4E3B-8F0C-4934D7B7E7A6}"/>
              </a:ext>
            </a:extLst>
          </p:cNvPr>
          <p:cNvSpPr/>
          <p:nvPr/>
        </p:nvSpPr>
        <p:spPr>
          <a:xfrm>
            <a:off x="3787579" y="3787244"/>
            <a:ext cx="1016000" cy="10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171F90-4C92-4FA7-AE5B-F6E3761B723A}"/>
              </a:ext>
            </a:extLst>
          </p:cNvPr>
          <p:cNvSpPr/>
          <p:nvPr/>
        </p:nvSpPr>
        <p:spPr>
          <a:xfrm>
            <a:off x="4072313" y="2345982"/>
            <a:ext cx="1409459" cy="14094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B8F86C-2F14-4EE8-B6F1-C4C3F1977F7E}"/>
              </a:ext>
            </a:extLst>
          </p:cNvPr>
          <p:cNvSpPr/>
          <p:nvPr/>
        </p:nvSpPr>
        <p:spPr>
          <a:xfrm>
            <a:off x="892375" y="2987218"/>
            <a:ext cx="1451796" cy="14517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4B00A-CEFE-4E79-900F-0A271574081D}"/>
              </a:ext>
            </a:extLst>
          </p:cNvPr>
          <p:cNvSpPr txBox="1"/>
          <p:nvPr/>
        </p:nvSpPr>
        <p:spPr>
          <a:xfrm>
            <a:off x="2481114" y="2459221"/>
            <a:ext cx="130997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33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868EF-6778-4608-B35B-E404FB278D22}"/>
              </a:ext>
            </a:extLst>
          </p:cNvPr>
          <p:cNvSpPr txBox="1"/>
          <p:nvPr/>
        </p:nvSpPr>
        <p:spPr>
          <a:xfrm>
            <a:off x="3858111" y="3987221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92B8E-644D-435F-B652-E5C730270689}"/>
              </a:ext>
            </a:extLst>
          </p:cNvPr>
          <p:cNvSpPr txBox="1"/>
          <p:nvPr/>
        </p:nvSpPr>
        <p:spPr>
          <a:xfrm>
            <a:off x="4217273" y="2656878"/>
            <a:ext cx="115929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132501-7BAF-49A3-A8D2-9F99CB60DE54}"/>
              </a:ext>
            </a:extLst>
          </p:cNvPr>
          <p:cNvSpPr txBox="1"/>
          <p:nvPr/>
        </p:nvSpPr>
        <p:spPr>
          <a:xfrm>
            <a:off x="6145801" y="2711161"/>
            <a:ext cx="130997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33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0577F-1FF0-4BC1-9BCF-EC2041EF14F9}"/>
              </a:ext>
            </a:extLst>
          </p:cNvPr>
          <p:cNvSpPr txBox="1"/>
          <p:nvPr/>
        </p:nvSpPr>
        <p:spPr>
          <a:xfrm>
            <a:off x="7650818" y="2752165"/>
            <a:ext cx="390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84807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D8193-C9CC-4DC2-99BB-08ADBC2BFB0F}"/>
              </a:ext>
            </a:extLst>
          </p:cNvPr>
          <p:cNvSpPr txBox="1"/>
          <p:nvPr/>
        </p:nvSpPr>
        <p:spPr>
          <a:xfrm>
            <a:off x="6152388" y="1647041"/>
            <a:ext cx="5601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DBABDE-4E5E-43F4-B08F-100807A014CE}"/>
              </a:ext>
            </a:extLst>
          </p:cNvPr>
          <p:cNvSpPr/>
          <p:nvPr/>
        </p:nvSpPr>
        <p:spPr>
          <a:xfrm>
            <a:off x="8628952" y="4163811"/>
            <a:ext cx="647152" cy="64715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38366B-3BCC-41BE-BFB1-272DB735C987}"/>
              </a:ext>
            </a:extLst>
          </p:cNvPr>
          <p:cNvSpPr/>
          <p:nvPr/>
        </p:nvSpPr>
        <p:spPr>
          <a:xfrm>
            <a:off x="6051208" y="4163811"/>
            <a:ext cx="647152" cy="64715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6CB7D3-7C41-49E4-AB9C-54F9BE5C5612}"/>
              </a:ext>
            </a:extLst>
          </p:cNvPr>
          <p:cNvSpPr/>
          <p:nvPr/>
        </p:nvSpPr>
        <p:spPr>
          <a:xfrm>
            <a:off x="8628952" y="5325791"/>
            <a:ext cx="647152" cy="6471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3099BA-9898-4366-81F1-5DC269F87625}"/>
              </a:ext>
            </a:extLst>
          </p:cNvPr>
          <p:cNvSpPr/>
          <p:nvPr/>
        </p:nvSpPr>
        <p:spPr>
          <a:xfrm>
            <a:off x="6051208" y="5325791"/>
            <a:ext cx="647152" cy="647152"/>
          </a:xfrm>
          <a:prstGeom prst="ellipse">
            <a:avLst/>
          </a:prstGeom>
          <a:solidFill>
            <a:srgbClr val="EFE0CA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932350C-EBA9-4E68-AF8D-8C23FA7E99D8}"/>
              </a:ext>
            </a:extLst>
          </p:cNvPr>
          <p:cNvSpPr/>
          <p:nvPr/>
        </p:nvSpPr>
        <p:spPr>
          <a:xfrm>
            <a:off x="8791430" y="5498565"/>
            <a:ext cx="322197" cy="3016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19012CFC-D84E-4053-B2CE-7CFE5C934CEA}"/>
              </a:ext>
            </a:extLst>
          </p:cNvPr>
          <p:cNvSpPr/>
          <p:nvPr/>
        </p:nvSpPr>
        <p:spPr>
          <a:xfrm rot="2700000">
            <a:off x="6253559" y="4268574"/>
            <a:ext cx="244101" cy="43762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6" name="Parallelogram 15">
            <a:extLst>
              <a:ext uri="{FF2B5EF4-FFF2-40B4-BE49-F238E27FC236}">
                <a16:creationId xmlns:a16="http://schemas.microsoft.com/office/drawing/2014/main" id="{9098803A-4B7A-436A-AC1D-3B7A6F9E76F1}"/>
              </a:ext>
            </a:extLst>
          </p:cNvPr>
          <p:cNvSpPr/>
          <p:nvPr/>
        </p:nvSpPr>
        <p:spPr>
          <a:xfrm rot="16200000">
            <a:off x="8775405" y="4295657"/>
            <a:ext cx="354249" cy="38346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7" name="Round Same Side Corner Rectangle 6">
            <a:extLst>
              <a:ext uri="{FF2B5EF4-FFF2-40B4-BE49-F238E27FC236}">
                <a16:creationId xmlns:a16="http://schemas.microsoft.com/office/drawing/2014/main" id="{3D2014D5-29C8-47A7-8273-FD6E4C3DCE31}"/>
              </a:ext>
            </a:extLst>
          </p:cNvPr>
          <p:cNvSpPr>
            <a:spLocks noChangeAspect="1"/>
          </p:cNvSpPr>
          <p:nvPr/>
        </p:nvSpPr>
        <p:spPr>
          <a:xfrm rot="2700000">
            <a:off x="6305289" y="5430291"/>
            <a:ext cx="109288" cy="43815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0B4EE3-C917-4A76-8353-DE1411D1BEB5}"/>
              </a:ext>
            </a:extLst>
          </p:cNvPr>
          <p:cNvGrpSpPr/>
          <p:nvPr/>
        </p:nvGrpSpPr>
        <p:grpSpPr>
          <a:xfrm>
            <a:off x="6775205" y="3915269"/>
            <a:ext cx="1853747" cy="744131"/>
            <a:chOff x="2113657" y="4283314"/>
            <a:chExt cx="3647460" cy="5580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2EEA68-06C4-45D3-A3B6-0EF2B987D656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84807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D5315A-6447-43C5-88A8-EC3EDA50B6C2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984807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984807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B5130C-4AAC-4755-BC9E-282FC7F27AE3}"/>
              </a:ext>
            </a:extLst>
          </p:cNvPr>
          <p:cNvGrpSpPr/>
          <p:nvPr/>
        </p:nvGrpSpPr>
        <p:grpSpPr>
          <a:xfrm>
            <a:off x="9483219" y="3915269"/>
            <a:ext cx="1853747" cy="744131"/>
            <a:chOff x="2113657" y="4283314"/>
            <a:chExt cx="3647460" cy="5580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BB2843-E826-49E4-9F11-9AC187B47BD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84807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3515F1-B9AF-4658-96DB-8A85006B00BD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984807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984807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BE40D4-BCAB-4744-A400-CFBE8F1E7DB8}"/>
              </a:ext>
            </a:extLst>
          </p:cNvPr>
          <p:cNvGrpSpPr/>
          <p:nvPr/>
        </p:nvGrpSpPr>
        <p:grpSpPr>
          <a:xfrm>
            <a:off x="6775205" y="5077249"/>
            <a:ext cx="1853747" cy="744131"/>
            <a:chOff x="2113657" y="4283314"/>
            <a:chExt cx="3647460" cy="5580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954FBA-E506-4F24-986A-3B2E43CD9BDD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84807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71B595-C000-449B-A7D7-3B14002BA466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984807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984807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18BBB8-F08F-4877-ADE9-A163BBEF1436}"/>
              </a:ext>
            </a:extLst>
          </p:cNvPr>
          <p:cNvGrpSpPr/>
          <p:nvPr/>
        </p:nvGrpSpPr>
        <p:grpSpPr>
          <a:xfrm>
            <a:off x="9483219" y="5077249"/>
            <a:ext cx="1853747" cy="744131"/>
            <a:chOff x="2113657" y="4283314"/>
            <a:chExt cx="3647460" cy="5580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AC16FF-D33F-49FA-8E7F-353FFC2D1F8C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84807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29E9E0-F0EC-40F0-8F51-656E012750CC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984807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984807"/>
                </a:solidFill>
                <a:cs typeface="Arial" pitchFamily="34" charset="0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4E16B54-D4AA-4C43-9F92-AF5D0A4EF441}"/>
              </a:ext>
            </a:extLst>
          </p:cNvPr>
          <p:cNvSpPr/>
          <p:nvPr/>
        </p:nvSpPr>
        <p:spPr>
          <a:xfrm>
            <a:off x="1008670" y="3097418"/>
            <a:ext cx="1219200" cy="121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4A63C-DD31-4D3D-9ADE-1E5134D5F296}"/>
              </a:ext>
            </a:extLst>
          </p:cNvPr>
          <p:cNvSpPr txBox="1"/>
          <p:nvPr/>
        </p:nvSpPr>
        <p:spPr>
          <a:xfrm>
            <a:off x="1054869" y="3323264"/>
            <a:ext cx="115929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9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FE39E6-B93D-4B26-8078-FCFB5490B11E}"/>
              </a:ext>
            </a:extLst>
          </p:cNvPr>
          <p:cNvGrpSpPr/>
          <p:nvPr/>
        </p:nvGrpSpPr>
        <p:grpSpPr>
          <a:xfrm>
            <a:off x="4351036" y="2961497"/>
            <a:ext cx="3500774" cy="2022882"/>
            <a:chOff x="2771800" y="2419161"/>
            <a:chExt cx="3500774" cy="20228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55ED86-D597-4A91-BD9E-2880C38F24A2}"/>
                </a:ext>
              </a:extLst>
            </p:cNvPr>
            <p:cNvSpPr/>
            <p:nvPr/>
          </p:nvSpPr>
          <p:spPr>
            <a:xfrm>
              <a:off x="2771800" y="2419161"/>
              <a:ext cx="2016224" cy="201622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96A4F1-C2C0-407B-AFD1-A4C033B4610D}"/>
                </a:ext>
              </a:extLst>
            </p:cNvPr>
            <p:cNvSpPr/>
            <p:nvPr/>
          </p:nvSpPr>
          <p:spPr>
            <a:xfrm>
              <a:off x="4256350" y="2425819"/>
              <a:ext cx="2016224" cy="201622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6" name="Elbow Connector 10">
            <a:extLst>
              <a:ext uri="{FF2B5EF4-FFF2-40B4-BE49-F238E27FC236}">
                <a16:creationId xmlns:a16="http://schemas.microsoft.com/office/drawing/2014/main" id="{D34E1CCD-D106-4F37-B4B2-B52516551B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72858" y="2210848"/>
            <a:ext cx="1022354" cy="576067"/>
          </a:xfrm>
          <a:prstGeom prst="bentConnector3">
            <a:avLst>
              <a:gd name="adj1" fmla="val 991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5FA2AEB-7654-4FDB-BC1A-ADDC8F77EF0C}"/>
              </a:ext>
            </a:extLst>
          </p:cNvPr>
          <p:cNvGrpSpPr/>
          <p:nvPr/>
        </p:nvGrpSpPr>
        <p:grpSpPr>
          <a:xfrm>
            <a:off x="6771690" y="1831181"/>
            <a:ext cx="4143637" cy="839106"/>
            <a:chOff x="5247690" y="1714185"/>
            <a:chExt cx="2924710" cy="8391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1F34C3-568A-4EC1-B6E7-1AA0F0DBDF3B}"/>
                </a:ext>
              </a:extLst>
            </p:cNvPr>
            <p:cNvSpPr txBox="1"/>
            <p:nvPr/>
          </p:nvSpPr>
          <p:spPr>
            <a:xfrm>
              <a:off x="5247690" y="1714185"/>
              <a:ext cx="292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B4F3E1-D4F4-458A-A3A5-5DF898B8AE69}"/>
                </a:ext>
              </a:extLst>
            </p:cNvPr>
            <p:cNvSpPr txBox="1"/>
            <p:nvPr/>
          </p:nvSpPr>
          <p:spPr>
            <a:xfrm>
              <a:off x="5247690" y="1906960"/>
              <a:ext cx="292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22D28-6C41-4712-8D9E-9A13DBBFA8FE}"/>
              </a:ext>
            </a:extLst>
          </p:cNvPr>
          <p:cNvGrpSpPr/>
          <p:nvPr/>
        </p:nvGrpSpPr>
        <p:grpSpPr>
          <a:xfrm>
            <a:off x="7380144" y="5234248"/>
            <a:ext cx="4119875" cy="858550"/>
            <a:chOff x="5247690" y="1753071"/>
            <a:chExt cx="2907938" cy="8585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979507-444C-4E4C-9589-1FE027498CE0}"/>
                </a:ext>
              </a:extLst>
            </p:cNvPr>
            <p:cNvSpPr txBox="1"/>
            <p:nvPr/>
          </p:nvSpPr>
          <p:spPr>
            <a:xfrm>
              <a:off x="5247690" y="1753071"/>
              <a:ext cx="2907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D9CEF-AC57-448B-BD9D-07F0B84E9F33}"/>
                </a:ext>
              </a:extLst>
            </p:cNvPr>
            <p:cNvSpPr txBox="1"/>
            <p:nvPr/>
          </p:nvSpPr>
          <p:spPr>
            <a:xfrm>
              <a:off x="5247690" y="1965290"/>
              <a:ext cx="2907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49F08-40C9-472C-A0D8-689EAF38838B}"/>
              </a:ext>
            </a:extLst>
          </p:cNvPr>
          <p:cNvGrpSpPr/>
          <p:nvPr/>
        </p:nvGrpSpPr>
        <p:grpSpPr>
          <a:xfrm>
            <a:off x="815548" y="4413923"/>
            <a:ext cx="2801006" cy="858550"/>
            <a:chOff x="6096920" y="1753071"/>
            <a:chExt cx="2463137" cy="8585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5141C2-5F9F-42D6-BC51-FC7809932D21}"/>
                </a:ext>
              </a:extLst>
            </p:cNvPr>
            <p:cNvSpPr txBox="1"/>
            <p:nvPr/>
          </p:nvSpPr>
          <p:spPr>
            <a:xfrm>
              <a:off x="6096920" y="1753071"/>
              <a:ext cx="246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B1CAF9-25FC-4589-98EE-7380154590DC}"/>
                </a:ext>
              </a:extLst>
            </p:cNvPr>
            <p:cNvSpPr txBox="1"/>
            <p:nvPr/>
          </p:nvSpPr>
          <p:spPr>
            <a:xfrm>
              <a:off x="6096920" y="1965290"/>
              <a:ext cx="2463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" name="Elbow Connector 32">
            <a:extLst>
              <a:ext uri="{FF2B5EF4-FFF2-40B4-BE49-F238E27FC236}">
                <a16:creationId xmlns:a16="http://schemas.microsoft.com/office/drawing/2014/main" id="{B03EA23C-94C9-4C33-9D8F-B0F41C99A88B}"/>
              </a:ext>
            </a:extLst>
          </p:cNvPr>
          <p:cNvCxnSpPr/>
          <p:nvPr/>
        </p:nvCxnSpPr>
        <p:spPr>
          <a:xfrm flipV="1">
            <a:off x="3485402" y="3887637"/>
            <a:ext cx="793081" cy="461888"/>
          </a:xfrm>
          <a:prstGeom prst="bentConnector3">
            <a:avLst>
              <a:gd name="adj1" fmla="val 7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39">
            <a:extLst>
              <a:ext uri="{FF2B5EF4-FFF2-40B4-BE49-F238E27FC236}">
                <a16:creationId xmlns:a16="http://schemas.microsoft.com/office/drawing/2014/main" id="{1F9AA533-3FEC-4B5D-BD58-74E35E33AF72}"/>
              </a:ext>
            </a:extLst>
          </p:cNvPr>
          <p:cNvCxnSpPr>
            <a:cxnSpLocks/>
          </p:cNvCxnSpPr>
          <p:nvPr/>
        </p:nvCxnSpPr>
        <p:spPr>
          <a:xfrm rot="10800000">
            <a:off x="6672068" y="5026294"/>
            <a:ext cx="666504" cy="420175"/>
          </a:xfrm>
          <a:prstGeom prst="bentConnector3">
            <a:avLst>
              <a:gd name="adj1" fmla="val 982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7C29FE-C394-438D-807F-74F7E9B0AC81}"/>
              </a:ext>
            </a:extLst>
          </p:cNvPr>
          <p:cNvGrpSpPr/>
          <p:nvPr/>
        </p:nvGrpSpPr>
        <p:grpSpPr>
          <a:xfrm>
            <a:off x="6570618" y="3786573"/>
            <a:ext cx="869401" cy="481695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F04DC2-CBAD-4738-96EF-C809B49F1AB2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419088-827F-49AB-B40D-0AE334AB47A7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C4CF42-2426-4FB6-83B3-0B620406A17F}"/>
              </a:ext>
            </a:extLst>
          </p:cNvPr>
          <p:cNvGrpSpPr/>
          <p:nvPr/>
        </p:nvGrpSpPr>
        <p:grpSpPr>
          <a:xfrm>
            <a:off x="4923736" y="3629123"/>
            <a:ext cx="567804" cy="680971"/>
            <a:chOff x="6761163" y="2984500"/>
            <a:chExt cx="915988" cy="1098550"/>
          </a:xfrm>
          <a:solidFill>
            <a:schemeClr val="bg1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8D3E8FF8-37CD-4468-B787-D057F495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658634C-C87F-43F2-941B-82DC8D0B1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55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chia </a:t>
            </a:r>
            <a:r>
              <a:rPr lang="en-US" dirty="0" err="1"/>
              <a:t>làm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A1CD18-DC92-43FE-B956-50CD9E86F377}"/>
              </a:ext>
            </a:extLst>
          </p:cNvPr>
          <p:cNvGrpSpPr/>
          <p:nvPr/>
        </p:nvGrpSpPr>
        <p:grpSpPr>
          <a:xfrm>
            <a:off x="5792718" y="3057304"/>
            <a:ext cx="2302013" cy="2202965"/>
            <a:chOff x="5792718" y="3057304"/>
            <a:chExt cx="2302013" cy="2202965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D7D1717E-C759-4F0A-BF0F-0A640B72EE3C}"/>
                </a:ext>
              </a:extLst>
            </p:cNvPr>
            <p:cNvSpPr/>
            <p:nvPr/>
          </p:nvSpPr>
          <p:spPr>
            <a:xfrm>
              <a:off x="5792718" y="3057304"/>
              <a:ext cx="2202966" cy="2202965"/>
            </a:xfrm>
            <a:prstGeom prst="blockArc">
              <a:avLst>
                <a:gd name="adj1" fmla="val 21590014"/>
                <a:gd name="adj2" fmla="val 16405680"/>
                <a:gd name="adj3" fmla="val 101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32BCB3B-A1C1-4B44-A834-16A85D565308}"/>
                </a:ext>
              </a:extLst>
            </p:cNvPr>
            <p:cNvSpPr/>
            <p:nvPr/>
          </p:nvSpPr>
          <p:spPr>
            <a:xfrm>
              <a:off x="7644895" y="3794601"/>
              <a:ext cx="449836" cy="38779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7E6F75-EB94-4B8E-A609-D4DBA542491F}"/>
              </a:ext>
            </a:extLst>
          </p:cNvPr>
          <p:cNvGrpSpPr/>
          <p:nvPr/>
        </p:nvGrpSpPr>
        <p:grpSpPr>
          <a:xfrm>
            <a:off x="7263416" y="1957282"/>
            <a:ext cx="2202966" cy="2202965"/>
            <a:chOff x="7263416" y="1957282"/>
            <a:chExt cx="2202966" cy="2202965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B794429-2AFE-4127-9AE0-316FA229B980}"/>
                </a:ext>
              </a:extLst>
            </p:cNvPr>
            <p:cNvSpPr/>
            <p:nvPr/>
          </p:nvSpPr>
          <p:spPr>
            <a:xfrm rot="5400000">
              <a:off x="7263416" y="1957282"/>
              <a:ext cx="2202965" cy="2202966"/>
            </a:xfrm>
            <a:prstGeom prst="blockArc">
              <a:avLst>
                <a:gd name="adj1" fmla="val 2869218"/>
                <a:gd name="adj2" fmla="val 17062686"/>
                <a:gd name="adj3" fmla="val 120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983EAE9-76AA-4A7F-AFE9-946CADDF5F31}"/>
                </a:ext>
              </a:extLst>
            </p:cNvPr>
            <p:cNvSpPr/>
            <p:nvPr/>
          </p:nvSpPr>
          <p:spPr>
            <a:xfrm rot="12353748">
              <a:off x="9011050" y="3247822"/>
              <a:ext cx="449836" cy="3877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2EF42A-854F-48EB-949E-F81BB40B6CD3}"/>
              </a:ext>
            </a:extLst>
          </p:cNvPr>
          <p:cNvGrpSpPr/>
          <p:nvPr/>
        </p:nvGrpSpPr>
        <p:grpSpPr>
          <a:xfrm>
            <a:off x="8866600" y="2991880"/>
            <a:ext cx="2202966" cy="2268388"/>
            <a:chOff x="8866600" y="2991880"/>
            <a:chExt cx="2202966" cy="22683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8067B7BC-6576-4AB0-8455-B4CD9948067E}"/>
                </a:ext>
              </a:extLst>
            </p:cNvPr>
            <p:cNvSpPr/>
            <p:nvPr/>
          </p:nvSpPr>
          <p:spPr>
            <a:xfrm rot="5400000" flipH="1" flipV="1">
              <a:off x="8866600" y="3057303"/>
              <a:ext cx="2202965" cy="2202966"/>
            </a:xfrm>
            <a:prstGeom prst="blockArc">
              <a:avLst>
                <a:gd name="adj1" fmla="val 21496513"/>
                <a:gd name="adj2" fmla="val 17721114"/>
                <a:gd name="adj3" fmla="val 115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9FC2CAD-3595-46BA-BAAB-06998CC782E1}"/>
                </a:ext>
              </a:extLst>
            </p:cNvPr>
            <p:cNvSpPr/>
            <p:nvPr/>
          </p:nvSpPr>
          <p:spPr>
            <a:xfrm rot="16200000">
              <a:off x="9549271" y="3022903"/>
              <a:ext cx="449836" cy="3877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363A40-911A-4868-9FD1-BB6240417105}"/>
              </a:ext>
            </a:extLst>
          </p:cNvPr>
          <p:cNvGrpSpPr/>
          <p:nvPr/>
        </p:nvGrpSpPr>
        <p:grpSpPr>
          <a:xfrm>
            <a:off x="2082861" y="1667913"/>
            <a:ext cx="3204363" cy="871107"/>
            <a:chOff x="803640" y="3362835"/>
            <a:chExt cx="2059657" cy="4617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F0368-82ED-4C94-9E0A-5EDEE34499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gồm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E6EDA0-FE27-4DC2-AB29-0827F142E9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D12A57-2020-4FEC-9515-A50C5C84FE46}"/>
              </a:ext>
            </a:extLst>
          </p:cNvPr>
          <p:cNvGrpSpPr/>
          <p:nvPr/>
        </p:nvGrpSpPr>
        <p:grpSpPr>
          <a:xfrm>
            <a:off x="2082861" y="3270625"/>
            <a:ext cx="3204363" cy="1087701"/>
            <a:chOff x="803640" y="3362835"/>
            <a:chExt cx="2059657" cy="53483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99AD3A-0333-4E7E-BF61-A093E335DF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1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Bao </a:t>
              </a:r>
              <a:r>
                <a:rPr lang="en-US" altLang="ko-KR" sz="1200" dirty="0" err="1">
                  <a:cs typeface="Arial" pitchFamily="34" charset="0"/>
                </a:rPr>
                <a:t>gồm</a:t>
              </a:r>
              <a:r>
                <a:rPr lang="en-US" altLang="ko-KR" sz="1200" dirty="0">
                  <a:cs typeface="Arial" pitchFamily="34" charset="0"/>
                </a:rPr>
                <a:t>: </a:t>
              </a:r>
              <a:r>
                <a:rPr lang="en-US" altLang="ko-KR" sz="1200" dirty="0" err="1">
                  <a:cs typeface="Arial" pitchFamily="34" charset="0"/>
                </a:rPr>
                <a:t>đăng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nhập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với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quyền</a:t>
              </a:r>
              <a:r>
                <a:rPr lang="en-US" altLang="ko-KR" sz="1200" dirty="0">
                  <a:cs typeface="Arial" pitchFamily="34" charset="0"/>
                </a:rPr>
                <a:t> admin, </a:t>
              </a:r>
              <a:r>
                <a:rPr lang="en-US" altLang="ko-KR" sz="1200" dirty="0" err="1">
                  <a:cs typeface="Arial" pitchFamily="34" charset="0"/>
                </a:rPr>
                <a:t>thêm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mới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xóa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bỏ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có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sẵn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chỉnh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sửa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thông</a:t>
              </a:r>
              <a:r>
                <a:rPr lang="en-US" altLang="ko-KR" sz="1200" dirty="0">
                  <a:cs typeface="Arial" pitchFamily="34" charset="0"/>
                </a:rPr>
                <a:t> tin </a:t>
              </a:r>
              <a:r>
                <a:rPr lang="en-US" altLang="ko-KR" sz="1200" dirty="0" err="1">
                  <a:cs typeface="Arial" pitchFamily="34" charset="0"/>
                </a:rPr>
                <a:t>có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sẵn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sẳn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75672B-9565-4AF8-ABE0-A0FADA25B5E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chỉnh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chủ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cửa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8670A8-0B1E-45F1-8F0B-4D322DF76033}"/>
              </a:ext>
            </a:extLst>
          </p:cNvPr>
          <p:cNvGrpSpPr/>
          <p:nvPr/>
        </p:nvGrpSpPr>
        <p:grpSpPr>
          <a:xfrm>
            <a:off x="2082861" y="4873340"/>
            <a:ext cx="3204363" cy="1305032"/>
            <a:chOff x="803640" y="3362835"/>
            <a:chExt cx="2059657" cy="978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45E4F3-054C-4DC8-9A9C-0F495F5620A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Bao </a:t>
              </a:r>
              <a:r>
                <a:rPr lang="en-US" altLang="ko-KR" sz="1200" dirty="0" err="1">
                  <a:cs typeface="Arial" pitchFamily="34" charset="0"/>
                </a:rPr>
                <a:t>gồm</a:t>
              </a:r>
              <a:r>
                <a:rPr lang="en-US" altLang="ko-KR" sz="1200" dirty="0">
                  <a:cs typeface="Arial" pitchFamily="34" charset="0"/>
                </a:rPr>
                <a:t>: </a:t>
              </a:r>
              <a:r>
                <a:rPr lang="en-US" altLang="ko-KR" sz="1200" dirty="0" err="1">
                  <a:cs typeface="Arial" pitchFamily="34" charset="0"/>
                </a:rPr>
                <a:t>Sắp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sếp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nội</a:t>
              </a:r>
              <a:r>
                <a:rPr lang="en-US" altLang="ko-KR" sz="1200" dirty="0">
                  <a:cs typeface="Arial" pitchFamily="34" charset="0"/>
                </a:rPr>
                <a:t> dung </a:t>
              </a:r>
              <a:r>
                <a:rPr lang="en-US" altLang="ko-KR" sz="1200" dirty="0" err="1">
                  <a:cs typeface="Arial" pitchFamily="34" charset="0"/>
                </a:rPr>
                <a:t>hiển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thị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đặt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hàng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đặt</a:t>
              </a:r>
              <a:r>
                <a:rPr lang="en-US" altLang="ko-KR" sz="1200" dirty="0">
                  <a:cs typeface="Arial" pitchFamily="34" charset="0"/>
                </a:rPr>
                <a:t> hang </a:t>
              </a:r>
              <a:r>
                <a:rPr lang="en-US" altLang="ko-KR" sz="1200" dirty="0" err="1">
                  <a:cs typeface="Arial" pitchFamily="34" charset="0"/>
                </a:rPr>
                <a:t>lại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tìm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kiểm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xem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lịch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sử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đặt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hàng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dựa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trên</a:t>
              </a:r>
              <a:r>
                <a:rPr lang="en-US" altLang="ko-KR" sz="1200" dirty="0">
                  <a:cs typeface="Arial" pitchFamily="34" charset="0"/>
                </a:rPr>
                <a:t> ID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khách</a:t>
              </a:r>
              <a:r>
                <a:rPr lang="en-US" altLang="ko-KR" sz="1200" dirty="0">
                  <a:cs typeface="Arial" pitchFamily="34" charset="0"/>
                </a:rPr>
                <a:t> hang, </a:t>
              </a:r>
              <a:r>
                <a:rPr lang="en-US" altLang="ko-KR" sz="1200" dirty="0" err="1">
                  <a:cs typeface="Arial" pitchFamily="34" charset="0"/>
                </a:rPr>
                <a:t>sử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dụng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mã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giảm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giá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điểm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tích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lũy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để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đổi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thưởng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95D47-0E65-413B-954A-639AAD01415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Hiển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thị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aphic 91">
            <a:extLst>
              <a:ext uri="{FF2B5EF4-FFF2-40B4-BE49-F238E27FC236}">
                <a16:creationId xmlns:a16="http://schemas.microsoft.com/office/drawing/2014/main" id="{83A28B6A-7C19-418F-A8C2-D3DF756D4D4A}"/>
              </a:ext>
            </a:extLst>
          </p:cNvPr>
          <p:cNvGrpSpPr/>
          <p:nvPr/>
        </p:nvGrpSpPr>
        <p:grpSpPr>
          <a:xfrm>
            <a:off x="8162885" y="2598559"/>
            <a:ext cx="536513" cy="786641"/>
            <a:chOff x="3754787" y="-1068"/>
            <a:chExt cx="4675653" cy="6855489"/>
          </a:xfrm>
          <a:solidFill>
            <a:schemeClr val="accent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CFF2B8-CEAA-40D5-8630-A6D69F8C4363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47C0D0-9330-4C81-96FC-BB4646B7FA95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27146B-8E8A-48C2-B509-DC58F8D3E310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B4FD3D-AF29-48B5-BF9A-59567A4C85CD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C75AA2-1271-4E73-ADA4-3F1F22E986EE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B078612-D824-4801-BE19-02BE0BC31E09}"/>
              </a:ext>
            </a:extLst>
          </p:cNvPr>
          <p:cNvSpPr/>
          <p:nvPr/>
        </p:nvSpPr>
        <p:spPr>
          <a:xfrm rot="20712819">
            <a:off x="9583171" y="3982683"/>
            <a:ext cx="777905" cy="467529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DB6824-7873-453C-AE52-7E0E7AA6C28A}"/>
              </a:ext>
            </a:extLst>
          </p:cNvPr>
          <p:cNvGrpSpPr/>
          <p:nvPr/>
        </p:nvGrpSpPr>
        <p:grpSpPr>
          <a:xfrm>
            <a:off x="6540602" y="3794601"/>
            <a:ext cx="636861" cy="763791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963AEF8C-8F17-49BE-8E2C-755A2FA9C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4F95CDCE-52F4-4F0B-B115-39A074A2C7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Graphic 91">
            <a:extLst>
              <a:ext uri="{FF2B5EF4-FFF2-40B4-BE49-F238E27FC236}">
                <a16:creationId xmlns:a16="http://schemas.microsoft.com/office/drawing/2014/main" id="{BFE9C297-B5F3-4DCE-B6C2-3A5DD505D4FE}"/>
              </a:ext>
            </a:extLst>
          </p:cNvPr>
          <p:cNvGrpSpPr/>
          <p:nvPr/>
        </p:nvGrpSpPr>
        <p:grpSpPr>
          <a:xfrm>
            <a:off x="1144037" y="3345156"/>
            <a:ext cx="536513" cy="786641"/>
            <a:chOff x="3754787" y="-1068"/>
            <a:chExt cx="4675653" cy="6855489"/>
          </a:xfrm>
          <a:solidFill>
            <a:schemeClr val="accent2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F1737F-B1CA-45A0-BF07-E4CB03BE6214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12712D-81C2-4ECE-A2C5-59DAF91A650E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17CA5-90A1-4D4B-BF9E-C0FEA88A2061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23CC5F-D50E-47F5-B67A-50F251EC13F2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8C5388-207B-442B-AC82-4A41047D61E7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D5CA888-A211-4484-B6CA-B6CE37448403}"/>
              </a:ext>
            </a:extLst>
          </p:cNvPr>
          <p:cNvSpPr/>
          <p:nvPr/>
        </p:nvSpPr>
        <p:spPr>
          <a:xfrm rot="20712819">
            <a:off x="1023341" y="5107426"/>
            <a:ext cx="777905" cy="467529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07160-D99C-465D-821D-C3C23A3B96A2}"/>
              </a:ext>
            </a:extLst>
          </p:cNvPr>
          <p:cNvGrpSpPr/>
          <p:nvPr/>
        </p:nvGrpSpPr>
        <p:grpSpPr>
          <a:xfrm>
            <a:off x="1093863" y="1753867"/>
            <a:ext cx="636861" cy="763791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8EDA803-A8E5-4632-BE4D-FF86D9A8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66D5B153-D9E1-4CAB-92DD-D2B432135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587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B833290-603C-467B-9398-0541B4257F4E}"/>
              </a:ext>
            </a:extLst>
          </p:cNvPr>
          <p:cNvSpPr/>
          <p:nvPr/>
        </p:nvSpPr>
        <p:spPr>
          <a:xfrm>
            <a:off x="2308791" y="914398"/>
            <a:ext cx="5029200" cy="5029200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2084A-CCD4-42F4-8894-E374D77482A2}"/>
              </a:ext>
            </a:extLst>
          </p:cNvPr>
          <p:cNvSpPr txBox="1"/>
          <p:nvPr/>
        </p:nvSpPr>
        <p:spPr>
          <a:xfrm>
            <a:off x="7863377" y="44294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1E5D7-D64F-48DD-A695-2FA79FD759CB}"/>
              </a:ext>
            </a:extLst>
          </p:cNvPr>
          <p:cNvSpPr txBox="1"/>
          <p:nvPr/>
        </p:nvSpPr>
        <p:spPr>
          <a:xfrm>
            <a:off x="7863377" y="109011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D69BF2-F9B2-4BA2-9D1F-57BA08F79E70}"/>
              </a:ext>
            </a:extLst>
          </p:cNvPr>
          <p:cNvSpPr/>
          <p:nvPr/>
        </p:nvSpPr>
        <p:spPr>
          <a:xfrm>
            <a:off x="8797576" y="386715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E749DD-4201-4DFC-B18E-9C2F52A531FB}"/>
              </a:ext>
            </a:extLst>
          </p:cNvPr>
          <p:cNvSpPr txBox="1"/>
          <p:nvPr/>
        </p:nvSpPr>
        <p:spPr>
          <a:xfrm>
            <a:off x="8797576" y="4404557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/>
              <a:t>We Create Quality </a:t>
            </a:r>
          </a:p>
          <a:p>
            <a:r>
              <a:rPr lang="en-US" altLang="ko-KR" sz="2400" dirty="0"/>
              <a:t>Professional PPT Presentation</a:t>
            </a:r>
            <a:endParaRPr lang="ko-KR" altLang="en-US" sz="2400" dirty="0"/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147A4A99-CEDB-4BBA-B1C1-FF9289CE8DFD}"/>
              </a:ext>
            </a:extLst>
          </p:cNvPr>
          <p:cNvSpPr/>
          <p:nvPr/>
        </p:nvSpPr>
        <p:spPr>
          <a:xfrm>
            <a:off x="7863377" y="1916663"/>
            <a:ext cx="356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64DC2-7ACE-425D-98C8-35D072D8BFB8}"/>
              </a:ext>
            </a:extLst>
          </p:cNvPr>
          <p:cNvSpPr/>
          <p:nvPr/>
        </p:nvSpPr>
        <p:spPr>
          <a:xfrm rot="10800000">
            <a:off x="11004459" y="5423784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aphic 3">
            <a:extLst>
              <a:ext uri="{FF2B5EF4-FFF2-40B4-BE49-F238E27FC236}">
                <a16:creationId xmlns:a16="http://schemas.microsoft.com/office/drawing/2014/main" id="{AAFC9D28-2791-4C05-9506-CC6CBA594C10}"/>
              </a:ext>
            </a:extLst>
          </p:cNvPr>
          <p:cNvGrpSpPr/>
          <p:nvPr/>
        </p:nvGrpSpPr>
        <p:grpSpPr>
          <a:xfrm>
            <a:off x="3523416" y="352397"/>
            <a:ext cx="2291459" cy="2361568"/>
            <a:chOff x="564614" y="1241658"/>
            <a:chExt cx="1797856" cy="1852863"/>
          </a:xfrm>
          <a:solidFill>
            <a:schemeClr val="accent1">
              <a:alpha val="2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60CE6D-FC70-4297-A241-FEC4109DC865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71D16C-17C5-4AA9-B32C-199390DDFF4B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2D4300-2259-4ADD-815F-173F744F63CF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9B38D5-4C45-4E59-B813-75A50D85E48E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E19962-E2AA-4239-B897-AD39CE71382F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5716551-C729-4877-8237-7FA0A3C69E28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EE3B3A98-E712-4CB8-9558-CF8AE2427973}"/>
              </a:ext>
            </a:extLst>
          </p:cNvPr>
          <p:cNvSpPr/>
          <p:nvPr/>
        </p:nvSpPr>
        <p:spPr>
          <a:xfrm>
            <a:off x="2948871" y="1600198"/>
            <a:ext cx="3749040" cy="3657600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12AFE2-B397-48F7-BD1E-8C3159DB7D2B}"/>
              </a:ext>
            </a:extLst>
          </p:cNvPr>
          <p:cNvSpPr txBox="1"/>
          <p:nvPr/>
        </p:nvSpPr>
        <p:spPr>
          <a:xfrm>
            <a:off x="1389622" y="6077633"/>
            <a:ext cx="37490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COFFEE TIME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835A1-2611-4DE0-AAF0-EB36DF7C315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114746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32">
            <a:extLst>
              <a:ext uri="{FF2B5EF4-FFF2-40B4-BE49-F238E27FC236}">
                <a16:creationId xmlns:a16="http://schemas.microsoft.com/office/drawing/2014/main" id="{05151692-AD20-49BB-A577-B2F44CA9D815}"/>
              </a:ext>
            </a:extLst>
          </p:cNvPr>
          <p:cNvSpPr/>
          <p:nvPr/>
        </p:nvSpPr>
        <p:spPr>
          <a:xfrm>
            <a:off x="920522" y="2191890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1032">
            <a:extLst>
              <a:ext uri="{FF2B5EF4-FFF2-40B4-BE49-F238E27FC236}">
                <a16:creationId xmlns:a16="http://schemas.microsoft.com/office/drawing/2014/main" id="{E28A2502-A068-4E9A-97FD-87F16A7D3007}"/>
              </a:ext>
            </a:extLst>
          </p:cNvPr>
          <p:cNvSpPr/>
          <p:nvPr/>
        </p:nvSpPr>
        <p:spPr>
          <a:xfrm>
            <a:off x="922618" y="2191890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F2081-7DAA-468F-A8ED-D314A3CCC746}"/>
              </a:ext>
            </a:extLst>
          </p:cNvPr>
          <p:cNvSpPr txBox="1"/>
          <p:nvPr/>
        </p:nvSpPr>
        <p:spPr>
          <a:xfrm>
            <a:off x="1110650" y="2281906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34E2D-3890-4B39-8B31-2D108CF18949}"/>
              </a:ext>
            </a:extLst>
          </p:cNvPr>
          <p:cNvSpPr txBox="1"/>
          <p:nvPr/>
        </p:nvSpPr>
        <p:spPr>
          <a:xfrm>
            <a:off x="2121652" y="2199113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8735B-2477-4185-9D58-7BBE0A502028}"/>
              </a:ext>
            </a:extLst>
          </p:cNvPr>
          <p:cNvSpPr txBox="1"/>
          <p:nvPr/>
        </p:nvSpPr>
        <p:spPr>
          <a:xfrm>
            <a:off x="920522" y="3055986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1032">
            <a:extLst>
              <a:ext uri="{FF2B5EF4-FFF2-40B4-BE49-F238E27FC236}">
                <a16:creationId xmlns:a16="http://schemas.microsoft.com/office/drawing/2014/main" id="{24223E7B-86AC-429D-92BE-016883FE4F86}"/>
              </a:ext>
            </a:extLst>
          </p:cNvPr>
          <p:cNvSpPr/>
          <p:nvPr/>
        </p:nvSpPr>
        <p:spPr>
          <a:xfrm>
            <a:off x="6561957" y="2191890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032">
            <a:extLst>
              <a:ext uri="{FF2B5EF4-FFF2-40B4-BE49-F238E27FC236}">
                <a16:creationId xmlns:a16="http://schemas.microsoft.com/office/drawing/2014/main" id="{A7ECF09A-6C61-4EE1-8C4C-0D82A8510BF7}"/>
              </a:ext>
            </a:extLst>
          </p:cNvPr>
          <p:cNvSpPr/>
          <p:nvPr/>
        </p:nvSpPr>
        <p:spPr>
          <a:xfrm>
            <a:off x="6564054" y="2191890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26AAB-C288-4401-847D-973C8AF12C4E}"/>
              </a:ext>
            </a:extLst>
          </p:cNvPr>
          <p:cNvSpPr txBox="1"/>
          <p:nvPr/>
        </p:nvSpPr>
        <p:spPr>
          <a:xfrm>
            <a:off x="6752085" y="2281906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8937B-A5D6-42C3-B157-289B23A22943}"/>
              </a:ext>
            </a:extLst>
          </p:cNvPr>
          <p:cNvSpPr txBox="1"/>
          <p:nvPr/>
        </p:nvSpPr>
        <p:spPr>
          <a:xfrm>
            <a:off x="7763087" y="2199113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0A725-9AE9-4CF5-BD42-9E5348B70EE5}"/>
              </a:ext>
            </a:extLst>
          </p:cNvPr>
          <p:cNvSpPr txBox="1"/>
          <p:nvPr/>
        </p:nvSpPr>
        <p:spPr>
          <a:xfrm>
            <a:off x="6561958" y="3055986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032">
            <a:extLst>
              <a:ext uri="{FF2B5EF4-FFF2-40B4-BE49-F238E27FC236}">
                <a16:creationId xmlns:a16="http://schemas.microsoft.com/office/drawing/2014/main" id="{848A31A6-19BE-456A-ABE4-19B745A487D8}"/>
              </a:ext>
            </a:extLst>
          </p:cNvPr>
          <p:cNvSpPr/>
          <p:nvPr/>
        </p:nvSpPr>
        <p:spPr>
          <a:xfrm>
            <a:off x="924715" y="4220308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032">
            <a:extLst>
              <a:ext uri="{FF2B5EF4-FFF2-40B4-BE49-F238E27FC236}">
                <a16:creationId xmlns:a16="http://schemas.microsoft.com/office/drawing/2014/main" id="{D427272B-6BE8-455D-AD62-A0F3C483ACF6}"/>
              </a:ext>
            </a:extLst>
          </p:cNvPr>
          <p:cNvSpPr/>
          <p:nvPr/>
        </p:nvSpPr>
        <p:spPr>
          <a:xfrm>
            <a:off x="922618" y="4220308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617CBC-DB99-4217-A511-A81CBB382777}"/>
              </a:ext>
            </a:extLst>
          </p:cNvPr>
          <p:cNvSpPr txBox="1"/>
          <p:nvPr/>
        </p:nvSpPr>
        <p:spPr>
          <a:xfrm>
            <a:off x="1110650" y="4310324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EA17D-F6C6-4172-8A14-A37E520D2799}"/>
              </a:ext>
            </a:extLst>
          </p:cNvPr>
          <p:cNvSpPr txBox="1"/>
          <p:nvPr/>
        </p:nvSpPr>
        <p:spPr>
          <a:xfrm>
            <a:off x="2125845" y="4227531"/>
            <a:ext cx="336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20F02-16DE-485F-8358-65F0774D07C4}"/>
              </a:ext>
            </a:extLst>
          </p:cNvPr>
          <p:cNvSpPr txBox="1"/>
          <p:nvPr/>
        </p:nvSpPr>
        <p:spPr>
          <a:xfrm>
            <a:off x="924716" y="5084404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ounded Rectangle 1032">
            <a:extLst>
              <a:ext uri="{FF2B5EF4-FFF2-40B4-BE49-F238E27FC236}">
                <a16:creationId xmlns:a16="http://schemas.microsoft.com/office/drawing/2014/main" id="{C9957A26-F72A-4036-86B3-CB341FC6E05F}"/>
              </a:ext>
            </a:extLst>
          </p:cNvPr>
          <p:cNvSpPr/>
          <p:nvPr/>
        </p:nvSpPr>
        <p:spPr>
          <a:xfrm>
            <a:off x="6566150" y="4220308"/>
            <a:ext cx="4714381" cy="781515"/>
          </a:xfrm>
          <a:custGeom>
            <a:avLst/>
            <a:gdLst/>
            <a:ahLst/>
            <a:cxnLst/>
            <a:rect l="l" t="t" r="r" b="b"/>
            <a:pathLst>
              <a:path w="3096344" h="781515">
                <a:moveTo>
                  <a:pt x="108014" y="0"/>
                </a:moveTo>
                <a:lnTo>
                  <a:pt x="2988330" y="0"/>
                </a:lnTo>
                <a:cubicBezTo>
                  <a:pt x="3047984" y="0"/>
                  <a:pt x="3096344" y="48360"/>
                  <a:pt x="3096344" y="108014"/>
                </a:cubicBezTo>
                <a:lnTo>
                  <a:pt x="3096344" y="540058"/>
                </a:lnTo>
                <a:cubicBezTo>
                  <a:pt x="3096344" y="599712"/>
                  <a:pt x="3047984" y="648072"/>
                  <a:pt x="2988330" y="648072"/>
                </a:cubicBez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6000"/>
                </a:schemeClr>
              </a:gs>
              <a:gs pos="100000">
                <a:schemeClr val="bg1"/>
              </a:gs>
            </a:gsLst>
            <a:lin ang="8400000" scaled="0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032">
            <a:extLst>
              <a:ext uri="{FF2B5EF4-FFF2-40B4-BE49-F238E27FC236}">
                <a16:creationId xmlns:a16="http://schemas.microsoft.com/office/drawing/2014/main" id="{B9A30121-AA05-4C11-8A06-513AB95CD55E}"/>
              </a:ext>
            </a:extLst>
          </p:cNvPr>
          <p:cNvSpPr/>
          <p:nvPr/>
        </p:nvSpPr>
        <p:spPr>
          <a:xfrm>
            <a:off x="6564054" y="4220308"/>
            <a:ext cx="1091950" cy="781515"/>
          </a:xfrm>
          <a:custGeom>
            <a:avLst/>
            <a:gdLst/>
            <a:ahLst/>
            <a:cxnLst/>
            <a:rect l="l" t="t" r="r" b="b"/>
            <a:pathLst>
              <a:path w="715888" h="781515">
                <a:moveTo>
                  <a:pt x="108014" y="0"/>
                </a:moveTo>
                <a:lnTo>
                  <a:pt x="715888" y="0"/>
                </a:lnTo>
                <a:lnTo>
                  <a:pt x="715888" y="648072"/>
                </a:lnTo>
                <a:lnTo>
                  <a:pt x="452788" y="648072"/>
                </a:lnTo>
                <a:lnTo>
                  <a:pt x="375391" y="781515"/>
                </a:lnTo>
                <a:lnTo>
                  <a:pt x="297994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7278A-28D4-49E1-8BEF-57D0CE357E6F}"/>
              </a:ext>
            </a:extLst>
          </p:cNvPr>
          <p:cNvSpPr txBox="1"/>
          <p:nvPr/>
        </p:nvSpPr>
        <p:spPr>
          <a:xfrm>
            <a:off x="6752085" y="4310324"/>
            <a:ext cx="71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9CE00-35F3-458F-BCEB-6D04909A38A1}"/>
              </a:ext>
            </a:extLst>
          </p:cNvPr>
          <p:cNvSpPr txBox="1"/>
          <p:nvPr/>
        </p:nvSpPr>
        <p:spPr>
          <a:xfrm>
            <a:off x="7767280" y="4227531"/>
            <a:ext cx="336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Easy to change colors, photos.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EEA1D-7DF4-46D8-A325-53D347C9B73F}"/>
              </a:ext>
            </a:extLst>
          </p:cNvPr>
          <p:cNvSpPr txBox="1"/>
          <p:nvPr/>
        </p:nvSpPr>
        <p:spPr>
          <a:xfrm>
            <a:off x="6566150" y="5084404"/>
            <a:ext cx="471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5338">
            <a:extLst>
              <a:ext uri="{FF2B5EF4-FFF2-40B4-BE49-F238E27FC236}">
                <a16:creationId xmlns:a16="http://schemas.microsoft.com/office/drawing/2014/main" id="{606A0C56-E22C-4494-991E-46C7891C9E9D}"/>
              </a:ext>
            </a:extLst>
          </p:cNvPr>
          <p:cNvGrpSpPr/>
          <p:nvPr/>
        </p:nvGrpSpPr>
        <p:grpSpPr>
          <a:xfrm>
            <a:off x="4334797" y="1981200"/>
            <a:ext cx="3581098" cy="3266752"/>
            <a:chOff x="6273521" y="3976679"/>
            <a:chExt cx="1106805" cy="10096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D32609D-36DC-4D1C-AB20-D326D7FA3A4E}"/>
                </a:ext>
              </a:extLst>
            </p:cNvPr>
            <p:cNvSpPr/>
            <p:nvPr/>
          </p:nvSpPr>
          <p:spPr>
            <a:xfrm>
              <a:off x="6273521" y="3976679"/>
              <a:ext cx="1009651" cy="1009650"/>
            </a:xfrm>
            <a:custGeom>
              <a:avLst/>
              <a:gdLst>
                <a:gd name="connsiteX0" fmla="*/ 992981 w 1009650"/>
                <a:gd name="connsiteY0" fmla="*/ 507206 h 1009650"/>
                <a:gd name="connsiteX1" fmla="*/ 507206 w 1009650"/>
                <a:gd name="connsiteY1" fmla="*/ 992981 h 1009650"/>
                <a:gd name="connsiteX2" fmla="*/ 21431 w 1009650"/>
                <a:gd name="connsiteY2" fmla="*/ 507206 h 1009650"/>
                <a:gd name="connsiteX3" fmla="*/ 507206 w 1009650"/>
                <a:gd name="connsiteY3" fmla="*/ 21431 h 1009650"/>
                <a:gd name="connsiteX4" fmla="*/ 992981 w 1009650"/>
                <a:gd name="connsiteY4" fmla="*/ 507206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009650">
                  <a:moveTo>
                    <a:pt x="992981" y="507206"/>
                  </a:moveTo>
                  <a:cubicBezTo>
                    <a:pt x="992981" y="775492"/>
                    <a:pt x="775492" y="992981"/>
                    <a:pt x="507206" y="992981"/>
                  </a:cubicBezTo>
                  <a:cubicBezTo>
                    <a:pt x="238920" y="992981"/>
                    <a:pt x="21431" y="775492"/>
                    <a:pt x="21431" y="507206"/>
                  </a:cubicBezTo>
                  <a:cubicBezTo>
                    <a:pt x="21431" y="238920"/>
                    <a:pt x="238920" y="21431"/>
                    <a:pt x="507206" y="21431"/>
                  </a:cubicBezTo>
                  <a:cubicBezTo>
                    <a:pt x="775492" y="21431"/>
                    <a:pt x="992981" y="238920"/>
                    <a:pt x="992981" y="50720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CB68324-F50B-498F-AEEA-EED7E2712CC2}"/>
                </a:ext>
              </a:extLst>
            </p:cNvPr>
            <p:cNvSpPr/>
            <p:nvPr/>
          </p:nvSpPr>
          <p:spPr>
            <a:xfrm>
              <a:off x="6408775" y="4110979"/>
              <a:ext cx="971551" cy="742950"/>
            </a:xfrm>
            <a:custGeom>
              <a:avLst/>
              <a:gdLst>
                <a:gd name="connsiteX0" fmla="*/ 909161 w 971550"/>
                <a:gd name="connsiteY0" fmla="*/ 312896 h 742950"/>
                <a:gd name="connsiteX1" fmla="*/ 718661 w 971550"/>
                <a:gd name="connsiteY1" fmla="*/ 322421 h 742950"/>
                <a:gd name="connsiteX2" fmla="*/ 371951 w 971550"/>
                <a:gd name="connsiteY2" fmla="*/ 21431 h 742950"/>
                <a:gd name="connsiteX3" fmla="*/ 21431 w 971550"/>
                <a:gd name="connsiteY3" fmla="*/ 371951 h 742950"/>
                <a:gd name="connsiteX4" fmla="*/ 371951 w 971550"/>
                <a:gd name="connsiteY4" fmla="*/ 722471 h 742950"/>
                <a:gd name="connsiteX5" fmla="*/ 718661 w 971550"/>
                <a:gd name="connsiteY5" fmla="*/ 422434 h 742950"/>
                <a:gd name="connsiteX6" fmla="*/ 909161 w 971550"/>
                <a:gd name="connsiteY6" fmla="*/ 431959 h 742950"/>
                <a:gd name="connsiteX7" fmla="*/ 959644 w 971550"/>
                <a:gd name="connsiteY7" fmla="*/ 371951 h 742950"/>
                <a:gd name="connsiteX8" fmla="*/ 909161 w 971550"/>
                <a:gd name="connsiteY8" fmla="*/ 3128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742950">
                  <a:moveTo>
                    <a:pt x="909161" y="312896"/>
                  </a:moveTo>
                  <a:lnTo>
                    <a:pt x="718661" y="322421"/>
                  </a:lnTo>
                  <a:cubicBezTo>
                    <a:pt x="693896" y="151924"/>
                    <a:pt x="548164" y="21431"/>
                    <a:pt x="371951" y="21431"/>
                  </a:cubicBezTo>
                  <a:cubicBezTo>
                    <a:pt x="178594" y="21431"/>
                    <a:pt x="21431" y="178594"/>
                    <a:pt x="21431" y="371951"/>
                  </a:cubicBezTo>
                  <a:cubicBezTo>
                    <a:pt x="21431" y="565309"/>
                    <a:pt x="178594" y="722471"/>
                    <a:pt x="371951" y="722471"/>
                  </a:cubicBezTo>
                  <a:cubicBezTo>
                    <a:pt x="548164" y="722471"/>
                    <a:pt x="694849" y="591979"/>
                    <a:pt x="718661" y="422434"/>
                  </a:cubicBezTo>
                  <a:lnTo>
                    <a:pt x="909161" y="431959"/>
                  </a:lnTo>
                  <a:cubicBezTo>
                    <a:pt x="936784" y="431959"/>
                    <a:pt x="959644" y="399574"/>
                    <a:pt x="959644" y="371951"/>
                  </a:cubicBezTo>
                  <a:cubicBezTo>
                    <a:pt x="959644" y="344329"/>
                    <a:pt x="936784" y="312896"/>
                    <a:pt x="909161" y="312896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3BB5436-8406-4D9E-B419-4F059BFB1D9C}"/>
                </a:ext>
              </a:extLst>
            </p:cNvPr>
            <p:cNvSpPr/>
            <p:nvPr/>
          </p:nvSpPr>
          <p:spPr>
            <a:xfrm>
              <a:off x="6481160" y="4184325"/>
              <a:ext cx="590551" cy="590549"/>
            </a:xfrm>
            <a:custGeom>
              <a:avLst/>
              <a:gdLst>
                <a:gd name="connsiteX0" fmla="*/ 577691 w 590550"/>
                <a:gd name="connsiteY0" fmla="*/ 299561 h 590550"/>
                <a:gd name="connsiteX1" fmla="*/ 299561 w 590550"/>
                <a:gd name="connsiteY1" fmla="*/ 577691 h 590550"/>
                <a:gd name="connsiteX2" fmla="*/ 21431 w 590550"/>
                <a:gd name="connsiteY2" fmla="*/ 299561 h 590550"/>
                <a:gd name="connsiteX3" fmla="*/ 299561 w 590550"/>
                <a:gd name="connsiteY3" fmla="*/ 21431 h 590550"/>
                <a:gd name="connsiteX4" fmla="*/ 577691 w 590550"/>
                <a:gd name="connsiteY4" fmla="*/ 299561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590550">
                  <a:moveTo>
                    <a:pt x="577691" y="299561"/>
                  </a:moveTo>
                  <a:cubicBezTo>
                    <a:pt x="577691" y="453168"/>
                    <a:pt x="453168" y="577691"/>
                    <a:pt x="299561" y="577691"/>
                  </a:cubicBezTo>
                  <a:cubicBezTo>
                    <a:pt x="145954" y="577691"/>
                    <a:pt x="21431" y="453168"/>
                    <a:pt x="21431" y="299561"/>
                  </a:cubicBezTo>
                  <a:cubicBezTo>
                    <a:pt x="21431" y="145954"/>
                    <a:pt x="145954" y="21431"/>
                    <a:pt x="299561" y="21431"/>
                  </a:cubicBezTo>
                  <a:cubicBezTo>
                    <a:pt x="453168" y="21431"/>
                    <a:pt x="577691" y="145954"/>
                    <a:pt x="577691" y="299561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A4DC2A-C2FA-465C-A3A6-D5BD099CF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018809"/>
              </p:ext>
            </p:extLst>
          </p:nvPr>
        </p:nvGraphicFramePr>
        <p:xfrm>
          <a:off x="4880126" y="2525628"/>
          <a:ext cx="2206474" cy="228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462F4F-5371-4028-8DC7-3CE623D6BF77}"/>
              </a:ext>
            </a:extLst>
          </p:cNvPr>
          <p:cNvSpPr txBox="1"/>
          <p:nvPr/>
        </p:nvSpPr>
        <p:spPr>
          <a:xfrm>
            <a:off x="5178225" y="3737775"/>
            <a:ext cx="16102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COFFEE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CA790565-F4FA-44AA-82C5-39327A15B6B6}"/>
              </a:ext>
            </a:extLst>
          </p:cNvPr>
          <p:cNvGrpSpPr/>
          <p:nvPr/>
        </p:nvGrpSpPr>
        <p:grpSpPr>
          <a:xfrm>
            <a:off x="5660764" y="3120225"/>
            <a:ext cx="602453" cy="620886"/>
            <a:chOff x="564614" y="1241658"/>
            <a:chExt cx="1797856" cy="1852863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4D032A8-A6A6-446D-9DF5-F12D3388A3DB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DC3E76-3D67-4F51-8B53-B09CA5583407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CEF067-4637-4BF0-931A-C8368250DCAA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6769C8-BF04-422E-8987-33998B4288E8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C46952-135A-4243-8471-EBD4B8100F29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8357AA-ADE4-4751-941F-D3BE86B23291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2599A9-0544-4E33-9F94-36A0029B8D3D}"/>
              </a:ext>
            </a:extLst>
          </p:cNvPr>
          <p:cNvSpPr txBox="1"/>
          <p:nvPr/>
        </p:nvSpPr>
        <p:spPr>
          <a:xfrm>
            <a:off x="8479936" y="1638236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47117-1A65-4C15-9C28-8CEDA52193CF}"/>
              </a:ext>
            </a:extLst>
          </p:cNvPr>
          <p:cNvSpPr txBox="1"/>
          <p:nvPr/>
        </p:nvSpPr>
        <p:spPr>
          <a:xfrm>
            <a:off x="8479935" y="2906778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그룹 27">
            <a:extLst>
              <a:ext uri="{FF2B5EF4-FFF2-40B4-BE49-F238E27FC236}">
                <a16:creationId xmlns:a16="http://schemas.microsoft.com/office/drawing/2014/main" id="{2B4C401A-FB57-4F8B-993F-7D06846B366F}"/>
              </a:ext>
            </a:extLst>
          </p:cNvPr>
          <p:cNvGrpSpPr/>
          <p:nvPr/>
        </p:nvGrpSpPr>
        <p:grpSpPr>
          <a:xfrm>
            <a:off x="1594444" y="1826175"/>
            <a:ext cx="2615784" cy="1011016"/>
            <a:chOff x="5895230" y="1912187"/>
            <a:chExt cx="2752651" cy="101101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D54DC7-AA5E-4980-8D19-9411BB9D0085}"/>
                </a:ext>
              </a:extLst>
            </p:cNvPr>
            <p:cNvSpPr txBox="1"/>
            <p:nvPr/>
          </p:nvSpPr>
          <p:spPr>
            <a:xfrm>
              <a:off x="5895230" y="1912187"/>
              <a:ext cx="27526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18C9C-6897-4BED-BE75-E17FC3EA77A5}"/>
                </a:ext>
              </a:extLst>
            </p:cNvPr>
            <p:cNvSpPr/>
            <p:nvPr/>
          </p:nvSpPr>
          <p:spPr>
            <a:xfrm>
              <a:off x="5895230" y="2276872"/>
              <a:ext cx="27526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15">
            <a:extLst>
              <a:ext uri="{FF2B5EF4-FFF2-40B4-BE49-F238E27FC236}">
                <a16:creationId xmlns:a16="http://schemas.microsoft.com/office/drawing/2014/main" id="{FEFCCE5C-E62C-4C7B-AEE0-8B094367A62F}"/>
              </a:ext>
            </a:extLst>
          </p:cNvPr>
          <p:cNvGrpSpPr/>
          <p:nvPr/>
        </p:nvGrpSpPr>
        <p:grpSpPr>
          <a:xfrm>
            <a:off x="1594444" y="3447986"/>
            <a:ext cx="2615784" cy="1011016"/>
            <a:chOff x="5895230" y="3106706"/>
            <a:chExt cx="2752651" cy="10110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22BBE2-BA10-4EB3-99E0-5C5C79A027D9}"/>
                </a:ext>
              </a:extLst>
            </p:cNvPr>
            <p:cNvSpPr txBox="1"/>
            <p:nvPr/>
          </p:nvSpPr>
          <p:spPr>
            <a:xfrm>
              <a:off x="5895230" y="3106706"/>
              <a:ext cx="27526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EEFF80-1536-4764-AE03-8C1F90BAAAEF}"/>
                </a:ext>
              </a:extLst>
            </p:cNvPr>
            <p:cNvSpPr/>
            <p:nvPr/>
          </p:nvSpPr>
          <p:spPr>
            <a:xfrm>
              <a:off x="5895230" y="3471391"/>
              <a:ext cx="27526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14">
            <a:extLst>
              <a:ext uri="{FF2B5EF4-FFF2-40B4-BE49-F238E27FC236}">
                <a16:creationId xmlns:a16="http://schemas.microsoft.com/office/drawing/2014/main" id="{0BABBFEC-1941-4160-AE9D-E2584086DF43}"/>
              </a:ext>
            </a:extLst>
          </p:cNvPr>
          <p:cNvGrpSpPr/>
          <p:nvPr/>
        </p:nvGrpSpPr>
        <p:grpSpPr>
          <a:xfrm>
            <a:off x="1594444" y="5069799"/>
            <a:ext cx="2615784" cy="1011016"/>
            <a:chOff x="5895230" y="4301225"/>
            <a:chExt cx="2752651" cy="101101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E2DE71-3CC0-44DC-8A3D-4E18DB40261A}"/>
                </a:ext>
              </a:extLst>
            </p:cNvPr>
            <p:cNvSpPr txBox="1"/>
            <p:nvPr/>
          </p:nvSpPr>
          <p:spPr>
            <a:xfrm>
              <a:off x="5895230" y="4301225"/>
              <a:ext cx="27526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D278BE-83B3-4972-9C85-B80A5CC6A668}"/>
                </a:ext>
              </a:extLst>
            </p:cNvPr>
            <p:cNvSpPr/>
            <p:nvPr/>
          </p:nvSpPr>
          <p:spPr>
            <a:xfrm>
              <a:off x="5895230" y="4665910"/>
              <a:ext cx="27526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2B819F-C62F-4F4D-A440-F87B74A1824B}"/>
              </a:ext>
            </a:extLst>
          </p:cNvPr>
          <p:cNvGrpSpPr/>
          <p:nvPr/>
        </p:nvGrpSpPr>
        <p:grpSpPr>
          <a:xfrm>
            <a:off x="969294" y="1826173"/>
            <a:ext cx="504056" cy="504056"/>
            <a:chOff x="5364088" y="1916832"/>
            <a:chExt cx="504056" cy="50405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97F9A5-ECFD-473F-AF03-B6172651E0FB}"/>
                </a:ext>
              </a:extLst>
            </p:cNvPr>
            <p:cNvSpPr/>
            <p:nvPr/>
          </p:nvSpPr>
          <p:spPr>
            <a:xfrm>
              <a:off x="5364088" y="191683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Chevron 9">
              <a:extLst>
                <a:ext uri="{FF2B5EF4-FFF2-40B4-BE49-F238E27FC236}">
                  <a16:creationId xmlns:a16="http://schemas.microsoft.com/office/drawing/2014/main" id="{BE3B8E19-BFC8-4818-8970-735BD7DFF4DF}"/>
                </a:ext>
              </a:extLst>
            </p:cNvPr>
            <p:cNvSpPr/>
            <p:nvPr/>
          </p:nvSpPr>
          <p:spPr>
            <a:xfrm>
              <a:off x="5519912" y="2041798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EDAF6E-FDF0-42EF-AABB-F7A47C6A772B}"/>
              </a:ext>
            </a:extLst>
          </p:cNvPr>
          <p:cNvGrpSpPr/>
          <p:nvPr/>
        </p:nvGrpSpPr>
        <p:grpSpPr>
          <a:xfrm>
            <a:off x="969294" y="3447985"/>
            <a:ext cx="504056" cy="504056"/>
            <a:chOff x="5364088" y="3111351"/>
            <a:chExt cx="504056" cy="50405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3D1DEB-5259-4E06-A771-35AB69D8E59E}"/>
                </a:ext>
              </a:extLst>
            </p:cNvPr>
            <p:cNvSpPr/>
            <p:nvPr/>
          </p:nvSpPr>
          <p:spPr>
            <a:xfrm>
              <a:off x="5364088" y="3111351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Chevron 23">
              <a:extLst>
                <a:ext uri="{FF2B5EF4-FFF2-40B4-BE49-F238E27FC236}">
                  <a16:creationId xmlns:a16="http://schemas.microsoft.com/office/drawing/2014/main" id="{17B6D60E-4A48-437D-BA53-881F547F9502}"/>
                </a:ext>
              </a:extLst>
            </p:cNvPr>
            <p:cNvSpPr/>
            <p:nvPr/>
          </p:nvSpPr>
          <p:spPr>
            <a:xfrm>
              <a:off x="5515323" y="3236515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488665-5C71-400E-BBDE-4BA7663CD40A}"/>
              </a:ext>
            </a:extLst>
          </p:cNvPr>
          <p:cNvGrpSpPr/>
          <p:nvPr/>
        </p:nvGrpSpPr>
        <p:grpSpPr>
          <a:xfrm>
            <a:off x="969294" y="5069797"/>
            <a:ext cx="504056" cy="504056"/>
            <a:chOff x="5364088" y="4305870"/>
            <a:chExt cx="504056" cy="50405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A802A17-4DED-480B-8A32-DBE9E7CFED4E}"/>
                </a:ext>
              </a:extLst>
            </p:cNvPr>
            <p:cNvSpPr/>
            <p:nvPr/>
          </p:nvSpPr>
          <p:spPr>
            <a:xfrm>
              <a:off x="5364088" y="4305870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Chevron 24">
              <a:extLst>
                <a:ext uri="{FF2B5EF4-FFF2-40B4-BE49-F238E27FC236}">
                  <a16:creationId xmlns:a16="http://schemas.microsoft.com/office/drawing/2014/main" id="{D488F673-7B4F-4E50-872B-74656FF49F40}"/>
                </a:ext>
              </a:extLst>
            </p:cNvPr>
            <p:cNvSpPr/>
            <p:nvPr/>
          </p:nvSpPr>
          <p:spPr>
            <a:xfrm>
              <a:off x="5519912" y="4431034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5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19C84A-1AD5-4F1A-B028-D38C78200634}"/>
              </a:ext>
            </a:extLst>
          </p:cNvPr>
          <p:cNvCxnSpPr>
            <a:cxnSpLocks/>
          </p:cNvCxnSpPr>
          <p:nvPr/>
        </p:nvCxnSpPr>
        <p:spPr>
          <a:xfrm flipH="1">
            <a:off x="6437014" y="0"/>
            <a:ext cx="3988050" cy="6858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BBE423-C1CF-4CD0-B19C-0B7E6B2F37EF}"/>
              </a:ext>
            </a:extLst>
          </p:cNvPr>
          <p:cNvCxnSpPr>
            <a:cxnSpLocks/>
          </p:cNvCxnSpPr>
          <p:nvPr/>
        </p:nvCxnSpPr>
        <p:spPr>
          <a:xfrm flipH="1">
            <a:off x="7748258" y="733331"/>
            <a:ext cx="3573099" cy="612466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1FA323-C51E-4D9B-9876-521FE6507656}"/>
              </a:ext>
            </a:extLst>
          </p:cNvPr>
          <p:cNvCxnSpPr>
            <a:cxnSpLocks/>
          </p:cNvCxnSpPr>
          <p:nvPr/>
        </p:nvCxnSpPr>
        <p:spPr>
          <a:xfrm flipH="1">
            <a:off x="8668596" y="1874067"/>
            <a:ext cx="2883626" cy="49839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51348-1B78-4F27-9514-1BAF7513E282}"/>
              </a:ext>
            </a:extLst>
          </p:cNvPr>
          <p:cNvCxnSpPr>
            <a:cxnSpLocks/>
          </p:cNvCxnSpPr>
          <p:nvPr/>
        </p:nvCxnSpPr>
        <p:spPr>
          <a:xfrm flipH="1">
            <a:off x="10489410" y="4671588"/>
            <a:ext cx="1219738" cy="218641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08C67B-CF04-4323-9512-2A7D32B40802}"/>
              </a:ext>
            </a:extLst>
          </p:cNvPr>
          <p:cNvCxnSpPr>
            <a:cxnSpLocks/>
          </p:cNvCxnSpPr>
          <p:nvPr/>
        </p:nvCxnSpPr>
        <p:spPr>
          <a:xfrm flipH="1">
            <a:off x="6120038" y="0"/>
            <a:ext cx="1333981" cy="218641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09E1E5-D567-4D72-8A07-DB02D440A1FD}"/>
              </a:ext>
            </a:extLst>
          </p:cNvPr>
          <p:cNvSpPr txBox="1"/>
          <p:nvPr/>
        </p:nvSpPr>
        <p:spPr>
          <a:xfrm flipH="1">
            <a:off x="776996" y="76607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2B47B-E529-4511-9E6F-FB9778DEB4FC}"/>
              </a:ext>
            </a:extLst>
          </p:cNvPr>
          <p:cNvSpPr txBox="1"/>
          <p:nvPr/>
        </p:nvSpPr>
        <p:spPr>
          <a:xfrm>
            <a:off x="776996" y="3130517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DEBA2-2CDB-42D2-8F61-C40642A03EF8}"/>
              </a:ext>
            </a:extLst>
          </p:cNvPr>
          <p:cNvSpPr txBox="1"/>
          <p:nvPr/>
        </p:nvSpPr>
        <p:spPr>
          <a:xfrm>
            <a:off x="776996" y="2369695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B98322-4642-4DED-9581-8C757C136351}"/>
              </a:ext>
            </a:extLst>
          </p:cNvPr>
          <p:cNvSpPr txBox="1"/>
          <p:nvPr/>
        </p:nvSpPr>
        <p:spPr>
          <a:xfrm>
            <a:off x="2113630" y="4263027"/>
            <a:ext cx="4287061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직사각형 1">
            <a:extLst>
              <a:ext uri="{FF2B5EF4-FFF2-40B4-BE49-F238E27FC236}">
                <a16:creationId xmlns:a16="http://schemas.microsoft.com/office/drawing/2014/main" id="{9EC07486-E806-4339-A12D-FBA3A8273BC7}"/>
              </a:ext>
            </a:extLst>
          </p:cNvPr>
          <p:cNvSpPr/>
          <p:nvPr/>
        </p:nvSpPr>
        <p:spPr>
          <a:xfrm>
            <a:off x="2113630" y="4654000"/>
            <a:ext cx="4323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2008 ~ 2015  Text here</a:t>
            </a:r>
          </a:p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2016 ~ 2020 Text here</a:t>
            </a:r>
          </a:p>
          <a:p>
            <a:r>
              <a:rPr lang="en-US" altLang="ko-KR" sz="1200" dirty="0"/>
              <a:t>Example Text : Get a modern PowerPoint  Presentation that is beautifully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4A191-E6D7-4F19-A4AF-16B27BB7423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83534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BCB09C4-077E-461B-BBA5-16C588B23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526698"/>
              </p:ext>
            </p:extLst>
          </p:nvPr>
        </p:nvGraphicFramePr>
        <p:xfrm>
          <a:off x="905608" y="2060462"/>
          <a:ext cx="1035733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3D4BE13-860D-4454-BDF5-BDFB3697E693}"/>
              </a:ext>
            </a:extLst>
          </p:cNvPr>
          <p:cNvGrpSpPr/>
          <p:nvPr/>
        </p:nvGrpSpPr>
        <p:grpSpPr>
          <a:xfrm>
            <a:off x="1205977" y="5355246"/>
            <a:ext cx="2448000" cy="783605"/>
            <a:chOff x="1115616" y="5229200"/>
            <a:chExt cx="2664296" cy="7836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2BC398-0A90-4D43-B4F9-F7515BEF171C}"/>
                </a:ext>
              </a:extLst>
            </p:cNvPr>
            <p:cNvSpPr txBox="1"/>
            <p:nvPr/>
          </p:nvSpPr>
          <p:spPr>
            <a:xfrm>
              <a:off x="1115616" y="5229200"/>
              <a:ext cx="7989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67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AED355-176F-425D-B65E-E28BB6F9A961}"/>
                </a:ext>
              </a:extLst>
            </p:cNvPr>
            <p:cNvSpPr txBox="1"/>
            <p:nvPr/>
          </p:nvSpPr>
          <p:spPr>
            <a:xfrm>
              <a:off x="1701047" y="5315275"/>
              <a:ext cx="20788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7F5C7B-B641-4F5C-AF4D-71DAB97164D4}"/>
                </a:ext>
              </a:extLst>
            </p:cNvPr>
            <p:cNvSpPr txBox="1"/>
            <p:nvPr/>
          </p:nvSpPr>
          <p:spPr>
            <a:xfrm>
              <a:off x="1115616" y="5551140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7BD74C-16B8-4BA9-AFAC-73E4C441FD08}"/>
              </a:ext>
            </a:extLst>
          </p:cNvPr>
          <p:cNvGrpSpPr/>
          <p:nvPr/>
        </p:nvGrpSpPr>
        <p:grpSpPr>
          <a:xfrm>
            <a:off x="4876855" y="5355246"/>
            <a:ext cx="2448272" cy="783605"/>
            <a:chOff x="1115616" y="5229200"/>
            <a:chExt cx="2448272" cy="7836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B62C2-3FBD-4411-BEEE-CCD857AB01FD}"/>
                </a:ext>
              </a:extLst>
            </p:cNvPr>
            <p:cNvSpPr txBox="1"/>
            <p:nvPr/>
          </p:nvSpPr>
          <p:spPr>
            <a:xfrm>
              <a:off x="1115616" y="5229200"/>
              <a:ext cx="7989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67</a:t>
              </a:r>
              <a:r>
                <a:rPr lang="en-US" altLang="ko-KR" sz="1400" b="1" dirty="0">
                  <a:solidFill>
                    <a:schemeClr val="accent3"/>
                  </a:solidFill>
                </a:rPr>
                <a:t>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BC195A-226B-4436-B46B-DF07A85DAF4E}"/>
                </a:ext>
              </a:extLst>
            </p:cNvPr>
            <p:cNvSpPr txBox="1"/>
            <p:nvPr/>
          </p:nvSpPr>
          <p:spPr>
            <a:xfrm>
              <a:off x="1653580" y="5315275"/>
              <a:ext cx="19103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075BDA-F164-4F8D-A1EA-1D112D8B5C93}"/>
                </a:ext>
              </a:extLst>
            </p:cNvPr>
            <p:cNvSpPr txBox="1"/>
            <p:nvPr/>
          </p:nvSpPr>
          <p:spPr>
            <a:xfrm>
              <a:off x="1115616" y="5551140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A8F891-BA1E-4D60-A612-AA96DDF9F6B9}"/>
              </a:ext>
            </a:extLst>
          </p:cNvPr>
          <p:cNvGrpSpPr/>
          <p:nvPr/>
        </p:nvGrpSpPr>
        <p:grpSpPr>
          <a:xfrm>
            <a:off x="8548006" y="5355246"/>
            <a:ext cx="2448272" cy="783605"/>
            <a:chOff x="1115616" y="5229200"/>
            <a:chExt cx="2448272" cy="7836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5EC851-F47B-4F88-BA70-BF3484D5E872}"/>
                </a:ext>
              </a:extLst>
            </p:cNvPr>
            <p:cNvSpPr txBox="1"/>
            <p:nvPr/>
          </p:nvSpPr>
          <p:spPr>
            <a:xfrm>
              <a:off x="1115616" y="5229200"/>
              <a:ext cx="7989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</a:rPr>
                <a:t>67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401D2C-31E3-426A-812C-517AB37811EB}"/>
                </a:ext>
              </a:extLst>
            </p:cNvPr>
            <p:cNvSpPr txBox="1"/>
            <p:nvPr/>
          </p:nvSpPr>
          <p:spPr>
            <a:xfrm>
              <a:off x="1653580" y="5315275"/>
              <a:ext cx="19103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A401EE-C92F-43A8-9694-326AA392B238}"/>
                </a:ext>
              </a:extLst>
            </p:cNvPr>
            <p:cNvSpPr txBox="1"/>
            <p:nvPr/>
          </p:nvSpPr>
          <p:spPr>
            <a:xfrm>
              <a:off x="1115616" y="5551140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5BDAFB-EF66-4626-BE2C-12EAFDFD69E8}"/>
              </a:ext>
            </a:extLst>
          </p:cNvPr>
          <p:cNvGrpSpPr/>
          <p:nvPr/>
        </p:nvGrpSpPr>
        <p:grpSpPr>
          <a:xfrm>
            <a:off x="5510413" y="1816216"/>
            <a:ext cx="4834061" cy="246221"/>
            <a:chOff x="3635896" y="1526595"/>
            <a:chExt cx="4834061" cy="2462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E6A86E-F623-46A3-9151-F5FEB286C8B2}"/>
                </a:ext>
              </a:extLst>
            </p:cNvPr>
            <p:cNvGrpSpPr/>
            <p:nvPr/>
          </p:nvGrpSpPr>
          <p:grpSpPr>
            <a:xfrm>
              <a:off x="3635896" y="1526595"/>
              <a:ext cx="1457815" cy="246221"/>
              <a:chOff x="5119489" y="2112184"/>
              <a:chExt cx="1457815" cy="24622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671EB46-E120-4238-959F-27848BEB6436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2FE32E-15F8-44CF-BF79-AD9E32E1D3EB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F8EAAD-E8C0-4E71-B859-7BF4ECC1498E}"/>
                </a:ext>
              </a:extLst>
            </p:cNvPr>
            <p:cNvGrpSpPr/>
            <p:nvPr/>
          </p:nvGrpSpPr>
          <p:grpSpPr>
            <a:xfrm>
              <a:off x="5324019" y="1526595"/>
              <a:ext cx="1457815" cy="246221"/>
              <a:chOff x="5119489" y="2112184"/>
              <a:chExt cx="1457815" cy="24622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A873E56-FB69-45F1-BA8C-9CCF172F218C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08D55C-DCA2-4C11-B7D4-E17DA5EE012C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20234C-9766-4398-A8E3-6DDA424462C2}"/>
                </a:ext>
              </a:extLst>
            </p:cNvPr>
            <p:cNvGrpSpPr/>
            <p:nvPr/>
          </p:nvGrpSpPr>
          <p:grpSpPr>
            <a:xfrm>
              <a:off x="7012142" y="1526595"/>
              <a:ext cx="1457815" cy="246221"/>
              <a:chOff x="5119489" y="2112184"/>
              <a:chExt cx="1457815" cy="24622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0F1687B-2F12-4220-9E49-FB3F3006EDAE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5C8AE70-E196-47AC-AA59-03AF9405E077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489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13913" y="1675947"/>
            <a:ext cx="5122909" cy="881675"/>
            <a:chOff x="4889913" y="1200946"/>
            <a:chExt cx="4051728" cy="881675"/>
          </a:xfrm>
        </p:grpSpPr>
        <p:sp>
          <p:nvSpPr>
            <p:cNvPr id="7" name="Text Placeholder 22"/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altLang="ko-KR" sz="2400" b="1" dirty="0">
                  <a:solidFill>
                    <a:schemeClr val="accent2"/>
                  </a:solidFill>
                  <a:cs typeface="Arial" pitchFamily="34" charset="0"/>
                </a:rPr>
                <a:t>ALLPPT</a:t>
              </a:r>
              <a:r>
                <a:rPr lang="en-GB" altLang="ko-KR" sz="2400" b="1" dirty="0">
                  <a:cs typeface="Arial" pitchFamily="34" charset="0"/>
                </a:rPr>
                <a:t> Layout </a:t>
              </a:r>
              <a:r>
                <a:rPr lang="en-GB" altLang="ko-KR" sz="2400" b="1" dirty="0">
                  <a:solidFill>
                    <a:schemeClr val="accent2"/>
                  </a:solidFill>
                  <a:cs typeface="Arial" pitchFamily="34" charset="0"/>
                </a:rPr>
                <a:t>Clean Text </a:t>
              </a:r>
              <a:r>
                <a:rPr lang="en-GB" altLang="ko-KR" sz="2400" b="1" dirty="0">
                  <a:cs typeface="Arial" pitchFamily="34" charset="0"/>
                </a:rPr>
                <a:t>Slide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 Placeholder 20"/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488483" y="2700877"/>
            <a:ext cx="720000" cy="72008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78732" y="2700877"/>
            <a:ext cx="720000" cy="72008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4892" y="2907030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44778" y="2936382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8322" y="3601537"/>
            <a:ext cx="187474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4231696590"/>
              </p:ext>
            </p:extLst>
          </p:nvPr>
        </p:nvGraphicFramePr>
        <p:xfrm>
          <a:off x="6370318" y="4061549"/>
          <a:ext cx="5122909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ular Callout 22"/>
          <p:cNvSpPr/>
          <p:nvPr/>
        </p:nvSpPr>
        <p:spPr>
          <a:xfrm>
            <a:off x="9252926" y="4696799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10223527" y="4025721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9750429" y="5332269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6485044" y="3704851"/>
            <a:ext cx="301202" cy="301202"/>
            <a:chOff x="4972700" y="3925047"/>
            <a:chExt cx="391388" cy="391388"/>
          </a:xfrm>
        </p:grpSpPr>
        <p:sp>
          <p:nvSpPr>
            <p:cNvPr id="27" name="Oval 26"/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326776" y="4022425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63496" y="4682164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53678" y="5328974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625C6522-9719-493B-BBBE-553131913EAC}"/>
              </a:ext>
            </a:extLst>
          </p:cNvPr>
          <p:cNvSpPr/>
          <p:nvPr/>
        </p:nvSpPr>
        <p:spPr>
          <a:xfrm>
            <a:off x="6663210" y="2888187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0C89ADEC-08AA-4C3F-8885-EC49D616BDED}"/>
              </a:ext>
            </a:extLst>
          </p:cNvPr>
          <p:cNvSpPr/>
          <p:nvPr/>
        </p:nvSpPr>
        <p:spPr>
          <a:xfrm>
            <a:off x="9259641" y="286493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23EAB-8E94-4B95-AE88-CFC79647A9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1EF097-8581-495B-B7BE-ABCC1A992B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041D96-0930-437B-BD98-045E46DE5D5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A9A75C-B2AE-4795-A9ED-3055F9A3C9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44476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3BF93F-16D2-4539-ABB6-FAC7AEB6D33C}"/>
              </a:ext>
            </a:extLst>
          </p:cNvPr>
          <p:cNvGrpSpPr/>
          <p:nvPr/>
        </p:nvGrpSpPr>
        <p:grpSpPr>
          <a:xfrm>
            <a:off x="1511005" y="1718564"/>
            <a:ext cx="2700000" cy="1107996"/>
            <a:chOff x="2551706" y="4283314"/>
            <a:chExt cx="1682085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DE172B-ACD3-4A31-9D10-6E4490D63CA3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C72D84-2DEC-474D-B149-9CD7446A4B13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F7798-558C-4EB3-9C3D-0CE93F39FEC1}"/>
              </a:ext>
            </a:extLst>
          </p:cNvPr>
          <p:cNvGrpSpPr/>
          <p:nvPr/>
        </p:nvGrpSpPr>
        <p:grpSpPr>
          <a:xfrm>
            <a:off x="744868" y="3366792"/>
            <a:ext cx="2700000" cy="1107996"/>
            <a:chOff x="2551706" y="4283314"/>
            <a:chExt cx="1682085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5C4F99-B3F1-4E17-B970-57462CF85ECB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EA4939-5023-4547-87D7-5DE2C5023A2D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1F0B8B-DFAC-4D61-80C4-E58E3F6F7D96}"/>
              </a:ext>
            </a:extLst>
          </p:cNvPr>
          <p:cNvGrpSpPr/>
          <p:nvPr/>
        </p:nvGrpSpPr>
        <p:grpSpPr>
          <a:xfrm>
            <a:off x="1511005" y="5015020"/>
            <a:ext cx="2700000" cy="1107996"/>
            <a:chOff x="2551706" y="4283314"/>
            <a:chExt cx="1682085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D780FC-1A3D-4EA2-8A46-C18DB501ABA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099018-369A-4FF4-83AA-F26F12901B9C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836B59-FCA2-4FB4-B2A7-7FDAE18E3980}"/>
              </a:ext>
            </a:extLst>
          </p:cNvPr>
          <p:cNvGrpSpPr/>
          <p:nvPr/>
        </p:nvGrpSpPr>
        <p:grpSpPr>
          <a:xfrm>
            <a:off x="8247266" y="1718564"/>
            <a:ext cx="2700000" cy="1107996"/>
            <a:chOff x="2551706" y="4283314"/>
            <a:chExt cx="1682085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E62B54-DB77-4340-A575-C632F7BD843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B109DB-7EC7-4B97-9E52-BDF986EE807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C5D6F-5765-4848-B4EC-21B16298B185}"/>
              </a:ext>
            </a:extLst>
          </p:cNvPr>
          <p:cNvGrpSpPr/>
          <p:nvPr/>
        </p:nvGrpSpPr>
        <p:grpSpPr>
          <a:xfrm>
            <a:off x="8751321" y="3366792"/>
            <a:ext cx="2700000" cy="1107996"/>
            <a:chOff x="2551706" y="4283314"/>
            <a:chExt cx="1682085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D2FD16-F9CB-4958-8FE4-FCFF2D3A7A14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977164-CE54-4AD0-959C-BCE742117F4A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0ABDA0-5974-48FB-B441-F2E98AF6FCA9}"/>
              </a:ext>
            </a:extLst>
          </p:cNvPr>
          <p:cNvGrpSpPr/>
          <p:nvPr/>
        </p:nvGrpSpPr>
        <p:grpSpPr>
          <a:xfrm>
            <a:off x="8247265" y="5015020"/>
            <a:ext cx="2700000" cy="1107996"/>
            <a:chOff x="2551706" y="4283314"/>
            <a:chExt cx="1682085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62CD9A-C837-409B-9C1E-BF14B277A56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33CEF9-0A1D-4953-89DA-77B008EEA969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69D4581-47B5-420F-A4CF-56A41452C23B}"/>
              </a:ext>
            </a:extLst>
          </p:cNvPr>
          <p:cNvSpPr/>
          <p:nvPr/>
        </p:nvSpPr>
        <p:spPr>
          <a:xfrm>
            <a:off x="7274794" y="5222312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AAE1FB-7D6A-4309-AE87-8BF4E56CC6F0}"/>
              </a:ext>
            </a:extLst>
          </p:cNvPr>
          <p:cNvSpPr/>
          <p:nvPr/>
        </p:nvSpPr>
        <p:spPr>
          <a:xfrm>
            <a:off x="4439816" y="5222312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4B9E1D-0E17-49B1-8371-AC4EAC672A1D}"/>
              </a:ext>
            </a:extLst>
          </p:cNvPr>
          <p:cNvSpPr/>
          <p:nvPr/>
        </p:nvSpPr>
        <p:spPr>
          <a:xfrm>
            <a:off x="3719736" y="3572474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18B642-10F6-48A4-A91B-22E4F001094E}"/>
              </a:ext>
            </a:extLst>
          </p:cNvPr>
          <p:cNvSpPr/>
          <p:nvPr/>
        </p:nvSpPr>
        <p:spPr>
          <a:xfrm>
            <a:off x="4439816" y="1925856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DBE3F0-AE86-43DC-ABDE-F2C7103F32A5}"/>
              </a:ext>
            </a:extLst>
          </p:cNvPr>
          <p:cNvSpPr/>
          <p:nvPr/>
        </p:nvSpPr>
        <p:spPr>
          <a:xfrm>
            <a:off x="7274794" y="1925856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DC5EF0-D645-4EB3-B05E-312A029813E4}"/>
              </a:ext>
            </a:extLst>
          </p:cNvPr>
          <p:cNvSpPr/>
          <p:nvPr/>
        </p:nvSpPr>
        <p:spPr>
          <a:xfrm>
            <a:off x="7778850" y="3553204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64BA85C3-3EF7-480D-B7F0-A0AFA6ACBFE2}"/>
              </a:ext>
            </a:extLst>
          </p:cNvPr>
          <p:cNvSpPr/>
          <p:nvPr/>
        </p:nvSpPr>
        <p:spPr>
          <a:xfrm flipH="1">
            <a:off x="3883062" y="3788647"/>
            <a:ext cx="351974" cy="2903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E1AB28CA-5953-4795-989B-1D214A3309C0}"/>
              </a:ext>
            </a:extLst>
          </p:cNvPr>
          <p:cNvSpPr/>
          <p:nvPr/>
        </p:nvSpPr>
        <p:spPr>
          <a:xfrm rot="18805991">
            <a:off x="4612917" y="2098633"/>
            <a:ext cx="338656" cy="33512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765FAED9-07ED-4A60-BAED-81078869A815}"/>
              </a:ext>
            </a:extLst>
          </p:cNvPr>
          <p:cNvSpPr/>
          <p:nvPr/>
        </p:nvSpPr>
        <p:spPr>
          <a:xfrm>
            <a:off x="7436310" y="2136846"/>
            <a:ext cx="370383" cy="27143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0" name="Donut 39">
            <a:extLst>
              <a:ext uri="{FF2B5EF4-FFF2-40B4-BE49-F238E27FC236}">
                <a16:creationId xmlns:a16="http://schemas.microsoft.com/office/drawing/2014/main" id="{9C0898E4-1B4C-492E-956D-563D666839B9}"/>
              </a:ext>
            </a:extLst>
          </p:cNvPr>
          <p:cNvSpPr/>
          <p:nvPr/>
        </p:nvSpPr>
        <p:spPr>
          <a:xfrm>
            <a:off x="7963302" y="3712710"/>
            <a:ext cx="366294" cy="36629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EE6B50C4-6AD8-43FB-95D9-29EE33A1FC17}"/>
              </a:ext>
            </a:extLst>
          </p:cNvPr>
          <p:cNvSpPr/>
          <p:nvPr/>
        </p:nvSpPr>
        <p:spPr>
          <a:xfrm>
            <a:off x="4623055" y="5424404"/>
            <a:ext cx="349896" cy="2924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2" name="Chord 15">
            <a:extLst>
              <a:ext uri="{FF2B5EF4-FFF2-40B4-BE49-F238E27FC236}">
                <a16:creationId xmlns:a16="http://schemas.microsoft.com/office/drawing/2014/main" id="{8A4A8F59-D205-4402-A6EC-F57CDD419BCF}"/>
              </a:ext>
            </a:extLst>
          </p:cNvPr>
          <p:cNvSpPr/>
          <p:nvPr/>
        </p:nvSpPr>
        <p:spPr>
          <a:xfrm>
            <a:off x="7535820" y="5390452"/>
            <a:ext cx="178938" cy="3901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34" name="Graphic 18">
            <a:extLst>
              <a:ext uri="{FF2B5EF4-FFF2-40B4-BE49-F238E27FC236}">
                <a16:creationId xmlns:a16="http://schemas.microsoft.com/office/drawing/2014/main" id="{3F7FA394-B203-4E96-BEBF-288271097C82}"/>
              </a:ext>
            </a:extLst>
          </p:cNvPr>
          <p:cNvGrpSpPr/>
          <p:nvPr/>
        </p:nvGrpSpPr>
        <p:grpSpPr>
          <a:xfrm>
            <a:off x="4922690" y="2751043"/>
            <a:ext cx="2713492" cy="2322000"/>
            <a:chOff x="733697" y="2750274"/>
            <a:chExt cx="4308285" cy="3686701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DC2FFF-46B8-4B1F-AB9C-50734E29A9ED}"/>
                </a:ext>
              </a:extLst>
            </p:cNvPr>
            <p:cNvSpPr/>
            <p:nvPr/>
          </p:nvSpPr>
          <p:spPr>
            <a:xfrm>
              <a:off x="3863029" y="3060295"/>
              <a:ext cx="1178953" cy="951895"/>
            </a:xfrm>
            <a:custGeom>
              <a:avLst/>
              <a:gdLst>
                <a:gd name="connsiteX0" fmla="*/ 1168036 w 1178952"/>
                <a:gd name="connsiteY0" fmla="*/ 389928 h 951895"/>
                <a:gd name="connsiteX1" fmla="*/ 1054508 w 1178952"/>
                <a:gd name="connsiteY1" fmla="*/ 596463 h 951895"/>
                <a:gd name="connsiteX2" fmla="*/ 807364 w 1178952"/>
                <a:gd name="connsiteY2" fmla="*/ 785968 h 951895"/>
                <a:gd name="connsiteX3" fmla="*/ 389054 w 1178952"/>
                <a:gd name="connsiteY3" fmla="*/ 906920 h 951895"/>
                <a:gd name="connsiteX4" fmla="*/ 129685 w 1178952"/>
                <a:gd name="connsiteY4" fmla="*/ 943162 h 951895"/>
                <a:gd name="connsiteX5" fmla="*/ 0 w 1178952"/>
                <a:gd name="connsiteY5" fmla="*/ 951895 h 951895"/>
                <a:gd name="connsiteX6" fmla="*/ 92133 w 1178952"/>
                <a:gd name="connsiteY6" fmla="*/ 918273 h 951895"/>
                <a:gd name="connsiteX7" fmla="*/ 489920 w 1178952"/>
                <a:gd name="connsiteY7" fmla="*/ 746233 h 951895"/>
                <a:gd name="connsiteX8" fmla="*/ 806054 w 1178952"/>
                <a:gd name="connsiteY8" fmla="*/ 468961 h 951895"/>
                <a:gd name="connsiteX9" fmla="*/ 880721 w 1178952"/>
                <a:gd name="connsiteY9" fmla="*/ 269413 h 951895"/>
                <a:gd name="connsiteX10" fmla="*/ 826140 w 1178952"/>
                <a:gd name="connsiteY10" fmla="*/ 97373 h 951895"/>
                <a:gd name="connsiteX11" fmla="*/ 748416 w 1178952"/>
                <a:gd name="connsiteY11" fmla="*/ 0 h 951895"/>
                <a:gd name="connsiteX12" fmla="*/ 867622 w 1178952"/>
                <a:gd name="connsiteY12" fmla="*/ 11353 h 951895"/>
                <a:gd name="connsiteX13" fmla="*/ 1074157 w 1178952"/>
                <a:gd name="connsiteY13" fmla="*/ 86893 h 951895"/>
                <a:gd name="connsiteX14" fmla="*/ 1181136 w 1178952"/>
                <a:gd name="connsiteY14" fmla="*/ 260680 h 951895"/>
                <a:gd name="connsiteX15" fmla="*/ 1168036 w 1178952"/>
                <a:gd name="connsiteY15" fmla="*/ 389928 h 9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8952" h="951895">
                  <a:moveTo>
                    <a:pt x="1168036" y="389928"/>
                  </a:moveTo>
                  <a:cubicBezTo>
                    <a:pt x="1146640" y="467651"/>
                    <a:pt x="1103849" y="533585"/>
                    <a:pt x="1054508" y="596463"/>
                  </a:cubicBezTo>
                  <a:cubicBezTo>
                    <a:pt x="988573" y="681173"/>
                    <a:pt x="904300" y="741867"/>
                    <a:pt x="807364" y="785968"/>
                  </a:cubicBezTo>
                  <a:cubicBezTo>
                    <a:pt x="673750" y="846663"/>
                    <a:pt x="533148" y="883341"/>
                    <a:pt x="389054" y="906920"/>
                  </a:cubicBezTo>
                  <a:cubicBezTo>
                    <a:pt x="303034" y="921330"/>
                    <a:pt x="216141" y="932246"/>
                    <a:pt x="129685" y="943162"/>
                  </a:cubicBezTo>
                  <a:cubicBezTo>
                    <a:pt x="86893" y="948402"/>
                    <a:pt x="43665" y="950585"/>
                    <a:pt x="0" y="951895"/>
                  </a:cubicBezTo>
                  <a:cubicBezTo>
                    <a:pt x="30565" y="940542"/>
                    <a:pt x="61131" y="929626"/>
                    <a:pt x="92133" y="918273"/>
                  </a:cubicBezTo>
                  <a:cubicBezTo>
                    <a:pt x="228367" y="869368"/>
                    <a:pt x="362855" y="816534"/>
                    <a:pt x="489920" y="746233"/>
                  </a:cubicBezTo>
                  <a:cubicBezTo>
                    <a:pt x="615238" y="676806"/>
                    <a:pt x="724401" y="588166"/>
                    <a:pt x="806054" y="468961"/>
                  </a:cubicBezTo>
                  <a:cubicBezTo>
                    <a:pt x="847099" y="408704"/>
                    <a:pt x="874171" y="342770"/>
                    <a:pt x="880721" y="269413"/>
                  </a:cubicBezTo>
                  <a:cubicBezTo>
                    <a:pt x="886398" y="204352"/>
                    <a:pt x="865875" y="148024"/>
                    <a:pt x="826140" y="97373"/>
                  </a:cubicBezTo>
                  <a:cubicBezTo>
                    <a:pt x="805618" y="71610"/>
                    <a:pt x="755403" y="9606"/>
                    <a:pt x="748416" y="0"/>
                  </a:cubicBezTo>
                  <a:cubicBezTo>
                    <a:pt x="791208" y="3930"/>
                    <a:pt x="830070" y="5676"/>
                    <a:pt x="867622" y="11353"/>
                  </a:cubicBezTo>
                  <a:cubicBezTo>
                    <a:pt x="941415" y="22269"/>
                    <a:pt x="1011716" y="44538"/>
                    <a:pt x="1074157" y="86893"/>
                  </a:cubicBezTo>
                  <a:cubicBezTo>
                    <a:pt x="1136161" y="128375"/>
                    <a:pt x="1176333" y="183829"/>
                    <a:pt x="1181136" y="260680"/>
                  </a:cubicBezTo>
                  <a:cubicBezTo>
                    <a:pt x="1184629" y="317007"/>
                    <a:pt x="1175459" y="362855"/>
                    <a:pt x="1168036" y="38992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203106-7F52-43DD-8CD5-20F500AB0F2C}"/>
                </a:ext>
              </a:extLst>
            </p:cNvPr>
            <p:cNvSpPr/>
            <p:nvPr/>
          </p:nvSpPr>
          <p:spPr>
            <a:xfrm>
              <a:off x="2733565" y="3644095"/>
              <a:ext cx="1371078" cy="799068"/>
            </a:xfrm>
            <a:custGeom>
              <a:avLst/>
              <a:gdLst>
                <a:gd name="connsiteX0" fmla="*/ 58364 w 1371078"/>
                <a:gd name="connsiteY0" fmla="*/ 801688 h 799067"/>
                <a:gd name="connsiteX1" fmla="*/ 38278 w 1371078"/>
                <a:gd name="connsiteY1" fmla="*/ 790335 h 799067"/>
                <a:gd name="connsiteX2" fmla="*/ 9459 w 1371078"/>
                <a:gd name="connsiteY2" fmla="*/ 753656 h 799067"/>
                <a:gd name="connsiteX3" fmla="*/ 289 w 1371078"/>
                <a:gd name="connsiteY3" fmla="*/ 694272 h 799067"/>
                <a:gd name="connsiteX4" fmla="*/ 160103 w 1371078"/>
                <a:gd name="connsiteY4" fmla="*/ 455862 h 799067"/>
                <a:gd name="connsiteX5" fmla="*/ 416853 w 1371078"/>
                <a:gd name="connsiteY5" fmla="*/ 314824 h 799067"/>
                <a:gd name="connsiteX6" fmla="*/ 807217 w 1371078"/>
                <a:gd name="connsiteY6" fmla="*/ 196929 h 799067"/>
                <a:gd name="connsiteX7" fmla="*/ 1183608 w 1371078"/>
                <a:gd name="connsiteY7" fmla="*/ 84710 h 799067"/>
                <a:gd name="connsiteX8" fmla="*/ 1353028 w 1371078"/>
                <a:gd name="connsiteY8" fmla="*/ 7423 h 799067"/>
                <a:gd name="connsiteX9" fmla="*/ 1371804 w 1371078"/>
                <a:gd name="connsiteY9" fmla="*/ 0 h 799067"/>
                <a:gd name="connsiteX10" fmla="*/ 1374861 w 1371078"/>
                <a:gd name="connsiteY10" fmla="*/ 4803 h 799067"/>
                <a:gd name="connsiteX11" fmla="*/ 1360888 w 1371078"/>
                <a:gd name="connsiteY11" fmla="*/ 17029 h 799067"/>
                <a:gd name="connsiteX12" fmla="*/ 1071826 w 1371078"/>
                <a:gd name="connsiteY12" fmla="*/ 167237 h 799067"/>
                <a:gd name="connsiteX13" fmla="*/ 701985 w 1371078"/>
                <a:gd name="connsiteY13" fmla="*/ 309584 h 799067"/>
                <a:gd name="connsiteX14" fmla="*/ 250053 w 1371078"/>
                <a:gd name="connsiteY14" fmla="*/ 511316 h 799067"/>
                <a:gd name="connsiteX15" fmla="*/ 53561 w 1371078"/>
                <a:gd name="connsiteY15" fmla="*/ 694709 h 799067"/>
                <a:gd name="connsiteX16" fmla="*/ 58364 w 1371078"/>
                <a:gd name="connsiteY16" fmla="*/ 801688 h 7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1078" h="799067">
                  <a:moveTo>
                    <a:pt x="58364" y="801688"/>
                  </a:moveTo>
                  <a:cubicBezTo>
                    <a:pt x="51377" y="798195"/>
                    <a:pt x="43081" y="795575"/>
                    <a:pt x="38278" y="790335"/>
                  </a:cubicBezTo>
                  <a:cubicBezTo>
                    <a:pt x="27362" y="778982"/>
                    <a:pt x="15136" y="767629"/>
                    <a:pt x="9459" y="753656"/>
                  </a:cubicBezTo>
                  <a:cubicBezTo>
                    <a:pt x="5093" y="743177"/>
                    <a:pt x="-1457" y="706935"/>
                    <a:pt x="289" y="694272"/>
                  </a:cubicBezTo>
                  <a:cubicBezTo>
                    <a:pt x="15572" y="587730"/>
                    <a:pt x="77576" y="523979"/>
                    <a:pt x="160103" y="455862"/>
                  </a:cubicBezTo>
                  <a:cubicBezTo>
                    <a:pt x="236517" y="392548"/>
                    <a:pt x="324720" y="350193"/>
                    <a:pt x="416853" y="314824"/>
                  </a:cubicBezTo>
                  <a:cubicBezTo>
                    <a:pt x="543918" y="265919"/>
                    <a:pt x="676222" y="233607"/>
                    <a:pt x="807217" y="196929"/>
                  </a:cubicBezTo>
                  <a:cubicBezTo>
                    <a:pt x="933409" y="161560"/>
                    <a:pt x="1059164" y="125755"/>
                    <a:pt x="1183608" y="84710"/>
                  </a:cubicBezTo>
                  <a:cubicBezTo>
                    <a:pt x="1242120" y="65497"/>
                    <a:pt x="1296701" y="33622"/>
                    <a:pt x="1353028" y="7423"/>
                  </a:cubicBezTo>
                  <a:cubicBezTo>
                    <a:pt x="1359141" y="4803"/>
                    <a:pt x="1365691" y="2620"/>
                    <a:pt x="1371804" y="0"/>
                  </a:cubicBezTo>
                  <a:cubicBezTo>
                    <a:pt x="1372678" y="1747"/>
                    <a:pt x="1373988" y="3493"/>
                    <a:pt x="1374861" y="4803"/>
                  </a:cubicBezTo>
                  <a:cubicBezTo>
                    <a:pt x="1370494" y="8733"/>
                    <a:pt x="1366128" y="13536"/>
                    <a:pt x="1360888" y="17029"/>
                  </a:cubicBezTo>
                  <a:cubicBezTo>
                    <a:pt x="1271375" y="79907"/>
                    <a:pt x="1173129" y="127065"/>
                    <a:pt x="1071826" y="167237"/>
                  </a:cubicBezTo>
                  <a:cubicBezTo>
                    <a:pt x="949128" y="216141"/>
                    <a:pt x="825120" y="261990"/>
                    <a:pt x="701985" y="309584"/>
                  </a:cubicBezTo>
                  <a:cubicBezTo>
                    <a:pt x="548284" y="369405"/>
                    <a:pt x="390654" y="424423"/>
                    <a:pt x="250053" y="511316"/>
                  </a:cubicBezTo>
                  <a:cubicBezTo>
                    <a:pt x="107268" y="608689"/>
                    <a:pt x="68843" y="647987"/>
                    <a:pt x="53561" y="694709"/>
                  </a:cubicBezTo>
                  <a:cubicBezTo>
                    <a:pt x="42644" y="730077"/>
                    <a:pt x="45701" y="767629"/>
                    <a:pt x="58364" y="80168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E176CD7-B5D7-44D5-AD6D-C4511FB2E439}"/>
                </a:ext>
              </a:extLst>
            </p:cNvPr>
            <p:cNvSpPr/>
            <p:nvPr/>
          </p:nvSpPr>
          <p:spPr>
            <a:xfrm>
              <a:off x="3487074" y="4961435"/>
              <a:ext cx="375518" cy="366785"/>
            </a:xfrm>
            <a:custGeom>
              <a:avLst/>
              <a:gdLst>
                <a:gd name="connsiteX0" fmla="*/ 0 w 375518"/>
                <a:gd name="connsiteY0" fmla="*/ 368562 h 366785"/>
                <a:gd name="connsiteX1" fmla="*/ 135798 w 375518"/>
                <a:gd name="connsiteY1" fmla="*/ 128842 h 366785"/>
                <a:gd name="connsiteX2" fmla="*/ 308711 w 375518"/>
                <a:gd name="connsiteY2" fmla="*/ 7453 h 366785"/>
                <a:gd name="connsiteX3" fmla="*/ 347136 w 375518"/>
                <a:gd name="connsiteY3" fmla="*/ 30 h 366785"/>
                <a:gd name="connsiteX4" fmla="*/ 379011 w 375518"/>
                <a:gd name="connsiteY4" fmla="*/ 41949 h 366785"/>
                <a:gd name="connsiteX5" fmla="*/ 362856 w 375518"/>
                <a:gd name="connsiteY5" fmla="*/ 102643 h 366785"/>
                <a:gd name="connsiteX6" fmla="*/ 321810 w 375518"/>
                <a:gd name="connsiteY6" fmla="*/ 170324 h 366785"/>
                <a:gd name="connsiteX7" fmla="*/ 234481 w 375518"/>
                <a:gd name="connsiteY7" fmla="*/ 251104 h 366785"/>
                <a:gd name="connsiteX8" fmla="*/ 8733 w 375518"/>
                <a:gd name="connsiteY8" fmla="*/ 368126 h 366785"/>
                <a:gd name="connsiteX9" fmla="*/ 0 w 375518"/>
                <a:gd name="connsiteY9" fmla="*/ 368562 h 36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5518" h="366785">
                  <a:moveTo>
                    <a:pt x="0" y="368562"/>
                  </a:moveTo>
                  <a:cubicBezTo>
                    <a:pt x="16593" y="270753"/>
                    <a:pt x="64624" y="193029"/>
                    <a:pt x="135798" y="128842"/>
                  </a:cubicBezTo>
                  <a:cubicBezTo>
                    <a:pt x="189506" y="80374"/>
                    <a:pt x="244960" y="40202"/>
                    <a:pt x="308711" y="7453"/>
                  </a:cubicBezTo>
                  <a:cubicBezTo>
                    <a:pt x="315261" y="3960"/>
                    <a:pt x="338840" y="-406"/>
                    <a:pt x="347136" y="30"/>
                  </a:cubicBezTo>
                  <a:cubicBezTo>
                    <a:pt x="352376" y="467"/>
                    <a:pt x="381631" y="18806"/>
                    <a:pt x="379011" y="41949"/>
                  </a:cubicBezTo>
                  <a:cubicBezTo>
                    <a:pt x="376828" y="62471"/>
                    <a:pt x="371589" y="83867"/>
                    <a:pt x="362856" y="102643"/>
                  </a:cubicBezTo>
                  <a:cubicBezTo>
                    <a:pt x="351939" y="126222"/>
                    <a:pt x="336657" y="148054"/>
                    <a:pt x="321810" y="170324"/>
                  </a:cubicBezTo>
                  <a:cubicBezTo>
                    <a:pt x="299541" y="198706"/>
                    <a:pt x="257186" y="232328"/>
                    <a:pt x="234481" y="251104"/>
                  </a:cubicBezTo>
                  <a:cubicBezTo>
                    <a:pt x="164617" y="300445"/>
                    <a:pt x="91260" y="343673"/>
                    <a:pt x="8733" y="368126"/>
                  </a:cubicBezTo>
                  <a:cubicBezTo>
                    <a:pt x="6550" y="368126"/>
                    <a:pt x="4366" y="368126"/>
                    <a:pt x="0" y="36856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42F8F5-E132-4BAB-9646-F7F7D74FBC0A}"/>
                </a:ext>
              </a:extLst>
            </p:cNvPr>
            <p:cNvSpPr/>
            <p:nvPr/>
          </p:nvSpPr>
          <p:spPr>
            <a:xfrm>
              <a:off x="2363293" y="2750274"/>
              <a:ext cx="2205078" cy="1759696"/>
            </a:xfrm>
            <a:custGeom>
              <a:avLst/>
              <a:gdLst>
                <a:gd name="connsiteX0" fmla="*/ 1415463 w 2205077"/>
                <a:gd name="connsiteY0" fmla="*/ 947529 h 1759695"/>
                <a:gd name="connsiteX1" fmla="*/ 1830716 w 2205077"/>
                <a:gd name="connsiteY1" fmla="*/ 776799 h 1759695"/>
                <a:gd name="connsiteX2" fmla="*/ 2128511 w 2205077"/>
                <a:gd name="connsiteY2" fmla="*/ 519612 h 1759695"/>
                <a:gd name="connsiteX3" fmla="*/ 2195755 w 2205077"/>
                <a:gd name="connsiteY3" fmla="*/ 351066 h 1759695"/>
                <a:gd name="connsiteX4" fmla="*/ 2164316 w 2205077"/>
                <a:gd name="connsiteY4" fmla="*/ 141911 h 1759695"/>
                <a:gd name="connsiteX5" fmla="*/ 2056464 w 2205077"/>
                <a:gd name="connsiteY5" fmla="*/ 51961 h 1759695"/>
                <a:gd name="connsiteX6" fmla="*/ 1948611 w 2205077"/>
                <a:gd name="connsiteY6" fmla="*/ 0 h 1759695"/>
                <a:gd name="connsiteX7" fmla="*/ 1945555 w 2205077"/>
                <a:gd name="connsiteY7" fmla="*/ 5240 h 1759695"/>
                <a:gd name="connsiteX8" fmla="*/ 1975684 w 2205077"/>
                <a:gd name="connsiteY8" fmla="*/ 41045 h 1759695"/>
                <a:gd name="connsiteX9" fmla="*/ 2040744 w 2205077"/>
                <a:gd name="connsiteY9" fmla="*/ 181646 h 1759695"/>
                <a:gd name="connsiteX10" fmla="*/ 2020658 w 2205077"/>
                <a:gd name="connsiteY10" fmla="*/ 344080 h 1759695"/>
                <a:gd name="connsiteX11" fmla="*/ 1925469 w 2205077"/>
                <a:gd name="connsiteY11" fmla="*/ 502146 h 1759695"/>
                <a:gd name="connsiteX12" fmla="*/ 1741203 w 2205077"/>
                <a:gd name="connsiteY12" fmla="*/ 628338 h 1759695"/>
                <a:gd name="connsiteX13" fmla="*/ 1356952 w 2205077"/>
                <a:gd name="connsiteY13" fmla="*/ 773742 h 1759695"/>
                <a:gd name="connsiteX14" fmla="*/ 893667 w 2205077"/>
                <a:gd name="connsiteY14" fmla="*/ 870678 h 1759695"/>
                <a:gd name="connsiteX15" fmla="*/ 351349 w 2205077"/>
                <a:gd name="connsiteY15" fmla="*/ 1027872 h 1759695"/>
                <a:gd name="connsiteX16" fmla="*/ 160533 w 2205077"/>
                <a:gd name="connsiteY16" fmla="*/ 1165853 h 1759695"/>
                <a:gd name="connsiteX17" fmla="*/ 720 w 2205077"/>
                <a:gd name="connsiteY17" fmla="*/ 1582416 h 1759695"/>
                <a:gd name="connsiteX18" fmla="*/ 171449 w 2205077"/>
                <a:gd name="connsiteY18" fmla="*/ 1762316 h 1759695"/>
                <a:gd name="connsiteX19" fmla="*/ 143940 w 2205077"/>
                <a:gd name="connsiteY19" fmla="*/ 1709918 h 1759695"/>
                <a:gd name="connsiteX20" fmla="*/ 133024 w 2205077"/>
                <a:gd name="connsiteY20" fmla="*/ 1504256 h 1759695"/>
                <a:gd name="connsiteX21" fmla="*/ 246990 w 2205077"/>
                <a:gd name="connsiteY21" fmla="*/ 1282875 h 1759695"/>
                <a:gd name="connsiteX22" fmla="*/ 343489 w 2205077"/>
                <a:gd name="connsiteY22" fmla="*/ 1197729 h 1759695"/>
                <a:gd name="connsiteX23" fmla="*/ 574913 w 2205077"/>
                <a:gd name="connsiteY23" fmla="*/ 1109089 h 1759695"/>
                <a:gd name="connsiteX24" fmla="*/ 944755 w 2205077"/>
                <a:gd name="connsiteY24" fmla="*/ 1042281 h 1759695"/>
                <a:gd name="connsiteX25" fmla="*/ 1415463 w 2205077"/>
                <a:gd name="connsiteY25" fmla="*/ 947529 h 175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05077" h="1759695">
                  <a:moveTo>
                    <a:pt x="1415463" y="947529"/>
                  </a:moveTo>
                  <a:cubicBezTo>
                    <a:pt x="1560867" y="908230"/>
                    <a:pt x="1699721" y="853649"/>
                    <a:pt x="1830716" y="776799"/>
                  </a:cubicBezTo>
                  <a:cubicBezTo>
                    <a:pt x="1975247" y="692089"/>
                    <a:pt x="2042927" y="648424"/>
                    <a:pt x="2128511" y="519612"/>
                  </a:cubicBezTo>
                  <a:cubicBezTo>
                    <a:pt x="2162133" y="469398"/>
                    <a:pt x="2177415" y="408704"/>
                    <a:pt x="2195755" y="351066"/>
                  </a:cubicBezTo>
                  <a:cubicBezTo>
                    <a:pt x="2219770" y="277709"/>
                    <a:pt x="2213657" y="205662"/>
                    <a:pt x="2164316" y="141911"/>
                  </a:cubicBezTo>
                  <a:cubicBezTo>
                    <a:pt x="2135061" y="103922"/>
                    <a:pt x="2098382" y="74230"/>
                    <a:pt x="2056464" y="51961"/>
                  </a:cubicBezTo>
                  <a:cubicBezTo>
                    <a:pt x="2021532" y="33185"/>
                    <a:pt x="1984853" y="17029"/>
                    <a:pt x="1948611" y="0"/>
                  </a:cubicBezTo>
                  <a:cubicBezTo>
                    <a:pt x="1947738" y="1747"/>
                    <a:pt x="1946428" y="3493"/>
                    <a:pt x="1945555" y="5240"/>
                  </a:cubicBezTo>
                  <a:cubicBezTo>
                    <a:pt x="1955598" y="17466"/>
                    <a:pt x="1964767" y="30129"/>
                    <a:pt x="1975684" y="41045"/>
                  </a:cubicBezTo>
                  <a:cubicBezTo>
                    <a:pt x="2014982" y="79907"/>
                    <a:pt x="2035068" y="127502"/>
                    <a:pt x="2040744" y="181646"/>
                  </a:cubicBezTo>
                  <a:cubicBezTo>
                    <a:pt x="2046857" y="237100"/>
                    <a:pt x="2038561" y="291245"/>
                    <a:pt x="2020658" y="344080"/>
                  </a:cubicBezTo>
                  <a:cubicBezTo>
                    <a:pt x="2000136" y="403464"/>
                    <a:pt x="1973064" y="459355"/>
                    <a:pt x="1925469" y="502146"/>
                  </a:cubicBezTo>
                  <a:cubicBezTo>
                    <a:pt x="1869578" y="552361"/>
                    <a:pt x="1807137" y="593406"/>
                    <a:pt x="1741203" y="628338"/>
                  </a:cubicBezTo>
                  <a:cubicBezTo>
                    <a:pt x="1619378" y="693399"/>
                    <a:pt x="1489693" y="737064"/>
                    <a:pt x="1356952" y="773742"/>
                  </a:cubicBezTo>
                  <a:cubicBezTo>
                    <a:pt x="1204561" y="815661"/>
                    <a:pt x="1048677" y="841423"/>
                    <a:pt x="893667" y="870678"/>
                  </a:cubicBezTo>
                  <a:cubicBezTo>
                    <a:pt x="708964" y="905610"/>
                    <a:pt x="522079" y="949712"/>
                    <a:pt x="351349" y="1027872"/>
                  </a:cubicBezTo>
                  <a:cubicBezTo>
                    <a:pt x="279302" y="1061057"/>
                    <a:pt x="217734" y="1110399"/>
                    <a:pt x="160533" y="1165853"/>
                  </a:cubicBezTo>
                  <a:cubicBezTo>
                    <a:pt x="43075" y="1279382"/>
                    <a:pt x="-6703" y="1421293"/>
                    <a:pt x="720" y="1582416"/>
                  </a:cubicBezTo>
                  <a:cubicBezTo>
                    <a:pt x="5086" y="1682409"/>
                    <a:pt x="69273" y="1748343"/>
                    <a:pt x="171449" y="1762316"/>
                  </a:cubicBezTo>
                  <a:cubicBezTo>
                    <a:pt x="164900" y="1742230"/>
                    <a:pt x="152237" y="1725201"/>
                    <a:pt x="143940" y="1709918"/>
                  </a:cubicBezTo>
                  <a:cubicBezTo>
                    <a:pt x="108572" y="1644421"/>
                    <a:pt x="120361" y="1574120"/>
                    <a:pt x="133024" y="1504256"/>
                  </a:cubicBezTo>
                  <a:cubicBezTo>
                    <a:pt x="148307" y="1419110"/>
                    <a:pt x="188915" y="1345753"/>
                    <a:pt x="246990" y="1282875"/>
                  </a:cubicBezTo>
                  <a:cubicBezTo>
                    <a:pt x="275809" y="1251436"/>
                    <a:pt x="307684" y="1219998"/>
                    <a:pt x="343489" y="1197729"/>
                  </a:cubicBezTo>
                  <a:cubicBezTo>
                    <a:pt x="414226" y="1153627"/>
                    <a:pt x="494133" y="1130048"/>
                    <a:pt x="574913" y="1109089"/>
                  </a:cubicBezTo>
                  <a:cubicBezTo>
                    <a:pt x="696738" y="1077650"/>
                    <a:pt x="821183" y="1061057"/>
                    <a:pt x="944755" y="1042281"/>
                  </a:cubicBezTo>
                  <a:cubicBezTo>
                    <a:pt x="1103695" y="1018702"/>
                    <a:pt x="1260889" y="989447"/>
                    <a:pt x="1415463" y="947529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ABAAA15-7EFE-4D19-9CA9-E5E35E06FC07}"/>
                </a:ext>
              </a:extLst>
            </p:cNvPr>
            <p:cNvSpPr/>
            <p:nvPr/>
          </p:nvSpPr>
          <p:spPr>
            <a:xfrm>
              <a:off x="3198886" y="3155048"/>
              <a:ext cx="1432209" cy="956262"/>
            </a:xfrm>
            <a:custGeom>
              <a:avLst/>
              <a:gdLst>
                <a:gd name="connsiteX0" fmla="*/ 1429589 w 1432209"/>
                <a:gd name="connsiteY0" fmla="*/ 86020 h 956261"/>
                <a:gd name="connsiteX1" fmla="*/ 1378938 w 1432209"/>
                <a:gd name="connsiteY1" fmla="*/ 0 h 956261"/>
                <a:gd name="connsiteX2" fmla="*/ 1323484 w 1432209"/>
                <a:gd name="connsiteY2" fmla="*/ 164180 h 956261"/>
                <a:gd name="connsiteX3" fmla="*/ 992503 w 1432209"/>
                <a:gd name="connsiteY3" fmla="*/ 500400 h 956261"/>
                <a:gd name="connsiteX4" fmla="*/ 731824 w 1432209"/>
                <a:gd name="connsiteY4" fmla="*/ 636634 h 956261"/>
                <a:gd name="connsiteX5" fmla="*/ 395167 w 1432209"/>
                <a:gd name="connsiteY5" fmla="*/ 785532 h 956261"/>
                <a:gd name="connsiteX6" fmla="*/ 150207 w 1432209"/>
                <a:gd name="connsiteY6" fmla="*/ 868495 h 956261"/>
                <a:gd name="connsiteX7" fmla="*/ 19213 w 1432209"/>
                <a:gd name="connsiteY7" fmla="*/ 935739 h 956261"/>
                <a:gd name="connsiteX8" fmla="*/ 0 w 1432209"/>
                <a:gd name="connsiteY8" fmla="*/ 956698 h 956261"/>
                <a:gd name="connsiteX9" fmla="*/ 407830 w 1432209"/>
                <a:gd name="connsiteY9" fmla="*/ 876355 h 956261"/>
                <a:gd name="connsiteX10" fmla="*/ 882905 w 1432209"/>
                <a:gd name="connsiteY10" fmla="*/ 737937 h 956261"/>
                <a:gd name="connsiteX11" fmla="*/ 1207772 w 1432209"/>
                <a:gd name="connsiteY11" fmla="*/ 563277 h 956261"/>
                <a:gd name="connsiteX12" fmla="*/ 1402080 w 1432209"/>
                <a:gd name="connsiteY12" fmla="*/ 316134 h 956261"/>
                <a:gd name="connsiteX13" fmla="*/ 1429589 w 1432209"/>
                <a:gd name="connsiteY13" fmla="*/ 86020 h 9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2209" h="956261">
                  <a:moveTo>
                    <a:pt x="1429589" y="86020"/>
                  </a:moveTo>
                  <a:cubicBezTo>
                    <a:pt x="1423040" y="52398"/>
                    <a:pt x="1407757" y="23142"/>
                    <a:pt x="1378938" y="0"/>
                  </a:cubicBezTo>
                  <a:cubicBezTo>
                    <a:pt x="1374571" y="15719"/>
                    <a:pt x="1362782" y="98683"/>
                    <a:pt x="1323484" y="164180"/>
                  </a:cubicBezTo>
                  <a:cubicBezTo>
                    <a:pt x="1220434" y="335783"/>
                    <a:pt x="1066734" y="452369"/>
                    <a:pt x="992503" y="500400"/>
                  </a:cubicBezTo>
                  <a:cubicBezTo>
                    <a:pt x="909977" y="553671"/>
                    <a:pt x="820900" y="596026"/>
                    <a:pt x="731824" y="636634"/>
                  </a:cubicBezTo>
                  <a:cubicBezTo>
                    <a:pt x="620042" y="687286"/>
                    <a:pt x="508696" y="739247"/>
                    <a:pt x="395167" y="785532"/>
                  </a:cubicBezTo>
                  <a:cubicBezTo>
                    <a:pt x="315261" y="817844"/>
                    <a:pt x="231861" y="840113"/>
                    <a:pt x="150207" y="868495"/>
                  </a:cubicBezTo>
                  <a:cubicBezTo>
                    <a:pt x="103486" y="884651"/>
                    <a:pt x="58511" y="905174"/>
                    <a:pt x="19213" y="935739"/>
                  </a:cubicBezTo>
                  <a:cubicBezTo>
                    <a:pt x="11790" y="941415"/>
                    <a:pt x="6113" y="949712"/>
                    <a:pt x="0" y="956698"/>
                  </a:cubicBezTo>
                  <a:cubicBezTo>
                    <a:pt x="51961" y="949275"/>
                    <a:pt x="276399" y="905610"/>
                    <a:pt x="407830" y="876355"/>
                  </a:cubicBezTo>
                  <a:cubicBezTo>
                    <a:pt x="568954" y="840550"/>
                    <a:pt x="728767" y="797758"/>
                    <a:pt x="882905" y="737937"/>
                  </a:cubicBezTo>
                  <a:cubicBezTo>
                    <a:pt x="998180" y="693399"/>
                    <a:pt x="1109089" y="639691"/>
                    <a:pt x="1207772" y="563277"/>
                  </a:cubicBezTo>
                  <a:cubicBezTo>
                    <a:pt x="1293355" y="497343"/>
                    <a:pt x="1363219" y="418310"/>
                    <a:pt x="1402080" y="316134"/>
                  </a:cubicBezTo>
                  <a:cubicBezTo>
                    <a:pt x="1430026" y="242340"/>
                    <a:pt x="1445309" y="165927"/>
                    <a:pt x="1429589" y="86020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30D72E-1F5B-42BF-B863-1EB772E073E4}"/>
                </a:ext>
              </a:extLst>
            </p:cNvPr>
            <p:cNvSpPr/>
            <p:nvPr/>
          </p:nvSpPr>
          <p:spPr>
            <a:xfrm>
              <a:off x="1747028" y="5096826"/>
              <a:ext cx="441016" cy="52398"/>
            </a:xfrm>
            <a:custGeom>
              <a:avLst/>
              <a:gdLst>
                <a:gd name="connsiteX0" fmla="*/ 343206 w 441015"/>
                <a:gd name="connsiteY0" fmla="*/ 54581 h 52397"/>
                <a:gd name="connsiteX1" fmla="*/ 444072 w 441015"/>
                <a:gd name="connsiteY1" fmla="*/ 49778 h 52397"/>
                <a:gd name="connsiteX2" fmla="*/ 374645 w 441015"/>
                <a:gd name="connsiteY2" fmla="*/ 24889 h 52397"/>
                <a:gd name="connsiteX3" fmla="*/ 226184 w 441015"/>
                <a:gd name="connsiteY3" fmla="*/ 9606 h 52397"/>
                <a:gd name="connsiteX4" fmla="*/ 0 w 441015"/>
                <a:gd name="connsiteY4" fmla="*/ 0 h 52397"/>
                <a:gd name="connsiteX5" fmla="*/ 24016 w 441015"/>
                <a:gd name="connsiteY5" fmla="*/ 54581 h 52397"/>
                <a:gd name="connsiteX6" fmla="*/ 343206 w 441015"/>
                <a:gd name="connsiteY6" fmla="*/ 54581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015" h="52397">
                  <a:moveTo>
                    <a:pt x="343206" y="54581"/>
                  </a:moveTo>
                  <a:cubicBezTo>
                    <a:pt x="376828" y="55018"/>
                    <a:pt x="410450" y="51525"/>
                    <a:pt x="444072" y="49778"/>
                  </a:cubicBezTo>
                  <a:cubicBezTo>
                    <a:pt x="444509" y="47595"/>
                    <a:pt x="398661" y="27945"/>
                    <a:pt x="374645" y="24889"/>
                  </a:cubicBezTo>
                  <a:cubicBezTo>
                    <a:pt x="325304" y="17903"/>
                    <a:pt x="275526" y="12663"/>
                    <a:pt x="226184" y="9606"/>
                  </a:cubicBezTo>
                  <a:cubicBezTo>
                    <a:pt x="151081" y="5240"/>
                    <a:pt x="75977" y="3056"/>
                    <a:pt x="0" y="0"/>
                  </a:cubicBezTo>
                  <a:cubicBezTo>
                    <a:pt x="6550" y="27509"/>
                    <a:pt x="15283" y="41045"/>
                    <a:pt x="24016" y="54581"/>
                  </a:cubicBezTo>
                  <a:cubicBezTo>
                    <a:pt x="127065" y="56764"/>
                    <a:pt x="239720" y="53271"/>
                    <a:pt x="343206" y="5458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A690579-681C-4F52-BF6B-FE74806D30C2}"/>
                </a:ext>
              </a:extLst>
            </p:cNvPr>
            <p:cNvSpPr/>
            <p:nvPr/>
          </p:nvSpPr>
          <p:spPr>
            <a:xfrm>
              <a:off x="1945267" y="5496797"/>
              <a:ext cx="410450" cy="61131"/>
            </a:xfrm>
            <a:custGeom>
              <a:avLst/>
              <a:gdLst>
                <a:gd name="connsiteX0" fmla="*/ 395604 w 410450"/>
                <a:gd name="connsiteY0" fmla="*/ 26635 h 61130"/>
                <a:gd name="connsiteX1" fmla="*/ 412633 w 410450"/>
                <a:gd name="connsiteY1" fmla="*/ 16593 h 61130"/>
                <a:gd name="connsiteX2" fmla="*/ 0 w 410450"/>
                <a:gd name="connsiteY2" fmla="*/ 0 h 61130"/>
                <a:gd name="connsiteX3" fmla="*/ 29692 w 410450"/>
                <a:gd name="connsiteY3" fmla="*/ 63314 h 61130"/>
                <a:gd name="connsiteX4" fmla="*/ 279455 w 410450"/>
                <a:gd name="connsiteY4" fmla="*/ 49778 h 61130"/>
                <a:gd name="connsiteX5" fmla="*/ 395604 w 410450"/>
                <a:gd name="connsiteY5" fmla="*/ 26635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0450" h="61130">
                  <a:moveTo>
                    <a:pt x="395604" y="26635"/>
                  </a:moveTo>
                  <a:cubicBezTo>
                    <a:pt x="401717" y="24016"/>
                    <a:pt x="406957" y="20086"/>
                    <a:pt x="412633" y="16593"/>
                  </a:cubicBezTo>
                  <a:cubicBezTo>
                    <a:pt x="412197" y="15283"/>
                    <a:pt x="131431" y="4366"/>
                    <a:pt x="0" y="0"/>
                  </a:cubicBezTo>
                  <a:cubicBezTo>
                    <a:pt x="9606" y="28382"/>
                    <a:pt x="17029" y="48468"/>
                    <a:pt x="29692" y="63314"/>
                  </a:cubicBezTo>
                  <a:cubicBezTo>
                    <a:pt x="100866" y="61131"/>
                    <a:pt x="208282" y="53708"/>
                    <a:pt x="279455" y="49778"/>
                  </a:cubicBezTo>
                  <a:cubicBezTo>
                    <a:pt x="318754" y="47595"/>
                    <a:pt x="358489" y="43228"/>
                    <a:pt x="395604" y="26635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FF4004-C19F-4B4D-9884-1F4EB4770C3F}"/>
                </a:ext>
              </a:extLst>
            </p:cNvPr>
            <p:cNvSpPr/>
            <p:nvPr/>
          </p:nvSpPr>
          <p:spPr>
            <a:xfrm>
              <a:off x="1789383" y="5192452"/>
              <a:ext cx="379885" cy="52398"/>
            </a:xfrm>
            <a:custGeom>
              <a:avLst/>
              <a:gdLst>
                <a:gd name="connsiteX0" fmla="*/ 351066 w 379884"/>
                <a:gd name="connsiteY0" fmla="*/ 44538 h 52397"/>
                <a:gd name="connsiteX1" fmla="*/ 380321 w 379884"/>
                <a:gd name="connsiteY1" fmla="*/ 31875 h 52397"/>
                <a:gd name="connsiteX2" fmla="*/ 379011 w 379884"/>
                <a:gd name="connsiteY2" fmla="*/ 25326 h 52397"/>
                <a:gd name="connsiteX3" fmla="*/ 873 w 379884"/>
                <a:gd name="connsiteY3" fmla="*/ 0 h 52397"/>
                <a:gd name="connsiteX4" fmla="*/ 0 w 379884"/>
                <a:gd name="connsiteY4" fmla="*/ 5676 h 52397"/>
                <a:gd name="connsiteX5" fmla="*/ 24016 w 379884"/>
                <a:gd name="connsiteY5" fmla="*/ 41045 h 52397"/>
                <a:gd name="connsiteX6" fmla="*/ 37988 w 379884"/>
                <a:gd name="connsiteY6" fmla="*/ 47595 h 52397"/>
                <a:gd name="connsiteX7" fmla="*/ 219634 w 379884"/>
                <a:gd name="connsiteY7" fmla="*/ 55018 h 52397"/>
                <a:gd name="connsiteX8" fmla="*/ 351066 w 379884"/>
                <a:gd name="connsiteY8" fmla="*/ 44538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884" h="52397">
                  <a:moveTo>
                    <a:pt x="351066" y="44538"/>
                  </a:moveTo>
                  <a:cubicBezTo>
                    <a:pt x="361109" y="41045"/>
                    <a:pt x="370278" y="36242"/>
                    <a:pt x="380321" y="31875"/>
                  </a:cubicBezTo>
                  <a:cubicBezTo>
                    <a:pt x="379885" y="29692"/>
                    <a:pt x="379448" y="27509"/>
                    <a:pt x="379011" y="25326"/>
                  </a:cubicBezTo>
                  <a:cubicBezTo>
                    <a:pt x="252820" y="17029"/>
                    <a:pt x="127065" y="8296"/>
                    <a:pt x="873" y="0"/>
                  </a:cubicBezTo>
                  <a:cubicBezTo>
                    <a:pt x="437" y="1747"/>
                    <a:pt x="437" y="3930"/>
                    <a:pt x="0" y="5676"/>
                  </a:cubicBezTo>
                  <a:cubicBezTo>
                    <a:pt x="7860" y="17466"/>
                    <a:pt x="15283" y="29692"/>
                    <a:pt x="24016" y="41045"/>
                  </a:cubicBezTo>
                  <a:cubicBezTo>
                    <a:pt x="26636" y="44538"/>
                    <a:pt x="33185" y="47595"/>
                    <a:pt x="37988" y="47595"/>
                  </a:cubicBezTo>
                  <a:cubicBezTo>
                    <a:pt x="98683" y="50651"/>
                    <a:pt x="158940" y="53708"/>
                    <a:pt x="219634" y="55018"/>
                  </a:cubicBezTo>
                  <a:cubicBezTo>
                    <a:pt x="263299" y="56328"/>
                    <a:pt x="308274" y="58511"/>
                    <a:pt x="351066" y="4453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21364ED-968A-4395-AA5B-61EA29521A41}"/>
                </a:ext>
              </a:extLst>
            </p:cNvPr>
            <p:cNvSpPr/>
            <p:nvPr/>
          </p:nvSpPr>
          <p:spPr>
            <a:xfrm>
              <a:off x="1843527" y="5285022"/>
              <a:ext cx="349319" cy="56764"/>
            </a:xfrm>
            <a:custGeom>
              <a:avLst/>
              <a:gdLst>
                <a:gd name="connsiteX0" fmla="*/ 192562 w 349319"/>
                <a:gd name="connsiteY0" fmla="*/ 57201 h 56764"/>
                <a:gd name="connsiteX1" fmla="*/ 307838 w 349319"/>
                <a:gd name="connsiteY1" fmla="*/ 51961 h 56764"/>
                <a:gd name="connsiteX2" fmla="*/ 351939 w 349319"/>
                <a:gd name="connsiteY2" fmla="*/ 28819 h 56764"/>
                <a:gd name="connsiteX3" fmla="*/ 0 w 349319"/>
                <a:gd name="connsiteY3" fmla="*/ 0 h 56764"/>
                <a:gd name="connsiteX4" fmla="*/ 27072 w 349319"/>
                <a:gd name="connsiteY4" fmla="*/ 56764 h 56764"/>
                <a:gd name="connsiteX5" fmla="*/ 192562 w 349319"/>
                <a:gd name="connsiteY5" fmla="*/ 57201 h 5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319" h="56764">
                  <a:moveTo>
                    <a:pt x="192562" y="57201"/>
                  </a:moveTo>
                  <a:cubicBezTo>
                    <a:pt x="230987" y="56764"/>
                    <a:pt x="269849" y="55454"/>
                    <a:pt x="307838" y="51961"/>
                  </a:cubicBezTo>
                  <a:cubicBezTo>
                    <a:pt x="323120" y="50651"/>
                    <a:pt x="339713" y="44975"/>
                    <a:pt x="351939" y="28819"/>
                  </a:cubicBezTo>
                  <a:cubicBezTo>
                    <a:pt x="233607" y="6986"/>
                    <a:pt x="117022" y="3057"/>
                    <a:pt x="0" y="0"/>
                  </a:cubicBezTo>
                  <a:cubicBezTo>
                    <a:pt x="6550" y="17029"/>
                    <a:pt x="22269" y="56764"/>
                    <a:pt x="27072" y="56764"/>
                  </a:cubicBezTo>
                  <a:cubicBezTo>
                    <a:pt x="81217" y="58511"/>
                    <a:pt x="138854" y="57638"/>
                    <a:pt x="192562" y="5720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57E068-5E55-4E8D-8920-11FF2720A5C5}"/>
                </a:ext>
              </a:extLst>
            </p:cNvPr>
            <p:cNvSpPr/>
            <p:nvPr/>
          </p:nvSpPr>
          <p:spPr>
            <a:xfrm>
              <a:off x="1892869" y="5381521"/>
              <a:ext cx="362419" cy="61131"/>
            </a:xfrm>
            <a:custGeom>
              <a:avLst/>
              <a:gdLst>
                <a:gd name="connsiteX0" fmla="*/ 362419 w 362418"/>
                <a:gd name="connsiteY0" fmla="*/ 45412 h 61130"/>
                <a:gd name="connsiteX1" fmla="*/ 321810 w 362418"/>
                <a:gd name="connsiteY1" fmla="*/ 26636 h 61130"/>
                <a:gd name="connsiteX2" fmla="*/ 210028 w 362418"/>
                <a:gd name="connsiteY2" fmla="*/ 16593 h 61130"/>
                <a:gd name="connsiteX3" fmla="*/ 0 w 362418"/>
                <a:gd name="connsiteY3" fmla="*/ 0 h 61130"/>
                <a:gd name="connsiteX4" fmla="*/ 23142 w 362418"/>
                <a:gd name="connsiteY4" fmla="*/ 54581 h 61130"/>
                <a:gd name="connsiteX5" fmla="*/ 362419 w 362418"/>
                <a:gd name="connsiteY5" fmla="*/ 45412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418" h="61130">
                  <a:moveTo>
                    <a:pt x="362419" y="45412"/>
                  </a:moveTo>
                  <a:cubicBezTo>
                    <a:pt x="349319" y="37115"/>
                    <a:pt x="335783" y="28382"/>
                    <a:pt x="321810" y="26636"/>
                  </a:cubicBezTo>
                  <a:cubicBezTo>
                    <a:pt x="284695" y="21832"/>
                    <a:pt x="247580" y="18339"/>
                    <a:pt x="210028" y="16593"/>
                  </a:cubicBezTo>
                  <a:cubicBezTo>
                    <a:pt x="160687" y="13973"/>
                    <a:pt x="23142" y="4803"/>
                    <a:pt x="0" y="0"/>
                  </a:cubicBezTo>
                  <a:cubicBezTo>
                    <a:pt x="7860" y="18776"/>
                    <a:pt x="14846" y="35369"/>
                    <a:pt x="23142" y="54581"/>
                  </a:cubicBezTo>
                  <a:cubicBezTo>
                    <a:pt x="134488" y="67244"/>
                    <a:pt x="248017" y="60694"/>
                    <a:pt x="362419" y="4541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675A11F-5B6D-4254-A855-A9D867AF2FCC}"/>
                </a:ext>
              </a:extLst>
            </p:cNvPr>
            <p:cNvSpPr/>
            <p:nvPr/>
          </p:nvSpPr>
          <p:spPr>
            <a:xfrm>
              <a:off x="1701616" y="4988101"/>
              <a:ext cx="480314" cy="65497"/>
            </a:xfrm>
            <a:custGeom>
              <a:avLst/>
              <a:gdLst>
                <a:gd name="connsiteX0" fmla="*/ 181646 w 480313"/>
                <a:gd name="connsiteY0" fmla="*/ 61567 h 65497"/>
                <a:gd name="connsiteX1" fmla="*/ 369842 w 480313"/>
                <a:gd name="connsiteY1" fmla="*/ 65497 h 65497"/>
                <a:gd name="connsiteX2" fmla="*/ 480751 w 480313"/>
                <a:gd name="connsiteY2" fmla="*/ 55018 h 65497"/>
                <a:gd name="connsiteX3" fmla="*/ 480314 w 480313"/>
                <a:gd name="connsiteY3" fmla="*/ 47158 h 65497"/>
                <a:gd name="connsiteX4" fmla="*/ 0 w 480313"/>
                <a:gd name="connsiteY4" fmla="*/ 0 h 65497"/>
                <a:gd name="connsiteX5" fmla="*/ 12226 w 480313"/>
                <a:gd name="connsiteY5" fmla="*/ 41045 h 65497"/>
                <a:gd name="connsiteX6" fmla="*/ 44975 w 480313"/>
                <a:gd name="connsiteY6" fmla="*/ 61567 h 65497"/>
                <a:gd name="connsiteX7" fmla="*/ 181646 w 480313"/>
                <a:gd name="connsiteY7" fmla="*/ 61567 h 6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0313" h="65497">
                  <a:moveTo>
                    <a:pt x="181646" y="61567"/>
                  </a:moveTo>
                  <a:cubicBezTo>
                    <a:pt x="244523" y="62441"/>
                    <a:pt x="307401" y="65934"/>
                    <a:pt x="369842" y="65497"/>
                  </a:cubicBezTo>
                  <a:cubicBezTo>
                    <a:pt x="406957" y="65061"/>
                    <a:pt x="444072" y="58948"/>
                    <a:pt x="480751" y="55018"/>
                  </a:cubicBezTo>
                  <a:cubicBezTo>
                    <a:pt x="480751" y="52398"/>
                    <a:pt x="480314" y="49778"/>
                    <a:pt x="480314" y="47158"/>
                  </a:cubicBezTo>
                  <a:cubicBezTo>
                    <a:pt x="323557" y="18776"/>
                    <a:pt x="162434" y="32749"/>
                    <a:pt x="0" y="0"/>
                  </a:cubicBezTo>
                  <a:cubicBezTo>
                    <a:pt x="5240" y="16593"/>
                    <a:pt x="9170" y="28819"/>
                    <a:pt x="12226" y="41045"/>
                  </a:cubicBezTo>
                  <a:cubicBezTo>
                    <a:pt x="16593" y="58511"/>
                    <a:pt x="26199" y="62441"/>
                    <a:pt x="44975" y="61567"/>
                  </a:cubicBezTo>
                  <a:cubicBezTo>
                    <a:pt x="90823" y="59384"/>
                    <a:pt x="136235" y="60694"/>
                    <a:pt x="181646" y="6156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D8C9C6F-3D8D-4829-99DC-DA8473336A8A}"/>
                </a:ext>
              </a:extLst>
            </p:cNvPr>
            <p:cNvSpPr/>
            <p:nvPr/>
          </p:nvSpPr>
          <p:spPr>
            <a:xfrm>
              <a:off x="1651402" y="4797722"/>
              <a:ext cx="449749" cy="74230"/>
            </a:xfrm>
            <a:custGeom>
              <a:avLst/>
              <a:gdLst>
                <a:gd name="connsiteX0" fmla="*/ 429226 w 449748"/>
                <a:gd name="connsiteY0" fmla="*/ 75104 h 74230"/>
                <a:gd name="connsiteX1" fmla="*/ 449749 w 449748"/>
                <a:gd name="connsiteY1" fmla="*/ 75104 h 74230"/>
                <a:gd name="connsiteX2" fmla="*/ 279455 w 449748"/>
                <a:gd name="connsiteY2" fmla="*/ 41918 h 74230"/>
                <a:gd name="connsiteX3" fmla="*/ 92133 w 449748"/>
                <a:gd name="connsiteY3" fmla="*/ 13973 h 74230"/>
                <a:gd name="connsiteX4" fmla="*/ 0 w 449748"/>
                <a:gd name="connsiteY4" fmla="*/ 0 h 74230"/>
                <a:gd name="connsiteX5" fmla="*/ 10480 w 449748"/>
                <a:gd name="connsiteY5" fmla="*/ 55454 h 74230"/>
                <a:gd name="connsiteX6" fmla="*/ 196929 w 449748"/>
                <a:gd name="connsiteY6" fmla="*/ 74230 h 74230"/>
                <a:gd name="connsiteX7" fmla="*/ 429226 w 449748"/>
                <a:gd name="connsiteY7" fmla="*/ 75104 h 7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748" h="74230">
                  <a:moveTo>
                    <a:pt x="429226" y="75104"/>
                  </a:moveTo>
                  <a:cubicBezTo>
                    <a:pt x="435339" y="75104"/>
                    <a:pt x="441452" y="75104"/>
                    <a:pt x="449749" y="75104"/>
                  </a:cubicBezTo>
                  <a:cubicBezTo>
                    <a:pt x="444072" y="56328"/>
                    <a:pt x="306964" y="45411"/>
                    <a:pt x="279455" y="41918"/>
                  </a:cubicBezTo>
                  <a:cubicBezTo>
                    <a:pt x="216578" y="34932"/>
                    <a:pt x="154574" y="23579"/>
                    <a:pt x="92133" y="13973"/>
                  </a:cubicBezTo>
                  <a:cubicBezTo>
                    <a:pt x="62004" y="9170"/>
                    <a:pt x="31875" y="4803"/>
                    <a:pt x="0" y="0"/>
                  </a:cubicBezTo>
                  <a:cubicBezTo>
                    <a:pt x="0" y="14410"/>
                    <a:pt x="1747" y="51088"/>
                    <a:pt x="10480" y="55454"/>
                  </a:cubicBezTo>
                  <a:cubicBezTo>
                    <a:pt x="39298" y="69427"/>
                    <a:pt x="136671" y="71610"/>
                    <a:pt x="196929" y="74230"/>
                  </a:cubicBezTo>
                  <a:cubicBezTo>
                    <a:pt x="274216" y="77724"/>
                    <a:pt x="351939" y="75104"/>
                    <a:pt x="429226" y="751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736F0A1-EF72-415D-82AC-D0F1C7A29C4C}"/>
                </a:ext>
              </a:extLst>
            </p:cNvPr>
            <p:cNvSpPr/>
            <p:nvPr/>
          </p:nvSpPr>
          <p:spPr>
            <a:xfrm>
              <a:off x="1683277" y="4902081"/>
              <a:ext cx="458482" cy="61131"/>
            </a:xfrm>
            <a:custGeom>
              <a:avLst/>
              <a:gdLst>
                <a:gd name="connsiteX0" fmla="*/ 155884 w 458481"/>
                <a:gd name="connsiteY0" fmla="*/ 58074 h 61130"/>
                <a:gd name="connsiteX1" fmla="*/ 455425 w 458481"/>
                <a:gd name="connsiteY1" fmla="*/ 53271 h 61130"/>
                <a:gd name="connsiteX2" fmla="*/ 462411 w 458481"/>
                <a:gd name="connsiteY2" fmla="*/ 48905 h 61130"/>
                <a:gd name="connsiteX3" fmla="*/ 414380 w 458481"/>
                <a:gd name="connsiteY3" fmla="*/ 33622 h 61130"/>
                <a:gd name="connsiteX4" fmla="*/ 205662 w 458481"/>
                <a:gd name="connsiteY4" fmla="*/ 13099 h 61130"/>
                <a:gd name="connsiteX5" fmla="*/ 93006 w 458481"/>
                <a:gd name="connsiteY5" fmla="*/ 7423 h 61130"/>
                <a:gd name="connsiteX6" fmla="*/ 0 w 458481"/>
                <a:gd name="connsiteY6" fmla="*/ 0 h 61130"/>
                <a:gd name="connsiteX7" fmla="*/ 10480 w 458481"/>
                <a:gd name="connsiteY7" fmla="*/ 53708 h 61130"/>
                <a:gd name="connsiteX8" fmla="*/ 155884 w 458481"/>
                <a:gd name="connsiteY8" fmla="*/ 58074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81" h="61130">
                  <a:moveTo>
                    <a:pt x="155884" y="58074"/>
                  </a:moveTo>
                  <a:cubicBezTo>
                    <a:pt x="255876" y="57638"/>
                    <a:pt x="355869" y="55018"/>
                    <a:pt x="455425" y="53271"/>
                  </a:cubicBezTo>
                  <a:cubicBezTo>
                    <a:pt x="456735" y="53271"/>
                    <a:pt x="458045" y="51961"/>
                    <a:pt x="462411" y="48905"/>
                  </a:cubicBezTo>
                  <a:cubicBezTo>
                    <a:pt x="444509" y="43228"/>
                    <a:pt x="429663" y="37115"/>
                    <a:pt x="414380" y="33622"/>
                  </a:cubicBezTo>
                  <a:cubicBezTo>
                    <a:pt x="345826" y="17029"/>
                    <a:pt x="275962" y="15283"/>
                    <a:pt x="205662" y="13099"/>
                  </a:cubicBezTo>
                  <a:cubicBezTo>
                    <a:pt x="168110" y="11790"/>
                    <a:pt x="130558" y="9606"/>
                    <a:pt x="93006" y="7423"/>
                  </a:cubicBezTo>
                  <a:cubicBezTo>
                    <a:pt x="62441" y="5677"/>
                    <a:pt x="31875" y="2620"/>
                    <a:pt x="0" y="0"/>
                  </a:cubicBezTo>
                  <a:cubicBezTo>
                    <a:pt x="437" y="31002"/>
                    <a:pt x="3930" y="39298"/>
                    <a:pt x="10480" y="53708"/>
                  </a:cubicBezTo>
                  <a:cubicBezTo>
                    <a:pt x="54581" y="67681"/>
                    <a:pt x="110472" y="58511"/>
                    <a:pt x="155884" y="580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66777A-92F6-46F0-A42B-6DDD4F1E6796}"/>
                </a:ext>
              </a:extLst>
            </p:cNvPr>
            <p:cNvSpPr/>
            <p:nvPr/>
          </p:nvSpPr>
          <p:spPr>
            <a:xfrm>
              <a:off x="1626513" y="4712138"/>
              <a:ext cx="541445" cy="69864"/>
            </a:xfrm>
            <a:custGeom>
              <a:avLst/>
              <a:gdLst>
                <a:gd name="connsiteX0" fmla="*/ 336656 w 541444"/>
                <a:gd name="connsiteY0" fmla="*/ 71174 h 69863"/>
                <a:gd name="connsiteX1" fmla="*/ 542755 w 541444"/>
                <a:gd name="connsiteY1" fmla="*/ 71611 h 69863"/>
                <a:gd name="connsiteX2" fmla="*/ 537952 w 541444"/>
                <a:gd name="connsiteY2" fmla="*/ 65934 h 69863"/>
                <a:gd name="connsiteX3" fmla="*/ 507823 w 541444"/>
                <a:gd name="connsiteY3" fmla="*/ 55454 h 69863"/>
                <a:gd name="connsiteX4" fmla="*/ 273342 w 541444"/>
                <a:gd name="connsiteY4" fmla="*/ 24452 h 69863"/>
                <a:gd name="connsiteX5" fmla="*/ 139291 w 541444"/>
                <a:gd name="connsiteY5" fmla="*/ 14846 h 69863"/>
                <a:gd name="connsiteX6" fmla="*/ 0 w 541444"/>
                <a:gd name="connsiteY6" fmla="*/ 0 h 69863"/>
                <a:gd name="connsiteX7" fmla="*/ 8733 w 541444"/>
                <a:gd name="connsiteY7" fmla="*/ 35805 h 69863"/>
                <a:gd name="connsiteX8" fmla="*/ 21396 w 541444"/>
                <a:gd name="connsiteY8" fmla="*/ 49778 h 69863"/>
                <a:gd name="connsiteX9" fmla="*/ 239284 w 541444"/>
                <a:gd name="connsiteY9" fmla="*/ 66807 h 69863"/>
                <a:gd name="connsiteX10" fmla="*/ 336656 w 541444"/>
                <a:gd name="connsiteY10" fmla="*/ 71174 h 6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444" h="69863">
                  <a:moveTo>
                    <a:pt x="336656" y="71174"/>
                  </a:moveTo>
                  <a:cubicBezTo>
                    <a:pt x="404337" y="72047"/>
                    <a:pt x="472454" y="71611"/>
                    <a:pt x="542755" y="71611"/>
                  </a:cubicBezTo>
                  <a:cubicBezTo>
                    <a:pt x="539698" y="68117"/>
                    <a:pt x="539262" y="66371"/>
                    <a:pt x="537952" y="65934"/>
                  </a:cubicBezTo>
                  <a:cubicBezTo>
                    <a:pt x="527909" y="62441"/>
                    <a:pt x="517866" y="58511"/>
                    <a:pt x="507823" y="55454"/>
                  </a:cubicBezTo>
                  <a:cubicBezTo>
                    <a:pt x="431409" y="33185"/>
                    <a:pt x="352376" y="30129"/>
                    <a:pt x="273342" y="24452"/>
                  </a:cubicBezTo>
                  <a:cubicBezTo>
                    <a:pt x="228804" y="21396"/>
                    <a:pt x="183829" y="19213"/>
                    <a:pt x="139291" y="14846"/>
                  </a:cubicBezTo>
                  <a:cubicBezTo>
                    <a:pt x="99119" y="10916"/>
                    <a:pt x="41918" y="5240"/>
                    <a:pt x="0" y="0"/>
                  </a:cubicBezTo>
                  <a:cubicBezTo>
                    <a:pt x="0" y="11353"/>
                    <a:pt x="9170" y="23579"/>
                    <a:pt x="8733" y="35805"/>
                  </a:cubicBezTo>
                  <a:cubicBezTo>
                    <a:pt x="8296" y="44975"/>
                    <a:pt x="12226" y="48905"/>
                    <a:pt x="21396" y="49778"/>
                  </a:cubicBezTo>
                  <a:cubicBezTo>
                    <a:pt x="91260" y="55454"/>
                    <a:pt x="169857" y="61568"/>
                    <a:pt x="239284" y="66807"/>
                  </a:cubicBezTo>
                  <a:cubicBezTo>
                    <a:pt x="271596" y="68991"/>
                    <a:pt x="303908" y="70737"/>
                    <a:pt x="336656" y="711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24FCCD-E0AB-46C2-9E7D-74CFCA8866A9}"/>
                </a:ext>
              </a:extLst>
            </p:cNvPr>
            <p:cNvSpPr/>
            <p:nvPr/>
          </p:nvSpPr>
          <p:spPr>
            <a:xfrm>
              <a:off x="1998973" y="5601528"/>
              <a:ext cx="392984" cy="43665"/>
            </a:xfrm>
            <a:custGeom>
              <a:avLst/>
              <a:gdLst>
                <a:gd name="connsiteX0" fmla="*/ 308276 w 392984"/>
                <a:gd name="connsiteY0" fmla="*/ 36307 h 43664"/>
                <a:gd name="connsiteX1" fmla="*/ 393422 w 392984"/>
                <a:gd name="connsiteY1" fmla="*/ 4868 h 43664"/>
                <a:gd name="connsiteX2" fmla="*/ 1 w 392984"/>
                <a:gd name="connsiteY2" fmla="*/ 938 h 43664"/>
                <a:gd name="connsiteX3" fmla="*/ 15284 w 392984"/>
                <a:gd name="connsiteY3" fmla="*/ 42420 h 43664"/>
                <a:gd name="connsiteX4" fmla="*/ 29694 w 392984"/>
                <a:gd name="connsiteY4" fmla="*/ 42857 h 43664"/>
                <a:gd name="connsiteX5" fmla="*/ 308276 w 392984"/>
                <a:gd name="connsiteY5" fmla="*/ 36307 h 4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984" h="43664">
                  <a:moveTo>
                    <a:pt x="308276" y="36307"/>
                  </a:moveTo>
                  <a:cubicBezTo>
                    <a:pt x="336658" y="31940"/>
                    <a:pt x="365040" y="24954"/>
                    <a:pt x="393422" y="4868"/>
                  </a:cubicBezTo>
                  <a:cubicBezTo>
                    <a:pt x="385126" y="3122"/>
                    <a:pt x="-872" y="-2118"/>
                    <a:pt x="1" y="938"/>
                  </a:cubicBezTo>
                  <a:cubicBezTo>
                    <a:pt x="4805" y="19714"/>
                    <a:pt x="10044" y="31067"/>
                    <a:pt x="15284" y="42420"/>
                  </a:cubicBezTo>
                  <a:cubicBezTo>
                    <a:pt x="14848" y="42420"/>
                    <a:pt x="27947" y="42857"/>
                    <a:pt x="29694" y="42857"/>
                  </a:cubicBezTo>
                  <a:cubicBezTo>
                    <a:pt x="122700" y="45040"/>
                    <a:pt x="215706" y="50716"/>
                    <a:pt x="308276" y="3630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8DBEB0E-2779-43D9-9A32-B48ECA214600}"/>
                </a:ext>
              </a:extLst>
            </p:cNvPr>
            <p:cNvSpPr/>
            <p:nvPr/>
          </p:nvSpPr>
          <p:spPr>
            <a:xfrm>
              <a:off x="2038518" y="5860089"/>
              <a:ext cx="720471" cy="100429"/>
            </a:xfrm>
            <a:custGeom>
              <a:avLst/>
              <a:gdLst>
                <a:gd name="connsiteX0" fmla="*/ 25517 w 720470"/>
                <a:gd name="connsiteY0" fmla="*/ 62004 h 100429"/>
                <a:gd name="connsiteX1" fmla="*/ 31630 w 720470"/>
                <a:gd name="connsiteY1" fmla="*/ 64187 h 100429"/>
                <a:gd name="connsiteX2" fmla="*/ 180964 w 720470"/>
                <a:gd name="connsiteY2" fmla="*/ 87766 h 100429"/>
                <a:gd name="connsiteX3" fmla="*/ 360427 w 720470"/>
                <a:gd name="connsiteY3" fmla="*/ 99992 h 100429"/>
                <a:gd name="connsiteX4" fmla="*/ 661278 w 720470"/>
                <a:gd name="connsiteY4" fmla="*/ 87766 h 100429"/>
                <a:gd name="connsiteX5" fmla="*/ 722845 w 720470"/>
                <a:gd name="connsiteY5" fmla="*/ 59821 h 100429"/>
                <a:gd name="connsiteX6" fmla="*/ 191 w 720470"/>
                <a:gd name="connsiteY6" fmla="*/ 0 h 100429"/>
                <a:gd name="connsiteX7" fmla="*/ 25517 w 720470"/>
                <a:gd name="connsiteY7" fmla="*/ 62004 h 10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470" h="100429">
                  <a:moveTo>
                    <a:pt x="25517" y="62004"/>
                  </a:moveTo>
                  <a:cubicBezTo>
                    <a:pt x="26390" y="63314"/>
                    <a:pt x="29447" y="64187"/>
                    <a:pt x="31630" y="64187"/>
                  </a:cubicBezTo>
                  <a:cubicBezTo>
                    <a:pt x="81408" y="72047"/>
                    <a:pt x="130749" y="82527"/>
                    <a:pt x="180964" y="87766"/>
                  </a:cubicBezTo>
                  <a:cubicBezTo>
                    <a:pt x="240785" y="94316"/>
                    <a:pt x="300606" y="97373"/>
                    <a:pt x="360427" y="99992"/>
                  </a:cubicBezTo>
                  <a:cubicBezTo>
                    <a:pt x="460856" y="104359"/>
                    <a:pt x="561285" y="101303"/>
                    <a:pt x="661278" y="87766"/>
                  </a:cubicBezTo>
                  <a:cubicBezTo>
                    <a:pt x="682674" y="84710"/>
                    <a:pt x="704506" y="79907"/>
                    <a:pt x="722845" y="59821"/>
                  </a:cubicBezTo>
                  <a:cubicBezTo>
                    <a:pt x="478322" y="56764"/>
                    <a:pt x="237728" y="50215"/>
                    <a:pt x="191" y="0"/>
                  </a:cubicBezTo>
                  <a:cubicBezTo>
                    <a:pt x="-1992" y="2183"/>
                    <a:pt x="15037" y="43228"/>
                    <a:pt x="25517" y="620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7F541D7-3DC3-4029-9B97-3F5E45BC0DBF}"/>
                </a:ext>
              </a:extLst>
            </p:cNvPr>
            <p:cNvSpPr/>
            <p:nvPr/>
          </p:nvSpPr>
          <p:spPr>
            <a:xfrm>
              <a:off x="2033033" y="5682809"/>
              <a:ext cx="344953" cy="61131"/>
            </a:xfrm>
            <a:custGeom>
              <a:avLst/>
              <a:gdLst>
                <a:gd name="connsiteX0" fmla="*/ 234044 w 344952"/>
                <a:gd name="connsiteY0" fmla="*/ 58948 h 61130"/>
                <a:gd name="connsiteX1" fmla="*/ 331417 w 344952"/>
                <a:gd name="connsiteY1" fmla="*/ 36679 h 61130"/>
                <a:gd name="connsiteX2" fmla="*/ 348883 w 344952"/>
                <a:gd name="connsiteY2" fmla="*/ 27072 h 61130"/>
                <a:gd name="connsiteX3" fmla="*/ 0 w 344952"/>
                <a:gd name="connsiteY3" fmla="*/ 0 h 61130"/>
                <a:gd name="connsiteX4" fmla="*/ 14410 w 344952"/>
                <a:gd name="connsiteY4" fmla="*/ 52398 h 61130"/>
                <a:gd name="connsiteX5" fmla="*/ 234044 w 344952"/>
                <a:gd name="connsiteY5" fmla="*/ 589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952" h="61130">
                  <a:moveTo>
                    <a:pt x="234044" y="58948"/>
                  </a:moveTo>
                  <a:cubicBezTo>
                    <a:pt x="266793" y="55891"/>
                    <a:pt x="299105" y="44538"/>
                    <a:pt x="331417" y="36679"/>
                  </a:cubicBezTo>
                  <a:cubicBezTo>
                    <a:pt x="337530" y="34932"/>
                    <a:pt x="343206" y="30129"/>
                    <a:pt x="348883" y="27072"/>
                  </a:cubicBezTo>
                  <a:cubicBezTo>
                    <a:pt x="348446" y="25326"/>
                    <a:pt x="113529" y="7423"/>
                    <a:pt x="0" y="0"/>
                  </a:cubicBezTo>
                  <a:cubicBezTo>
                    <a:pt x="0" y="11353"/>
                    <a:pt x="6550" y="43665"/>
                    <a:pt x="14410" y="52398"/>
                  </a:cubicBezTo>
                  <a:cubicBezTo>
                    <a:pt x="82527" y="66808"/>
                    <a:pt x="165053" y="65061"/>
                    <a:pt x="234044" y="589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5189C6-40CF-4382-8B85-349504168DCA}"/>
                </a:ext>
              </a:extLst>
            </p:cNvPr>
            <p:cNvSpPr/>
            <p:nvPr/>
          </p:nvSpPr>
          <p:spPr>
            <a:xfrm>
              <a:off x="2053854" y="5771348"/>
              <a:ext cx="371152" cy="61131"/>
            </a:xfrm>
            <a:custGeom>
              <a:avLst/>
              <a:gdLst>
                <a:gd name="connsiteX0" fmla="*/ 26337 w 371151"/>
                <a:gd name="connsiteY0" fmla="*/ 1848 h 61130"/>
                <a:gd name="connsiteX1" fmla="*/ 1448 w 371151"/>
                <a:gd name="connsiteY1" fmla="*/ 1848 h 61130"/>
                <a:gd name="connsiteX2" fmla="*/ 7124 w 371151"/>
                <a:gd name="connsiteY2" fmla="*/ 37653 h 61130"/>
                <a:gd name="connsiteX3" fmla="*/ 307975 w 371151"/>
                <a:gd name="connsiteY3" fmla="*/ 58175 h 61130"/>
                <a:gd name="connsiteX4" fmla="*/ 373910 w 371151"/>
                <a:gd name="connsiteY4" fmla="*/ 35906 h 61130"/>
                <a:gd name="connsiteX5" fmla="*/ 153402 w 371151"/>
                <a:gd name="connsiteY5" fmla="*/ 10144 h 61130"/>
                <a:gd name="connsiteX6" fmla="*/ 26337 w 371151"/>
                <a:gd name="connsiteY6" fmla="*/ 18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1" h="61130">
                  <a:moveTo>
                    <a:pt x="26337" y="1848"/>
                  </a:moveTo>
                  <a:cubicBezTo>
                    <a:pt x="19787" y="1411"/>
                    <a:pt x="3194" y="-2082"/>
                    <a:pt x="1448" y="1848"/>
                  </a:cubicBezTo>
                  <a:cubicBezTo>
                    <a:pt x="-2482" y="12327"/>
                    <a:pt x="2321" y="24553"/>
                    <a:pt x="7124" y="37653"/>
                  </a:cubicBezTo>
                  <a:cubicBezTo>
                    <a:pt x="10617" y="46386"/>
                    <a:pt x="219336" y="69528"/>
                    <a:pt x="307975" y="58175"/>
                  </a:cubicBezTo>
                  <a:cubicBezTo>
                    <a:pt x="330681" y="55119"/>
                    <a:pt x="374346" y="37653"/>
                    <a:pt x="373910" y="35906"/>
                  </a:cubicBezTo>
                  <a:cubicBezTo>
                    <a:pt x="372163" y="35033"/>
                    <a:pt x="225449" y="14074"/>
                    <a:pt x="153402" y="10144"/>
                  </a:cubicBezTo>
                  <a:cubicBezTo>
                    <a:pt x="111483" y="7961"/>
                    <a:pt x="69128" y="4031"/>
                    <a:pt x="26337" y="18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3B6E8CB-E867-4BFB-B462-CA44E09E7395}"/>
                </a:ext>
              </a:extLst>
            </p:cNvPr>
            <p:cNvSpPr/>
            <p:nvPr/>
          </p:nvSpPr>
          <p:spPr>
            <a:xfrm>
              <a:off x="1287358" y="4279961"/>
              <a:ext cx="2768355" cy="1790261"/>
            </a:xfrm>
            <a:custGeom>
              <a:avLst/>
              <a:gdLst>
                <a:gd name="connsiteX0" fmla="*/ 2454283 w 2768355"/>
                <a:gd name="connsiteY0" fmla="*/ 1124266 h 1790261"/>
                <a:gd name="connsiteX1" fmla="*/ 2685271 w 2768355"/>
                <a:gd name="connsiteY1" fmla="*/ 922097 h 1790261"/>
                <a:gd name="connsiteX2" fmla="*/ 2768234 w 2768355"/>
                <a:gd name="connsiteY2" fmla="*/ 670587 h 1790261"/>
                <a:gd name="connsiteX3" fmla="*/ 2666058 w 2768355"/>
                <a:gd name="connsiteY3" fmla="*/ 483265 h 1790261"/>
                <a:gd name="connsiteX4" fmla="*/ 2494892 w 2768355"/>
                <a:gd name="connsiteY4" fmla="*/ 421697 h 1790261"/>
                <a:gd name="connsiteX5" fmla="*/ 2376123 w 2768355"/>
                <a:gd name="connsiteY5" fmla="*/ 485885 h 1790261"/>
                <a:gd name="connsiteX6" fmla="*/ 2337261 w 2768355"/>
                <a:gd name="connsiteY6" fmla="*/ 561425 h 1790261"/>
                <a:gd name="connsiteX7" fmla="*/ 2280497 w 2768355"/>
                <a:gd name="connsiteY7" fmla="*/ 645699 h 1790261"/>
                <a:gd name="connsiteX8" fmla="*/ 2294906 w 2768355"/>
                <a:gd name="connsiteY8" fmla="*/ 594174 h 1790261"/>
                <a:gd name="connsiteX9" fmla="*/ 2335078 w 2768355"/>
                <a:gd name="connsiteY9" fmla="*/ 440037 h 1790261"/>
                <a:gd name="connsiteX10" fmla="*/ 2291850 w 2768355"/>
                <a:gd name="connsiteY10" fmla="*/ 367116 h 1790261"/>
                <a:gd name="connsiteX11" fmla="*/ 2253861 w 2768355"/>
                <a:gd name="connsiteY11" fmla="*/ 348340 h 1790261"/>
                <a:gd name="connsiteX12" fmla="*/ 2315866 w 2768355"/>
                <a:gd name="connsiteY12" fmla="*/ 321705 h 1790261"/>
                <a:gd name="connsiteX13" fmla="*/ 2418041 w 2768355"/>
                <a:gd name="connsiteY13" fmla="*/ 281097 h 1790261"/>
                <a:gd name="connsiteX14" fmla="*/ 2459523 w 2768355"/>
                <a:gd name="connsiteY14" fmla="*/ 241361 h 1790261"/>
                <a:gd name="connsiteX15" fmla="*/ 2428958 w 2768355"/>
                <a:gd name="connsiteY15" fmla="*/ 155778 h 1790261"/>
                <a:gd name="connsiteX16" fmla="*/ 2333332 w 2768355"/>
                <a:gd name="connsiteY16" fmla="*/ 107747 h 1790261"/>
                <a:gd name="connsiteX17" fmla="*/ 1921135 w 2768355"/>
                <a:gd name="connsiteY17" fmla="*/ 23910 h 1790261"/>
                <a:gd name="connsiteX18" fmla="*/ 1668752 w 2768355"/>
                <a:gd name="connsiteY18" fmla="*/ 15614 h 1790261"/>
                <a:gd name="connsiteX19" fmla="*/ 1576182 w 2768355"/>
                <a:gd name="connsiteY19" fmla="*/ 57969 h 1790261"/>
                <a:gd name="connsiteX20" fmla="*/ 1556969 w 2768355"/>
                <a:gd name="connsiteY20" fmla="*/ 91154 h 1790261"/>
                <a:gd name="connsiteX21" fmla="*/ 1566139 w 2768355"/>
                <a:gd name="connsiteY21" fmla="*/ 105564 h 1790261"/>
                <a:gd name="connsiteX22" fmla="*/ 1629453 w 2768355"/>
                <a:gd name="connsiteY22" fmla="*/ 112550 h 1790261"/>
                <a:gd name="connsiteX23" fmla="*/ 1921135 w 2768355"/>
                <a:gd name="connsiteY23" fmla="*/ 135256 h 1790261"/>
                <a:gd name="connsiteX24" fmla="*/ 2163912 w 2768355"/>
                <a:gd name="connsiteY24" fmla="*/ 144425 h 1790261"/>
                <a:gd name="connsiteX25" fmla="*/ 2044270 w 2768355"/>
                <a:gd name="connsiteY25" fmla="*/ 119100 h 1790261"/>
                <a:gd name="connsiteX26" fmla="*/ 1922445 w 2768355"/>
                <a:gd name="connsiteY26" fmla="*/ 104254 h 1790261"/>
                <a:gd name="connsiteX27" fmla="*/ 1800183 w 2768355"/>
                <a:gd name="connsiteY27" fmla="*/ 93337 h 1790261"/>
                <a:gd name="connsiteX28" fmla="*/ 1681414 w 2768355"/>
                <a:gd name="connsiteY28" fmla="*/ 78491 h 1790261"/>
                <a:gd name="connsiteX29" fmla="*/ 1682288 w 2768355"/>
                <a:gd name="connsiteY29" fmla="*/ 73688 h 1790261"/>
                <a:gd name="connsiteX30" fmla="*/ 1710670 w 2768355"/>
                <a:gd name="connsiteY30" fmla="*/ 75435 h 1790261"/>
                <a:gd name="connsiteX31" fmla="*/ 2044706 w 2768355"/>
                <a:gd name="connsiteY31" fmla="*/ 96394 h 1790261"/>
                <a:gd name="connsiteX32" fmla="*/ 2246002 w 2768355"/>
                <a:gd name="connsiteY32" fmla="*/ 152722 h 1790261"/>
                <a:gd name="connsiteX33" fmla="*/ 2277004 w 2768355"/>
                <a:gd name="connsiteY33" fmla="*/ 170624 h 1790261"/>
                <a:gd name="connsiteX34" fmla="*/ 2266524 w 2768355"/>
                <a:gd name="connsiteY34" fmla="*/ 178921 h 1790261"/>
                <a:gd name="connsiteX35" fmla="*/ 2233339 w 2768355"/>
                <a:gd name="connsiteY35" fmla="*/ 199006 h 1790261"/>
                <a:gd name="connsiteX36" fmla="*/ 1956503 w 2768355"/>
                <a:gd name="connsiteY36" fmla="*/ 276293 h 1790261"/>
                <a:gd name="connsiteX37" fmla="*/ 1618973 w 2768355"/>
                <a:gd name="connsiteY37" fmla="*/ 296379 h 1790261"/>
                <a:gd name="connsiteX38" fmla="*/ 1128617 w 2768355"/>
                <a:gd name="connsiteY38" fmla="*/ 287646 h 1790261"/>
                <a:gd name="connsiteX39" fmla="*/ 598088 w 2768355"/>
                <a:gd name="connsiteY39" fmla="*/ 273673 h 1790261"/>
                <a:gd name="connsiteX40" fmla="*/ 347888 w 2768355"/>
                <a:gd name="connsiteY40" fmla="*/ 235248 h 1790261"/>
                <a:gd name="connsiteX41" fmla="*/ 263615 w 2768355"/>
                <a:gd name="connsiteY41" fmla="*/ 202936 h 1790261"/>
                <a:gd name="connsiteX42" fmla="*/ 235669 w 2768355"/>
                <a:gd name="connsiteY42" fmla="*/ 160581 h 1790261"/>
                <a:gd name="connsiteX43" fmla="*/ 246585 w 2768355"/>
                <a:gd name="connsiteY43" fmla="*/ 130016 h 1790261"/>
                <a:gd name="connsiteX44" fmla="*/ 274531 w 2768355"/>
                <a:gd name="connsiteY44" fmla="*/ 144862 h 1790261"/>
                <a:gd name="connsiteX45" fmla="*/ 359241 w 2768355"/>
                <a:gd name="connsiteY45" fmla="*/ 169751 h 1790261"/>
                <a:gd name="connsiteX46" fmla="*/ 613371 w 2768355"/>
                <a:gd name="connsiteY46" fmla="*/ 124339 h 1790261"/>
                <a:gd name="connsiteX47" fmla="*/ 887586 w 2768355"/>
                <a:gd name="connsiteY47" fmla="*/ 113423 h 1790261"/>
                <a:gd name="connsiteX48" fmla="*/ 1023821 w 2768355"/>
                <a:gd name="connsiteY48" fmla="*/ 106000 h 1790261"/>
                <a:gd name="connsiteX49" fmla="*/ 1036484 w 2768355"/>
                <a:gd name="connsiteY49" fmla="*/ 97267 h 1790261"/>
                <a:gd name="connsiteX50" fmla="*/ 1023821 w 2768355"/>
                <a:gd name="connsiteY50" fmla="*/ 23037 h 1790261"/>
                <a:gd name="connsiteX51" fmla="*/ 988889 w 2768355"/>
                <a:gd name="connsiteY51" fmla="*/ 331 h 1790261"/>
                <a:gd name="connsiteX52" fmla="*/ 940421 w 2768355"/>
                <a:gd name="connsiteY52" fmla="*/ 6881 h 1790261"/>
                <a:gd name="connsiteX53" fmla="*/ 694151 w 2768355"/>
                <a:gd name="connsiteY53" fmla="*/ 27840 h 1790261"/>
                <a:gd name="connsiteX54" fmla="*/ 330422 w 2768355"/>
                <a:gd name="connsiteY54" fmla="*/ 57969 h 1790261"/>
                <a:gd name="connsiteX55" fmla="*/ 101618 w 2768355"/>
                <a:gd name="connsiteY55" fmla="*/ 102507 h 1790261"/>
                <a:gd name="connsiteX56" fmla="*/ 18655 w 2768355"/>
                <a:gd name="connsiteY56" fmla="*/ 151412 h 1790261"/>
                <a:gd name="connsiteX57" fmla="*/ 10358 w 2768355"/>
                <a:gd name="connsiteY57" fmla="*/ 223459 h 1790261"/>
                <a:gd name="connsiteX58" fmla="*/ 57516 w 2768355"/>
                <a:gd name="connsiteY58" fmla="*/ 278040 h 1790261"/>
                <a:gd name="connsiteX59" fmla="*/ 135677 w 2768355"/>
                <a:gd name="connsiteY59" fmla="*/ 354454 h 1790261"/>
                <a:gd name="connsiteX60" fmla="*/ 233486 w 2768355"/>
                <a:gd name="connsiteY60" fmla="*/ 528677 h 1790261"/>
                <a:gd name="connsiteX61" fmla="*/ 464473 w 2768355"/>
                <a:gd name="connsiteY61" fmla="*/ 1033443 h 1790261"/>
                <a:gd name="connsiteX62" fmla="*/ 591538 w 2768355"/>
                <a:gd name="connsiteY62" fmla="*/ 1317265 h 1790261"/>
                <a:gd name="connsiteX63" fmla="*/ 655289 w 2768355"/>
                <a:gd name="connsiteY63" fmla="*/ 1584494 h 1790261"/>
                <a:gd name="connsiteX64" fmla="*/ 767944 w 2768355"/>
                <a:gd name="connsiteY64" fmla="*/ 1728152 h 1790261"/>
                <a:gd name="connsiteX65" fmla="*/ 1110714 w 2768355"/>
                <a:gd name="connsiteY65" fmla="*/ 1788846 h 1790261"/>
                <a:gd name="connsiteX66" fmla="*/ 1512431 w 2768355"/>
                <a:gd name="connsiteY66" fmla="*/ 1770070 h 1790261"/>
                <a:gd name="connsiteX67" fmla="*/ 1759575 w 2768355"/>
                <a:gd name="connsiteY67" fmla="*/ 1721602 h 1790261"/>
                <a:gd name="connsiteX68" fmla="*/ 1775731 w 2768355"/>
                <a:gd name="connsiteY68" fmla="*/ 1711559 h 1790261"/>
                <a:gd name="connsiteX69" fmla="*/ 1846031 w 2768355"/>
                <a:gd name="connsiteY69" fmla="*/ 1543449 h 1790261"/>
                <a:gd name="connsiteX70" fmla="*/ 1872667 w 2768355"/>
                <a:gd name="connsiteY70" fmla="*/ 1519870 h 1790261"/>
                <a:gd name="connsiteX71" fmla="*/ 1982266 w 2768355"/>
                <a:gd name="connsiteY71" fmla="*/ 1474459 h 1790261"/>
                <a:gd name="connsiteX72" fmla="*/ 2053439 w 2768355"/>
                <a:gd name="connsiteY72" fmla="*/ 1391495 h 1790261"/>
                <a:gd name="connsiteX73" fmla="*/ 2154742 w 2768355"/>
                <a:gd name="connsiteY73" fmla="*/ 1296742 h 1790261"/>
                <a:gd name="connsiteX74" fmla="*/ 2454283 w 2768355"/>
                <a:gd name="connsiteY74" fmla="*/ 1124266 h 1790261"/>
                <a:gd name="connsiteX75" fmla="*/ 96378 w 2768355"/>
                <a:gd name="connsiteY75" fmla="*/ 180667 h 1790261"/>
                <a:gd name="connsiteX76" fmla="*/ 99435 w 2768355"/>
                <a:gd name="connsiteY76" fmla="*/ 147919 h 1790261"/>
                <a:gd name="connsiteX77" fmla="*/ 128253 w 2768355"/>
                <a:gd name="connsiteY77" fmla="*/ 157088 h 1790261"/>
                <a:gd name="connsiteX78" fmla="*/ 410329 w 2768355"/>
                <a:gd name="connsiteY78" fmla="*/ 284153 h 1790261"/>
                <a:gd name="connsiteX79" fmla="*/ 525168 w 2768355"/>
                <a:gd name="connsiteY79" fmla="*/ 298999 h 1790261"/>
                <a:gd name="connsiteX80" fmla="*/ 470586 w 2768355"/>
                <a:gd name="connsiteY80" fmla="*/ 308605 h 1790261"/>
                <a:gd name="connsiteX81" fmla="*/ 191131 w 2768355"/>
                <a:gd name="connsiteY81" fmla="*/ 278913 h 1790261"/>
                <a:gd name="connsiteX82" fmla="*/ 96378 w 2768355"/>
                <a:gd name="connsiteY82" fmla="*/ 180667 h 1790261"/>
                <a:gd name="connsiteX83" fmla="*/ 347451 w 2768355"/>
                <a:gd name="connsiteY83" fmla="*/ 467546 h 1790261"/>
                <a:gd name="connsiteX84" fmla="*/ 338718 w 2768355"/>
                <a:gd name="connsiteY84" fmla="*/ 431740 h 1790261"/>
                <a:gd name="connsiteX85" fmla="*/ 478009 w 2768355"/>
                <a:gd name="connsiteY85" fmla="*/ 446587 h 1790261"/>
                <a:gd name="connsiteX86" fmla="*/ 612061 w 2768355"/>
                <a:gd name="connsiteY86" fmla="*/ 456193 h 1790261"/>
                <a:gd name="connsiteX87" fmla="*/ 846541 w 2768355"/>
                <a:gd name="connsiteY87" fmla="*/ 487195 h 1790261"/>
                <a:gd name="connsiteX88" fmla="*/ 876670 w 2768355"/>
                <a:gd name="connsiteY88" fmla="*/ 497674 h 1790261"/>
                <a:gd name="connsiteX89" fmla="*/ 881473 w 2768355"/>
                <a:gd name="connsiteY89" fmla="*/ 503351 h 1790261"/>
                <a:gd name="connsiteX90" fmla="*/ 675375 w 2768355"/>
                <a:gd name="connsiteY90" fmla="*/ 502914 h 1790261"/>
                <a:gd name="connsiteX91" fmla="*/ 578002 w 2768355"/>
                <a:gd name="connsiteY91" fmla="*/ 498111 h 1790261"/>
                <a:gd name="connsiteX92" fmla="*/ 360114 w 2768355"/>
                <a:gd name="connsiteY92" fmla="*/ 481082 h 1790261"/>
                <a:gd name="connsiteX93" fmla="*/ 347451 w 2768355"/>
                <a:gd name="connsiteY93" fmla="*/ 467546 h 1790261"/>
                <a:gd name="connsiteX94" fmla="*/ 363607 w 2768355"/>
                <a:gd name="connsiteY94" fmla="*/ 517760 h 1790261"/>
                <a:gd name="connsiteX95" fmla="*/ 455740 w 2768355"/>
                <a:gd name="connsiteY95" fmla="*/ 531733 h 1790261"/>
                <a:gd name="connsiteX96" fmla="*/ 643063 w 2768355"/>
                <a:gd name="connsiteY96" fmla="*/ 559679 h 1790261"/>
                <a:gd name="connsiteX97" fmla="*/ 813356 w 2768355"/>
                <a:gd name="connsiteY97" fmla="*/ 592864 h 1790261"/>
                <a:gd name="connsiteX98" fmla="*/ 792833 w 2768355"/>
                <a:gd name="connsiteY98" fmla="*/ 592864 h 1790261"/>
                <a:gd name="connsiteX99" fmla="*/ 560099 w 2768355"/>
                <a:gd name="connsiteY99" fmla="*/ 591991 h 1790261"/>
                <a:gd name="connsiteX100" fmla="*/ 373650 w 2768355"/>
                <a:gd name="connsiteY100" fmla="*/ 573215 h 1790261"/>
                <a:gd name="connsiteX101" fmla="*/ 363607 w 2768355"/>
                <a:gd name="connsiteY101" fmla="*/ 517760 h 1790261"/>
                <a:gd name="connsiteX102" fmla="*/ 396356 w 2768355"/>
                <a:gd name="connsiteY102" fmla="*/ 621683 h 1790261"/>
                <a:gd name="connsiteX103" fmla="*/ 489362 w 2768355"/>
                <a:gd name="connsiteY103" fmla="*/ 629106 h 1790261"/>
                <a:gd name="connsiteX104" fmla="*/ 602018 w 2768355"/>
                <a:gd name="connsiteY104" fmla="*/ 634782 h 1790261"/>
                <a:gd name="connsiteX105" fmla="*/ 810736 w 2768355"/>
                <a:gd name="connsiteY105" fmla="*/ 655305 h 1790261"/>
                <a:gd name="connsiteX106" fmla="*/ 858767 w 2768355"/>
                <a:gd name="connsiteY106" fmla="*/ 670587 h 1790261"/>
                <a:gd name="connsiteX107" fmla="*/ 851781 w 2768355"/>
                <a:gd name="connsiteY107" fmla="*/ 674954 h 1790261"/>
                <a:gd name="connsiteX108" fmla="*/ 552240 w 2768355"/>
                <a:gd name="connsiteY108" fmla="*/ 679757 h 1790261"/>
                <a:gd name="connsiteX109" fmla="*/ 407272 w 2768355"/>
                <a:gd name="connsiteY109" fmla="*/ 674954 h 1790261"/>
                <a:gd name="connsiteX110" fmla="*/ 396356 w 2768355"/>
                <a:gd name="connsiteY110" fmla="*/ 621683 h 1790261"/>
                <a:gd name="connsiteX111" fmla="*/ 426921 w 2768355"/>
                <a:gd name="connsiteY111" fmla="*/ 749184 h 1790261"/>
                <a:gd name="connsiteX112" fmla="*/ 414695 w 2768355"/>
                <a:gd name="connsiteY112" fmla="*/ 708139 h 1790261"/>
                <a:gd name="connsiteX113" fmla="*/ 895009 w 2768355"/>
                <a:gd name="connsiteY113" fmla="*/ 755297 h 1790261"/>
                <a:gd name="connsiteX114" fmla="*/ 895446 w 2768355"/>
                <a:gd name="connsiteY114" fmla="*/ 763157 h 1790261"/>
                <a:gd name="connsiteX115" fmla="*/ 784537 w 2768355"/>
                <a:gd name="connsiteY115" fmla="*/ 773637 h 1790261"/>
                <a:gd name="connsiteX116" fmla="*/ 596341 w 2768355"/>
                <a:gd name="connsiteY116" fmla="*/ 769707 h 1790261"/>
                <a:gd name="connsiteX117" fmla="*/ 460107 w 2768355"/>
                <a:gd name="connsiteY117" fmla="*/ 769707 h 1790261"/>
                <a:gd name="connsiteX118" fmla="*/ 426921 w 2768355"/>
                <a:gd name="connsiteY118" fmla="*/ 749184 h 1790261"/>
                <a:gd name="connsiteX119" fmla="*/ 459670 w 2768355"/>
                <a:gd name="connsiteY119" fmla="*/ 816865 h 1790261"/>
                <a:gd name="connsiteX120" fmla="*/ 685854 w 2768355"/>
                <a:gd name="connsiteY120" fmla="*/ 826471 h 1790261"/>
                <a:gd name="connsiteX121" fmla="*/ 834315 w 2768355"/>
                <a:gd name="connsiteY121" fmla="*/ 841754 h 1790261"/>
                <a:gd name="connsiteX122" fmla="*/ 903742 w 2768355"/>
                <a:gd name="connsiteY122" fmla="*/ 866643 h 1790261"/>
                <a:gd name="connsiteX123" fmla="*/ 802876 w 2768355"/>
                <a:gd name="connsiteY123" fmla="*/ 871446 h 1790261"/>
                <a:gd name="connsiteX124" fmla="*/ 483249 w 2768355"/>
                <a:gd name="connsiteY124" fmla="*/ 871446 h 1790261"/>
                <a:gd name="connsiteX125" fmla="*/ 459670 w 2768355"/>
                <a:gd name="connsiteY125" fmla="*/ 816865 h 1790261"/>
                <a:gd name="connsiteX126" fmla="*/ 526041 w 2768355"/>
                <a:gd name="connsiteY126" fmla="*/ 953536 h 1790261"/>
                <a:gd name="connsiteX127" fmla="*/ 502025 w 2768355"/>
                <a:gd name="connsiteY127" fmla="*/ 918167 h 1790261"/>
                <a:gd name="connsiteX128" fmla="*/ 502898 w 2768355"/>
                <a:gd name="connsiteY128" fmla="*/ 912491 h 1790261"/>
                <a:gd name="connsiteX129" fmla="*/ 881036 w 2768355"/>
                <a:gd name="connsiteY129" fmla="*/ 937817 h 1790261"/>
                <a:gd name="connsiteX130" fmla="*/ 882346 w 2768355"/>
                <a:gd name="connsiteY130" fmla="*/ 944366 h 1790261"/>
                <a:gd name="connsiteX131" fmla="*/ 853091 w 2768355"/>
                <a:gd name="connsiteY131" fmla="*/ 957029 h 1790261"/>
                <a:gd name="connsiteX132" fmla="*/ 721223 w 2768355"/>
                <a:gd name="connsiteY132" fmla="*/ 967509 h 1790261"/>
                <a:gd name="connsiteX133" fmla="*/ 539577 w 2768355"/>
                <a:gd name="connsiteY133" fmla="*/ 960086 h 1790261"/>
                <a:gd name="connsiteX134" fmla="*/ 526041 w 2768355"/>
                <a:gd name="connsiteY134" fmla="*/ 953536 h 1790261"/>
                <a:gd name="connsiteX135" fmla="*/ 583679 w 2768355"/>
                <a:gd name="connsiteY135" fmla="*/ 1062262 h 1790261"/>
                <a:gd name="connsiteX136" fmla="*/ 556606 w 2768355"/>
                <a:gd name="connsiteY136" fmla="*/ 1005497 h 1790261"/>
                <a:gd name="connsiteX137" fmla="*/ 908545 w 2768355"/>
                <a:gd name="connsiteY137" fmla="*/ 1034316 h 1790261"/>
                <a:gd name="connsiteX138" fmla="*/ 864444 w 2768355"/>
                <a:gd name="connsiteY138" fmla="*/ 1057459 h 1790261"/>
                <a:gd name="connsiteX139" fmla="*/ 749169 w 2768355"/>
                <a:gd name="connsiteY139" fmla="*/ 1062698 h 1790261"/>
                <a:gd name="connsiteX140" fmla="*/ 583679 w 2768355"/>
                <a:gd name="connsiteY140" fmla="*/ 1062262 h 1790261"/>
                <a:gd name="connsiteX141" fmla="*/ 628217 w 2768355"/>
                <a:gd name="connsiteY141" fmla="*/ 1156141 h 1790261"/>
                <a:gd name="connsiteX142" fmla="*/ 605074 w 2768355"/>
                <a:gd name="connsiteY142" fmla="*/ 1101560 h 1790261"/>
                <a:gd name="connsiteX143" fmla="*/ 815103 w 2768355"/>
                <a:gd name="connsiteY143" fmla="*/ 1118153 h 1790261"/>
                <a:gd name="connsiteX144" fmla="*/ 926885 w 2768355"/>
                <a:gd name="connsiteY144" fmla="*/ 1128196 h 1790261"/>
                <a:gd name="connsiteX145" fmla="*/ 967493 w 2768355"/>
                <a:gd name="connsiteY145" fmla="*/ 1146972 h 1790261"/>
                <a:gd name="connsiteX146" fmla="*/ 628217 w 2768355"/>
                <a:gd name="connsiteY146" fmla="*/ 1156141 h 1790261"/>
                <a:gd name="connsiteX147" fmla="*/ 687601 w 2768355"/>
                <a:gd name="connsiteY147" fmla="*/ 1280150 h 1790261"/>
                <a:gd name="connsiteX148" fmla="*/ 657909 w 2768355"/>
                <a:gd name="connsiteY148" fmla="*/ 1216836 h 1790261"/>
                <a:gd name="connsiteX149" fmla="*/ 1070542 w 2768355"/>
                <a:gd name="connsiteY149" fmla="*/ 1233428 h 1790261"/>
                <a:gd name="connsiteX150" fmla="*/ 1053513 w 2768355"/>
                <a:gd name="connsiteY150" fmla="*/ 1243471 h 1790261"/>
                <a:gd name="connsiteX151" fmla="*/ 936928 w 2768355"/>
                <a:gd name="connsiteY151" fmla="*/ 1266614 h 1790261"/>
                <a:gd name="connsiteX152" fmla="*/ 687601 w 2768355"/>
                <a:gd name="connsiteY152" fmla="*/ 1280150 h 1790261"/>
                <a:gd name="connsiteX153" fmla="*/ 726899 w 2768355"/>
                <a:gd name="connsiteY153" fmla="*/ 1363550 h 1790261"/>
                <a:gd name="connsiteX154" fmla="*/ 711617 w 2768355"/>
                <a:gd name="connsiteY154" fmla="*/ 1322068 h 1790261"/>
                <a:gd name="connsiteX155" fmla="*/ 1105038 w 2768355"/>
                <a:gd name="connsiteY155" fmla="*/ 1325998 h 1790261"/>
                <a:gd name="connsiteX156" fmla="*/ 1019891 w 2768355"/>
                <a:gd name="connsiteY156" fmla="*/ 1357437 h 1790261"/>
                <a:gd name="connsiteX157" fmla="*/ 740872 w 2768355"/>
                <a:gd name="connsiteY157" fmla="*/ 1363550 h 1790261"/>
                <a:gd name="connsiteX158" fmla="*/ 726899 w 2768355"/>
                <a:gd name="connsiteY158" fmla="*/ 1363550 h 1790261"/>
                <a:gd name="connsiteX159" fmla="*/ 1094558 w 2768355"/>
                <a:gd name="connsiteY159" fmla="*/ 1429484 h 1790261"/>
                <a:gd name="connsiteX160" fmla="*/ 1077092 w 2768355"/>
                <a:gd name="connsiteY160" fmla="*/ 1439090 h 1790261"/>
                <a:gd name="connsiteX161" fmla="*/ 979719 w 2768355"/>
                <a:gd name="connsiteY161" fmla="*/ 1461359 h 1790261"/>
                <a:gd name="connsiteX162" fmla="*/ 760085 w 2768355"/>
                <a:gd name="connsiteY162" fmla="*/ 1454373 h 1790261"/>
                <a:gd name="connsiteX163" fmla="*/ 745675 w 2768355"/>
                <a:gd name="connsiteY163" fmla="*/ 1401975 h 1790261"/>
                <a:gd name="connsiteX164" fmla="*/ 1094558 w 2768355"/>
                <a:gd name="connsiteY164" fmla="*/ 1429484 h 1790261"/>
                <a:gd name="connsiteX165" fmla="*/ 1140843 w 2768355"/>
                <a:gd name="connsiteY165" fmla="*/ 1527293 h 1790261"/>
                <a:gd name="connsiteX166" fmla="*/ 1074909 w 2768355"/>
                <a:gd name="connsiteY166" fmla="*/ 1549562 h 1790261"/>
                <a:gd name="connsiteX167" fmla="*/ 774057 w 2768355"/>
                <a:gd name="connsiteY167" fmla="*/ 1529040 h 1790261"/>
                <a:gd name="connsiteX168" fmla="*/ 768381 w 2768355"/>
                <a:gd name="connsiteY168" fmla="*/ 1493234 h 1790261"/>
                <a:gd name="connsiteX169" fmla="*/ 793270 w 2768355"/>
                <a:gd name="connsiteY169" fmla="*/ 1493234 h 1790261"/>
                <a:gd name="connsiteX170" fmla="*/ 920772 w 2768355"/>
                <a:gd name="connsiteY170" fmla="*/ 1501531 h 1790261"/>
                <a:gd name="connsiteX171" fmla="*/ 1140843 w 2768355"/>
                <a:gd name="connsiteY171" fmla="*/ 1527293 h 1790261"/>
                <a:gd name="connsiteX172" fmla="*/ 1412438 w 2768355"/>
                <a:gd name="connsiteY172" fmla="*/ 1668331 h 1790261"/>
                <a:gd name="connsiteX173" fmla="*/ 1111587 w 2768355"/>
                <a:gd name="connsiteY173" fmla="*/ 1680557 h 1790261"/>
                <a:gd name="connsiteX174" fmla="*/ 932124 w 2768355"/>
                <a:gd name="connsiteY174" fmla="*/ 1668331 h 1790261"/>
                <a:gd name="connsiteX175" fmla="*/ 782790 w 2768355"/>
                <a:gd name="connsiteY175" fmla="*/ 1644752 h 1790261"/>
                <a:gd name="connsiteX176" fmla="*/ 776677 w 2768355"/>
                <a:gd name="connsiteY176" fmla="*/ 1642568 h 1790261"/>
                <a:gd name="connsiteX177" fmla="*/ 751352 w 2768355"/>
                <a:gd name="connsiteY177" fmla="*/ 1581001 h 1790261"/>
                <a:gd name="connsiteX178" fmla="*/ 1474006 w 2768355"/>
                <a:gd name="connsiteY178" fmla="*/ 1640822 h 1790261"/>
                <a:gd name="connsiteX179" fmla="*/ 1412438 w 2768355"/>
                <a:gd name="connsiteY179" fmla="*/ 1668331 h 1790261"/>
                <a:gd name="connsiteX180" fmla="*/ 1831185 w 2768355"/>
                <a:gd name="connsiteY180" fmla="*/ 400302 h 1790261"/>
                <a:gd name="connsiteX181" fmla="*/ 1575745 w 2768355"/>
                <a:gd name="connsiteY181" fmla="*/ 429557 h 1790261"/>
                <a:gd name="connsiteX182" fmla="*/ 1210270 w 2768355"/>
                <a:gd name="connsiteY182" fmla="*/ 438727 h 1790261"/>
                <a:gd name="connsiteX183" fmla="*/ 1033427 w 2768355"/>
                <a:gd name="connsiteY183" fmla="*/ 434360 h 1790261"/>
                <a:gd name="connsiteX184" fmla="*/ 796327 w 2768355"/>
                <a:gd name="connsiteY184" fmla="*/ 421261 h 1790261"/>
                <a:gd name="connsiteX185" fmla="*/ 571452 w 2768355"/>
                <a:gd name="connsiteY185" fmla="*/ 403795 h 1790261"/>
                <a:gd name="connsiteX186" fmla="*/ 291560 w 2768355"/>
                <a:gd name="connsiteY186" fmla="*/ 369736 h 1790261"/>
                <a:gd name="connsiteX187" fmla="*/ 211217 w 2768355"/>
                <a:gd name="connsiteY187" fmla="*/ 332621 h 1790261"/>
                <a:gd name="connsiteX188" fmla="*/ 176722 w 2768355"/>
                <a:gd name="connsiteY188" fmla="*/ 291576 h 1790261"/>
                <a:gd name="connsiteX189" fmla="*/ 284574 w 2768355"/>
                <a:gd name="connsiteY189" fmla="*/ 319522 h 1790261"/>
                <a:gd name="connsiteX190" fmla="*/ 594158 w 2768355"/>
                <a:gd name="connsiteY190" fmla="*/ 369300 h 1790261"/>
                <a:gd name="connsiteX191" fmla="*/ 1022074 w 2768355"/>
                <a:gd name="connsiteY191" fmla="*/ 396372 h 1790261"/>
                <a:gd name="connsiteX192" fmla="*/ 1463526 w 2768355"/>
                <a:gd name="connsiteY192" fmla="*/ 398555 h 1790261"/>
                <a:gd name="connsiteX193" fmla="*/ 1850834 w 2768355"/>
                <a:gd name="connsiteY193" fmla="*/ 385456 h 1790261"/>
                <a:gd name="connsiteX194" fmla="*/ 1895372 w 2768355"/>
                <a:gd name="connsiteY194" fmla="*/ 381962 h 1790261"/>
                <a:gd name="connsiteX195" fmla="*/ 1896246 w 2768355"/>
                <a:gd name="connsiteY195" fmla="*/ 386766 h 1790261"/>
                <a:gd name="connsiteX196" fmla="*/ 1831185 w 2768355"/>
                <a:gd name="connsiteY196" fmla="*/ 400302 h 1790261"/>
                <a:gd name="connsiteX197" fmla="*/ 1979209 w 2768355"/>
                <a:gd name="connsiteY197" fmla="*/ 1325998 h 1790261"/>
                <a:gd name="connsiteX198" fmla="*/ 1931614 w 2768355"/>
                <a:gd name="connsiteY198" fmla="*/ 1382762 h 1790261"/>
                <a:gd name="connsiteX199" fmla="*/ 1925065 w 2768355"/>
                <a:gd name="connsiteY199" fmla="*/ 1388875 h 1790261"/>
                <a:gd name="connsiteX200" fmla="*/ 1920698 w 2768355"/>
                <a:gd name="connsiteY200" fmla="*/ 1386692 h 1790261"/>
                <a:gd name="connsiteX201" fmla="*/ 1974406 w 2768355"/>
                <a:gd name="connsiteY201" fmla="*/ 1259191 h 1790261"/>
                <a:gd name="connsiteX202" fmla="*/ 2132036 w 2768355"/>
                <a:gd name="connsiteY202" fmla="*/ 965762 h 1790261"/>
                <a:gd name="connsiteX203" fmla="*/ 2230719 w 2768355"/>
                <a:gd name="connsiteY203" fmla="*/ 768834 h 1790261"/>
                <a:gd name="connsiteX204" fmla="*/ 2248185 w 2768355"/>
                <a:gd name="connsiteY204" fmla="*/ 753551 h 1790261"/>
                <a:gd name="connsiteX205" fmla="*/ 2328528 w 2768355"/>
                <a:gd name="connsiteY205" fmla="*/ 706393 h 1790261"/>
                <a:gd name="connsiteX206" fmla="*/ 2416295 w 2768355"/>
                <a:gd name="connsiteY206" fmla="*/ 617753 h 1790261"/>
                <a:gd name="connsiteX207" fmla="*/ 2586588 w 2768355"/>
                <a:gd name="connsiteY207" fmla="*/ 578891 h 1790261"/>
                <a:gd name="connsiteX208" fmla="*/ 2672608 w 2768355"/>
                <a:gd name="connsiteY208" fmla="*/ 688927 h 1790261"/>
                <a:gd name="connsiteX209" fmla="*/ 2604927 w 2768355"/>
                <a:gd name="connsiteY209" fmla="*/ 875813 h 1790261"/>
                <a:gd name="connsiteX210" fmla="*/ 2443367 w 2768355"/>
                <a:gd name="connsiteY210" fmla="*/ 1019907 h 1790261"/>
                <a:gd name="connsiteX211" fmla="*/ 2306696 w 2768355"/>
                <a:gd name="connsiteY211" fmla="*/ 1106363 h 1790261"/>
                <a:gd name="connsiteX212" fmla="*/ 1979209 w 2768355"/>
                <a:gd name="connsiteY212" fmla="*/ 1325998 h 17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2768355" h="1790261">
                  <a:moveTo>
                    <a:pt x="2454283" y="1124266"/>
                  </a:moveTo>
                  <a:cubicBezTo>
                    <a:pt x="2540303" y="1067502"/>
                    <a:pt x="2621083" y="1003751"/>
                    <a:pt x="2685271" y="922097"/>
                  </a:cubicBezTo>
                  <a:cubicBezTo>
                    <a:pt x="2742908" y="848740"/>
                    <a:pt x="2781770" y="767960"/>
                    <a:pt x="2768234" y="670587"/>
                  </a:cubicBezTo>
                  <a:cubicBezTo>
                    <a:pt x="2757754" y="595047"/>
                    <a:pt x="2725006" y="531733"/>
                    <a:pt x="2666058" y="483265"/>
                  </a:cubicBezTo>
                  <a:cubicBezTo>
                    <a:pt x="2616280" y="442657"/>
                    <a:pt x="2557333" y="425191"/>
                    <a:pt x="2494892" y="421697"/>
                  </a:cubicBezTo>
                  <a:cubicBezTo>
                    <a:pt x="2443367" y="418641"/>
                    <a:pt x="2401449" y="439163"/>
                    <a:pt x="2376123" y="485885"/>
                  </a:cubicBezTo>
                  <a:cubicBezTo>
                    <a:pt x="2362587" y="510337"/>
                    <a:pt x="2349487" y="536100"/>
                    <a:pt x="2337261" y="561425"/>
                  </a:cubicBezTo>
                  <a:cubicBezTo>
                    <a:pt x="2319359" y="592864"/>
                    <a:pt x="2281807" y="646572"/>
                    <a:pt x="2280497" y="645699"/>
                  </a:cubicBezTo>
                  <a:cubicBezTo>
                    <a:pt x="2287047" y="622119"/>
                    <a:pt x="2288793" y="618190"/>
                    <a:pt x="2294906" y="594174"/>
                  </a:cubicBezTo>
                  <a:cubicBezTo>
                    <a:pt x="2308443" y="543086"/>
                    <a:pt x="2323288" y="491998"/>
                    <a:pt x="2335078" y="440037"/>
                  </a:cubicBezTo>
                  <a:cubicBezTo>
                    <a:pt x="2346868" y="386766"/>
                    <a:pt x="2330275" y="380652"/>
                    <a:pt x="2291850" y="367116"/>
                  </a:cubicBezTo>
                  <a:cubicBezTo>
                    <a:pt x="2277004" y="361877"/>
                    <a:pt x="2264778" y="355763"/>
                    <a:pt x="2253861" y="348340"/>
                  </a:cubicBezTo>
                  <a:cubicBezTo>
                    <a:pt x="2275257" y="337861"/>
                    <a:pt x="2298836" y="328255"/>
                    <a:pt x="2315866" y="321705"/>
                  </a:cubicBezTo>
                  <a:cubicBezTo>
                    <a:pt x="2352544" y="307295"/>
                    <a:pt x="2381800" y="295943"/>
                    <a:pt x="2418041" y="281097"/>
                  </a:cubicBezTo>
                  <a:cubicBezTo>
                    <a:pt x="2436381" y="273673"/>
                    <a:pt x="2451663" y="261011"/>
                    <a:pt x="2459523" y="241361"/>
                  </a:cubicBezTo>
                  <a:cubicBezTo>
                    <a:pt x="2472622" y="209049"/>
                    <a:pt x="2463890" y="178484"/>
                    <a:pt x="2428958" y="155778"/>
                  </a:cubicBezTo>
                  <a:cubicBezTo>
                    <a:pt x="2398829" y="136566"/>
                    <a:pt x="2366517" y="119973"/>
                    <a:pt x="2333332" y="107747"/>
                  </a:cubicBezTo>
                  <a:cubicBezTo>
                    <a:pt x="2200590" y="58405"/>
                    <a:pt x="2061736" y="34826"/>
                    <a:pt x="1921135" y="23910"/>
                  </a:cubicBezTo>
                  <a:cubicBezTo>
                    <a:pt x="1837298" y="17360"/>
                    <a:pt x="1752588" y="19980"/>
                    <a:pt x="1668752" y="15614"/>
                  </a:cubicBezTo>
                  <a:cubicBezTo>
                    <a:pt x="1629016" y="13431"/>
                    <a:pt x="1601071" y="31770"/>
                    <a:pt x="1576182" y="57969"/>
                  </a:cubicBezTo>
                  <a:cubicBezTo>
                    <a:pt x="1567449" y="67138"/>
                    <a:pt x="1562209" y="79365"/>
                    <a:pt x="1556969" y="91154"/>
                  </a:cubicBezTo>
                  <a:cubicBezTo>
                    <a:pt x="1553040" y="99450"/>
                    <a:pt x="1556096" y="104690"/>
                    <a:pt x="1566139" y="105564"/>
                  </a:cubicBezTo>
                  <a:cubicBezTo>
                    <a:pt x="1587535" y="107310"/>
                    <a:pt x="1608494" y="110803"/>
                    <a:pt x="1629453" y="112550"/>
                  </a:cubicBezTo>
                  <a:cubicBezTo>
                    <a:pt x="1726826" y="120410"/>
                    <a:pt x="1823762" y="129143"/>
                    <a:pt x="1921135" y="135256"/>
                  </a:cubicBezTo>
                  <a:cubicBezTo>
                    <a:pt x="2001915" y="140059"/>
                    <a:pt x="2082695" y="141369"/>
                    <a:pt x="2163912" y="144425"/>
                  </a:cubicBezTo>
                  <a:cubicBezTo>
                    <a:pt x="2124613" y="133509"/>
                    <a:pt x="2084442" y="125213"/>
                    <a:pt x="2044270" y="119100"/>
                  </a:cubicBezTo>
                  <a:cubicBezTo>
                    <a:pt x="2003661" y="112987"/>
                    <a:pt x="1963053" y="108620"/>
                    <a:pt x="1922445" y="104254"/>
                  </a:cubicBezTo>
                  <a:cubicBezTo>
                    <a:pt x="1881836" y="99887"/>
                    <a:pt x="1840791" y="97704"/>
                    <a:pt x="1800183" y="93337"/>
                  </a:cubicBezTo>
                  <a:cubicBezTo>
                    <a:pt x="1760448" y="88971"/>
                    <a:pt x="1721149" y="83294"/>
                    <a:pt x="1681414" y="78491"/>
                  </a:cubicBezTo>
                  <a:cubicBezTo>
                    <a:pt x="1681851" y="76745"/>
                    <a:pt x="1681851" y="74998"/>
                    <a:pt x="1682288" y="73688"/>
                  </a:cubicBezTo>
                  <a:cubicBezTo>
                    <a:pt x="1691894" y="74125"/>
                    <a:pt x="1701063" y="75435"/>
                    <a:pt x="1710670" y="75435"/>
                  </a:cubicBezTo>
                  <a:cubicBezTo>
                    <a:pt x="1822452" y="75871"/>
                    <a:pt x="1933798" y="81111"/>
                    <a:pt x="2044706" y="96394"/>
                  </a:cubicBezTo>
                  <a:cubicBezTo>
                    <a:pt x="2114134" y="106000"/>
                    <a:pt x="2182688" y="120846"/>
                    <a:pt x="2246002" y="152722"/>
                  </a:cubicBezTo>
                  <a:cubicBezTo>
                    <a:pt x="2256045" y="157961"/>
                    <a:pt x="2265651" y="163638"/>
                    <a:pt x="2277004" y="170624"/>
                  </a:cubicBezTo>
                  <a:cubicBezTo>
                    <a:pt x="2271764" y="174991"/>
                    <a:pt x="2269144" y="177174"/>
                    <a:pt x="2266524" y="178921"/>
                  </a:cubicBezTo>
                  <a:cubicBezTo>
                    <a:pt x="2255608" y="185907"/>
                    <a:pt x="2244692" y="192893"/>
                    <a:pt x="2233339" y="199006"/>
                  </a:cubicBezTo>
                  <a:cubicBezTo>
                    <a:pt x="2146446" y="244418"/>
                    <a:pt x="2052129" y="263194"/>
                    <a:pt x="1956503" y="276293"/>
                  </a:cubicBezTo>
                  <a:cubicBezTo>
                    <a:pt x="1844721" y="291576"/>
                    <a:pt x="1731629" y="297252"/>
                    <a:pt x="1618973" y="296379"/>
                  </a:cubicBezTo>
                  <a:cubicBezTo>
                    <a:pt x="1455667" y="295069"/>
                    <a:pt x="1291923" y="289393"/>
                    <a:pt x="1128617" y="287646"/>
                  </a:cubicBezTo>
                  <a:cubicBezTo>
                    <a:pt x="951774" y="285463"/>
                    <a:pt x="774931" y="287646"/>
                    <a:pt x="598088" y="273673"/>
                  </a:cubicBezTo>
                  <a:cubicBezTo>
                    <a:pt x="513378" y="267124"/>
                    <a:pt x="429541" y="256644"/>
                    <a:pt x="347888" y="235248"/>
                  </a:cubicBezTo>
                  <a:cubicBezTo>
                    <a:pt x="319069" y="227825"/>
                    <a:pt x="290687" y="215599"/>
                    <a:pt x="263615" y="202936"/>
                  </a:cubicBezTo>
                  <a:cubicBezTo>
                    <a:pt x="247022" y="195077"/>
                    <a:pt x="233486" y="181104"/>
                    <a:pt x="235669" y="160581"/>
                  </a:cubicBezTo>
                  <a:cubicBezTo>
                    <a:pt x="236542" y="150102"/>
                    <a:pt x="242656" y="140059"/>
                    <a:pt x="246585" y="130016"/>
                  </a:cubicBezTo>
                  <a:cubicBezTo>
                    <a:pt x="250515" y="119536"/>
                    <a:pt x="268418" y="131762"/>
                    <a:pt x="274531" y="144862"/>
                  </a:cubicBezTo>
                  <a:cubicBezTo>
                    <a:pt x="296800" y="176737"/>
                    <a:pt x="325619" y="180231"/>
                    <a:pt x="359241" y="169751"/>
                  </a:cubicBezTo>
                  <a:cubicBezTo>
                    <a:pt x="442204" y="143989"/>
                    <a:pt x="526914" y="128706"/>
                    <a:pt x="613371" y="124339"/>
                  </a:cubicBezTo>
                  <a:cubicBezTo>
                    <a:pt x="704630" y="119536"/>
                    <a:pt x="796327" y="117353"/>
                    <a:pt x="887586" y="113423"/>
                  </a:cubicBezTo>
                  <a:cubicBezTo>
                    <a:pt x="932998" y="111677"/>
                    <a:pt x="978409" y="109057"/>
                    <a:pt x="1023821" y="106000"/>
                  </a:cubicBezTo>
                  <a:cubicBezTo>
                    <a:pt x="1028624" y="105564"/>
                    <a:pt x="1036920" y="99887"/>
                    <a:pt x="1036484" y="97267"/>
                  </a:cubicBezTo>
                  <a:cubicBezTo>
                    <a:pt x="1033427" y="72378"/>
                    <a:pt x="1029934" y="47489"/>
                    <a:pt x="1023821" y="23037"/>
                  </a:cubicBezTo>
                  <a:cubicBezTo>
                    <a:pt x="1019891" y="6881"/>
                    <a:pt x="1006791" y="-1852"/>
                    <a:pt x="988889" y="331"/>
                  </a:cubicBezTo>
                  <a:cubicBezTo>
                    <a:pt x="972733" y="2514"/>
                    <a:pt x="956577" y="5571"/>
                    <a:pt x="940421" y="6881"/>
                  </a:cubicBezTo>
                  <a:cubicBezTo>
                    <a:pt x="858331" y="13867"/>
                    <a:pt x="776241" y="20854"/>
                    <a:pt x="694151" y="27840"/>
                  </a:cubicBezTo>
                  <a:cubicBezTo>
                    <a:pt x="572762" y="37883"/>
                    <a:pt x="451374" y="47053"/>
                    <a:pt x="330422" y="57969"/>
                  </a:cubicBezTo>
                  <a:cubicBezTo>
                    <a:pt x="252698" y="64955"/>
                    <a:pt x="176285" y="79365"/>
                    <a:pt x="101618" y="102507"/>
                  </a:cubicBezTo>
                  <a:cubicBezTo>
                    <a:pt x="70179" y="112113"/>
                    <a:pt x="41360" y="126523"/>
                    <a:pt x="18655" y="151412"/>
                  </a:cubicBezTo>
                  <a:cubicBezTo>
                    <a:pt x="-1868" y="174118"/>
                    <a:pt x="-6671" y="197697"/>
                    <a:pt x="10358" y="223459"/>
                  </a:cubicBezTo>
                  <a:cubicBezTo>
                    <a:pt x="23458" y="243108"/>
                    <a:pt x="40487" y="261011"/>
                    <a:pt x="57516" y="278040"/>
                  </a:cubicBezTo>
                  <a:cubicBezTo>
                    <a:pt x="82842" y="304239"/>
                    <a:pt x="112534" y="326945"/>
                    <a:pt x="135677" y="354454"/>
                  </a:cubicBezTo>
                  <a:cubicBezTo>
                    <a:pt x="178905" y="405978"/>
                    <a:pt x="205540" y="467982"/>
                    <a:pt x="233486" y="528677"/>
                  </a:cubicBezTo>
                  <a:cubicBezTo>
                    <a:pt x="310336" y="696786"/>
                    <a:pt x="387623" y="864896"/>
                    <a:pt x="464473" y="1033443"/>
                  </a:cubicBezTo>
                  <a:cubicBezTo>
                    <a:pt x="507265" y="1127759"/>
                    <a:pt x="550930" y="1221639"/>
                    <a:pt x="591538" y="1317265"/>
                  </a:cubicBezTo>
                  <a:cubicBezTo>
                    <a:pt x="627780" y="1402411"/>
                    <a:pt x="643936" y="1492798"/>
                    <a:pt x="655289" y="1584494"/>
                  </a:cubicBezTo>
                  <a:cubicBezTo>
                    <a:pt x="664022" y="1655231"/>
                    <a:pt x="700700" y="1701953"/>
                    <a:pt x="767944" y="1728152"/>
                  </a:cubicBezTo>
                  <a:cubicBezTo>
                    <a:pt x="878417" y="1770943"/>
                    <a:pt x="993692" y="1784479"/>
                    <a:pt x="1110714" y="1788846"/>
                  </a:cubicBezTo>
                  <a:cubicBezTo>
                    <a:pt x="1244765" y="1793649"/>
                    <a:pt x="1378816" y="1787973"/>
                    <a:pt x="1512431" y="1770070"/>
                  </a:cubicBezTo>
                  <a:cubicBezTo>
                    <a:pt x="1595831" y="1758717"/>
                    <a:pt x="1678358" y="1744308"/>
                    <a:pt x="1759575" y="1721602"/>
                  </a:cubicBezTo>
                  <a:cubicBezTo>
                    <a:pt x="1765688" y="1719855"/>
                    <a:pt x="1772674" y="1716362"/>
                    <a:pt x="1775731" y="1711559"/>
                  </a:cubicBezTo>
                  <a:cubicBezTo>
                    <a:pt x="1807169" y="1658725"/>
                    <a:pt x="1836861" y="1605017"/>
                    <a:pt x="1846031" y="1543449"/>
                  </a:cubicBezTo>
                  <a:cubicBezTo>
                    <a:pt x="1849088" y="1524673"/>
                    <a:pt x="1857384" y="1520743"/>
                    <a:pt x="1872667" y="1519870"/>
                  </a:cubicBezTo>
                  <a:cubicBezTo>
                    <a:pt x="1914585" y="1517687"/>
                    <a:pt x="1952573" y="1503714"/>
                    <a:pt x="1982266" y="1474459"/>
                  </a:cubicBezTo>
                  <a:cubicBezTo>
                    <a:pt x="2008028" y="1449133"/>
                    <a:pt x="2031170" y="1420314"/>
                    <a:pt x="2053439" y="1391495"/>
                  </a:cubicBezTo>
                  <a:cubicBezTo>
                    <a:pt x="2082258" y="1354380"/>
                    <a:pt x="2111514" y="1326871"/>
                    <a:pt x="2154742" y="1296742"/>
                  </a:cubicBezTo>
                  <a:cubicBezTo>
                    <a:pt x="2191857" y="1268360"/>
                    <a:pt x="2395772" y="1162691"/>
                    <a:pt x="2454283" y="1124266"/>
                  </a:cubicBezTo>
                  <a:close/>
                  <a:moveTo>
                    <a:pt x="96378" y="180667"/>
                  </a:moveTo>
                  <a:cubicBezTo>
                    <a:pt x="95941" y="179794"/>
                    <a:pt x="93758" y="152722"/>
                    <a:pt x="99435" y="147919"/>
                  </a:cubicBezTo>
                  <a:cubicBezTo>
                    <a:pt x="109478" y="139186"/>
                    <a:pt x="119520" y="149665"/>
                    <a:pt x="128253" y="157088"/>
                  </a:cubicBezTo>
                  <a:cubicBezTo>
                    <a:pt x="209034" y="228262"/>
                    <a:pt x="303350" y="270617"/>
                    <a:pt x="410329" y="284153"/>
                  </a:cubicBezTo>
                  <a:cubicBezTo>
                    <a:pt x="444824" y="288519"/>
                    <a:pt x="525168" y="297252"/>
                    <a:pt x="525168" y="298999"/>
                  </a:cubicBezTo>
                  <a:cubicBezTo>
                    <a:pt x="506828" y="302492"/>
                    <a:pt x="488926" y="307732"/>
                    <a:pt x="470586" y="308605"/>
                  </a:cubicBezTo>
                  <a:cubicBezTo>
                    <a:pt x="376270" y="312535"/>
                    <a:pt x="282391" y="306422"/>
                    <a:pt x="191131" y="278913"/>
                  </a:cubicBezTo>
                  <a:cubicBezTo>
                    <a:pt x="141790" y="264067"/>
                    <a:pt x="111224" y="229572"/>
                    <a:pt x="96378" y="180667"/>
                  </a:cubicBezTo>
                  <a:close/>
                  <a:moveTo>
                    <a:pt x="347451" y="467546"/>
                  </a:moveTo>
                  <a:cubicBezTo>
                    <a:pt x="347888" y="455320"/>
                    <a:pt x="338718" y="443093"/>
                    <a:pt x="338718" y="431740"/>
                  </a:cubicBezTo>
                  <a:cubicBezTo>
                    <a:pt x="380637" y="436980"/>
                    <a:pt x="437838" y="443093"/>
                    <a:pt x="478009" y="446587"/>
                  </a:cubicBezTo>
                  <a:cubicBezTo>
                    <a:pt x="522548" y="450953"/>
                    <a:pt x="567522" y="453136"/>
                    <a:pt x="612061" y="456193"/>
                  </a:cubicBezTo>
                  <a:cubicBezTo>
                    <a:pt x="690658" y="461869"/>
                    <a:pt x="769691" y="464926"/>
                    <a:pt x="846541" y="487195"/>
                  </a:cubicBezTo>
                  <a:cubicBezTo>
                    <a:pt x="856584" y="490251"/>
                    <a:pt x="866627" y="494181"/>
                    <a:pt x="876670" y="497674"/>
                  </a:cubicBezTo>
                  <a:cubicBezTo>
                    <a:pt x="877980" y="498111"/>
                    <a:pt x="878853" y="499858"/>
                    <a:pt x="881473" y="503351"/>
                  </a:cubicBezTo>
                  <a:cubicBezTo>
                    <a:pt x="811173" y="503351"/>
                    <a:pt x="743492" y="503788"/>
                    <a:pt x="675375" y="502914"/>
                  </a:cubicBezTo>
                  <a:cubicBezTo>
                    <a:pt x="643063" y="502478"/>
                    <a:pt x="610314" y="500294"/>
                    <a:pt x="578002" y="498111"/>
                  </a:cubicBezTo>
                  <a:cubicBezTo>
                    <a:pt x="508138" y="492871"/>
                    <a:pt x="429541" y="486758"/>
                    <a:pt x="360114" y="481082"/>
                  </a:cubicBezTo>
                  <a:cubicBezTo>
                    <a:pt x="350944" y="480645"/>
                    <a:pt x="347015" y="477152"/>
                    <a:pt x="347451" y="467546"/>
                  </a:cubicBezTo>
                  <a:close/>
                  <a:moveTo>
                    <a:pt x="363607" y="517760"/>
                  </a:moveTo>
                  <a:cubicBezTo>
                    <a:pt x="395483" y="522563"/>
                    <a:pt x="425612" y="527367"/>
                    <a:pt x="455740" y="531733"/>
                  </a:cubicBezTo>
                  <a:cubicBezTo>
                    <a:pt x="518181" y="541339"/>
                    <a:pt x="580622" y="552692"/>
                    <a:pt x="643063" y="559679"/>
                  </a:cubicBezTo>
                  <a:cubicBezTo>
                    <a:pt x="670572" y="562735"/>
                    <a:pt x="807679" y="574088"/>
                    <a:pt x="813356" y="592864"/>
                  </a:cubicBezTo>
                  <a:cubicBezTo>
                    <a:pt x="805060" y="592864"/>
                    <a:pt x="798946" y="592864"/>
                    <a:pt x="792833" y="592864"/>
                  </a:cubicBezTo>
                  <a:cubicBezTo>
                    <a:pt x="715110" y="592864"/>
                    <a:pt x="637823" y="595484"/>
                    <a:pt x="560099" y="591991"/>
                  </a:cubicBezTo>
                  <a:cubicBezTo>
                    <a:pt x="499842" y="589371"/>
                    <a:pt x="402469" y="586751"/>
                    <a:pt x="373650" y="573215"/>
                  </a:cubicBezTo>
                  <a:cubicBezTo>
                    <a:pt x="365354" y="568848"/>
                    <a:pt x="363607" y="532170"/>
                    <a:pt x="363607" y="517760"/>
                  </a:cubicBezTo>
                  <a:close/>
                  <a:moveTo>
                    <a:pt x="396356" y="621683"/>
                  </a:moveTo>
                  <a:cubicBezTo>
                    <a:pt x="427795" y="624303"/>
                    <a:pt x="458797" y="627359"/>
                    <a:pt x="489362" y="629106"/>
                  </a:cubicBezTo>
                  <a:cubicBezTo>
                    <a:pt x="526914" y="631289"/>
                    <a:pt x="564466" y="633472"/>
                    <a:pt x="602018" y="634782"/>
                  </a:cubicBezTo>
                  <a:cubicBezTo>
                    <a:pt x="671882" y="636966"/>
                    <a:pt x="742182" y="638712"/>
                    <a:pt x="810736" y="655305"/>
                  </a:cubicBezTo>
                  <a:cubicBezTo>
                    <a:pt x="826019" y="658798"/>
                    <a:pt x="840865" y="664911"/>
                    <a:pt x="858767" y="670587"/>
                  </a:cubicBezTo>
                  <a:cubicBezTo>
                    <a:pt x="853964" y="673644"/>
                    <a:pt x="853091" y="674954"/>
                    <a:pt x="851781" y="674954"/>
                  </a:cubicBezTo>
                  <a:cubicBezTo>
                    <a:pt x="751788" y="676701"/>
                    <a:pt x="651796" y="679320"/>
                    <a:pt x="552240" y="679757"/>
                  </a:cubicBezTo>
                  <a:cubicBezTo>
                    <a:pt x="506828" y="680194"/>
                    <a:pt x="450937" y="689363"/>
                    <a:pt x="407272" y="674954"/>
                  </a:cubicBezTo>
                  <a:cubicBezTo>
                    <a:pt x="400286" y="660981"/>
                    <a:pt x="397229" y="652685"/>
                    <a:pt x="396356" y="621683"/>
                  </a:cubicBezTo>
                  <a:close/>
                  <a:moveTo>
                    <a:pt x="426921" y="749184"/>
                  </a:moveTo>
                  <a:cubicBezTo>
                    <a:pt x="423865" y="736958"/>
                    <a:pt x="419498" y="724732"/>
                    <a:pt x="414695" y="708139"/>
                  </a:cubicBezTo>
                  <a:cubicBezTo>
                    <a:pt x="577129" y="740888"/>
                    <a:pt x="738252" y="726915"/>
                    <a:pt x="895009" y="755297"/>
                  </a:cubicBezTo>
                  <a:cubicBezTo>
                    <a:pt x="895009" y="757917"/>
                    <a:pt x="895446" y="760537"/>
                    <a:pt x="895446" y="763157"/>
                  </a:cubicBezTo>
                  <a:cubicBezTo>
                    <a:pt x="858331" y="766650"/>
                    <a:pt x="821652" y="773200"/>
                    <a:pt x="784537" y="773637"/>
                  </a:cubicBezTo>
                  <a:cubicBezTo>
                    <a:pt x="721660" y="774510"/>
                    <a:pt x="658782" y="771017"/>
                    <a:pt x="596341" y="769707"/>
                  </a:cubicBezTo>
                  <a:cubicBezTo>
                    <a:pt x="550930" y="768834"/>
                    <a:pt x="505518" y="767524"/>
                    <a:pt x="460107" y="769707"/>
                  </a:cubicBezTo>
                  <a:cubicBezTo>
                    <a:pt x="440894" y="770580"/>
                    <a:pt x="431288" y="766650"/>
                    <a:pt x="426921" y="749184"/>
                  </a:cubicBezTo>
                  <a:close/>
                  <a:moveTo>
                    <a:pt x="459670" y="816865"/>
                  </a:moveTo>
                  <a:cubicBezTo>
                    <a:pt x="536084" y="819921"/>
                    <a:pt x="610751" y="821668"/>
                    <a:pt x="685854" y="826471"/>
                  </a:cubicBezTo>
                  <a:cubicBezTo>
                    <a:pt x="735632" y="829528"/>
                    <a:pt x="784974" y="834768"/>
                    <a:pt x="834315" y="841754"/>
                  </a:cubicBezTo>
                  <a:cubicBezTo>
                    <a:pt x="858331" y="844810"/>
                    <a:pt x="904179" y="864460"/>
                    <a:pt x="903742" y="866643"/>
                  </a:cubicBezTo>
                  <a:cubicBezTo>
                    <a:pt x="870120" y="868390"/>
                    <a:pt x="836498" y="871883"/>
                    <a:pt x="802876" y="871446"/>
                  </a:cubicBezTo>
                  <a:cubicBezTo>
                    <a:pt x="699827" y="870573"/>
                    <a:pt x="586735" y="873629"/>
                    <a:pt x="483249" y="871446"/>
                  </a:cubicBezTo>
                  <a:cubicBezTo>
                    <a:pt x="474953" y="857473"/>
                    <a:pt x="466220" y="844374"/>
                    <a:pt x="459670" y="816865"/>
                  </a:cubicBezTo>
                  <a:close/>
                  <a:moveTo>
                    <a:pt x="526041" y="953536"/>
                  </a:moveTo>
                  <a:cubicBezTo>
                    <a:pt x="517308" y="942183"/>
                    <a:pt x="509885" y="929957"/>
                    <a:pt x="502025" y="918167"/>
                  </a:cubicBezTo>
                  <a:cubicBezTo>
                    <a:pt x="502462" y="916421"/>
                    <a:pt x="502462" y="914238"/>
                    <a:pt x="502898" y="912491"/>
                  </a:cubicBezTo>
                  <a:cubicBezTo>
                    <a:pt x="629090" y="920788"/>
                    <a:pt x="754845" y="929520"/>
                    <a:pt x="881036" y="937817"/>
                  </a:cubicBezTo>
                  <a:cubicBezTo>
                    <a:pt x="881473" y="940000"/>
                    <a:pt x="881910" y="942183"/>
                    <a:pt x="882346" y="944366"/>
                  </a:cubicBezTo>
                  <a:cubicBezTo>
                    <a:pt x="872740" y="948733"/>
                    <a:pt x="863134" y="953536"/>
                    <a:pt x="853091" y="957029"/>
                  </a:cubicBezTo>
                  <a:cubicBezTo>
                    <a:pt x="810299" y="971002"/>
                    <a:pt x="765324" y="968819"/>
                    <a:pt x="721223" y="967509"/>
                  </a:cubicBezTo>
                  <a:cubicBezTo>
                    <a:pt x="660529" y="966199"/>
                    <a:pt x="600271" y="963143"/>
                    <a:pt x="539577" y="960086"/>
                  </a:cubicBezTo>
                  <a:cubicBezTo>
                    <a:pt x="535210" y="960086"/>
                    <a:pt x="529097" y="957029"/>
                    <a:pt x="526041" y="953536"/>
                  </a:cubicBezTo>
                  <a:close/>
                  <a:moveTo>
                    <a:pt x="583679" y="1062262"/>
                  </a:moveTo>
                  <a:cubicBezTo>
                    <a:pt x="578875" y="1062262"/>
                    <a:pt x="563156" y="1022527"/>
                    <a:pt x="556606" y="1005497"/>
                  </a:cubicBezTo>
                  <a:cubicBezTo>
                    <a:pt x="673628" y="1008554"/>
                    <a:pt x="789777" y="1012484"/>
                    <a:pt x="908545" y="1034316"/>
                  </a:cubicBezTo>
                  <a:cubicBezTo>
                    <a:pt x="895883" y="1050472"/>
                    <a:pt x="879727" y="1055712"/>
                    <a:pt x="864444" y="1057459"/>
                  </a:cubicBezTo>
                  <a:cubicBezTo>
                    <a:pt x="826019" y="1060952"/>
                    <a:pt x="787594" y="1062262"/>
                    <a:pt x="749169" y="1062698"/>
                  </a:cubicBezTo>
                  <a:cubicBezTo>
                    <a:pt x="695024" y="1062698"/>
                    <a:pt x="637386" y="1063572"/>
                    <a:pt x="583679" y="1062262"/>
                  </a:cubicBezTo>
                  <a:close/>
                  <a:moveTo>
                    <a:pt x="628217" y="1156141"/>
                  </a:moveTo>
                  <a:cubicBezTo>
                    <a:pt x="619920" y="1136929"/>
                    <a:pt x="612934" y="1120336"/>
                    <a:pt x="605074" y="1101560"/>
                  </a:cubicBezTo>
                  <a:cubicBezTo>
                    <a:pt x="628653" y="1106363"/>
                    <a:pt x="766198" y="1115970"/>
                    <a:pt x="815103" y="1118153"/>
                  </a:cubicBezTo>
                  <a:cubicBezTo>
                    <a:pt x="852654" y="1119899"/>
                    <a:pt x="889769" y="1123393"/>
                    <a:pt x="926885" y="1128196"/>
                  </a:cubicBezTo>
                  <a:cubicBezTo>
                    <a:pt x="941294" y="1129942"/>
                    <a:pt x="954394" y="1138675"/>
                    <a:pt x="967493" y="1146972"/>
                  </a:cubicBezTo>
                  <a:cubicBezTo>
                    <a:pt x="853528" y="1162254"/>
                    <a:pt x="739999" y="1168804"/>
                    <a:pt x="628217" y="1156141"/>
                  </a:cubicBezTo>
                  <a:close/>
                  <a:moveTo>
                    <a:pt x="687601" y="1280150"/>
                  </a:moveTo>
                  <a:cubicBezTo>
                    <a:pt x="675375" y="1265304"/>
                    <a:pt x="667515" y="1245654"/>
                    <a:pt x="657909" y="1216836"/>
                  </a:cubicBezTo>
                  <a:cubicBezTo>
                    <a:pt x="789340" y="1221202"/>
                    <a:pt x="1069669" y="1232118"/>
                    <a:pt x="1070542" y="1233428"/>
                  </a:cubicBezTo>
                  <a:cubicBezTo>
                    <a:pt x="1064866" y="1236921"/>
                    <a:pt x="1059626" y="1240851"/>
                    <a:pt x="1053513" y="1243471"/>
                  </a:cubicBezTo>
                  <a:cubicBezTo>
                    <a:pt x="1016398" y="1260064"/>
                    <a:pt x="976663" y="1264430"/>
                    <a:pt x="936928" y="1266614"/>
                  </a:cubicBezTo>
                  <a:cubicBezTo>
                    <a:pt x="865754" y="1270543"/>
                    <a:pt x="758775" y="1277966"/>
                    <a:pt x="687601" y="1280150"/>
                  </a:cubicBezTo>
                  <a:close/>
                  <a:moveTo>
                    <a:pt x="726899" y="1363550"/>
                  </a:moveTo>
                  <a:cubicBezTo>
                    <a:pt x="721660" y="1352197"/>
                    <a:pt x="716420" y="1340844"/>
                    <a:pt x="711617" y="1322068"/>
                  </a:cubicBezTo>
                  <a:cubicBezTo>
                    <a:pt x="710743" y="1319012"/>
                    <a:pt x="1097178" y="1324688"/>
                    <a:pt x="1105038" y="1325998"/>
                  </a:cubicBezTo>
                  <a:cubicBezTo>
                    <a:pt x="1076655" y="1346084"/>
                    <a:pt x="1048273" y="1353070"/>
                    <a:pt x="1019891" y="1357437"/>
                  </a:cubicBezTo>
                  <a:cubicBezTo>
                    <a:pt x="927321" y="1371846"/>
                    <a:pt x="834315" y="1366170"/>
                    <a:pt x="740872" y="1363550"/>
                  </a:cubicBezTo>
                  <a:cubicBezTo>
                    <a:pt x="739562" y="1363986"/>
                    <a:pt x="726026" y="1363550"/>
                    <a:pt x="726899" y="1363550"/>
                  </a:cubicBezTo>
                  <a:close/>
                  <a:moveTo>
                    <a:pt x="1094558" y="1429484"/>
                  </a:moveTo>
                  <a:cubicBezTo>
                    <a:pt x="1088881" y="1432977"/>
                    <a:pt x="1083205" y="1437780"/>
                    <a:pt x="1077092" y="1439090"/>
                  </a:cubicBezTo>
                  <a:cubicBezTo>
                    <a:pt x="1044780" y="1447386"/>
                    <a:pt x="1012468" y="1458739"/>
                    <a:pt x="979719" y="1461359"/>
                  </a:cubicBezTo>
                  <a:cubicBezTo>
                    <a:pt x="911165" y="1467472"/>
                    <a:pt x="828202" y="1469656"/>
                    <a:pt x="760085" y="1454373"/>
                  </a:cubicBezTo>
                  <a:cubicBezTo>
                    <a:pt x="752662" y="1445640"/>
                    <a:pt x="745675" y="1413328"/>
                    <a:pt x="745675" y="1401975"/>
                  </a:cubicBezTo>
                  <a:cubicBezTo>
                    <a:pt x="859204" y="1409835"/>
                    <a:pt x="1094121" y="1427737"/>
                    <a:pt x="1094558" y="1429484"/>
                  </a:cubicBezTo>
                  <a:close/>
                  <a:moveTo>
                    <a:pt x="1140843" y="1527293"/>
                  </a:moveTo>
                  <a:cubicBezTo>
                    <a:pt x="1141279" y="1529040"/>
                    <a:pt x="1097614" y="1546506"/>
                    <a:pt x="1074909" y="1549562"/>
                  </a:cubicBezTo>
                  <a:cubicBezTo>
                    <a:pt x="986269" y="1561352"/>
                    <a:pt x="777551" y="1537773"/>
                    <a:pt x="774057" y="1529040"/>
                  </a:cubicBezTo>
                  <a:cubicBezTo>
                    <a:pt x="768818" y="1515940"/>
                    <a:pt x="764015" y="1503714"/>
                    <a:pt x="768381" y="1493234"/>
                  </a:cubicBezTo>
                  <a:cubicBezTo>
                    <a:pt x="769691" y="1489305"/>
                    <a:pt x="786284" y="1492798"/>
                    <a:pt x="793270" y="1493234"/>
                  </a:cubicBezTo>
                  <a:cubicBezTo>
                    <a:pt x="835625" y="1495418"/>
                    <a:pt x="878417" y="1499348"/>
                    <a:pt x="920772" y="1501531"/>
                  </a:cubicBezTo>
                  <a:cubicBezTo>
                    <a:pt x="992382" y="1505461"/>
                    <a:pt x="1139096" y="1526420"/>
                    <a:pt x="1140843" y="1527293"/>
                  </a:cubicBezTo>
                  <a:close/>
                  <a:moveTo>
                    <a:pt x="1412438" y="1668331"/>
                  </a:moveTo>
                  <a:cubicBezTo>
                    <a:pt x="1312446" y="1681867"/>
                    <a:pt x="1212453" y="1684923"/>
                    <a:pt x="1111587" y="1680557"/>
                  </a:cubicBezTo>
                  <a:cubicBezTo>
                    <a:pt x="1051766" y="1677937"/>
                    <a:pt x="991509" y="1674444"/>
                    <a:pt x="932124" y="1668331"/>
                  </a:cubicBezTo>
                  <a:cubicBezTo>
                    <a:pt x="881910" y="1663091"/>
                    <a:pt x="832569" y="1653048"/>
                    <a:pt x="782790" y="1644752"/>
                  </a:cubicBezTo>
                  <a:cubicBezTo>
                    <a:pt x="780607" y="1644315"/>
                    <a:pt x="777551" y="1643878"/>
                    <a:pt x="776677" y="1642568"/>
                  </a:cubicBezTo>
                  <a:cubicBezTo>
                    <a:pt x="766198" y="1623793"/>
                    <a:pt x="749169" y="1582747"/>
                    <a:pt x="751352" y="1581001"/>
                  </a:cubicBezTo>
                  <a:cubicBezTo>
                    <a:pt x="988452" y="1631216"/>
                    <a:pt x="1229483" y="1637765"/>
                    <a:pt x="1474006" y="1640822"/>
                  </a:cubicBezTo>
                  <a:cubicBezTo>
                    <a:pt x="1455667" y="1660471"/>
                    <a:pt x="1433834" y="1665274"/>
                    <a:pt x="1412438" y="1668331"/>
                  </a:cubicBezTo>
                  <a:close/>
                  <a:moveTo>
                    <a:pt x="1831185" y="400302"/>
                  </a:moveTo>
                  <a:cubicBezTo>
                    <a:pt x="1746038" y="410781"/>
                    <a:pt x="1661328" y="424754"/>
                    <a:pt x="1575745" y="429557"/>
                  </a:cubicBezTo>
                  <a:cubicBezTo>
                    <a:pt x="1454357" y="436544"/>
                    <a:pt x="1332095" y="436980"/>
                    <a:pt x="1210270" y="438727"/>
                  </a:cubicBezTo>
                  <a:cubicBezTo>
                    <a:pt x="1151322" y="439600"/>
                    <a:pt x="1092375" y="436980"/>
                    <a:pt x="1033427" y="434360"/>
                  </a:cubicBezTo>
                  <a:cubicBezTo>
                    <a:pt x="954394" y="430867"/>
                    <a:pt x="875360" y="426501"/>
                    <a:pt x="796327" y="421261"/>
                  </a:cubicBezTo>
                  <a:cubicBezTo>
                    <a:pt x="721223" y="416458"/>
                    <a:pt x="646556" y="410781"/>
                    <a:pt x="571452" y="403795"/>
                  </a:cubicBezTo>
                  <a:cubicBezTo>
                    <a:pt x="478009" y="395062"/>
                    <a:pt x="383257" y="393752"/>
                    <a:pt x="291560" y="369736"/>
                  </a:cubicBezTo>
                  <a:cubicBezTo>
                    <a:pt x="263615" y="362313"/>
                    <a:pt x="236106" y="350524"/>
                    <a:pt x="211217" y="332621"/>
                  </a:cubicBezTo>
                  <a:cubicBezTo>
                    <a:pt x="203357" y="326945"/>
                    <a:pt x="175412" y="293323"/>
                    <a:pt x="176722" y="291576"/>
                  </a:cubicBezTo>
                  <a:cubicBezTo>
                    <a:pt x="209470" y="299872"/>
                    <a:pt x="251825" y="311662"/>
                    <a:pt x="284574" y="319522"/>
                  </a:cubicBezTo>
                  <a:cubicBezTo>
                    <a:pt x="386750" y="342664"/>
                    <a:pt x="490236" y="357947"/>
                    <a:pt x="594158" y="369300"/>
                  </a:cubicBezTo>
                  <a:cubicBezTo>
                    <a:pt x="736506" y="385019"/>
                    <a:pt x="879290" y="394189"/>
                    <a:pt x="1022074" y="396372"/>
                  </a:cubicBezTo>
                  <a:cubicBezTo>
                    <a:pt x="1169225" y="398118"/>
                    <a:pt x="1316376" y="400302"/>
                    <a:pt x="1463526" y="398555"/>
                  </a:cubicBezTo>
                  <a:cubicBezTo>
                    <a:pt x="1592775" y="396809"/>
                    <a:pt x="1721586" y="390259"/>
                    <a:pt x="1850834" y="385456"/>
                  </a:cubicBezTo>
                  <a:cubicBezTo>
                    <a:pt x="1865680" y="385019"/>
                    <a:pt x="1880526" y="383272"/>
                    <a:pt x="1895372" y="381962"/>
                  </a:cubicBezTo>
                  <a:cubicBezTo>
                    <a:pt x="1895809" y="383709"/>
                    <a:pt x="1895809" y="385456"/>
                    <a:pt x="1896246" y="386766"/>
                  </a:cubicBezTo>
                  <a:cubicBezTo>
                    <a:pt x="1875287" y="391569"/>
                    <a:pt x="1853454" y="397245"/>
                    <a:pt x="1831185" y="400302"/>
                  </a:cubicBezTo>
                  <a:close/>
                  <a:moveTo>
                    <a:pt x="1979209" y="1325998"/>
                  </a:moveTo>
                  <a:cubicBezTo>
                    <a:pt x="1963053" y="1344774"/>
                    <a:pt x="1947334" y="1363986"/>
                    <a:pt x="1931614" y="1382762"/>
                  </a:cubicBezTo>
                  <a:cubicBezTo>
                    <a:pt x="1929868" y="1384945"/>
                    <a:pt x="1927248" y="1386692"/>
                    <a:pt x="1925065" y="1388875"/>
                  </a:cubicBezTo>
                  <a:cubicBezTo>
                    <a:pt x="1923754" y="1388002"/>
                    <a:pt x="1922008" y="1387129"/>
                    <a:pt x="1920698" y="1386692"/>
                  </a:cubicBezTo>
                  <a:cubicBezTo>
                    <a:pt x="1938601" y="1343900"/>
                    <a:pt x="1953447" y="1299799"/>
                    <a:pt x="1974406" y="1259191"/>
                  </a:cubicBezTo>
                  <a:cubicBezTo>
                    <a:pt x="2025494" y="1160508"/>
                    <a:pt x="2080512" y="1064008"/>
                    <a:pt x="2132036" y="965762"/>
                  </a:cubicBezTo>
                  <a:cubicBezTo>
                    <a:pt x="2166095" y="900701"/>
                    <a:pt x="2197534" y="834331"/>
                    <a:pt x="2230719" y="768834"/>
                  </a:cubicBezTo>
                  <a:cubicBezTo>
                    <a:pt x="2234212" y="762284"/>
                    <a:pt x="2241198" y="755734"/>
                    <a:pt x="2248185" y="753551"/>
                  </a:cubicBezTo>
                  <a:cubicBezTo>
                    <a:pt x="2279187" y="744381"/>
                    <a:pt x="2305822" y="728662"/>
                    <a:pt x="2328528" y="706393"/>
                  </a:cubicBezTo>
                  <a:cubicBezTo>
                    <a:pt x="2358220" y="677137"/>
                    <a:pt x="2385729" y="645699"/>
                    <a:pt x="2416295" y="617753"/>
                  </a:cubicBezTo>
                  <a:cubicBezTo>
                    <a:pt x="2465199" y="573215"/>
                    <a:pt x="2525457" y="561862"/>
                    <a:pt x="2586588" y="578891"/>
                  </a:cubicBezTo>
                  <a:cubicBezTo>
                    <a:pt x="2634619" y="591991"/>
                    <a:pt x="2670424" y="638275"/>
                    <a:pt x="2672608" y="688927"/>
                  </a:cubicBezTo>
                  <a:cubicBezTo>
                    <a:pt x="2676101" y="764904"/>
                    <a:pt x="2654269" y="822978"/>
                    <a:pt x="2604927" y="875813"/>
                  </a:cubicBezTo>
                  <a:cubicBezTo>
                    <a:pt x="2552529" y="931704"/>
                    <a:pt x="2503188" y="973185"/>
                    <a:pt x="2443367" y="1019907"/>
                  </a:cubicBezTo>
                  <a:cubicBezTo>
                    <a:pt x="2408435" y="1047416"/>
                    <a:pt x="2350361" y="1078855"/>
                    <a:pt x="2306696" y="1106363"/>
                  </a:cubicBezTo>
                  <a:cubicBezTo>
                    <a:pt x="2301019" y="1111166"/>
                    <a:pt x="2065229" y="1226442"/>
                    <a:pt x="1979209" y="132599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60C7620-8B0C-46DE-B3AE-8101B85D20DF}"/>
                </a:ext>
              </a:extLst>
            </p:cNvPr>
            <p:cNvSpPr/>
            <p:nvPr/>
          </p:nvSpPr>
          <p:spPr>
            <a:xfrm>
              <a:off x="733697" y="5502546"/>
              <a:ext cx="3624187" cy="934429"/>
            </a:xfrm>
            <a:custGeom>
              <a:avLst/>
              <a:gdLst>
                <a:gd name="connsiteX0" fmla="*/ 3528866 w 3624187"/>
                <a:gd name="connsiteY0" fmla="*/ 206026 h 934429"/>
                <a:gd name="connsiteX1" fmla="*/ 3376039 w 3624187"/>
                <a:gd name="connsiteY1" fmla="*/ 128739 h 934429"/>
                <a:gd name="connsiteX2" fmla="*/ 3067764 w 3624187"/>
                <a:gd name="connsiteY2" fmla="*/ 42283 h 934429"/>
                <a:gd name="connsiteX3" fmla="*/ 2883498 w 3624187"/>
                <a:gd name="connsiteY3" fmla="*/ 21760 h 934429"/>
                <a:gd name="connsiteX4" fmla="*/ 2744208 w 3624187"/>
                <a:gd name="connsiteY4" fmla="*/ 101230 h 934429"/>
                <a:gd name="connsiteX5" fmla="*/ 2792676 w 3624187"/>
                <a:gd name="connsiteY5" fmla="*/ 177644 h 934429"/>
                <a:gd name="connsiteX6" fmla="*/ 2883062 w 3624187"/>
                <a:gd name="connsiteY6" fmla="*/ 182447 h 934429"/>
                <a:gd name="connsiteX7" fmla="*/ 3107500 w 3624187"/>
                <a:gd name="connsiteY7" fmla="*/ 244451 h 934429"/>
                <a:gd name="connsiteX8" fmla="*/ 3171687 w 3624187"/>
                <a:gd name="connsiteY8" fmla="*/ 275890 h 934429"/>
                <a:gd name="connsiteX9" fmla="*/ 3015803 w 3624187"/>
                <a:gd name="connsiteY9" fmla="*/ 278946 h 934429"/>
                <a:gd name="connsiteX10" fmla="*/ 2800972 w 3624187"/>
                <a:gd name="connsiteY10" fmla="*/ 232661 h 934429"/>
                <a:gd name="connsiteX11" fmla="*/ 2584831 w 3624187"/>
                <a:gd name="connsiteY11" fmla="*/ 269777 h 934429"/>
                <a:gd name="connsiteX12" fmla="*/ 2613649 w 3624187"/>
                <a:gd name="connsiteY12" fmla="*/ 279383 h 934429"/>
                <a:gd name="connsiteX13" fmla="*/ 2851187 w 3624187"/>
                <a:gd name="connsiteY13" fmla="*/ 323048 h 934429"/>
                <a:gd name="connsiteX14" fmla="*/ 3041129 w 3624187"/>
                <a:gd name="connsiteY14" fmla="*/ 385052 h 934429"/>
                <a:gd name="connsiteX15" fmla="*/ 2798352 w 3624187"/>
                <a:gd name="connsiteY15" fmla="*/ 380249 h 934429"/>
                <a:gd name="connsiteX16" fmla="*/ 2649891 w 3624187"/>
                <a:gd name="connsiteY16" fmla="*/ 381996 h 934429"/>
                <a:gd name="connsiteX17" fmla="*/ 2582211 w 3624187"/>
                <a:gd name="connsiteY17" fmla="*/ 424351 h 934429"/>
                <a:gd name="connsiteX18" fmla="*/ 2853806 w 3624187"/>
                <a:gd name="connsiteY18" fmla="*/ 494651 h 934429"/>
                <a:gd name="connsiteX19" fmla="*/ 2710586 w 3624187"/>
                <a:gd name="connsiteY19" fmla="*/ 516483 h 934429"/>
                <a:gd name="connsiteX20" fmla="*/ 2564308 w 3624187"/>
                <a:gd name="connsiteY20" fmla="*/ 520850 h 934429"/>
                <a:gd name="connsiteX21" fmla="*/ 2484401 w 3624187"/>
                <a:gd name="connsiteY21" fmla="*/ 553599 h 934429"/>
                <a:gd name="connsiteX22" fmla="*/ 2660807 w 3624187"/>
                <a:gd name="connsiteY22" fmla="*/ 574558 h 934429"/>
                <a:gd name="connsiteX23" fmla="*/ 2734165 w 3624187"/>
                <a:gd name="connsiteY23" fmla="*/ 571065 h 934429"/>
                <a:gd name="connsiteX24" fmla="*/ 2682640 w 3624187"/>
                <a:gd name="connsiteY24" fmla="*/ 621279 h 934429"/>
                <a:gd name="connsiteX25" fmla="*/ 2589197 w 3624187"/>
                <a:gd name="connsiteY25" fmla="*/ 629576 h 934429"/>
                <a:gd name="connsiteX26" fmla="*/ 2871709 w 3624187"/>
                <a:gd name="connsiteY26" fmla="*/ 612546 h 934429"/>
                <a:gd name="connsiteX27" fmla="*/ 3251594 w 3624187"/>
                <a:gd name="connsiteY27" fmla="*/ 501637 h 934429"/>
                <a:gd name="connsiteX28" fmla="*/ 3434987 w 3624187"/>
                <a:gd name="connsiteY28" fmla="*/ 386362 h 934429"/>
                <a:gd name="connsiteX29" fmla="*/ 3422324 w 3624187"/>
                <a:gd name="connsiteY29" fmla="*/ 238775 h 934429"/>
                <a:gd name="connsiteX30" fmla="*/ 3455946 w 3624187"/>
                <a:gd name="connsiteY30" fmla="*/ 268030 h 934429"/>
                <a:gd name="connsiteX31" fmla="*/ 3495244 w 3624187"/>
                <a:gd name="connsiteY31" fmla="*/ 353177 h 934429"/>
                <a:gd name="connsiteX32" fmla="*/ 3422324 w 3624187"/>
                <a:gd name="connsiteY32" fmla="*/ 488975 h 934429"/>
                <a:gd name="connsiteX33" fmla="*/ 3227141 w 3624187"/>
                <a:gd name="connsiteY33" fmla="*/ 581544 h 934429"/>
                <a:gd name="connsiteX34" fmla="*/ 2097967 w 3624187"/>
                <a:gd name="connsiteY34" fmla="*/ 815588 h 934429"/>
                <a:gd name="connsiteX35" fmla="*/ 1143889 w 3624187"/>
                <a:gd name="connsiteY35" fmla="*/ 774980 h 934429"/>
                <a:gd name="connsiteX36" fmla="*/ 491098 w 3624187"/>
                <a:gd name="connsiteY36" fmla="*/ 635252 h 934429"/>
                <a:gd name="connsiteX37" fmla="*/ 199417 w 3624187"/>
                <a:gd name="connsiteY37" fmla="*/ 492031 h 934429"/>
                <a:gd name="connsiteX38" fmla="*/ 161865 w 3624187"/>
                <a:gd name="connsiteY38" fmla="*/ 288553 h 934429"/>
                <a:gd name="connsiteX39" fmla="*/ 211643 w 3624187"/>
                <a:gd name="connsiteY39" fmla="*/ 247071 h 934429"/>
                <a:gd name="connsiteX40" fmla="*/ 198107 w 3624187"/>
                <a:gd name="connsiteY40" fmla="*/ 373263 h 934429"/>
                <a:gd name="connsiteX41" fmla="*/ 407262 w 3624187"/>
                <a:gd name="connsiteY41" fmla="*/ 512990 h 934429"/>
                <a:gd name="connsiteX42" fmla="*/ 773173 w 3624187"/>
                <a:gd name="connsiteY42" fmla="*/ 621716 h 934429"/>
                <a:gd name="connsiteX43" fmla="*/ 1040839 w 3624187"/>
                <a:gd name="connsiteY43" fmla="*/ 636562 h 934429"/>
                <a:gd name="connsiteX44" fmla="*/ 975342 w 3624187"/>
                <a:gd name="connsiteY44" fmla="*/ 632195 h 934429"/>
                <a:gd name="connsiteX45" fmla="*/ 930804 w 3624187"/>
                <a:gd name="connsiteY45" fmla="*/ 624773 h 934429"/>
                <a:gd name="connsiteX46" fmla="*/ 863560 w 3624187"/>
                <a:gd name="connsiteY46" fmla="*/ 581544 h 934429"/>
                <a:gd name="connsiteX47" fmla="*/ 1153058 w 3624187"/>
                <a:gd name="connsiteY47" fmla="*/ 567571 h 934429"/>
                <a:gd name="connsiteX48" fmla="*/ 1083631 w 3624187"/>
                <a:gd name="connsiteY48" fmla="*/ 531766 h 934429"/>
                <a:gd name="connsiteX49" fmla="*/ 838234 w 3624187"/>
                <a:gd name="connsiteY49" fmla="*/ 520850 h 934429"/>
                <a:gd name="connsiteX50" fmla="*/ 761384 w 3624187"/>
                <a:gd name="connsiteY50" fmla="*/ 494214 h 934429"/>
                <a:gd name="connsiteX51" fmla="*/ 1043459 w 3624187"/>
                <a:gd name="connsiteY51" fmla="*/ 431774 h 934429"/>
                <a:gd name="connsiteX52" fmla="*/ 968792 w 3624187"/>
                <a:gd name="connsiteY52" fmla="*/ 386799 h 934429"/>
                <a:gd name="connsiteX53" fmla="*/ 654842 w 3624187"/>
                <a:gd name="connsiteY53" fmla="*/ 405575 h 934429"/>
                <a:gd name="connsiteX54" fmla="*/ 569695 w 3624187"/>
                <a:gd name="connsiteY54" fmla="*/ 378066 h 934429"/>
                <a:gd name="connsiteX55" fmla="*/ 764877 w 3624187"/>
                <a:gd name="connsiteY55" fmla="*/ 340077 h 934429"/>
                <a:gd name="connsiteX56" fmla="*/ 962679 w 3624187"/>
                <a:gd name="connsiteY56" fmla="*/ 299906 h 934429"/>
                <a:gd name="connsiteX57" fmla="*/ 1042149 w 3624187"/>
                <a:gd name="connsiteY57" fmla="*/ 278510 h 934429"/>
                <a:gd name="connsiteX58" fmla="*/ 891069 w 3624187"/>
                <a:gd name="connsiteY58" fmla="*/ 233098 h 934429"/>
                <a:gd name="connsiteX59" fmla="*/ 512057 w 3624187"/>
                <a:gd name="connsiteY59" fmla="*/ 294229 h 934429"/>
                <a:gd name="connsiteX60" fmla="*/ 421234 w 3624187"/>
                <a:gd name="connsiteY60" fmla="*/ 269340 h 934429"/>
                <a:gd name="connsiteX61" fmla="*/ 823388 w 3624187"/>
                <a:gd name="connsiteY61" fmla="*/ 178954 h 934429"/>
                <a:gd name="connsiteX62" fmla="*/ 1039529 w 3624187"/>
                <a:gd name="connsiteY62" fmla="*/ 161488 h 934429"/>
                <a:gd name="connsiteX63" fmla="*/ 1103717 w 3624187"/>
                <a:gd name="connsiteY63" fmla="*/ 156685 h 934429"/>
                <a:gd name="connsiteX64" fmla="*/ 1078391 w 3624187"/>
                <a:gd name="connsiteY64" fmla="*/ 61495 h 934429"/>
                <a:gd name="connsiteX65" fmla="*/ 1028177 w 3624187"/>
                <a:gd name="connsiteY65" fmla="*/ 5604 h 934429"/>
                <a:gd name="connsiteX66" fmla="*/ 791076 w 3624187"/>
                <a:gd name="connsiteY66" fmla="*/ 13027 h 934429"/>
                <a:gd name="connsiteX67" fmla="*/ 545679 w 3624187"/>
                <a:gd name="connsiteY67" fmla="*/ 52762 h 934429"/>
                <a:gd name="connsiteX68" fmla="*/ 185444 w 3624187"/>
                <a:gd name="connsiteY68" fmla="*/ 163671 h 934429"/>
                <a:gd name="connsiteX69" fmla="*/ 57506 w 3624187"/>
                <a:gd name="connsiteY69" fmla="*/ 251438 h 934429"/>
                <a:gd name="connsiteX70" fmla="*/ 64492 w 3624187"/>
                <a:gd name="connsiteY70" fmla="*/ 544866 h 934429"/>
                <a:gd name="connsiteX71" fmla="*/ 198107 w 3624187"/>
                <a:gd name="connsiteY71" fmla="*/ 637435 h 934429"/>
                <a:gd name="connsiteX72" fmla="*/ 426474 w 3624187"/>
                <a:gd name="connsiteY72" fmla="*/ 731315 h 934429"/>
                <a:gd name="connsiteX73" fmla="*/ 1987058 w 3624187"/>
                <a:gd name="connsiteY73" fmla="*/ 938723 h 934429"/>
                <a:gd name="connsiteX74" fmla="*/ 2912754 w 3624187"/>
                <a:gd name="connsiteY74" fmla="*/ 802052 h 934429"/>
                <a:gd name="connsiteX75" fmla="*/ 3378222 w 3624187"/>
                <a:gd name="connsiteY75" fmla="*/ 655775 h 934429"/>
                <a:gd name="connsiteX76" fmla="*/ 3555065 w 3624187"/>
                <a:gd name="connsiteY76" fmla="*/ 547486 h 934429"/>
                <a:gd name="connsiteX77" fmla="*/ 3625802 w 3624187"/>
                <a:gd name="connsiteY77" fmla="*/ 409941 h 934429"/>
                <a:gd name="connsiteX78" fmla="*/ 3528866 w 3624187"/>
                <a:gd name="connsiteY78" fmla="*/ 206026 h 93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624187" h="934429">
                  <a:moveTo>
                    <a:pt x="3528866" y="206026"/>
                  </a:moveTo>
                  <a:cubicBezTo>
                    <a:pt x="3483454" y="170221"/>
                    <a:pt x="3429747" y="149262"/>
                    <a:pt x="3376039" y="128739"/>
                  </a:cubicBezTo>
                  <a:cubicBezTo>
                    <a:pt x="3276046" y="90314"/>
                    <a:pt x="3172560" y="62805"/>
                    <a:pt x="3067764" y="42283"/>
                  </a:cubicBezTo>
                  <a:cubicBezTo>
                    <a:pt x="3007943" y="30493"/>
                    <a:pt x="2943756" y="13464"/>
                    <a:pt x="2883498" y="21760"/>
                  </a:cubicBezTo>
                  <a:cubicBezTo>
                    <a:pt x="2838524" y="27873"/>
                    <a:pt x="2766477" y="61495"/>
                    <a:pt x="2744208" y="101230"/>
                  </a:cubicBezTo>
                  <a:cubicBezTo>
                    <a:pt x="2721938" y="140529"/>
                    <a:pt x="2747701" y="172404"/>
                    <a:pt x="2792676" y="177644"/>
                  </a:cubicBezTo>
                  <a:cubicBezTo>
                    <a:pt x="2822804" y="181137"/>
                    <a:pt x="2853370" y="178080"/>
                    <a:pt x="2883062" y="182447"/>
                  </a:cubicBezTo>
                  <a:cubicBezTo>
                    <a:pt x="2959912" y="194673"/>
                    <a:pt x="3035889" y="212576"/>
                    <a:pt x="3107500" y="244451"/>
                  </a:cubicBezTo>
                  <a:cubicBezTo>
                    <a:pt x="3129332" y="254057"/>
                    <a:pt x="3150291" y="265410"/>
                    <a:pt x="3171687" y="275890"/>
                  </a:cubicBezTo>
                  <a:cubicBezTo>
                    <a:pt x="3165137" y="281130"/>
                    <a:pt x="3061652" y="288116"/>
                    <a:pt x="3015803" y="278946"/>
                  </a:cubicBezTo>
                  <a:cubicBezTo>
                    <a:pt x="2944193" y="264100"/>
                    <a:pt x="2873019" y="245761"/>
                    <a:pt x="2800972" y="232661"/>
                  </a:cubicBezTo>
                  <a:cubicBezTo>
                    <a:pt x="2726305" y="219125"/>
                    <a:pt x="2651638" y="216069"/>
                    <a:pt x="2584831" y="269777"/>
                  </a:cubicBezTo>
                  <a:cubicBezTo>
                    <a:pt x="2595747" y="273707"/>
                    <a:pt x="2604480" y="277637"/>
                    <a:pt x="2613649" y="279383"/>
                  </a:cubicBezTo>
                  <a:cubicBezTo>
                    <a:pt x="2692683" y="294229"/>
                    <a:pt x="2771716" y="309075"/>
                    <a:pt x="2851187" y="323048"/>
                  </a:cubicBezTo>
                  <a:cubicBezTo>
                    <a:pt x="2907514" y="332654"/>
                    <a:pt x="3032396" y="379812"/>
                    <a:pt x="3041129" y="385052"/>
                  </a:cubicBezTo>
                  <a:cubicBezTo>
                    <a:pt x="3040692" y="386799"/>
                    <a:pt x="2855990" y="386799"/>
                    <a:pt x="2798352" y="380249"/>
                  </a:cubicBezTo>
                  <a:cubicBezTo>
                    <a:pt x="2748574" y="374572"/>
                    <a:pt x="2699233" y="367586"/>
                    <a:pt x="2649891" y="381996"/>
                  </a:cubicBezTo>
                  <a:cubicBezTo>
                    <a:pt x="2624129" y="389419"/>
                    <a:pt x="2601860" y="402518"/>
                    <a:pt x="2582211" y="424351"/>
                  </a:cubicBezTo>
                  <a:cubicBezTo>
                    <a:pt x="2673034" y="452296"/>
                    <a:pt x="2768223" y="454916"/>
                    <a:pt x="2853806" y="494651"/>
                  </a:cubicBezTo>
                  <a:cubicBezTo>
                    <a:pt x="2844637" y="499891"/>
                    <a:pt x="2749011" y="514737"/>
                    <a:pt x="2710586" y="516483"/>
                  </a:cubicBezTo>
                  <a:cubicBezTo>
                    <a:pt x="2661681" y="518667"/>
                    <a:pt x="2612776" y="517794"/>
                    <a:pt x="2564308" y="520850"/>
                  </a:cubicBezTo>
                  <a:cubicBezTo>
                    <a:pt x="2535053" y="522597"/>
                    <a:pt x="2507544" y="532203"/>
                    <a:pt x="2484401" y="553599"/>
                  </a:cubicBezTo>
                  <a:cubicBezTo>
                    <a:pt x="2500557" y="568881"/>
                    <a:pt x="2620636" y="576304"/>
                    <a:pt x="2660807" y="574558"/>
                  </a:cubicBezTo>
                  <a:cubicBezTo>
                    <a:pt x="2685260" y="573685"/>
                    <a:pt x="2709276" y="572375"/>
                    <a:pt x="2734165" y="571065"/>
                  </a:cubicBezTo>
                  <a:cubicBezTo>
                    <a:pt x="2731108" y="599884"/>
                    <a:pt x="2713642" y="617349"/>
                    <a:pt x="2682640" y="621279"/>
                  </a:cubicBezTo>
                  <a:cubicBezTo>
                    <a:pt x="2651638" y="625209"/>
                    <a:pt x="2620199" y="626956"/>
                    <a:pt x="2589197" y="629576"/>
                  </a:cubicBezTo>
                  <a:cubicBezTo>
                    <a:pt x="2684387" y="636562"/>
                    <a:pt x="2778266" y="628266"/>
                    <a:pt x="2871709" y="612546"/>
                  </a:cubicBezTo>
                  <a:cubicBezTo>
                    <a:pt x="2992661" y="592024"/>
                    <a:pt x="3138938" y="546612"/>
                    <a:pt x="3251594" y="501637"/>
                  </a:cubicBezTo>
                  <a:cubicBezTo>
                    <a:pt x="3332811" y="469325"/>
                    <a:pt x="3375602" y="461029"/>
                    <a:pt x="3434987" y="386362"/>
                  </a:cubicBezTo>
                  <a:cubicBezTo>
                    <a:pt x="3469482" y="343134"/>
                    <a:pt x="3420140" y="240085"/>
                    <a:pt x="3422324" y="238775"/>
                  </a:cubicBezTo>
                  <a:cubicBezTo>
                    <a:pt x="3433676" y="248381"/>
                    <a:pt x="3445903" y="257114"/>
                    <a:pt x="3455946" y="268030"/>
                  </a:cubicBezTo>
                  <a:cubicBezTo>
                    <a:pt x="3477341" y="292046"/>
                    <a:pt x="3492624" y="322175"/>
                    <a:pt x="3495244" y="353177"/>
                  </a:cubicBezTo>
                  <a:cubicBezTo>
                    <a:pt x="3498737" y="396405"/>
                    <a:pt x="3464242" y="464085"/>
                    <a:pt x="3422324" y="488975"/>
                  </a:cubicBezTo>
                  <a:cubicBezTo>
                    <a:pt x="3360319" y="526090"/>
                    <a:pt x="3293076" y="552725"/>
                    <a:pt x="3227141" y="581544"/>
                  </a:cubicBezTo>
                  <a:cubicBezTo>
                    <a:pt x="2944193" y="704679"/>
                    <a:pt x="2422397" y="792009"/>
                    <a:pt x="2097967" y="815588"/>
                  </a:cubicBezTo>
                  <a:cubicBezTo>
                    <a:pt x="1810215" y="836111"/>
                    <a:pt x="1469629" y="823448"/>
                    <a:pt x="1143889" y="774980"/>
                  </a:cubicBezTo>
                  <a:cubicBezTo>
                    <a:pt x="1078828" y="765373"/>
                    <a:pt x="665758" y="691143"/>
                    <a:pt x="491098" y="635252"/>
                  </a:cubicBezTo>
                  <a:cubicBezTo>
                    <a:pt x="412938" y="610363"/>
                    <a:pt x="266224" y="540499"/>
                    <a:pt x="199417" y="492031"/>
                  </a:cubicBezTo>
                  <a:cubicBezTo>
                    <a:pt x="134792" y="445310"/>
                    <a:pt x="118636" y="355797"/>
                    <a:pt x="161865" y="288553"/>
                  </a:cubicBezTo>
                  <a:cubicBezTo>
                    <a:pt x="173654" y="270213"/>
                    <a:pt x="187627" y="254057"/>
                    <a:pt x="211643" y="247071"/>
                  </a:cubicBezTo>
                  <a:cubicBezTo>
                    <a:pt x="210769" y="253184"/>
                    <a:pt x="151822" y="330908"/>
                    <a:pt x="198107" y="373263"/>
                  </a:cubicBezTo>
                  <a:cubicBezTo>
                    <a:pt x="260984" y="431337"/>
                    <a:pt x="330411" y="477185"/>
                    <a:pt x="407262" y="512990"/>
                  </a:cubicBezTo>
                  <a:cubicBezTo>
                    <a:pt x="523847" y="567571"/>
                    <a:pt x="646109" y="601630"/>
                    <a:pt x="773173" y="621716"/>
                  </a:cubicBezTo>
                  <a:cubicBezTo>
                    <a:pt x="862250" y="635689"/>
                    <a:pt x="951326" y="641365"/>
                    <a:pt x="1040839" y="636562"/>
                  </a:cubicBezTo>
                  <a:cubicBezTo>
                    <a:pt x="1019007" y="634815"/>
                    <a:pt x="997174" y="633942"/>
                    <a:pt x="975342" y="632195"/>
                  </a:cubicBezTo>
                  <a:cubicBezTo>
                    <a:pt x="960496" y="630886"/>
                    <a:pt x="945213" y="629139"/>
                    <a:pt x="930804" y="624773"/>
                  </a:cubicBezTo>
                  <a:cubicBezTo>
                    <a:pt x="909408" y="618659"/>
                    <a:pt x="866180" y="607307"/>
                    <a:pt x="863560" y="581544"/>
                  </a:cubicBezTo>
                  <a:cubicBezTo>
                    <a:pt x="870983" y="581108"/>
                    <a:pt x="1081448" y="583291"/>
                    <a:pt x="1153058" y="567571"/>
                  </a:cubicBezTo>
                  <a:cubicBezTo>
                    <a:pt x="1136902" y="549669"/>
                    <a:pt x="1105027" y="533949"/>
                    <a:pt x="1083631" y="531766"/>
                  </a:cubicBezTo>
                  <a:cubicBezTo>
                    <a:pt x="1042586" y="527400"/>
                    <a:pt x="878843" y="523033"/>
                    <a:pt x="838234" y="520850"/>
                  </a:cubicBezTo>
                  <a:cubicBezTo>
                    <a:pt x="815965" y="519540"/>
                    <a:pt x="783216" y="508624"/>
                    <a:pt x="761384" y="494214"/>
                  </a:cubicBezTo>
                  <a:cubicBezTo>
                    <a:pt x="875786" y="462776"/>
                    <a:pt x="953073" y="459282"/>
                    <a:pt x="1043459" y="431774"/>
                  </a:cubicBezTo>
                  <a:cubicBezTo>
                    <a:pt x="1022500" y="406448"/>
                    <a:pt x="997174" y="393349"/>
                    <a:pt x="968792" y="386799"/>
                  </a:cubicBezTo>
                  <a:cubicBezTo>
                    <a:pt x="913338" y="373263"/>
                    <a:pt x="704620" y="402955"/>
                    <a:pt x="654842" y="405575"/>
                  </a:cubicBezTo>
                  <a:cubicBezTo>
                    <a:pt x="632572" y="406885"/>
                    <a:pt x="569695" y="379812"/>
                    <a:pt x="569695" y="378066"/>
                  </a:cubicBezTo>
                  <a:cubicBezTo>
                    <a:pt x="578428" y="373263"/>
                    <a:pt x="715972" y="348373"/>
                    <a:pt x="764877" y="340077"/>
                  </a:cubicBezTo>
                  <a:cubicBezTo>
                    <a:pt x="834304" y="328288"/>
                    <a:pt x="893252" y="312568"/>
                    <a:pt x="962679" y="299906"/>
                  </a:cubicBezTo>
                  <a:cubicBezTo>
                    <a:pt x="989751" y="295102"/>
                    <a:pt x="1015514" y="285933"/>
                    <a:pt x="1042149" y="278510"/>
                  </a:cubicBezTo>
                  <a:cubicBezTo>
                    <a:pt x="996301" y="240958"/>
                    <a:pt x="945213" y="226985"/>
                    <a:pt x="891069" y="233098"/>
                  </a:cubicBezTo>
                  <a:cubicBezTo>
                    <a:pt x="832994" y="239648"/>
                    <a:pt x="582358" y="296412"/>
                    <a:pt x="512057" y="294229"/>
                  </a:cubicBezTo>
                  <a:cubicBezTo>
                    <a:pt x="493718" y="293792"/>
                    <a:pt x="421671" y="271087"/>
                    <a:pt x="421234" y="269340"/>
                  </a:cubicBezTo>
                  <a:cubicBezTo>
                    <a:pt x="426037" y="266720"/>
                    <a:pt x="700690" y="192490"/>
                    <a:pt x="823388" y="178954"/>
                  </a:cubicBezTo>
                  <a:cubicBezTo>
                    <a:pt x="895435" y="171094"/>
                    <a:pt x="967482" y="167164"/>
                    <a:pt x="1039529" y="161488"/>
                  </a:cubicBezTo>
                  <a:cubicBezTo>
                    <a:pt x="1060489" y="159741"/>
                    <a:pt x="1081884" y="158431"/>
                    <a:pt x="1103717" y="156685"/>
                  </a:cubicBezTo>
                  <a:cubicBezTo>
                    <a:pt x="1103280" y="122189"/>
                    <a:pt x="1096730" y="99483"/>
                    <a:pt x="1078391" y="61495"/>
                  </a:cubicBezTo>
                  <a:cubicBezTo>
                    <a:pt x="1056122" y="15210"/>
                    <a:pt x="1056995" y="13027"/>
                    <a:pt x="1028177" y="5604"/>
                  </a:cubicBezTo>
                  <a:cubicBezTo>
                    <a:pt x="974905" y="-7932"/>
                    <a:pt x="845657" y="6477"/>
                    <a:pt x="791076" y="13027"/>
                  </a:cubicBezTo>
                  <a:cubicBezTo>
                    <a:pt x="708986" y="23070"/>
                    <a:pt x="626896" y="36606"/>
                    <a:pt x="545679" y="52762"/>
                  </a:cubicBezTo>
                  <a:cubicBezTo>
                    <a:pt x="421671" y="77214"/>
                    <a:pt x="300719" y="110836"/>
                    <a:pt x="185444" y="163671"/>
                  </a:cubicBezTo>
                  <a:cubicBezTo>
                    <a:pt x="137849" y="185503"/>
                    <a:pt x="91128" y="208646"/>
                    <a:pt x="57506" y="251438"/>
                  </a:cubicBezTo>
                  <a:cubicBezTo>
                    <a:pt x="-22838" y="354487"/>
                    <a:pt x="-17598" y="456663"/>
                    <a:pt x="64492" y="544866"/>
                  </a:cubicBezTo>
                  <a:cubicBezTo>
                    <a:pt x="102044" y="585037"/>
                    <a:pt x="147892" y="615603"/>
                    <a:pt x="198107" y="637435"/>
                  </a:cubicBezTo>
                  <a:cubicBezTo>
                    <a:pt x="273647" y="670621"/>
                    <a:pt x="348751" y="704243"/>
                    <a:pt x="426474" y="731315"/>
                  </a:cubicBezTo>
                  <a:cubicBezTo>
                    <a:pt x="697633" y="825194"/>
                    <a:pt x="1221175" y="938723"/>
                    <a:pt x="1987058" y="938723"/>
                  </a:cubicBezTo>
                  <a:cubicBezTo>
                    <a:pt x="2327644" y="938723"/>
                    <a:pt x="2829354" y="823448"/>
                    <a:pt x="2912754" y="802052"/>
                  </a:cubicBezTo>
                  <a:cubicBezTo>
                    <a:pt x="3057722" y="764500"/>
                    <a:pt x="3239368" y="711666"/>
                    <a:pt x="3378222" y="655775"/>
                  </a:cubicBezTo>
                  <a:cubicBezTo>
                    <a:pt x="3442846" y="629576"/>
                    <a:pt x="3503977" y="596390"/>
                    <a:pt x="3555065" y="547486"/>
                  </a:cubicBezTo>
                  <a:cubicBezTo>
                    <a:pt x="3594363" y="509497"/>
                    <a:pt x="3621435" y="464959"/>
                    <a:pt x="3625802" y="409941"/>
                  </a:cubicBezTo>
                  <a:cubicBezTo>
                    <a:pt x="3631479" y="323485"/>
                    <a:pt x="3593490" y="257114"/>
                    <a:pt x="3528866" y="206026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8196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C3A6463-5843-4370-89D8-2F37BFB08DCE}"/>
              </a:ext>
            </a:extLst>
          </p:cNvPr>
          <p:cNvGrpSpPr/>
          <p:nvPr/>
        </p:nvGrpSpPr>
        <p:grpSpPr>
          <a:xfrm>
            <a:off x="5757916" y="1426639"/>
            <a:ext cx="5959249" cy="2086934"/>
            <a:chOff x="6943932" y="4901794"/>
            <a:chExt cx="4908099" cy="1718820"/>
          </a:xfrm>
          <a:solidFill>
            <a:schemeClr val="accent1">
              <a:alpha val="20000"/>
            </a:schemeClr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F53414-4E40-42DD-96EE-87A358ABCA60}"/>
                </a:ext>
              </a:extLst>
            </p:cNvPr>
            <p:cNvGrpSpPr/>
            <p:nvPr/>
          </p:nvGrpSpPr>
          <p:grpSpPr>
            <a:xfrm rot="5400000">
              <a:off x="8430530" y="5496775"/>
              <a:ext cx="560359" cy="648959"/>
              <a:chOff x="578647" y="350931"/>
              <a:chExt cx="633507" cy="733672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ED50DE-5FE9-421B-9AFA-E7818790DCF8}"/>
                  </a:ext>
                </a:extLst>
              </p:cNvPr>
              <p:cNvSpPr/>
              <p:nvPr/>
            </p:nvSpPr>
            <p:spPr>
              <a:xfrm>
                <a:off x="578647" y="468752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96CE58-41D1-4BED-A537-A2F23014A737}"/>
                  </a:ext>
                </a:extLst>
              </p:cNvPr>
              <p:cNvSpPr/>
              <p:nvPr/>
            </p:nvSpPr>
            <p:spPr>
              <a:xfrm>
                <a:off x="638341" y="350931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D2A0ADF-929A-450F-9210-044BC55E0586}"/>
                </a:ext>
              </a:extLst>
            </p:cNvPr>
            <p:cNvSpPr/>
            <p:nvPr/>
          </p:nvSpPr>
          <p:spPr>
            <a:xfrm>
              <a:off x="6943932" y="4901794"/>
              <a:ext cx="1293854" cy="1199640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A68431-7236-4F7B-A7D4-EFF638778326}"/>
                </a:ext>
              </a:extLst>
            </p:cNvPr>
            <p:cNvSpPr/>
            <p:nvPr/>
          </p:nvSpPr>
          <p:spPr>
            <a:xfrm>
              <a:off x="8817957" y="5289075"/>
              <a:ext cx="1193359" cy="1331539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1C2B2F5-4DAB-4BE7-849F-5778D4BB7AF1}"/>
                </a:ext>
              </a:extLst>
            </p:cNvPr>
            <p:cNvSpPr/>
            <p:nvPr/>
          </p:nvSpPr>
          <p:spPr>
            <a:xfrm>
              <a:off x="9536601" y="5289075"/>
              <a:ext cx="1193359" cy="1331539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BCD0E78-67F2-42AC-9C8D-2F9B68FFE994}"/>
                </a:ext>
              </a:extLst>
            </p:cNvPr>
            <p:cNvSpPr/>
            <p:nvPr/>
          </p:nvSpPr>
          <p:spPr>
            <a:xfrm>
              <a:off x="10639161" y="5630370"/>
              <a:ext cx="471063" cy="471063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5FF2C5-4339-4C2B-82C7-938F901FE0DF}"/>
                </a:ext>
              </a:extLst>
            </p:cNvPr>
            <p:cNvSpPr/>
            <p:nvPr/>
          </p:nvSpPr>
          <p:spPr>
            <a:xfrm>
              <a:off x="11362125" y="5630371"/>
              <a:ext cx="489906" cy="471063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B6E9B3-DB66-4473-9539-FAB3D294EC4E}"/>
              </a:ext>
            </a:extLst>
          </p:cNvPr>
          <p:cNvCxnSpPr>
            <a:cxnSpLocks/>
          </p:cNvCxnSpPr>
          <p:nvPr/>
        </p:nvCxnSpPr>
        <p:spPr>
          <a:xfrm flipH="1">
            <a:off x="1485901" y="1143000"/>
            <a:ext cx="4143374" cy="454342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48C7A2-D438-4300-AEC3-03B051EBF662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4143374" cy="454342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6F665C-25D0-49B6-915A-0EDD2CD77874}"/>
              </a:ext>
            </a:extLst>
          </p:cNvPr>
          <p:cNvCxnSpPr>
            <a:cxnSpLocks/>
          </p:cNvCxnSpPr>
          <p:nvPr/>
        </p:nvCxnSpPr>
        <p:spPr>
          <a:xfrm flipH="1">
            <a:off x="0" y="-1"/>
            <a:ext cx="3895723" cy="42767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0EF4A6-F8ED-4DE2-A8FF-63F4372C688D}"/>
              </a:ext>
            </a:extLst>
          </p:cNvPr>
          <p:cNvCxnSpPr>
            <a:cxnSpLocks/>
          </p:cNvCxnSpPr>
          <p:nvPr/>
        </p:nvCxnSpPr>
        <p:spPr>
          <a:xfrm flipH="1">
            <a:off x="-56675" y="-2"/>
            <a:ext cx="3314222" cy="355282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42BBE1-0A93-4EAD-BD3C-C384F02AFE3F}"/>
              </a:ext>
            </a:extLst>
          </p:cNvPr>
          <p:cNvCxnSpPr>
            <a:cxnSpLocks/>
          </p:cNvCxnSpPr>
          <p:nvPr/>
        </p:nvCxnSpPr>
        <p:spPr>
          <a:xfrm flipH="1">
            <a:off x="-56675" y="-3"/>
            <a:ext cx="2676046" cy="292521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7F98A1-3F94-4165-BF9A-F330F9997A8E}"/>
              </a:ext>
            </a:extLst>
          </p:cNvPr>
          <p:cNvCxnSpPr>
            <a:cxnSpLocks/>
          </p:cNvCxnSpPr>
          <p:nvPr/>
        </p:nvCxnSpPr>
        <p:spPr>
          <a:xfrm flipH="1">
            <a:off x="0" y="-4"/>
            <a:ext cx="2407707" cy="261937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6426C1-D302-43FF-9A64-921B4A4A5951}"/>
              </a:ext>
            </a:extLst>
          </p:cNvPr>
          <p:cNvCxnSpPr>
            <a:cxnSpLocks/>
          </p:cNvCxnSpPr>
          <p:nvPr/>
        </p:nvCxnSpPr>
        <p:spPr>
          <a:xfrm flipH="1">
            <a:off x="0" y="-5"/>
            <a:ext cx="2196043" cy="235371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64A7-902E-4E10-B7E3-592A157B0A2A}"/>
              </a:ext>
            </a:extLst>
          </p:cNvPr>
          <p:cNvCxnSpPr>
            <a:cxnSpLocks/>
          </p:cNvCxnSpPr>
          <p:nvPr/>
        </p:nvCxnSpPr>
        <p:spPr>
          <a:xfrm flipH="1">
            <a:off x="-2115" y="-6"/>
            <a:ext cx="1488016" cy="148590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74AC63-5D48-48F6-B3E6-5EB1A3F1E569}"/>
              </a:ext>
            </a:extLst>
          </p:cNvPr>
          <p:cNvCxnSpPr>
            <a:cxnSpLocks/>
          </p:cNvCxnSpPr>
          <p:nvPr/>
        </p:nvCxnSpPr>
        <p:spPr>
          <a:xfrm flipH="1">
            <a:off x="0" y="-7"/>
            <a:ext cx="775759" cy="79913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14A13A-3D54-4C8F-B757-393547492454}"/>
              </a:ext>
            </a:extLst>
          </p:cNvPr>
          <p:cNvCxnSpPr>
            <a:cxnSpLocks/>
          </p:cNvCxnSpPr>
          <p:nvPr/>
        </p:nvCxnSpPr>
        <p:spPr>
          <a:xfrm flipH="1">
            <a:off x="-2115" y="0"/>
            <a:ext cx="603778" cy="6477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0E4988-4785-4602-9633-5FD5B4108808}"/>
              </a:ext>
            </a:extLst>
          </p:cNvPr>
          <p:cNvSpPr txBox="1"/>
          <p:nvPr/>
        </p:nvSpPr>
        <p:spPr>
          <a:xfrm>
            <a:off x="6271138" y="2998827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직사각형 31">
            <a:extLst>
              <a:ext uri="{FF2B5EF4-FFF2-40B4-BE49-F238E27FC236}">
                <a16:creationId xmlns:a16="http://schemas.microsoft.com/office/drawing/2014/main" id="{B563315D-BE30-4365-A8B1-9AA5403621B2}"/>
              </a:ext>
            </a:extLst>
          </p:cNvPr>
          <p:cNvSpPr/>
          <p:nvPr/>
        </p:nvSpPr>
        <p:spPr>
          <a:xfrm flipH="1">
            <a:off x="6271138" y="5021661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32">
            <a:extLst>
              <a:ext uri="{FF2B5EF4-FFF2-40B4-BE49-F238E27FC236}">
                <a16:creationId xmlns:a16="http://schemas.microsoft.com/office/drawing/2014/main" id="{81A911FC-EAB9-4695-B125-54BD59CC5E95}"/>
              </a:ext>
            </a:extLst>
          </p:cNvPr>
          <p:cNvSpPr/>
          <p:nvPr/>
        </p:nvSpPr>
        <p:spPr>
          <a:xfrm flipH="1">
            <a:off x="6271138" y="5397731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3">
            <a:extLst>
              <a:ext uri="{FF2B5EF4-FFF2-40B4-BE49-F238E27FC236}">
                <a16:creationId xmlns:a16="http://schemas.microsoft.com/office/drawing/2014/main" id="{BBF2896A-FDA9-4EB0-A353-BE93B29222ED}"/>
              </a:ext>
            </a:extLst>
          </p:cNvPr>
          <p:cNvSpPr/>
          <p:nvPr/>
        </p:nvSpPr>
        <p:spPr>
          <a:xfrm flipH="1">
            <a:off x="6271138" y="5773803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8E9DA7-5B0F-4487-8831-3F56C141B30E}"/>
              </a:ext>
            </a:extLst>
          </p:cNvPr>
          <p:cNvSpPr txBox="1"/>
          <p:nvPr/>
        </p:nvSpPr>
        <p:spPr>
          <a:xfrm>
            <a:off x="8498971" y="650093"/>
            <a:ext cx="29207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2400" dirty="0">
                <a:cs typeface="Arial" pitchFamily="34" charset="0"/>
              </a:rPr>
              <a:t>Slide for your Presentation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2F247-6728-4052-B601-31A2705713E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232594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1">
            <a:extLst>
              <a:ext uri="{FF2B5EF4-FFF2-40B4-BE49-F238E27FC236}">
                <a16:creationId xmlns:a16="http://schemas.microsoft.com/office/drawing/2014/main" id="{DC9F4A99-25F6-4D68-92F9-A1B41CAD766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477907" y="2495056"/>
            <a:ext cx="1539119" cy="1137700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95900CF-CE4D-447A-B1CE-3C31C39A92EA}"/>
              </a:ext>
            </a:extLst>
          </p:cNvPr>
          <p:cNvGrpSpPr/>
          <p:nvPr/>
        </p:nvGrpSpPr>
        <p:grpSpPr>
          <a:xfrm>
            <a:off x="4017026" y="1856554"/>
            <a:ext cx="1277005" cy="1277005"/>
            <a:chOff x="899591" y="1902000"/>
            <a:chExt cx="1250671" cy="1250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856291-8CE3-4C39-BB63-F2552947DD71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B85510-989C-4521-A95B-AE06886FC70E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F125B-C747-41FE-BFFE-E30C86E832C0}"/>
              </a:ext>
            </a:extLst>
          </p:cNvPr>
          <p:cNvGrpSpPr/>
          <p:nvPr/>
        </p:nvGrpSpPr>
        <p:grpSpPr>
          <a:xfrm>
            <a:off x="4017026" y="3300216"/>
            <a:ext cx="1277005" cy="1277005"/>
            <a:chOff x="899591" y="1902000"/>
            <a:chExt cx="1250671" cy="12506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61F877-349A-44DB-9AC9-950EFE6E821D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2DDE49-24C0-41A5-BE74-5779C60EDCA3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B100F2-36C7-401E-B300-349FDF0AD718}"/>
              </a:ext>
            </a:extLst>
          </p:cNvPr>
          <p:cNvGrpSpPr/>
          <p:nvPr/>
        </p:nvGrpSpPr>
        <p:grpSpPr>
          <a:xfrm>
            <a:off x="4017026" y="4743877"/>
            <a:ext cx="1277005" cy="1277005"/>
            <a:chOff x="899591" y="1902000"/>
            <a:chExt cx="1250671" cy="12506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9C88F2-8B73-44CF-9CB0-91EBF8B04B18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7EE168-A042-411F-8290-4EA3CC915C35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3" name="Elbow Connector 51">
            <a:extLst>
              <a:ext uri="{FF2B5EF4-FFF2-40B4-BE49-F238E27FC236}">
                <a16:creationId xmlns:a16="http://schemas.microsoft.com/office/drawing/2014/main" id="{BD26E0A0-76C3-4686-9E2C-0D60086DFED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77907" y="4223267"/>
            <a:ext cx="1539119" cy="1159113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DBC3D-80E0-4F77-9C99-209232AE4DE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32188" y="3928012"/>
            <a:ext cx="1484838" cy="10707"/>
          </a:xfrm>
          <a:prstGeom prst="line">
            <a:avLst/>
          </a:prstGeom>
          <a:ln w="2222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1D7EF-E2FD-4E87-9AF7-1795BA65FE5D}"/>
              </a:ext>
            </a:extLst>
          </p:cNvPr>
          <p:cNvSpPr txBox="1"/>
          <p:nvPr/>
        </p:nvSpPr>
        <p:spPr>
          <a:xfrm>
            <a:off x="4136119" y="2182750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47CAE-99AB-4DDB-BD4E-6BB003B019DB}"/>
              </a:ext>
            </a:extLst>
          </p:cNvPr>
          <p:cNvSpPr txBox="1"/>
          <p:nvPr/>
        </p:nvSpPr>
        <p:spPr>
          <a:xfrm>
            <a:off x="4159195" y="3619854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18C13-9E01-4E9C-85F1-6ABA991E16C8}"/>
              </a:ext>
            </a:extLst>
          </p:cNvPr>
          <p:cNvSpPr txBox="1"/>
          <p:nvPr/>
        </p:nvSpPr>
        <p:spPr>
          <a:xfrm>
            <a:off x="4134078" y="5060378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C3461E-3BEE-4E4A-9F69-B38DCF7255A9}"/>
              </a:ext>
            </a:extLst>
          </p:cNvPr>
          <p:cNvSpPr/>
          <p:nvPr/>
        </p:nvSpPr>
        <p:spPr>
          <a:xfrm>
            <a:off x="4907996" y="1761929"/>
            <a:ext cx="522312" cy="52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59F9B7-E707-4F68-A2DE-FD7E61AAECB4}"/>
              </a:ext>
            </a:extLst>
          </p:cNvPr>
          <p:cNvSpPr/>
          <p:nvPr/>
        </p:nvSpPr>
        <p:spPr>
          <a:xfrm>
            <a:off x="4915611" y="3195101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F153E3-6C66-4E84-80C5-1CE0EB368314}"/>
              </a:ext>
            </a:extLst>
          </p:cNvPr>
          <p:cNvSpPr/>
          <p:nvPr/>
        </p:nvSpPr>
        <p:spPr>
          <a:xfrm>
            <a:off x="4915611" y="4624639"/>
            <a:ext cx="522312" cy="52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BFF43-B88B-4FA0-9C34-9374D5E36D99}"/>
              </a:ext>
            </a:extLst>
          </p:cNvPr>
          <p:cNvSpPr txBox="1"/>
          <p:nvPr/>
        </p:nvSpPr>
        <p:spPr>
          <a:xfrm>
            <a:off x="6336284" y="2263068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6EA143-B629-40AA-8EF4-F889EBAD7678}"/>
              </a:ext>
            </a:extLst>
          </p:cNvPr>
          <p:cNvSpPr/>
          <p:nvPr/>
        </p:nvSpPr>
        <p:spPr>
          <a:xfrm>
            <a:off x="6394003" y="1838325"/>
            <a:ext cx="475484" cy="4754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01</a:t>
            </a:r>
            <a:endParaRPr lang="ko-KR" altLang="en-US" sz="105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227DA-5CF9-44BC-92C0-03397F187135}"/>
              </a:ext>
            </a:extLst>
          </p:cNvPr>
          <p:cNvSpPr txBox="1"/>
          <p:nvPr/>
        </p:nvSpPr>
        <p:spPr>
          <a:xfrm>
            <a:off x="6336284" y="3706730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DCD98E-142D-492C-A8E6-28733E339DD0}"/>
              </a:ext>
            </a:extLst>
          </p:cNvPr>
          <p:cNvSpPr/>
          <p:nvPr/>
        </p:nvSpPr>
        <p:spPr>
          <a:xfrm>
            <a:off x="6394003" y="3281987"/>
            <a:ext cx="475484" cy="4754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02</a:t>
            </a:r>
            <a:endParaRPr lang="ko-KR" altLang="en-US" sz="105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DFBFF-5B97-4B7E-A382-1904739BA7CF}"/>
              </a:ext>
            </a:extLst>
          </p:cNvPr>
          <p:cNvSpPr txBox="1"/>
          <p:nvPr/>
        </p:nvSpPr>
        <p:spPr>
          <a:xfrm>
            <a:off x="6336284" y="5150391"/>
            <a:ext cx="50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68E7BA-57A9-4490-971A-29E5F1F4ECD2}"/>
              </a:ext>
            </a:extLst>
          </p:cNvPr>
          <p:cNvSpPr/>
          <p:nvPr/>
        </p:nvSpPr>
        <p:spPr>
          <a:xfrm>
            <a:off x="6394003" y="4725648"/>
            <a:ext cx="475484" cy="4754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03</a:t>
            </a:r>
            <a:endParaRPr lang="ko-KR" altLang="en-US" sz="1050" b="1" dirty="0"/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887BB4BB-2121-4D11-ADD5-23F032CFA708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5294030" y="5382380"/>
            <a:ext cx="936000" cy="2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D002024F-2ADF-4D6B-B85C-ED40487D1D98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5294030" y="3938718"/>
            <a:ext cx="936000" cy="944"/>
          </a:xfrm>
          <a:prstGeom prst="line">
            <a:avLst/>
          </a:prstGeom>
          <a:ln w="1905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23A86FD2-BFFE-43A1-9CFC-BEF2E60422D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5294030" y="2495056"/>
            <a:ext cx="936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6059295A-72F8-4AFA-913D-E4AA09640AC8}"/>
              </a:ext>
            </a:extLst>
          </p:cNvPr>
          <p:cNvSpPr/>
          <p:nvPr/>
        </p:nvSpPr>
        <p:spPr>
          <a:xfrm flipH="1">
            <a:off x="5047708" y="4778338"/>
            <a:ext cx="271065" cy="22361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11">
            <a:extLst>
              <a:ext uri="{FF2B5EF4-FFF2-40B4-BE49-F238E27FC236}">
                <a16:creationId xmlns:a16="http://schemas.microsoft.com/office/drawing/2014/main" id="{ADF32097-8DFC-46E9-BC2D-0D6D3BB846F2}"/>
              </a:ext>
            </a:extLst>
          </p:cNvPr>
          <p:cNvSpPr>
            <a:spLocks noChangeAspect="1"/>
          </p:cNvSpPr>
          <p:nvPr/>
        </p:nvSpPr>
        <p:spPr>
          <a:xfrm rot="9900000">
            <a:off x="5060712" y="3343309"/>
            <a:ext cx="274052" cy="23275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96959F6C-1C0A-498B-8C4C-26B7BA4E6EF2}"/>
              </a:ext>
            </a:extLst>
          </p:cNvPr>
          <p:cNvSpPr/>
          <p:nvPr/>
        </p:nvSpPr>
        <p:spPr>
          <a:xfrm>
            <a:off x="5020146" y="1937612"/>
            <a:ext cx="298627" cy="20227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3" name="Graphic 91">
            <a:extLst>
              <a:ext uri="{FF2B5EF4-FFF2-40B4-BE49-F238E27FC236}">
                <a16:creationId xmlns:a16="http://schemas.microsoft.com/office/drawing/2014/main" id="{86409C5B-46D0-41D7-8ABB-E154BEED992A}"/>
              </a:ext>
            </a:extLst>
          </p:cNvPr>
          <p:cNvGrpSpPr/>
          <p:nvPr/>
        </p:nvGrpSpPr>
        <p:grpSpPr>
          <a:xfrm>
            <a:off x="1036177" y="2182750"/>
            <a:ext cx="1806798" cy="2649142"/>
            <a:chOff x="3754787" y="-1068"/>
            <a:chExt cx="4675653" cy="6855489"/>
          </a:xfrm>
          <a:solidFill>
            <a:schemeClr val="accent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18BCB75-7A36-4E7D-A197-1D021B9C3DE0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780002-8122-4AE8-B855-8EA0D8BAF959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E1F526-F904-4D72-8FE9-F5E963F7FB74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67AA34-FA59-4E40-B88E-84F9EB4520F3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2F5094-4510-4667-96B1-22CA0F3E0EFD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44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34E0323-1947-42A5-B984-3F4D6B674C01}"/>
              </a:ext>
            </a:extLst>
          </p:cNvPr>
          <p:cNvSpPr/>
          <p:nvPr/>
        </p:nvSpPr>
        <p:spPr>
          <a:xfrm>
            <a:off x="6318716" y="2070951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FD97764E-BCF6-45D3-AA8B-E13C6C0D6D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75950"/>
              </p:ext>
            </p:extLst>
          </p:nvPr>
        </p:nvGraphicFramePr>
        <p:xfrm>
          <a:off x="6528750" y="2262679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63">
            <a:extLst>
              <a:ext uri="{FF2B5EF4-FFF2-40B4-BE49-F238E27FC236}">
                <a16:creationId xmlns:a16="http://schemas.microsoft.com/office/drawing/2014/main" id="{B44F9218-D056-48B3-AD06-189D8BB8DE38}"/>
              </a:ext>
            </a:extLst>
          </p:cNvPr>
          <p:cNvSpPr/>
          <p:nvPr/>
        </p:nvSpPr>
        <p:spPr>
          <a:xfrm>
            <a:off x="1699907" y="1758016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CD9214-33D3-4E6F-A9E7-B29D028204B3}"/>
              </a:ext>
            </a:extLst>
          </p:cNvPr>
          <p:cNvSpPr/>
          <p:nvPr/>
        </p:nvSpPr>
        <p:spPr>
          <a:xfrm>
            <a:off x="953861" y="2060065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97A9CB-D677-457C-9BD2-871080CCA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953568"/>
              </p:ext>
            </p:extLst>
          </p:nvPr>
        </p:nvGraphicFramePr>
        <p:xfrm>
          <a:off x="1169886" y="2250261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217C05-BE7F-4F2D-8F55-6702AE2EFD21}"/>
              </a:ext>
            </a:extLst>
          </p:cNvPr>
          <p:cNvSpPr txBox="1"/>
          <p:nvPr/>
        </p:nvSpPr>
        <p:spPr>
          <a:xfrm>
            <a:off x="3224482" y="2158121"/>
            <a:ext cx="250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2C370-CDA7-4301-A5A1-B3E0DD13635D}"/>
              </a:ext>
            </a:extLst>
          </p:cNvPr>
          <p:cNvSpPr txBox="1"/>
          <p:nvPr/>
        </p:nvSpPr>
        <p:spPr>
          <a:xfrm>
            <a:off x="3224482" y="1758425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Contents_Here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5818C-92A0-4526-97AC-7C29A8FD22FE}"/>
              </a:ext>
            </a:extLst>
          </p:cNvPr>
          <p:cNvSpPr txBox="1"/>
          <p:nvPr/>
        </p:nvSpPr>
        <p:spPr>
          <a:xfrm>
            <a:off x="1123843" y="2271891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09">
            <a:extLst>
              <a:ext uri="{FF2B5EF4-FFF2-40B4-BE49-F238E27FC236}">
                <a16:creationId xmlns:a16="http://schemas.microsoft.com/office/drawing/2014/main" id="{46B4AEAA-CD9E-40BF-BB95-5047F8BA3629}"/>
              </a:ext>
            </a:extLst>
          </p:cNvPr>
          <p:cNvSpPr/>
          <p:nvPr/>
        </p:nvSpPr>
        <p:spPr>
          <a:xfrm>
            <a:off x="7064762" y="1768902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B1130-C812-43D5-B458-E447BD45FCE3}"/>
              </a:ext>
            </a:extLst>
          </p:cNvPr>
          <p:cNvSpPr txBox="1"/>
          <p:nvPr/>
        </p:nvSpPr>
        <p:spPr>
          <a:xfrm>
            <a:off x="8589337" y="2169007"/>
            <a:ext cx="250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3ACAB-5DC5-4216-9BCE-BF19FAEDB153}"/>
              </a:ext>
            </a:extLst>
          </p:cNvPr>
          <p:cNvSpPr txBox="1"/>
          <p:nvPr/>
        </p:nvSpPr>
        <p:spPr>
          <a:xfrm>
            <a:off x="8589337" y="1769311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Contents_Here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49585-1BF9-4A32-9C5E-C312D83D2708}"/>
              </a:ext>
            </a:extLst>
          </p:cNvPr>
          <p:cNvSpPr txBox="1"/>
          <p:nvPr/>
        </p:nvSpPr>
        <p:spPr>
          <a:xfrm>
            <a:off x="6488698" y="2282777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Freeform 115">
            <a:extLst>
              <a:ext uri="{FF2B5EF4-FFF2-40B4-BE49-F238E27FC236}">
                <a16:creationId xmlns:a16="http://schemas.microsoft.com/office/drawing/2014/main" id="{8BC28D27-2271-464E-95D0-D5C5E11BB678}"/>
              </a:ext>
            </a:extLst>
          </p:cNvPr>
          <p:cNvSpPr/>
          <p:nvPr/>
        </p:nvSpPr>
        <p:spPr>
          <a:xfrm>
            <a:off x="1699907" y="3994450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90000"/>
                </a:schemeClr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8D8A27-0287-434E-A445-39447CDCFD1A}"/>
              </a:ext>
            </a:extLst>
          </p:cNvPr>
          <p:cNvSpPr/>
          <p:nvPr/>
        </p:nvSpPr>
        <p:spPr>
          <a:xfrm>
            <a:off x="953861" y="4296499"/>
            <a:ext cx="1152128" cy="1152128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103A1-44A9-439A-B960-C339F845FBBF}"/>
              </a:ext>
            </a:extLst>
          </p:cNvPr>
          <p:cNvSpPr txBox="1"/>
          <p:nvPr/>
        </p:nvSpPr>
        <p:spPr>
          <a:xfrm>
            <a:off x="3224482" y="4394555"/>
            <a:ext cx="250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88413-4D54-4CEE-9CF0-264B156A0E83}"/>
              </a:ext>
            </a:extLst>
          </p:cNvPr>
          <p:cNvSpPr txBox="1"/>
          <p:nvPr/>
        </p:nvSpPr>
        <p:spPr>
          <a:xfrm>
            <a:off x="3224482" y="3994859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Contents_Here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21083-A745-449C-9A3A-4FC176FDA864}"/>
              </a:ext>
            </a:extLst>
          </p:cNvPr>
          <p:cNvSpPr txBox="1"/>
          <p:nvPr/>
        </p:nvSpPr>
        <p:spPr>
          <a:xfrm>
            <a:off x="1123843" y="4508325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Freeform 121">
            <a:extLst>
              <a:ext uri="{FF2B5EF4-FFF2-40B4-BE49-F238E27FC236}">
                <a16:creationId xmlns:a16="http://schemas.microsoft.com/office/drawing/2014/main" id="{779519F6-158F-46AA-9440-2AEE73C03053}"/>
              </a:ext>
            </a:extLst>
          </p:cNvPr>
          <p:cNvSpPr/>
          <p:nvPr/>
        </p:nvSpPr>
        <p:spPr>
          <a:xfrm>
            <a:off x="7064762" y="4005336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6B7597-69AC-4CA0-8873-EC268D3E09A9}"/>
              </a:ext>
            </a:extLst>
          </p:cNvPr>
          <p:cNvSpPr/>
          <p:nvPr/>
        </p:nvSpPr>
        <p:spPr>
          <a:xfrm>
            <a:off x="6318716" y="4307385"/>
            <a:ext cx="1152128" cy="115212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C2A51-84DC-4847-8702-CC0C09992147}"/>
              </a:ext>
            </a:extLst>
          </p:cNvPr>
          <p:cNvSpPr txBox="1"/>
          <p:nvPr/>
        </p:nvSpPr>
        <p:spPr>
          <a:xfrm>
            <a:off x="8589337" y="4405441"/>
            <a:ext cx="2503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CDD0DD-368F-4A38-A52C-9A29F624A868}"/>
              </a:ext>
            </a:extLst>
          </p:cNvPr>
          <p:cNvSpPr txBox="1"/>
          <p:nvPr/>
        </p:nvSpPr>
        <p:spPr>
          <a:xfrm>
            <a:off x="8589337" y="4005745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Contents_Here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B00B44-B460-4F47-ADFE-777713DB3594}"/>
              </a:ext>
            </a:extLst>
          </p:cNvPr>
          <p:cNvSpPr txBox="1"/>
          <p:nvPr/>
        </p:nvSpPr>
        <p:spPr>
          <a:xfrm>
            <a:off x="6488698" y="4519211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75435E38-F248-4F86-AB4A-0C3E92711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4019"/>
              </p:ext>
            </p:extLst>
          </p:nvPr>
        </p:nvGraphicFramePr>
        <p:xfrm>
          <a:off x="1169886" y="4508467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B018ECD-2A74-4F9D-9153-6D8C9F9B9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118287"/>
              </p:ext>
            </p:extLst>
          </p:nvPr>
        </p:nvGraphicFramePr>
        <p:xfrm>
          <a:off x="6528750" y="4508467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7396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E066C-AE53-4285-92B2-645FB7A4A1CC}"/>
              </a:ext>
            </a:extLst>
          </p:cNvPr>
          <p:cNvSpPr txBox="1"/>
          <p:nvPr/>
        </p:nvSpPr>
        <p:spPr>
          <a:xfrm>
            <a:off x="9320170" y="2364071"/>
            <a:ext cx="2389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Discount_code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Customer_order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Customer_payment_method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Customer_order_product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94020-CB3D-4C3F-8A9A-D8D5E0046566}"/>
              </a:ext>
            </a:extLst>
          </p:cNvPr>
          <p:cNvSpPr txBox="1"/>
          <p:nvPr/>
        </p:nvSpPr>
        <p:spPr>
          <a:xfrm>
            <a:off x="8718090" y="1766147"/>
            <a:ext cx="252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Gồm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6 </a:t>
            </a:r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bảng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450F8-EFE5-4950-9CF5-D3A517712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73" y="1472944"/>
            <a:ext cx="6920917" cy="44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358685" y="351598"/>
            <a:ext cx="57373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352890" y="1231642"/>
            <a:ext cx="57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D0357-43E8-41D9-9271-E3F41D680266}"/>
              </a:ext>
            </a:extLst>
          </p:cNvPr>
          <p:cNvSpPr txBox="1"/>
          <p:nvPr/>
        </p:nvSpPr>
        <p:spPr>
          <a:xfrm>
            <a:off x="571006" y="2238365"/>
            <a:ext cx="176838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4598C-282A-4189-9223-A0876FAF98CA}"/>
              </a:ext>
            </a:extLst>
          </p:cNvPr>
          <p:cNvGrpSpPr/>
          <p:nvPr/>
        </p:nvGrpSpPr>
        <p:grpSpPr>
          <a:xfrm>
            <a:off x="592428" y="3569350"/>
            <a:ext cx="3312368" cy="1477328"/>
            <a:chOff x="5375474" y="2822446"/>
            <a:chExt cx="3312368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96D599-89E6-414E-9848-3EEEDBB4D007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1B2B01-C163-4ACB-8A44-52048EFC7365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98B14D-15ED-4B99-A57A-B349CABDE38E}"/>
              </a:ext>
            </a:extLst>
          </p:cNvPr>
          <p:cNvSpPr txBox="1"/>
          <p:nvPr/>
        </p:nvSpPr>
        <p:spPr>
          <a:xfrm>
            <a:off x="2330819" y="2731662"/>
            <a:ext cx="133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791B-6B5A-4B49-8CC5-6443A447A55E}"/>
              </a:ext>
            </a:extLst>
          </p:cNvPr>
          <p:cNvSpPr txBox="1"/>
          <p:nvPr/>
        </p:nvSpPr>
        <p:spPr>
          <a:xfrm>
            <a:off x="592428" y="5583072"/>
            <a:ext cx="3204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5D3175-31B7-4E50-AFA9-449B28C1FB46}"/>
              </a:ext>
            </a:extLst>
          </p:cNvPr>
          <p:cNvCxnSpPr>
            <a:cxnSpLocks/>
          </p:cNvCxnSpPr>
          <p:nvPr/>
        </p:nvCxnSpPr>
        <p:spPr>
          <a:xfrm flipH="1">
            <a:off x="4202299" y="0"/>
            <a:ext cx="306688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79E3BF-3721-415D-B956-75F224BF8537}"/>
              </a:ext>
            </a:extLst>
          </p:cNvPr>
          <p:cNvCxnSpPr>
            <a:cxnSpLocks/>
          </p:cNvCxnSpPr>
          <p:nvPr/>
        </p:nvCxnSpPr>
        <p:spPr>
          <a:xfrm flipH="1">
            <a:off x="4343413" y="3429000"/>
            <a:ext cx="1515221" cy="342899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0E87FD-5973-4446-A9EE-0E3E50335124}"/>
              </a:ext>
            </a:extLst>
          </p:cNvPr>
          <p:cNvCxnSpPr>
            <a:cxnSpLocks/>
          </p:cNvCxnSpPr>
          <p:nvPr/>
        </p:nvCxnSpPr>
        <p:spPr>
          <a:xfrm flipH="1">
            <a:off x="4045911" y="1626526"/>
            <a:ext cx="2347670" cy="523147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713971-404B-45DE-BF1B-2C92F9193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06703"/>
              </p:ext>
            </p:extLst>
          </p:nvPr>
        </p:nvGraphicFramePr>
        <p:xfrm>
          <a:off x="931818" y="3518317"/>
          <a:ext cx="1031407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0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1A37FC-9FE5-4375-84F9-7385982EE053}"/>
              </a:ext>
            </a:extLst>
          </p:cNvPr>
          <p:cNvSpPr/>
          <p:nvPr/>
        </p:nvSpPr>
        <p:spPr>
          <a:xfrm>
            <a:off x="4355363" y="2665828"/>
            <a:ext cx="1692000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1E9827-A286-4CD3-8A3F-55F1113031C8}"/>
              </a:ext>
            </a:extLst>
          </p:cNvPr>
          <p:cNvSpPr/>
          <p:nvPr/>
        </p:nvSpPr>
        <p:spPr>
          <a:xfrm>
            <a:off x="4787363" y="2232173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0C3BE-AF08-4D6E-BB99-214686FA7150}"/>
              </a:ext>
            </a:extLst>
          </p:cNvPr>
          <p:cNvSpPr txBox="1"/>
          <p:nvPr/>
        </p:nvSpPr>
        <p:spPr>
          <a:xfrm>
            <a:off x="4662984" y="308052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980C-DF52-477C-B177-3CA44B591975}"/>
              </a:ext>
            </a:extLst>
          </p:cNvPr>
          <p:cNvSpPr txBox="1"/>
          <p:nvPr/>
        </p:nvSpPr>
        <p:spPr>
          <a:xfrm>
            <a:off x="4816663" y="2446119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CBC14-B023-4AB1-8699-8187C01D3DD6}"/>
              </a:ext>
            </a:extLst>
          </p:cNvPr>
          <p:cNvSpPr/>
          <p:nvPr/>
        </p:nvSpPr>
        <p:spPr>
          <a:xfrm>
            <a:off x="4355363" y="339889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804D1-B737-4B47-A6BF-1E25178FD674}"/>
              </a:ext>
            </a:extLst>
          </p:cNvPr>
          <p:cNvSpPr/>
          <p:nvPr/>
        </p:nvSpPr>
        <p:spPr>
          <a:xfrm>
            <a:off x="7815241" y="2665828"/>
            <a:ext cx="1692000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D5D306-D03A-45A2-BF5C-7DA21488ADEF}"/>
              </a:ext>
            </a:extLst>
          </p:cNvPr>
          <p:cNvSpPr/>
          <p:nvPr/>
        </p:nvSpPr>
        <p:spPr>
          <a:xfrm>
            <a:off x="8247241" y="2232173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6BC09-B77F-4CDC-9259-EEE040DE29C8}"/>
              </a:ext>
            </a:extLst>
          </p:cNvPr>
          <p:cNvSpPr txBox="1"/>
          <p:nvPr/>
        </p:nvSpPr>
        <p:spPr>
          <a:xfrm>
            <a:off x="8122862" y="308052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5D11B-F20B-4BA6-8E3C-CE3EDB295AD6}"/>
              </a:ext>
            </a:extLst>
          </p:cNvPr>
          <p:cNvSpPr txBox="1"/>
          <p:nvPr/>
        </p:nvSpPr>
        <p:spPr>
          <a:xfrm>
            <a:off x="8276541" y="2446119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49B5B-FE3F-47C1-8724-19B24B7F949A}"/>
              </a:ext>
            </a:extLst>
          </p:cNvPr>
          <p:cNvSpPr/>
          <p:nvPr/>
        </p:nvSpPr>
        <p:spPr>
          <a:xfrm>
            <a:off x="7815241" y="339889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7371C-8096-40DE-931B-945AB09C96FB}"/>
              </a:ext>
            </a:extLst>
          </p:cNvPr>
          <p:cNvSpPr/>
          <p:nvPr/>
        </p:nvSpPr>
        <p:spPr>
          <a:xfrm>
            <a:off x="6085302" y="2665828"/>
            <a:ext cx="1692000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5BB5B6-0904-42B5-9EF4-98E66549AA3B}"/>
              </a:ext>
            </a:extLst>
          </p:cNvPr>
          <p:cNvSpPr/>
          <p:nvPr/>
        </p:nvSpPr>
        <p:spPr>
          <a:xfrm>
            <a:off x="6517302" y="2232173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966EF-5A6A-4E8E-A17B-B084FAB59736}"/>
              </a:ext>
            </a:extLst>
          </p:cNvPr>
          <p:cNvSpPr txBox="1"/>
          <p:nvPr/>
        </p:nvSpPr>
        <p:spPr>
          <a:xfrm>
            <a:off x="6392923" y="308052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48F7FD-D0F7-4D48-9C11-E6B0AC158849}"/>
              </a:ext>
            </a:extLst>
          </p:cNvPr>
          <p:cNvSpPr txBox="1"/>
          <p:nvPr/>
        </p:nvSpPr>
        <p:spPr>
          <a:xfrm>
            <a:off x="6546602" y="2446119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43AEB-4F29-44CA-8059-8918C2E44DFE}"/>
              </a:ext>
            </a:extLst>
          </p:cNvPr>
          <p:cNvSpPr/>
          <p:nvPr/>
        </p:nvSpPr>
        <p:spPr>
          <a:xfrm>
            <a:off x="6085302" y="339889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BB4EDD-D25F-42D3-858E-50BDEE58B4BB}"/>
              </a:ext>
            </a:extLst>
          </p:cNvPr>
          <p:cNvSpPr/>
          <p:nvPr/>
        </p:nvSpPr>
        <p:spPr>
          <a:xfrm>
            <a:off x="9545181" y="2665828"/>
            <a:ext cx="1692000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1BF7DA-9A4A-4F73-8FBD-FE86E98E4917}"/>
              </a:ext>
            </a:extLst>
          </p:cNvPr>
          <p:cNvSpPr/>
          <p:nvPr/>
        </p:nvSpPr>
        <p:spPr>
          <a:xfrm>
            <a:off x="9977181" y="2190474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3637B-99D7-498E-8E75-970BF87A693E}"/>
              </a:ext>
            </a:extLst>
          </p:cNvPr>
          <p:cNvSpPr txBox="1"/>
          <p:nvPr/>
        </p:nvSpPr>
        <p:spPr>
          <a:xfrm>
            <a:off x="9852802" y="308052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DAAB91-8B93-46D5-A4B4-19EE2D2E1027}"/>
              </a:ext>
            </a:extLst>
          </p:cNvPr>
          <p:cNvSpPr txBox="1"/>
          <p:nvPr/>
        </p:nvSpPr>
        <p:spPr>
          <a:xfrm>
            <a:off x="10006481" y="2404420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0F8E4D-9B78-42B7-9DB8-1AB96C3F88FE}"/>
              </a:ext>
            </a:extLst>
          </p:cNvPr>
          <p:cNvSpPr/>
          <p:nvPr/>
        </p:nvSpPr>
        <p:spPr>
          <a:xfrm>
            <a:off x="9545181" y="339889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31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B0A97344-FD9C-4F3A-BF24-D96829AEEE40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66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:a16="http://schemas.microsoft.com/office/drawing/2014/main" id="{6D4169CC-67EF-4E39-8167-120D57900028}"/>
              </a:ext>
            </a:extLst>
          </p:cNvPr>
          <p:cNvGrpSpPr/>
          <p:nvPr/>
        </p:nvGrpSpPr>
        <p:grpSpPr>
          <a:xfrm>
            <a:off x="1151981" y="2272394"/>
            <a:ext cx="2418299" cy="2643081"/>
            <a:chOff x="1989012" y="2175681"/>
            <a:chExt cx="2165302" cy="26430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D2CF33-11C9-4FD5-9852-F55FFDB5517B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D1AD79-AA77-44EB-9049-5DD1324A8E2A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85EF59-DCB1-458A-A091-BC20F7515C7F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0FF012-678D-4895-9706-DE69869644E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3453E-DED1-45D6-905C-EEEA6408FE40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onut 66">
            <a:extLst>
              <a:ext uri="{FF2B5EF4-FFF2-40B4-BE49-F238E27FC236}">
                <a16:creationId xmlns:a16="http://schemas.microsoft.com/office/drawing/2014/main" id="{2BD36C63-7B89-486C-B769-ABA9C2642472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5CFD93-D820-4C21-A81A-E5236D97CE4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">
            <a:extLst>
              <a:ext uri="{FF2B5EF4-FFF2-40B4-BE49-F238E27FC236}">
                <a16:creationId xmlns:a16="http://schemas.microsoft.com/office/drawing/2014/main" id="{FAF98BA9-5BE8-48D9-8AC1-AAFEC28AF98B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DCFF81-006F-4006-81CF-130E90E76D88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03CB5B-9F66-42F1-92FA-DF0EE773C081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Donut 59">
            <a:extLst>
              <a:ext uri="{FF2B5EF4-FFF2-40B4-BE49-F238E27FC236}">
                <a16:creationId xmlns:a16="http://schemas.microsoft.com/office/drawing/2014/main" id="{557C7C23-6CEA-42A8-AD55-DD1239D7CFEE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CBB424-9FBD-4F42-99C5-7046427A7BA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6">
            <a:extLst>
              <a:ext uri="{FF2B5EF4-FFF2-40B4-BE49-F238E27FC236}">
                <a16:creationId xmlns:a16="http://schemas.microsoft.com/office/drawing/2014/main" id="{920C62EB-4FEA-4E49-BFC4-4C3B1BE694F5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38CB81-0AF4-4C28-9417-CF35856B0688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3272A5-C287-413C-AEF1-68DF8C9B90B1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Donut 60">
            <a:extLst>
              <a:ext uri="{FF2B5EF4-FFF2-40B4-BE49-F238E27FC236}">
                <a16:creationId xmlns:a16="http://schemas.microsoft.com/office/drawing/2014/main" id="{CCC0BF68-441B-415C-8CD8-CE85DE9A9AD2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383741-49EA-4A42-B67A-98DBAADD43B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E8F5A65F-5F0C-46C2-B9DF-258782060443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CD86A-0260-4DD2-80E5-77D070F793A5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FA5611-4828-4AE2-A681-B1606FB1A227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61">
            <a:extLst>
              <a:ext uri="{FF2B5EF4-FFF2-40B4-BE49-F238E27FC236}">
                <a16:creationId xmlns:a16="http://schemas.microsoft.com/office/drawing/2014/main" id="{B95D94AA-7784-4950-B2D9-560C420BF8A3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A7DFB-C98C-46A3-A7F6-ECDC1205ADEE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5">
            <a:extLst>
              <a:ext uri="{FF2B5EF4-FFF2-40B4-BE49-F238E27FC236}">
                <a16:creationId xmlns:a16="http://schemas.microsoft.com/office/drawing/2014/main" id="{B6E3E031-7059-4A5E-BE83-4D4BC6DB99B3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DE587B-01C7-404B-9E30-EAEAA27379E8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37DFF6-8B27-42AB-98AB-1FA9749C8F64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C2DAFB0-D8DD-45F7-9675-D2E79A770AD3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2F2203D1-13BE-4616-A341-22B750B7557C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10312BA5-947F-4ECC-8FFB-AFE5861741B4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C12C0219-82F5-4C67-AAC2-F99E9F8A1899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Graphic 11">
            <a:extLst>
              <a:ext uri="{FF2B5EF4-FFF2-40B4-BE49-F238E27FC236}">
                <a16:creationId xmlns:a16="http://schemas.microsoft.com/office/drawing/2014/main" id="{DF30BA93-42C7-4DD7-A29D-40FCFD29705D}"/>
              </a:ext>
            </a:extLst>
          </p:cNvPr>
          <p:cNvGrpSpPr/>
          <p:nvPr/>
        </p:nvGrpSpPr>
        <p:grpSpPr>
          <a:xfrm>
            <a:off x="4650956" y="3134372"/>
            <a:ext cx="1352557" cy="1026871"/>
            <a:chOff x="2788260" y="350227"/>
            <a:chExt cx="2662971" cy="2021746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49AA58-E581-4EAA-AFD7-8BCA1F89905C}"/>
                </a:ext>
              </a:extLst>
            </p:cNvPr>
            <p:cNvSpPr/>
            <p:nvPr/>
          </p:nvSpPr>
          <p:spPr>
            <a:xfrm>
              <a:off x="2859798" y="418041"/>
              <a:ext cx="2512094" cy="1885957"/>
            </a:xfrm>
            <a:custGeom>
              <a:avLst/>
              <a:gdLst>
                <a:gd name="connsiteX0" fmla="*/ 1236561 w 2512094"/>
                <a:gd name="connsiteY0" fmla="*/ 1886038 h 1885957"/>
                <a:gd name="connsiteX1" fmla="*/ 834475 w 2512094"/>
                <a:gd name="connsiteY1" fmla="*/ 1828705 h 1885957"/>
                <a:gd name="connsiteX2" fmla="*/ 255109 w 2512094"/>
                <a:gd name="connsiteY2" fmla="*/ 1390408 h 1885957"/>
                <a:gd name="connsiteX3" fmla="*/ 58215 w 2512094"/>
                <a:gd name="connsiteY3" fmla="*/ 927217 h 1885957"/>
                <a:gd name="connsiteX4" fmla="*/ 5409 w 2512094"/>
                <a:gd name="connsiteY4" fmla="*/ 653376 h 1885957"/>
                <a:gd name="connsiteX5" fmla="*/ 36338 w 2512094"/>
                <a:gd name="connsiteY5" fmla="*/ 459500 h 1885957"/>
                <a:gd name="connsiteX6" fmla="*/ 38602 w 2512094"/>
                <a:gd name="connsiteY6" fmla="*/ 426307 h 1885957"/>
                <a:gd name="connsiteX7" fmla="*/ 21251 w 2512094"/>
                <a:gd name="connsiteY7" fmla="*/ 230922 h 1885957"/>
                <a:gd name="connsiteX8" fmla="*/ 31812 w 2512094"/>
                <a:gd name="connsiteY8" fmla="*/ 184905 h 1885957"/>
                <a:gd name="connsiteX9" fmla="*/ 127619 w 2512094"/>
                <a:gd name="connsiteY9" fmla="*/ 80800 h 1885957"/>
                <a:gd name="connsiteX10" fmla="*/ 351670 w 2512094"/>
                <a:gd name="connsiteY10" fmla="*/ 32519 h 1885957"/>
                <a:gd name="connsiteX11" fmla="*/ 436161 w 2512094"/>
                <a:gd name="connsiteY11" fmla="*/ 31765 h 1885957"/>
                <a:gd name="connsiteX12" fmla="*/ 547810 w 2512094"/>
                <a:gd name="connsiteY12" fmla="*/ 100414 h 1885957"/>
                <a:gd name="connsiteX13" fmla="*/ 608915 w 2512094"/>
                <a:gd name="connsiteY13" fmla="*/ 121536 h 1885957"/>
                <a:gd name="connsiteX14" fmla="*/ 1101527 w 2512094"/>
                <a:gd name="connsiteY14" fmla="*/ 18186 h 1885957"/>
                <a:gd name="connsiteX15" fmla="*/ 1689945 w 2512094"/>
                <a:gd name="connsiteY15" fmla="*/ 13660 h 1885957"/>
                <a:gd name="connsiteX16" fmla="*/ 2193119 w 2512094"/>
                <a:gd name="connsiteY16" fmla="*/ 127572 h 1885957"/>
                <a:gd name="connsiteX17" fmla="*/ 2398311 w 2512094"/>
                <a:gd name="connsiteY17" fmla="*/ 242992 h 1885957"/>
                <a:gd name="connsiteX18" fmla="*/ 2516749 w 2512094"/>
                <a:gd name="connsiteY18" fmla="*/ 482131 h 1885957"/>
                <a:gd name="connsiteX19" fmla="*/ 2501661 w 2512094"/>
                <a:gd name="connsiteY19" fmla="*/ 701657 h 1885957"/>
                <a:gd name="connsiteX20" fmla="*/ 2411135 w 2512094"/>
                <a:gd name="connsiteY20" fmla="*/ 1079603 h 1885957"/>
                <a:gd name="connsiteX21" fmla="*/ 1808383 w 2512094"/>
                <a:gd name="connsiteY21" fmla="*/ 1757793 h 1885957"/>
                <a:gd name="connsiteX22" fmla="*/ 1331614 w 2512094"/>
                <a:gd name="connsiteY22" fmla="*/ 1881512 h 1885957"/>
                <a:gd name="connsiteX23" fmla="*/ 1236561 w 2512094"/>
                <a:gd name="connsiteY23" fmla="*/ 1886038 h 1885957"/>
                <a:gd name="connsiteX24" fmla="*/ 1060790 w 2512094"/>
                <a:gd name="connsiteY24" fmla="*/ 1005673 h 1885957"/>
                <a:gd name="connsiteX25" fmla="*/ 1483245 w 2512094"/>
                <a:gd name="connsiteY25" fmla="*/ 977007 h 1885957"/>
                <a:gd name="connsiteX26" fmla="*/ 1783489 w 2512094"/>
                <a:gd name="connsiteY26" fmla="*/ 924200 h 1885957"/>
                <a:gd name="connsiteX27" fmla="*/ 2213487 w 2512094"/>
                <a:gd name="connsiteY27" fmla="*/ 764271 h 1885957"/>
                <a:gd name="connsiteX28" fmla="*/ 2397556 w 2512094"/>
                <a:gd name="connsiteY28" fmla="*/ 590008 h 1885957"/>
                <a:gd name="connsiteX29" fmla="*/ 2432258 w 2512094"/>
                <a:gd name="connsiteY29" fmla="*/ 394623 h 1885957"/>
                <a:gd name="connsiteX30" fmla="*/ 2333434 w 2512094"/>
                <a:gd name="connsiteY30" fmla="*/ 257325 h 1885957"/>
                <a:gd name="connsiteX31" fmla="*/ 2030172 w 2512094"/>
                <a:gd name="connsiteY31" fmla="*/ 112484 h 1885957"/>
                <a:gd name="connsiteX32" fmla="*/ 1664296 w 2512094"/>
                <a:gd name="connsiteY32" fmla="*/ 49116 h 1885957"/>
                <a:gd name="connsiteX33" fmla="*/ 1351228 w 2512094"/>
                <a:gd name="connsiteY33" fmla="*/ 38554 h 1885957"/>
                <a:gd name="connsiteX34" fmla="*/ 1107562 w 2512094"/>
                <a:gd name="connsiteY34" fmla="*/ 58923 h 1885957"/>
                <a:gd name="connsiteX35" fmla="*/ 793739 w 2512094"/>
                <a:gd name="connsiteY35" fmla="*/ 104940 h 1885957"/>
                <a:gd name="connsiteX36" fmla="*/ 394670 w 2512094"/>
                <a:gd name="connsiteY36" fmla="*/ 216589 h 1885957"/>
                <a:gd name="connsiteX37" fmla="*/ 133654 w 2512094"/>
                <a:gd name="connsiteY37" fmla="*/ 395377 h 1885957"/>
                <a:gd name="connsiteX38" fmla="*/ 158548 w 2512094"/>
                <a:gd name="connsiteY38" fmla="*/ 787657 h 1885957"/>
                <a:gd name="connsiteX39" fmla="*/ 322249 w 2512094"/>
                <a:gd name="connsiteY39" fmla="*/ 890253 h 1885957"/>
                <a:gd name="connsiteX40" fmla="*/ 690388 w 2512094"/>
                <a:gd name="connsiteY40" fmla="*/ 985305 h 1885957"/>
                <a:gd name="connsiteX41" fmla="*/ 1060790 w 2512094"/>
                <a:gd name="connsiteY41" fmla="*/ 1005673 h 1885957"/>
                <a:gd name="connsiteX42" fmla="*/ 106496 w 2512094"/>
                <a:gd name="connsiteY42" fmla="*/ 283729 h 1885957"/>
                <a:gd name="connsiteX43" fmla="*/ 106496 w 2512094"/>
                <a:gd name="connsiteY43" fmla="*/ 293536 h 1885957"/>
                <a:gd name="connsiteX44" fmla="*/ 125356 w 2512094"/>
                <a:gd name="connsiteY44" fmla="*/ 333518 h 1885957"/>
                <a:gd name="connsiteX45" fmla="*/ 170619 w 2512094"/>
                <a:gd name="connsiteY45" fmla="*/ 325974 h 1885957"/>
                <a:gd name="connsiteX46" fmla="*/ 258127 w 2512094"/>
                <a:gd name="connsiteY46" fmla="*/ 270150 h 1885957"/>
                <a:gd name="connsiteX47" fmla="*/ 280004 w 2512094"/>
                <a:gd name="connsiteY47" fmla="*/ 222624 h 1885957"/>
                <a:gd name="connsiteX48" fmla="*/ 223425 w 2512094"/>
                <a:gd name="connsiteY48" fmla="*/ 144168 h 1885957"/>
                <a:gd name="connsiteX49" fmla="*/ 163829 w 2512094"/>
                <a:gd name="connsiteY49" fmla="*/ 150203 h 1885957"/>
                <a:gd name="connsiteX50" fmla="*/ 106496 w 2512094"/>
                <a:gd name="connsiteY50" fmla="*/ 283729 h 188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12094" h="1885957">
                  <a:moveTo>
                    <a:pt x="1236561" y="1886038"/>
                  </a:moveTo>
                  <a:cubicBezTo>
                    <a:pt x="1100018" y="1884529"/>
                    <a:pt x="964984" y="1868687"/>
                    <a:pt x="834475" y="1828705"/>
                  </a:cubicBezTo>
                  <a:cubicBezTo>
                    <a:pt x="588547" y="1753267"/>
                    <a:pt x="395425" y="1605408"/>
                    <a:pt x="255109" y="1390408"/>
                  </a:cubicBezTo>
                  <a:cubicBezTo>
                    <a:pt x="161566" y="1247830"/>
                    <a:pt x="97443" y="1092427"/>
                    <a:pt x="58215" y="927217"/>
                  </a:cubicBezTo>
                  <a:cubicBezTo>
                    <a:pt x="36338" y="836691"/>
                    <a:pt x="20496" y="744657"/>
                    <a:pt x="5409" y="653376"/>
                  </a:cubicBezTo>
                  <a:cubicBezTo>
                    <a:pt x="-5153" y="586236"/>
                    <a:pt x="-2890" y="519851"/>
                    <a:pt x="36338" y="459500"/>
                  </a:cubicBezTo>
                  <a:cubicBezTo>
                    <a:pt x="41619" y="451202"/>
                    <a:pt x="42373" y="435360"/>
                    <a:pt x="38602" y="426307"/>
                  </a:cubicBezTo>
                  <a:cubicBezTo>
                    <a:pt x="9181" y="362939"/>
                    <a:pt x="13707" y="297308"/>
                    <a:pt x="21251" y="230922"/>
                  </a:cubicBezTo>
                  <a:cubicBezTo>
                    <a:pt x="23514" y="215080"/>
                    <a:pt x="27286" y="199992"/>
                    <a:pt x="31812" y="184905"/>
                  </a:cubicBezTo>
                  <a:cubicBezTo>
                    <a:pt x="46900" y="135115"/>
                    <a:pt x="77075" y="99659"/>
                    <a:pt x="127619" y="80800"/>
                  </a:cubicBezTo>
                  <a:cubicBezTo>
                    <a:pt x="200039" y="54396"/>
                    <a:pt x="274723" y="37046"/>
                    <a:pt x="351670" y="32519"/>
                  </a:cubicBezTo>
                  <a:cubicBezTo>
                    <a:pt x="379583" y="31011"/>
                    <a:pt x="408249" y="31011"/>
                    <a:pt x="436161" y="31765"/>
                  </a:cubicBezTo>
                  <a:cubicBezTo>
                    <a:pt x="485951" y="33274"/>
                    <a:pt x="519143" y="64203"/>
                    <a:pt x="547810" y="100414"/>
                  </a:cubicBezTo>
                  <a:cubicBezTo>
                    <a:pt x="569687" y="128326"/>
                    <a:pt x="574968" y="132098"/>
                    <a:pt x="608915" y="121536"/>
                  </a:cubicBezTo>
                  <a:cubicBezTo>
                    <a:pt x="769598" y="71747"/>
                    <a:pt x="934054" y="37046"/>
                    <a:pt x="1101527" y="18186"/>
                  </a:cubicBezTo>
                  <a:cubicBezTo>
                    <a:pt x="1297666" y="-4445"/>
                    <a:pt x="1493806" y="-5954"/>
                    <a:pt x="1689945" y="13660"/>
                  </a:cubicBezTo>
                  <a:cubicBezTo>
                    <a:pt x="1862699" y="31011"/>
                    <a:pt x="2031681" y="62695"/>
                    <a:pt x="2193119" y="127572"/>
                  </a:cubicBezTo>
                  <a:cubicBezTo>
                    <a:pt x="2266294" y="156992"/>
                    <a:pt x="2335697" y="193203"/>
                    <a:pt x="2398311" y="242992"/>
                  </a:cubicBezTo>
                  <a:cubicBezTo>
                    <a:pt x="2475258" y="304097"/>
                    <a:pt x="2520521" y="381044"/>
                    <a:pt x="2516749" y="482131"/>
                  </a:cubicBezTo>
                  <a:cubicBezTo>
                    <a:pt x="2513731" y="555307"/>
                    <a:pt x="2509960" y="629236"/>
                    <a:pt x="2501661" y="701657"/>
                  </a:cubicBezTo>
                  <a:cubicBezTo>
                    <a:pt x="2487328" y="831411"/>
                    <a:pt x="2457907" y="958147"/>
                    <a:pt x="2411135" y="1079603"/>
                  </a:cubicBezTo>
                  <a:cubicBezTo>
                    <a:pt x="2294960" y="1380601"/>
                    <a:pt x="2100330" y="1612951"/>
                    <a:pt x="1808383" y="1757793"/>
                  </a:cubicBezTo>
                  <a:cubicBezTo>
                    <a:pt x="1658261" y="1832477"/>
                    <a:pt x="1499087" y="1872459"/>
                    <a:pt x="1331614" y="1881512"/>
                  </a:cubicBezTo>
                  <a:cubicBezTo>
                    <a:pt x="1299930" y="1883020"/>
                    <a:pt x="1268245" y="1884529"/>
                    <a:pt x="1236561" y="1886038"/>
                  </a:cubicBezTo>
                  <a:close/>
                  <a:moveTo>
                    <a:pt x="1060790" y="1005673"/>
                  </a:moveTo>
                  <a:cubicBezTo>
                    <a:pt x="1101527" y="1005673"/>
                    <a:pt x="1390455" y="989077"/>
                    <a:pt x="1483245" y="977007"/>
                  </a:cubicBezTo>
                  <a:cubicBezTo>
                    <a:pt x="1583577" y="964182"/>
                    <a:pt x="1683910" y="943814"/>
                    <a:pt x="1783489" y="924200"/>
                  </a:cubicBezTo>
                  <a:cubicBezTo>
                    <a:pt x="1935120" y="894025"/>
                    <a:pt x="2076944" y="837446"/>
                    <a:pt x="2213487" y="764271"/>
                  </a:cubicBezTo>
                  <a:cubicBezTo>
                    <a:pt x="2290434" y="722780"/>
                    <a:pt x="2351539" y="663938"/>
                    <a:pt x="2397556" y="590008"/>
                  </a:cubicBezTo>
                  <a:cubicBezTo>
                    <a:pt x="2435275" y="530412"/>
                    <a:pt x="2454135" y="465535"/>
                    <a:pt x="2432258" y="394623"/>
                  </a:cubicBezTo>
                  <a:cubicBezTo>
                    <a:pt x="2414907" y="338044"/>
                    <a:pt x="2378697" y="294290"/>
                    <a:pt x="2333434" y="257325"/>
                  </a:cubicBezTo>
                  <a:cubicBezTo>
                    <a:pt x="2244417" y="183396"/>
                    <a:pt x="2139558" y="144168"/>
                    <a:pt x="2030172" y="112484"/>
                  </a:cubicBezTo>
                  <a:cubicBezTo>
                    <a:pt x="1910225" y="78537"/>
                    <a:pt x="1788015" y="56660"/>
                    <a:pt x="1664296" y="49116"/>
                  </a:cubicBezTo>
                  <a:cubicBezTo>
                    <a:pt x="1560192" y="42326"/>
                    <a:pt x="1456087" y="37800"/>
                    <a:pt x="1351228" y="38554"/>
                  </a:cubicBezTo>
                  <a:cubicBezTo>
                    <a:pt x="1269754" y="39309"/>
                    <a:pt x="1188281" y="49116"/>
                    <a:pt x="1107562" y="58923"/>
                  </a:cubicBezTo>
                  <a:cubicBezTo>
                    <a:pt x="1002703" y="71747"/>
                    <a:pt x="897843" y="86835"/>
                    <a:pt x="793739" y="104940"/>
                  </a:cubicBezTo>
                  <a:cubicBezTo>
                    <a:pt x="657195" y="127572"/>
                    <a:pt x="522915" y="161519"/>
                    <a:pt x="394670" y="216589"/>
                  </a:cubicBezTo>
                  <a:cubicBezTo>
                    <a:pt x="295846" y="258834"/>
                    <a:pt x="204566" y="312395"/>
                    <a:pt x="133654" y="395377"/>
                  </a:cubicBezTo>
                  <a:cubicBezTo>
                    <a:pt x="27286" y="519096"/>
                    <a:pt x="33321" y="680534"/>
                    <a:pt x="158548" y="787657"/>
                  </a:cubicBezTo>
                  <a:cubicBezTo>
                    <a:pt x="208338" y="829902"/>
                    <a:pt x="261144" y="863849"/>
                    <a:pt x="322249" y="890253"/>
                  </a:cubicBezTo>
                  <a:cubicBezTo>
                    <a:pt x="440688" y="942305"/>
                    <a:pt x="563652" y="972480"/>
                    <a:pt x="690388" y="985305"/>
                  </a:cubicBezTo>
                  <a:cubicBezTo>
                    <a:pt x="812598" y="998129"/>
                    <a:pt x="983089" y="1003410"/>
                    <a:pt x="1060790" y="1005673"/>
                  </a:cubicBezTo>
                  <a:close/>
                  <a:moveTo>
                    <a:pt x="106496" y="283729"/>
                  </a:moveTo>
                  <a:cubicBezTo>
                    <a:pt x="106496" y="286746"/>
                    <a:pt x="106496" y="290518"/>
                    <a:pt x="106496" y="293536"/>
                  </a:cubicBezTo>
                  <a:cubicBezTo>
                    <a:pt x="106496" y="310132"/>
                    <a:pt x="108759" y="325220"/>
                    <a:pt x="125356" y="333518"/>
                  </a:cubicBezTo>
                  <a:cubicBezTo>
                    <a:pt x="142706" y="341816"/>
                    <a:pt x="156285" y="335781"/>
                    <a:pt x="170619" y="325974"/>
                  </a:cubicBezTo>
                  <a:cubicBezTo>
                    <a:pt x="199285" y="306360"/>
                    <a:pt x="228706" y="288255"/>
                    <a:pt x="258127" y="270150"/>
                  </a:cubicBezTo>
                  <a:cubicBezTo>
                    <a:pt x="278495" y="257325"/>
                    <a:pt x="283776" y="246010"/>
                    <a:pt x="280004" y="222624"/>
                  </a:cubicBezTo>
                  <a:cubicBezTo>
                    <a:pt x="273969" y="186413"/>
                    <a:pt x="252846" y="162273"/>
                    <a:pt x="223425" y="144168"/>
                  </a:cubicBezTo>
                  <a:cubicBezTo>
                    <a:pt x="199285" y="129080"/>
                    <a:pt x="183443" y="129835"/>
                    <a:pt x="163829" y="150203"/>
                  </a:cubicBezTo>
                  <a:cubicBezTo>
                    <a:pt x="127619" y="187168"/>
                    <a:pt x="108005" y="230922"/>
                    <a:pt x="106496" y="283729"/>
                  </a:cubicBezTo>
                  <a:close/>
                </a:path>
              </a:pathLst>
            </a:custGeom>
            <a:solidFill>
              <a:schemeClr val="bg1"/>
            </a:solidFill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CFEB5F-7B22-42DA-9D0E-B768A8F88ED2}"/>
                </a:ext>
              </a:extLst>
            </p:cNvPr>
            <p:cNvSpPr/>
            <p:nvPr/>
          </p:nvSpPr>
          <p:spPr>
            <a:xfrm>
              <a:off x="2919680" y="456335"/>
              <a:ext cx="2376306" cy="965610"/>
            </a:xfrm>
            <a:custGeom>
              <a:avLst/>
              <a:gdLst>
                <a:gd name="connsiteX0" fmla="*/ 998645 w 2376305"/>
                <a:gd name="connsiteY0" fmla="*/ 970397 h 965610"/>
                <a:gd name="connsiteX1" fmla="*/ 631260 w 2376305"/>
                <a:gd name="connsiteY1" fmla="*/ 947011 h 965610"/>
                <a:gd name="connsiteX2" fmla="*/ 263122 w 2376305"/>
                <a:gd name="connsiteY2" fmla="*/ 851959 h 965610"/>
                <a:gd name="connsiteX3" fmla="*/ 99421 w 2376305"/>
                <a:gd name="connsiteY3" fmla="*/ 749363 h 965610"/>
                <a:gd name="connsiteX4" fmla="*/ 74526 w 2376305"/>
                <a:gd name="connsiteY4" fmla="*/ 357084 h 965610"/>
                <a:gd name="connsiteX5" fmla="*/ 335542 w 2376305"/>
                <a:gd name="connsiteY5" fmla="*/ 178295 h 965610"/>
                <a:gd name="connsiteX6" fmla="*/ 734611 w 2376305"/>
                <a:gd name="connsiteY6" fmla="*/ 66646 h 965610"/>
                <a:gd name="connsiteX7" fmla="*/ 1048434 w 2376305"/>
                <a:gd name="connsiteY7" fmla="*/ 20629 h 965610"/>
                <a:gd name="connsiteX8" fmla="*/ 1292100 w 2376305"/>
                <a:gd name="connsiteY8" fmla="*/ 260 h 965610"/>
                <a:gd name="connsiteX9" fmla="*/ 1589327 w 2376305"/>
                <a:gd name="connsiteY9" fmla="*/ 10067 h 965610"/>
                <a:gd name="connsiteX10" fmla="*/ 1965009 w 2376305"/>
                <a:gd name="connsiteY10" fmla="*/ 72681 h 965610"/>
                <a:gd name="connsiteX11" fmla="*/ 2274306 w 2376305"/>
                <a:gd name="connsiteY11" fmla="*/ 219031 h 965610"/>
                <a:gd name="connsiteX12" fmla="*/ 2373130 w 2376305"/>
                <a:gd name="connsiteY12" fmla="*/ 356329 h 965610"/>
                <a:gd name="connsiteX13" fmla="*/ 2338429 w 2376305"/>
                <a:gd name="connsiteY13" fmla="*/ 551714 h 965610"/>
                <a:gd name="connsiteX14" fmla="*/ 2154359 w 2376305"/>
                <a:gd name="connsiteY14" fmla="*/ 725977 h 965610"/>
                <a:gd name="connsiteX15" fmla="*/ 1724361 w 2376305"/>
                <a:gd name="connsiteY15" fmla="*/ 885906 h 965610"/>
                <a:gd name="connsiteX16" fmla="*/ 1424117 w 2376305"/>
                <a:gd name="connsiteY16" fmla="*/ 938713 h 965610"/>
                <a:gd name="connsiteX17" fmla="*/ 998645 w 2376305"/>
                <a:gd name="connsiteY17" fmla="*/ 970397 h 965610"/>
                <a:gd name="connsiteX18" fmla="*/ 134877 w 2376305"/>
                <a:gd name="connsiteY18" fmla="*/ 733521 h 965610"/>
                <a:gd name="connsiteX19" fmla="*/ 132613 w 2376305"/>
                <a:gd name="connsiteY19" fmla="*/ 719942 h 965610"/>
                <a:gd name="connsiteX20" fmla="*/ 142420 w 2376305"/>
                <a:gd name="connsiteY20" fmla="*/ 609047 h 965610"/>
                <a:gd name="connsiteX21" fmla="*/ 269911 w 2376305"/>
                <a:gd name="connsiteY21" fmla="*/ 474767 h 965610"/>
                <a:gd name="connsiteX22" fmla="*/ 713488 w 2376305"/>
                <a:gd name="connsiteY22" fmla="*/ 304277 h 965610"/>
                <a:gd name="connsiteX23" fmla="*/ 1270223 w 2376305"/>
                <a:gd name="connsiteY23" fmla="*/ 238645 h 965610"/>
                <a:gd name="connsiteX24" fmla="*/ 1757554 w 2376305"/>
                <a:gd name="connsiteY24" fmla="*/ 259768 h 965610"/>
                <a:gd name="connsiteX25" fmla="*/ 2105324 w 2376305"/>
                <a:gd name="connsiteY25" fmla="*/ 341996 h 965610"/>
                <a:gd name="connsiteX26" fmla="*/ 2257710 w 2376305"/>
                <a:gd name="connsiteY26" fmla="*/ 436294 h 965610"/>
                <a:gd name="connsiteX27" fmla="*/ 2287131 w 2376305"/>
                <a:gd name="connsiteY27" fmla="*/ 544925 h 965610"/>
                <a:gd name="connsiteX28" fmla="*/ 2276569 w 2376305"/>
                <a:gd name="connsiteY28" fmla="*/ 584907 h 965610"/>
                <a:gd name="connsiteX29" fmla="*/ 2344464 w 2376305"/>
                <a:gd name="connsiteY29" fmla="*/ 442329 h 965610"/>
                <a:gd name="connsiteX30" fmla="*/ 2324850 w 2376305"/>
                <a:gd name="connsiteY30" fmla="*/ 344259 h 965610"/>
                <a:gd name="connsiteX31" fmla="*/ 2266008 w 2376305"/>
                <a:gd name="connsiteY31" fmla="*/ 271084 h 965610"/>
                <a:gd name="connsiteX32" fmla="*/ 1986886 w 2376305"/>
                <a:gd name="connsiteY32" fmla="*/ 126997 h 965610"/>
                <a:gd name="connsiteX33" fmla="*/ 1600642 w 2376305"/>
                <a:gd name="connsiteY33" fmla="*/ 54576 h 965610"/>
                <a:gd name="connsiteX34" fmla="*/ 1120855 w 2376305"/>
                <a:gd name="connsiteY34" fmla="*/ 56839 h 965610"/>
                <a:gd name="connsiteX35" fmla="*/ 771576 w 2376305"/>
                <a:gd name="connsiteY35" fmla="*/ 102856 h 965610"/>
                <a:gd name="connsiteX36" fmla="*/ 354402 w 2376305"/>
                <a:gd name="connsiteY36" fmla="*/ 213751 h 965610"/>
                <a:gd name="connsiteX37" fmla="*/ 102438 w 2376305"/>
                <a:gd name="connsiteY37" fmla="*/ 380469 h 965610"/>
                <a:gd name="connsiteX38" fmla="*/ 134877 w 2376305"/>
                <a:gd name="connsiteY38" fmla="*/ 733521 h 96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76305" h="965610">
                  <a:moveTo>
                    <a:pt x="998645" y="970397"/>
                  </a:moveTo>
                  <a:cubicBezTo>
                    <a:pt x="942066" y="970397"/>
                    <a:pt x="753470" y="959835"/>
                    <a:pt x="631260" y="947011"/>
                  </a:cubicBezTo>
                  <a:cubicBezTo>
                    <a:pt x="504524" y="934186"/>
                    <a:pt x="381560" y="904011"/>
                    <a:pt x="263122" y="851959"/>
                  </a:cubicBezTo>
                  <a:cubicBezTo>
                    <a:pt x="202017" y="825555"/>
                    <a:pt x="149210" y="791608"/>
                    <a:pt x="99421" y="749363"/>
                  </a:cubicBezTo>
                  <a:cubicBezTo>
                    <a:pt x="-25053" y="642240"/>
                    <a:pt x="-31842" y="480802"/>
                    <a:pt x="74526" y="357084"/>
                  </a:cubicBezTo>
                  <a:cubicBezTo>
                    <a:pt x="145438" y="274101"/>
                    <a:pt x="236718" y="220540"/>
                    <a:pt x="335542" y="178295"/>
                  </a:cubicBezTo>
                  <a:cubicBezTo>
                    <a:pt x="463787" y="123225"/>
                    <a:pt x="598068" y="89278"/>
                    <a:pt x="734611" y="66646"/>
                  </a:cubicBezTo>
                  <a:cubicBezTo>
                    <a:pt x="838716" y="49295"/>
                    <a:pt x="943575" y="33453"/>
                    <a:pt x="1048434" y="20629"/>
                  </a:cubicBezTo>
                  <a:cubicBezTo>
                    <a:pt x="1129153" y="10822"/>
                    <a:pt x="1210626" y="1769"/>
                    <a:pt x="1292100" y="260"/>
                  </a:cubicBezTo>
                  <a:cubicBezTo>
                    <a:pt x="1390924" y="-1248"/>
                    <a:pt x="1490502" y="4032"/>
                    <a:pt x="1589327" y="10067"/>
                  </a:cubicBezTo>
                  <a:cubicBezTo>
                    <a:pt x="1716063" y="17611"/>
                    <a:pt x="1842045" y="38734"/>
                    <a:pt x="1965009" y="72681"/>
                  </a:cubicBezTo>
                  <a:cubicBezTo>
                    <a:pt x="2075903" y="103611"/>
                    <a:pt x="2183780" y="143593"/>
                    <a:pt x="2274306" y="219031"/>
                  </a:cubicBezTo>
                  <a:cubicBezTo>
                    <a:pt x="2318815" y="255996"/>
                    <a:pt x="2355780" y="299750"/>
                    <a:pt x="2373130" y="356329"/>
                  </a:cubicBezTo>
                  <a:cubicBezTo>
                    <a:pt x="2394253" y="426487"/>
                    <a:pt x="2375393" y="492118"/>
                    <a:pt x="2338429" y="551714"/>
                  </a:cubicBezTo>
                  <a:cubicBezTo>
                    <a:pt x="2292411" y="624889"/>
                    <a:pt x="2231306" y="684486"/>
                    <a:pt x="2154359" y="725977"/>
                  </a:cubicBezTo>
                  <a:cubicBezTo>
                    <a:pt x="2018570" y="798398"/>
                    <a:pt x="1875992" y="854976"/>
                    <a:pt x="1724361" y="885906"/>
                  </a:cubicBezTo>
                  <a:cubicBezTo>
                    <a:pt x="1624783" y="906274"/>
                    <a:pt x="1524450" y="925888"/>
                    <a:pt x="1424117" y="938713"/>
                  </a:cubicBezTo>
                  <a:cubicBezTo>
                    <a:pt x="1331328" y="950783"/>
                    <a:pt x="1086153" y="970397"/>
                    <a:pt x="998645" y="970397"/>
                  </a:cubicBezTo>
                  <a:close/>
                  <a:moveTo>
                    <a:pt x="134877" y="733521"/>
                  </a:moveTo>
                  <a:cubicBezTo>
                    <a:pt x="133368" y="725977"/>
                    <a:pt x="133368" y="722959"/>
                    <a:pt x="132613" y="719942"/>
                  </a:cubicBezTo>
                  <a:cubicBezTo>
                    <a:pt x="120543" y="681468"/>
                    <a:pt x="125070" y="644503"/>
                    <a:pt x="142420" y="609047"/>
                  </a:cubicBezTo>
                  <a:cubicBezTo>
                    <a:pt x="170333" y="550960"/>
                    <a:pt x="217104" y="510223"/>
                    <a:pt x="269911" y="474767"/>
                  </a:cubicBezTo>
                  <a:cubicBezTo>
                    <a:pt x="404946" y="384241"/>
                    <a:pt x="557331" y="338978"/>
                    <a:pt x="713488" y="304277"/>
                  </a:cubicBezTo>
                  <a:cubicBezTo>
                    <a:pt x="896803" y="264294"/>
                    <a:pt x="1082381" y="244680"/>
                    <a:pt x="1270223" y="238645"/>
                  </a:cubicBezTo>
                  <a:cubicBezTo>
                    <a:pt x="1433169" y="233365"/>
                    <a:pt x="1596116" y="238645"/>
                    <a:pt x="1757554" y="259768"/>
                  </a:cubicBezTo>
                  <a:cubicBezTo>
                    <a:pt x="1875992" y="275610"/>
                    <a:pt x="1993676" y="298242"/>
                    <a:pt x="2105324" y="341996"/>
                  </a:cubicBezTo>
                  <a:cubicBezTo>
                    <a:pt x="2161903" y="364627"/>
                    <a:pt x="2216219" y="390276"/>
                    <a:pt x="2257710" y="436294"/>
                  </a:cubicBezTo>
                  <a:cubicBezTo>
                    <a:pt x="2286376" y="467223"/>
                    <a:pt x="2297692" y="503434"/>
                    <a:pt x="2287131" y="544925"/>
                  </a:cubicBezTo>
                  <a:cubicBezTo>
                    <a:pt x="2284113" y="556995"/>
                    <a:pt x="2281095" y="569065"/>
                    <a:pt x="2276569" y="584907"/>
                  </a:cubicBezTo>
                  <a:cubicBezTo>
                    <a:pt x="2308253" y="551714"/>
                    <a:pt x="2338429" y="483820"/>
                    <a:pt x="2344464" y="442329"/>
                  </a:cubicBezTo>
                  <a:cubicBezTo>
                    <a:pt x="2348990" y="406873"/>
                    <a:pt x="2344464" y="373680"/>
                    <a:pt x="2324850" y="344259"/>
                  </a:cubicBezTo>
                  <a:cubicBezTo>
                    <a:pt x="2307499" y="317856"/>
                    <a:pt x="2288639" y="292207"/>
                    <a:pt x="2266008" y="271084"/>
                  </a:cubicBezTo>
                  <a:cubicBezTo>
                    <a:pt x="2186798" y="197154"/>
                    <a:pt x="2088728" y="158681"/>
                    <a:pt x="1986886" y="126997"/>
                  </a:cubicBezTo>
                  <a:cubicBezTo>
                    <a:pt x="1860904" y="88523"/>
                    <a:pt x="1731905" y="68155"/>
                    <a:pt x="1600642" y="54576"/>
                  </a:cubicBezTo>
                  <a:cubicBezTo>
                    <a:pt x="1440713" y="37980"/>
                    <a:pt x="1280784" y="37225"/>
                    <a:pt x="1120855" y="56839"/>
                  </a:cubicBezTo>
                  <a:cubicBezTo>
                    <a:pt x="1003926" y="71172"/>
                    <a:pt x="887751" y="85506"/>
                    <a:pt x="771576" y="102856"/>
                  </a:cubicBezTo>
                  <a:cubicBezTo>
                    <a:pt x="628997" y="124734"/>
                    <a:pt x="488682" y="158681"/>
                    <a:pt x="354402" y="213751"/>
                  </a:cubicBezTo>
                  <a:cubicBezTo>
                    <a:pt x="260104" y="254487"/>
                    <a:pt x="171841" y="304277"/>
                    <a:pt x="102438" y="380469"/>
                  </a:cubicBezTo>
                  <a:cubicBezTo>
                    <a:pt x="-6193" y="498153"/>
                    <a:pt x="27000" y="633188"/>
                    <a:pt x="134877" y="733521"/>
                  </a:cubicBezTo>
                  <a:close/>
                </a:path>
              </a:pathLst>
            </a:custGeom>
            <a:grpFill/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F19311-AD17-4B6D-B92D-0425C0C4C871}"/>
                </a:ext>
              </a:extLst>
            </p:cNvPr>
            <p:cNvSpPr/>
            <p:nvPr/>
          </p:nvSpPr>
          <p:spPr>
            <a:xfrm>
              <a:off x="2966189" y="551808"/>
              <a:ext cx="173508" cy="196140"/>
            </a:xfrm>
            <a:custGeom>
              <a:avLst/>
              <a:gdLst>
                <a:gd name="connsiteX0" fmla="*/ 105 w 173508"/>
                <a:gd name="connsiteY0" fmla="*/ 149962 h 196139"/>
                <a:gd name="connsiteX1" fmla="*/ 57438 w 173508"/>
                <a:gd name="connsiteY1" fmla="*/ 16436 h 196139"/>
                <a:gd name="connsiteX2" fmla="*/ 117034 w 173508"/>
                <a:gd name="connsiteY2" fmla="*/ 10401 h 196139"/>
                <a:gd name="connsiteX3" fmla="*/ 173613 w 173508"/>
                <a:gd name="connsiteY3" fmla="*/ 88857 h 196139"/>
                <a:gd name="connsiteX4" fmla="*/ 151736 w 173508"/>
                <a:gd name="connsiteY4" fmla="*/ 136383 h 196139"/>
                <a:gd name="connsiteX5" fmla="*/ 64227 w 173508"/>
                <a:gd name="connsiteY5" fmla="*/ 192207 h 196139"/>
                <a:gd name="connsiteX6" fmla="*/ 18964 w 173508"/>
                <a:gd name="connsiteY6" fmla="*/ 199751 h 196139"/>
                <a:gd name="connsiteX7" fmla="*/ 105 w 173508"/>
                <a:gd name="connsiteY7" fmla="*/ 159769 h 196139"/>
                <a:gd name="connsiteX8" fmla="*/ 105 w 173508"/>
                <a:gd name="connsiteY8" fmla="*/ 149962 h 19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508" h="196139">
                  <a:moveTo>
                    <a:pt x="105" y="149962"/>
                  </a:moveTo>
                  <a:cubicBezTo>
                    <a:pt x="1614" y="97909"/>
                    <a:pt x="21982" y="53401"/>
                    <a:pt x="57438" y="16436"/>
                  </a:cubicBezTo>
                  <a:cubicBezTo>
                    <a:pt x="77052" y="-3933"/>
                    <a:pt x="92894" y="-4687"/>
                    <a:pt x="117034" y="10401"/>
                  </a:cubicBezTo>
                  <a:cubicBezTo>
                    <a:pt x="146455" y="28506"/>
                    <a:pt x="168332" y="52646"/>
                    <a:pt x="173613" y="88857"/>
                  </a:cubicBezTo>
                  <a:cubicBezTo>
                    <a:pt x="177385" y="112242"/>
                    <a:pt x="172104" y="123558"/>
                    <a:pt x="151736" y="136383"/>
                  </a:cubicBezTo>
                  <a:cubicBezTo>
                    <a:pt x="122315" y="154488"/>
                    <a:pt x="92894" y="173347"/>
                    <a:pt x="64227" y="192207"/>
                  </a:cubicBezTo>
                  <a:cubicBezTo>
                    <a:pt x="49894" y="202014"/>
                    <a:pt x="35561" y="208049"/>
                    <a:pt x="18964" y="199751"/>
                  </a:cubicBezTo>
                  <a:cubicBezTo>
                    <a:pt x="2368" y="191453"/>
                    <a:pt x="-650" y="176365"/>
                    <a:pt x="105" y="159769"/>
                  </a:cubicBezTo>
                  <a:cubicBezTo>
                    <a:pt x="105" y="155997"/>
                    <a:pt x="105" y="152979"/>
                    <a:pt x="105" y="149962"/>
                  </a:cubicBezTo>
                  <a:close/>
                </a:path>
              </a:pathLst>
            </a:custGeom>
            <a:grpFill/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52727C-F017-4051-9A4D-6DED43350016}"/>
                </a:ext>
              </a:extLst>
            </p:cNvPr>
            <p:cNvSpPr/>
            <p:nvPr/>
          </p:nvSpPr>
          <p:spPr>
            <a:xfrm>
              <a:off x="2955310" y="500720"/>
              <a:ext cx="2308411" cy="686488"/>
            </a:xfrm>
            <a:custGeom>
              <a:avLst/>
              <a:gdLst>
                <a:gd name="connsiteX0" fmla="*/ 99247 w 2308411"/>
                <a:gd name="connsiteY0" fmla="*/ 689135 h 686488"/>
                <a:gd name="connsiteX1" fmla="*/ 66808 w 2308411"/>
                <a:gd name="connsiteY1" fmla="*/ 336083 h 686488"/>
                <a:gd name="connsiteX2" fmla="*/ 318772 w 2308411"/>
                <a:gd name="connsiteY2" fmla="*/ 171628 h 686488"/>
                <a:gd name="connsiteX3" fmla="*/ 735946 w 2308411"/>
                <a:gd name="connsiteY3" fmla="*/ 60734 h 686488"/>
                <a:gd name="connsiteX4" fmla="*/ 1085225 w 2308411"/>
                <a:gd name="connsiteY4" fmla="*/ 14716 h 686488"/>
                <a:gd name="connsiteX5" fmla="*/ 1565012 w 2308411"/>
                <a:gd name="connsiteY5" fmla="*/ 12453 h 686488"/>
                <a:gd name="connsiteX6" fmla="*/ 1951256 w 2308411"/>
                <a:gd name="connsiteY6" fmla="*/ 84874 h 686488"/>
                <a:gd name="connsiteX7" fmla="*/ 2230378 w 2308411"/>
                <a:gd name="connsiteY7" fmla="*/ 228961 h 686488"/>
                <a:gd name="connsiteX8" fmla="*/ 2289220 w 2308411"/>
                <a:gd name="connsiteY8" fmla="*/ 302136 h 686488"/>
                <a:gd name="connsiteX9" fmla="*/ 2308834 w 2308411"/>
                <a:gd name="connsiteY9" fmla="*/ 400206 h 686488"/>
                <a:gd name="connsiteX10" fmla="*/ 2240939 w 2308411"/>
                <a:gd name="connsiteY10" fmla="*/ 542784 h 686488"/>
                <a:gd name="connsiteX11" fmla="*/ 2251501 w 2308411"/>
                <a:gd name="connsiteY11" fmla="*/ 502802 h 686488"/>
                <a:gd name="connsiteX12" fmla="*/ 2222080 w 2308411"/>
                <a:gd name="connsiteY12" fmla="*/ 394171 h 686488"/>
                <a:gd name="connsiteX13" fmla="*/ 2069694 w 2308411"/>
                <a:gd name="connsiteY13" fmla="*/ 299873 h 686488"/>
                <a:gd name="connsiteX14" fmla="*/ 1721924 w 2308411"/>
                <a:gd name="connsiteY14" fmla="*/ 217645 h 686488"/>
                <a:gd name="connsiteX15" fmla="*/ 1234593 w 2308411"/>
                <a:gd name="connsiteY15" fmla="*/ 196523 h 686488"/>
                <a:gd name="connsiteX16" fmla="*/ 677858 w 2308411"/>
                <a:gd name="connsiteY16" fmla="*/ 262154 h 686488"/>
                <a:gd name="connsiteX17" fmla="*/ 233527 w 2308411"/>
                <a:gd name="connsiteY17" fmla="*/ 431136 h 686488"/>
                <a:gd name="connsiteX18" fmla="*/ 106036 w 2308411"/>
                <a:gd name="connsiteY18" fmla="*/ 565416 h 686488"/>
                <a:gd name="connsiteX19" fmla="*/ 96229 w 2308411"/>
                <a:gd name="connsiteY19" fmla="*/ 676310 h 686488"/>
                <a:gd name="connsiteX20" fmla="*/ 99247 w 2308411"/>
                <a:gd name="connsiteY20" fmla="*/ 689135 h 68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08411" h="686488">
                  <a:moveTo>
                    <a:pt x="99247" y="689135"/>
                  </a:moveTo>
                  <a:cubicBezTo>
                    <a:pt x="-8630" y="588802"/>
                    <a:pt x="-41823" y="453767"/>
                    <a:pt x="66808" y="336083"/>
                  </a:cubicBezTo>
                  <a:cubicBezTo>
                    <a:pt x="136966" y="259891"/>
                    <a:pt x="224474" y="210856"/>
                    <a:pt x="318772" y="171628"/>
                  </a:cubicBezTo>
                  <a:cubicBezTo>
                    <a:pt x="453052" y="116558"/>
                    <a:pt x="593367" y="82611"/>
                    <a:pt x="735946" y="60734"/>
                  </a:cubicBezTo>
                  <a:cubicBezTo>
                    <a:pt x="852121" y="42629"/>
                    <a:pt x="968296" y="28295"/>
                    <a:pt x="1085225" y="14716"/>
                  </a:cubicBezTo>
                  <a:cubicBezTo>
                    <a:pt x="1245154" y="-4898"/>
                    <a:pt x="1405083" y="-4143"/>
                    <a:pt x="1565012" y="12453"/>
                  </a:cubicBezTo>
                  <a:cubicBezTo>
                    <a:pt x="1696275" y="26032"/>
                    <a:pt x="1825274" y="45646"/>
                    <a:pt x="1951256" y="84874"/>
                  </a:cubicBezTo>
                  <a:cubicBezTo>
                    <a:pt x="2053098" y="115804"/>
                    <a:pt x="2151168" y="155032"/>
                    <a:pt x="2230378" y="228961"/>
                  </a:cubicBezTo>
                  <a:cubicBezTo>
                    <a:pt x="2253009" y="250084"/>
                    <a:pt x="2271869" y="276487"/>
                    <a:pt x="2289220" y="302136"/>
                  </a:cubicBezTo>
                  <a:cubicBezTo>
                    <a:pt x="2308834" y="331557"/>
                    <a:pt x="2313360" y="364750"/>
                    <a:pt x="2308834" y="400206"/>
                  </a:cubicBezTo>
                  <a:cubicBezTo>
                    <a:pt x="2303553" y="440943"/>
                    <a:pt x="2273378" y="509592"/>
                    <a:pt x="2240939" y="542784"/>
                  </a:cubicBezTo>
                  <a:cubicBezTo>
                    <a:pt x="2244711" y="526942"/>
                    <a:pt x="2248483" y="514872"/>
                    <a:pt x="2251501" y="502802"/>
                  </a:cubicBezTo>
                  <a:cubicBezTo>
                    <a:pt x="2262816" y="460557"/>
                    <a:pt x="2250746" y="425101"/>
                    <a:pt x="2222080" y="394171"/>
                  </a:cubicBezTo>
                  <a:cubicBezTo>
                    <a:pt x="2180589" y="348154"/>
                    <a:pt x="2126273" y="321750"/>
                    <a:pt x="2069694" y="299873"/>
                  </a:cubicBezTo>
                  <a:cubicBezTo>
                    <a:pt x="1958046" y="255364"/>
                    <a:pt x="1840362" y="232733"/>
                    <a:pt x="1721924" y="217645"/>
                  </a:cubicBezTo>
                  <a:cubicBezTo>
                    <a:pt x="1559732" y="196523"/>
                    <a:pt x="1397539" y="191242"/>
                    <a:pt x="1234593" y="196523"/>
                  </a:cubicBezTo>
                  <a:cubicBezTo>
                    <a:pt x="1047506" y="202558"/>
                    <a:pt x="861173" y="221417"/>
                    <a:pt x="677858" y="262154"/>
                  </a:cubicBezTo>
                  <a:cubicBezTo>
                    <a:pt x="520947" y="295347"/>
                    <a:pt x="368561" y="341364"/>
                    <a:pt x="233527" y="431136"/>
                  </a:cubicBezTo>
                  <a:cubicBezTo>
                    <a:pt x="181474" y="465837"/>
                    <a:pt x="134703" y="506574"/>
                    <a:pt x="106036" y="565416"/>
                  </a:cubicBezTo>
                  <a:cubicBezTo>
                    <a:pt x="88685" y="600872"/>
                    <a:pt x="84913" y="637837"/>
                    <a:pt x="96229" y="676310"/>
                  </a:cubicBezTo>
                  <a:cubicBezTo>
                    <a:pt x="97738" y="679328"/>
                    <a:pt x="97738" y="682345"/>
                    <a:pt x="99247" y="689135"/>
                  </a:cubicBezTo>
                  <a:close/>
                </a:path>
              </a:pathLst>
            </a:custGeom>
            <a:solidFill>
              <a:schemeClr val="bg1"/>
            </a:solidFill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1F4EDC6-965C-4B7A-8F8D-1F31349DD0D3}"/>
                </a:ext>
              </a:extLst>
            </p:cNvPr>
            <p:cNvSpPr/>
            <p:nvPr/>
          </p:nvSpPr>
          <p:spPr>
            <a:xfrm>
              <a:off x="2788180" y="350960"/>
              <a:ext cx="2655427" cy="2021746"/>
            </a:xfrm>
            <a:custGeom>
              <a:avLst/>
              <a:gdLst>
                <a:gd name="connsiteX0" fmla="*/ 1753265 w 2655427"/>
                <a:gd name="connsiteY0" fmla="*/ 1953873 h 2021746"/>
                <a:gd name="connsiteX1" fmla="*/ 1810598 w 2655427"/>
                <a:gd name="connsiteY1" fmla="*/ 1931996 h 2021746"/>
                <a:gd name="connsiteX2" fmla="*/ 2489543 w 2655427"/>
                <a:gd name="connsiteY2" fmla="*/ 1306613 h 2021746"/>
                <a:gd name="connsiteX3" fmla="*/ 2598174 w 2655427"/>
                <a:gd name="connsiteY3" fmla="*/ 979211 h 2021746"/>
                <a:gd name="connsiteX4" fmla="*/ 2641174 w 2655427"/>
                <a:gd name="connsiteY4" fmla="*/ 785334 h 2021746"/>
                <a:gd name="connsiteX5" fmla="*/ 2652489 w 2655427"/>
                <a:gd name="connsiteY5" fmla="*/ 473020 h 2021746"/>
                <a:gd name="connsiteX6" fmla="*/ 2561963 w 2655427"/>
                <a:gd name="connsiteY6" fmla="*/ 299512 h 2021746"/>
                <a:gd name="connsiteX7" fmla="*/ 2322070 w 2655427"/>
                <a:gd name="connsiteY7" fmla="*/ 141846 h 2021746"/>
                <a:gd name="connsiteX8" fmla="*/ 2102544 w 2655427"/>
                <a:gd name="connsiteY8" fmla="*/ 67916 h 2021746"/>
                <a:gd name="connsiteX9" fmla="*/ 2102544 w 2655427"/>
                <a:gd name="connsiteY9" fmla="*/ 67916 h 2021746"/>
                <a:gd name="connsiteX10" fmla="*/ 2102544 w 2655427"/>
                <a:gd name="connsiteY10" fmla="*/ 67916 h 2021746"/>
                <a:gd name="connsiteX11" fmla="*/ 2016545 w 2655427"/>
                <a:gd name="connsiteY11" fmla="*/ 47548 h 2021746"/>
                <a:gd name="connsiteX12" fmla="*/ 1373811 w 2655427"/>
                <a:gd name="connsiteY12" fmla="*/ 22 h 2021746"/>
                <a:gd name="connsiteX13" fmla="*/ 1035093 w 2655427"/>
                <a:gd name="connsiteY13" fmla="*/ 33215 h 2021746"/>
                <a:gd name="connsiteX14" fmla="*/ 685814 w 2655427"/>
                <a:gd name="connsiteY14" fmla="*/ 113179 h 2021746"/>
                <a:gd name="connsiteX15" fmla="*/ 662428 w 2655427"/>
                <a:gd name="connsiteY15" fmla="*/ 107144 h 2021746"/>
                <a:gd name="connsiteX16" fmla="*/ 473832 w 2655427"/>
                <a:gd name="connsiteY16" fmla="*/ 25671 h 2021746"/>
                <a:gd name="connsiteX17" fmla="*/ 200745 w 2655427"/>
                <a:gd name="connsiteY17" fmla="*/ 70934 h 2021746"/>
                <a:gd name="connsiteX18" fmla="*/ 48360 w 2655427"/>
                <a:gd name="connsiteY18" fmla="*/ 194653 h 2021746"/>
                <a:gd name="connsiteX19" fmla="*/ 32518 w 2655427"/>
                <a:gd name="connsiteY19" fmla="*/ 495651 h 2021746"/>
                <a:gd name="connsiteX20" fmla="*/ 32518 w 2655427"/>
                <a:gd name="connsiteY20" fmla="*/ 513757 h 2021746"/>
                <a:gd name="connsiteX21" fmla="*/ 6869 w 2655427"/>
                <a:gd name="connsiteY21" fmla="*/ 740826 h 2021746"/>
                <a:gd name="connsiteX22" fmla="*/ 83816 w 2655427"/>
                <a:gd name="connsiteY22" fmla="*/ 1098403 h 2021746"/>
                <a:gd name="connsiteX23" fmla="*/ 332008 w 2655427"/>
                <a:gd name="connsiteY23" fmla="*/ 1587243 h 2021746"/>
                <a:gd name="connsiteX24" fmla="*/ 909111 w 2655427"/>
                <a:gd name="connsiteY24" fmla="*/ 1971224 h 2021746"/>
                <a:gd name="connsiteX25" fmla="*/ 1209355 w 2655427"/>
                <a:gd name="connsiteY25" fmla="*/ 2021014 h 2021746"/>
                <a:gd name="connsiteX26" fmla="*/ 1478670 w 2655427"/>
                <a:gd name="connsiteY26" fmla="*/ 2014224 h 2021746"/>
                <a:gd name="connsiteX27" fmla="*/ 1753265 w 2655427"/>
                <a:gd name="connsiteY27" fmla="*/ 1953873 h 2021746"/>
                <a:gd name="connsiteX28" fmla="*/ 1402477 w 2655427"/>
                <a:gd name="connsiteY28" fmla="*/ 1948593 h 2021746"/>
                <a:gd name="connsiteX29" fmla="*/ 1308179 w 2655427"/>
                <a:gd name="connsiteY29" fmla="*/ 1953119 h 2021746"/>
                <a:gd name="connsiteX30" fmla="*/ 906093 w 2655427"/>
                <a:gd name="connsiteY30" fmla="*/ 1895786 h 2021746"/>
                <a:gd name="connsiteX31" fmla="*/ 326727 w 2655427"/>
                <a:gd name="connsiteY31" fmla="*/ 1457490 h 2021746"/>
                <a:gd name="connsiteX32" fmla="*/ 129833 w 2655427"/>
                <a:gd name="connsiteY32" fmla="*/ 994298 h 2021746"/>
                <a:gd name="connsiteX33" fmla="*/ 77027 w 2655427"/>
                <a:gd name="connsiteY33" fmla="*/ 720457 h 2021746"/>
                <a:gd name="connsiteX34" fmla="*/ 107956 w 2655427"/>
                <a:gd name="connsiteY34" fmla="*/ 526581 h 2021746"/>
                <a:gd name="connsiteX35" fmla="*/ 110219 w 2655427"/>
                <a:gd name="connsiteY35" fmla="*/ 493388 h 2021746"/>
                <a:gd name="connsiteX36" fmla="*/ 92869 w 2655427"/>
                <a:gd name="connsiteY36" fmla="*/ 298003 h 2021746"/>
                <a:gd name="connsiteX37" fmla="*/ 103430 w 2655427"/>
                <a:gd name="connsiteY37" fmla="*/ 251986 h 2021746"/>
                <a:gd name="connsiteX38" fmla="*/ 199237 w 2655427"/>
                <a:gd name="connsiteY38" fmla="*/ 147881 h 2021746"/>
                <a:gd name="connsiteX39" fmla="*/ 423288 w 2655427"/>
                <a:gd name="connsiteY39" fmla="*/ 99600 h 2021746"/>
                <a:gd name="connsiteX40" fmla="*/ 507779 w 2655427"/>
                <a:gd name="connsiteY40" fmla="*/ 98846 h 2021746"/>
                <a:gd name="connsiteX41" fmla="*/ 619428 w 2655427"/>
                <a:gd name="connsiteY41" fmla="*/ 167495 h 2021746"/>
                <a:gd name="connsiteX42" fmla="*/ 680533 w 2655427"/>
                <a:gd name="connsiteY42" fmla="*/ 188618 h 2021746"/>
                <a:gd name="connsiteX43" fmla="*/ 1173145 w 2655427"/>
                <a:gd name="connsiteY43" fmla="*/ 85267 h 2021746"/>
                <a:gd name="connsiteX44" fmla="*/ 1761563 w 2655427"/>
                <a:gd name="connsiteY44" fmla="*/ 80741 h 2021746"/>
                <a:gd name="connsiteX45" fmla="*/ 2264737 w 2655427"/>
                <a:gd name="connsiteY45" fmla="*/ 194653 h 2021746"/>
                <a:gd name="connsiteX46" fmla="*/ 2469929 w 2655427"/>
                <a:gd name="connsiteY46" fmla="*/ 310073 h 2021746"/>
                <a:gd name="connsiteX47" fmla="*/ 2588367 w 2655427"/>
                <a:gd name="connsiteY47" fmla="*/ 549213 h 2021746"/>
                <a:gd name="connsiteX48" fmla="*/ 2573279 w 2655427"/>
                <a:gd name="connsiteY48" fmla="*/ 768738 h 2021746"/>
                <a:gd name="connsiteX49" fmla="*/ 2482753 w 2655427"/>
                <a:gd name="connsiteY49" fmla="*/ 1146684 h 2021746"/>
                <a:gd name="connsiteX50" fmla="*/ 1880001 w 2655427"/>
                <a:gd name="connsiteY50" fmla="*/ 1824874 h 2021746"/>
                <a:gd name="connsiteX51" fmla="*/ 1402477 w 2655427"/>
                <a:gd name="connsiteY51" fmla="*/ 1948593 h 202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55427" h="2021746">
                  <a:moveTo>
                    <a:pt x="1753265" y="1953873"/>
                  </a:moveTo>
                  <a:cubicBezTo>
                    <a:pt x="1772125" y="1946330"/>
                    <a:pt x="1791739" y="1939540"/>
                    <a:pt x="1810598" y="1931996"/>
                  </a:cubicBezTo>
                  <a:cubicBezTo>
                    <a:pt x="2117632" y="1811295"/>
                    <a:pt x="2340175" y="1598559"/>
                    <a:pt x="2489543" y="1306613"/>
                  </a:cubicBezTo>
                  <a:cubicBezTo>
                    <a:pt x="2543104" y="1202508"/>
                    <a:pt x="2571770" y="1091614"/>
                    <a:pt x="2598174" y="979211"/>
                  </a:cubicBezTo>
                  <a:cubicBezTo>
                    <a:pt x="2613261" y="915088"/>
                    <a:pt x="2629858" y="850211"/>
                    <a:pt x="2641174" y="785334"/>
                  </a:cubicBezTo>
                  <a:cubicBezTo>
                    <a:pt x="2659279" y="681984"/>
                    <a:pt x="2663805" y="577125"/>
                    <a:pt x="2652489" y="473020"/>
                  </a:cubicBezTo>
                  <a:cubicBezTo>
                    <a:pt x="2644946" y="405125"/>
                    <a:pt x="2608735" y="348547"/>
                    <a:pt x="2561963" y="299512"/>
                  </a:cubicBezTo>
                  <a:cubicBezTo>
                    <a:pt x="2494069" y="228600"/>
                    <a:pt x="2410332" y="180319"/>
                    <a:pt x="2322070" y="141846"/>
                  </a:cubicBezTo>
                  <a:cubicBezTo>
                    <a:pt x="2251158" y="110916"/>
                    <a:pt x="2177228" y="86776"/>
                    <a:pt x="2102544" y="67916"/>
                  </a:cubicBezTo>
                  <a:lnTo>
                    <a:pt x="2102544" y="67916"/>
                  </a:lnTo>
                  <a:lnTo>
                    <a:pt x="2102544" y="67916"/>
                  </a:lnTo>
                  <a:cubicBezTo>
                    <a:pt x="2073878" y="60372"/>
                    <a:pt x="2045211" y="52829"/>
                    <a:pt x="2016545" y="47548"/>
                  </a:cubicBezTo>
                  <a:cubicBezTo>
                    <a:pt x="1852089" y="18127"/>
                    <a:pt x="1616722" y="-733"/>
                    <a:pt x="1373811" y="22"/>
                  </a:cubicBezTo>
                  <a:cubicBezTo>
                    <a:pt x="1259899" y="776"/>
                    <a:pt x="1146741" y="14355"/>
                    <a:pt x="1035093" y="33215"/>
                  </a:cubicBezTo>
                  <a:cubicBezTo>
                    <a:pt x="917409" y="52074"/>
                    <a:pt x="800480" y="78478"/>
                    <a:pt x="685814" y="113179"/>
                  </a:cubicBezTo>
                  <a:cubicBezTo>
                    <a:pt x="679024" y="115442"/>
                    <a:pt x="666954" y="112425"/>
                    <a:pt x="662428" y="107144"/>
                  </a:cubicBezTo>
                  <a:cubicBezTo>
                    <a:pt x="611884" y="49811"/>
                    <a:pt x="549270" y="24916"/>
                    <a:pt x="473832" y="25671"/>
                  </a:cubicBezTo>
                  <a:cubicBezTo>
                    <a:pt x="380289" y="27180"/>
                    <a:pt x="289763" y="41513"/>
                    <a:pt x="200745" y="70934"/>
                  </a:cubicBezTo>
                  <a:cubicBezTo>
                    <a:pt x="134360" y="92811"/>
                    <a:pt x="76272" y="125249"/>
                    <a:pt x="48360" y="194653"/>
                  </a:cubicBezTo>
                  <a:cubicBezTo>
                    <a:pt x="9132" y="292722"/>
                    <a:pt x="4606" y="393055"/>
                    <a:pt x="32518" y="495651"/>
                  </a:cubicBezTo>
                  <a:cubicBezTo>
                    <a:pt x="34027" y="501686"/>
                    <a:pt x="35536" y="509230"/>
                    <a:pt x="32518" y="513757"/>
                  </a:cubicBezTo>
                  <a:cubicBezTo>
                    <a:pt x="-6710" y="586177"/>
                    <a:pt x="-3692" y="663124"/>
                    <a:pt x="6869" y="740826"/>
                  </a:cubicBezTo>
                  <a:cubicBezTo>
                    <a:pt x="23465" y="861527"/>
                    <a:pt x="47606" y="981474"/>
                    <a:pt x="83816" y="1098403"/>
                  </a:cubicBezTo>
                  <a:cubicBezTo>
                    <a:pt x="138886" y="1275683"/>
                    <a:pt x="215833" y="1440893"/>
                    <a:pt x="332008" y="1587243"/>
                  </a:cubicBezTo>
                  <a:cubicBezTo>
                    <a:pt x="482885" y="1777348"/>
                    <a:pt x="675252" y="1904839"/>
                    <a:pt x="909111" y="1971224"/>
                  </a:cubicBezTo>
                  <a:cubicBezTo>
                    <a:pt x="1007181" y="1999136"/>
                    <a:pt x="1108268" y="2013470"/>
                    <a:pt x="1209355" y="2021014"/>
                  </a:cubicBezTo>
                  <a:cubicBezTo>
                    <a:pt x="1299127" y="2027803"/>
                    <a:pt x="1388898" y="2019505"/>
                    <a:pt x="1478670" y="2014224"/>
                  </a:cubicBezTo>
                  <a:cubicBezTo>
                    <a:pt x="1557880" y="2008943"/>
                    <a:pt x="1754019" y="1956137"/>
                    <a:pt x="1753265" y="1953873"/>
                  </a:cubicBezTo>
                  <a:close/>
                  <a:moveTo>
                    <a:pt x="1402477" y="1948593"/>
                  </a:moveTo>
                  <a:cubicBezTo>
                    <a:pt x="1370793" y="1950102"/>
                    <a:pt x="1339863" y="1951610"/>
                    <a:pt x="1308179" y="1953119"/>
                  </a:cubicBezTo>
                  <a:cubicBezTo>
                    <a:pt x="1171636" y="1951610"/>
                    <a:pt x="1036601" y="1935768"/>
                    <a:pt x="906093" y="1895786"/>
                  </a:cubicBezTo>
                  <a:cubicBezTo>
                    <a:pt x="660164" y="1820348"/>
                    <a:pt x="467043" y="1672489"/>
                    <a:pt x="326727" y="1457490"/>
                  </a:cubicBezTo>
                  <a:cubicBezTo>
                    <a:pt x="233184" y="1314911"/>
                    <a:pt x="169061" y="1159508"/>
                    <a:pt x="129833" y="994298"/>
                  </a:cubicBezTo>
                  <a:cubicBezTo>
                    <a:pt x="107956" y="903773"/>
                    <a:pt x="92114" y="811738"/>
                    <a:pt x="77027" y="720457"/>
                  </a:cubicBezTo>
                  <a:cubicBezTo>
                    <a:pt x="66465" y="653317"/>
                    <a:pt x="68728" y="586932"/>
                    <a:pt x="107956" y="526581"/>
                  </a:cubicBezTo>
                  <a:cubicBezTo>
                    <a:pt x="113237" y="518283"/>
                    <a:pt x="113991" y="502441"/>
                    <a:pt x="110219" y="493388"/>
                  </a:cubicBezTo>
                  <a:cubicBezTo>
                    <a:pt x="80799" y="430020"/>
                    <a:pt x="85325" y="364389"/>
                    <a:pt x="92869" y="298003"/>
                  </a:cubicBezTo>
                  <a:cubicBezTo>
                    <a:pt x="95132" y="282161"/>
                    <a:pt x="98904" y="267073"/>
                    <a:pt x="103430" y="251986"/>
                  </a:cubicBezTo>
                  <a:cubicBezTo>
                    <a:pt x="118518" y="202196"/>
                    <a:pt x="148693" y="166740"/>
                    <a:pt x="199237" y="147881"/>
                  </a:cubicBezTo>
                  <a:cubicBezTo>
                    <a:pt x="271657" y="121477"/>
                    <a:pt x="346341" y="104127"/>
                    <a:pt x="423288" y="99600"/>
                  </a:cubicBezTo>
                  <a:cubicBezTo>
                    <a:pt x="451200" y="98092"/>
                    <a:pt x="479867" y="98092"/>
                    <a:pt x="507779" y="98846"/>
                  </a:cubicBezTo>
                  <a:cubicBezTo>
                    <a:pt x="557568" y="100355"/>
                    <a:pt x="590761" y="131284"/>
                    <a:pt x="619428" y="167495"/>
                  </a:cubicBezTo>
                  <a:cubicBezTo>
                    <a:pt x="641305" y="195407"/>
                    <a:pt x="646586" y="199179"/>
                    <a:pt x="680533" y="188618"/>
                  </a:cubicBezTo>
                  <a:cubicBezTo>
                    <a:pt x="841216" y="138828"/>
                    <a:pt x="1005672" y="104127"/>
                    <a:pt x="1173145" y="85267"/>
                  </a:cubicBezTo>
                  <a:cubicBezTo>
                    <a:pt x="1369284" y="62636"/>
                    <a:pt x="1565424" y="61127"/>
                    <a:pt x="1761563" y="80741"/>
                  </a:cubicBezTo>
                  <a:cubicBezTo>
                    <a:pt x="1934317" y="98092"/>
                    <a:pt x="2103299" y="129776"/>
                    <a:pt x="2264737" y="194653"/>
                  </a:cubicBezTo>
                  <a:cubicBezTo>
                    <a:pt x="2337912" y="224074"/>
                    <a:pt x="2407315" y="260284"/>
                    <a:pt x="2469929" y="310073"/>
                  </a:cubicBezTo>
                  <a:cubicBezTo>
                    <a:pt x="2546876" y="371178"/>
                    <a:pt x="2592139" y="448125"/>
                    <a:pt x="2588367" y="549213"/>
                  </a:cubicBezTo>
                  <a:cubicBezTo>
                    <a:pt x="2585349" y="622388"/>
                    <a:pt x="2581577" y="696317"/>
                    <a:pt x="2573279" y="768738"/>
                  </a:cubicBezTo>
                  <a:cubicBezTo>
                    <a:pt x="2558946" y="898492"/>
                    <a:pt x="2529525" y="1025228"/>
                    <a:pt x="2482753" y="1146684"/>
                  </a:cubicBezTo>
                  <a:cubicBezTo>
                    <a:pt x="2366578" y="1447683"/>
                    <a:pt x="2171948" y="1680032"/>
                    <a:pt x="1880001" y="1824874"/>
                  </a:cubicBezTo>
                  <a:cubicBezTo>
                    <a:pt x="1729879" y="1898804"/>
                    <a:pt x="1569950" y="1938786"/>
                    <a:pt x="1402477" y="1948593"/>
                  </a:cubicBezTo>
                  <a:close/>
                </a:path>
              </a:pathLst>
            </a:custGeom>
            <a:grpFill/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138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9417482" y="5801831"/>
            <a:ext cx="2052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2472919" y="1841479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70346" y="5149520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D2DC18-6240-4045-BA22-B8427F1C8D4E}"/>
              </a:ext>
            </a:extLst>
          </p:cNvPr>
          <p:cNvGrpSpPr/>
          <p:nvPr/>
        </p:nvGrpSpPr>
        <p:grpSpPr>
          <a:xfrm>
            <a:off x="273078" y="729342"/>
            <a:ext cx="3394537" cy="5447060"/>
            <a:chOff x="3855504" y="427890"/>
            <a:chExt cx="2069825" cy="3321354"/>
          </a:xfrm>
          <a:solidFill>
            <a:schemeClr val="accent1">
              <a:alpha val="4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23A5F17-EE65-413F-8364-8B167D3C57FB}"/>
                </a:ext>
              </a:extLst>
            </p:cNvPr>
            <p:cNvSpPr/>
            <p:nvPr/>
          </p:nvSpPr>
          <p:spPr>
            <a:xfrm>
              <a:off x="4225032" y="42789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1B0863-8194-46AF-A95D-7CD342780807}"/>
                </a:ext>
              </a:extLst>
            </p:cNvPr>
            <p:cNvSpPr/>
            <p:nvPr/>
          </p:nvSpPr>
          <p:spPr>
            <a:xfrm>
              <a:off x="4092587" y="2349864"/>
              <a:ext cx="954720" cy="901922"/>
            </a:xfrm>
            <a:custGeom>
              <a:avLst/>
              <a:gdLst>
                <a:gd name="connsiteX0" fmla="*/ 355732 w 954720"/>
                <a:gd name="connsiteY0" fmla="*/ 349767 h 901922"/>
                <a:gd name="connsiteX1" fmla="*/ 216268 w 954720"/>
                <a:gd name="connsiteY1" fmla="*/ 419499 h 901922"/>
                <a:gd name="connsiteX2" fmla="*/ 479700 w 954720"/>
                <a:gd name="connsiteY2" fmla="*/ 557304 h 901922"/>
                <a:gd name="connsiteX3" fmla="*/ 355732 w 954720"/>
                <a:gd name="connsiteY3" fmla="*/ 349767 h 901922"/>
                <a:gd name="connsiteX4" fmla="*/ 231210 w 954720"/>
                <a:gd name="connsiteY4" fmla="*/ 204769 h 901922"/>
                <a:gd name="connsiteX5" fmla="*/ 155944 w 954720"/>
                <a:gd name="connsiteY5" fmla="*/ 283356 h 901922"/>
                <a:gd name="connsiteX6" fmla="*/ 194684 w 954720"/>
                <a:gd name="connsiteY6" fmla="*/ 400129 h 901922"/>
                <a:gd name="connsiteX7" fmla="*/ 221249 w 954720"/>
                <a:gd name="connsiteY7" fmla="*/ 405664 h 901922"/>
                <a:gd name="connsiteX8" fmla="*/ 339682 w 954720"/>
                <a:gd name="connsiteY8" fmla="*/ 344233 h 901922"/>
                <a:gd name="connsiteX9" fmla="*/ 346323 w 954720"/>
                <a:gd name="connsiteY9" fmla="*/ 326523 h 901922"/>
                <a:gd name="connsiteX10" fmla="*/ 314778 w 954720"/>
                <a:gd name="connsiteY10" fmla="*/ 225799 h 901922"/>
                <a:gd name="connsiteX11" fmla="*/ 296515 w 954720"/>
                <a:gd name="connsiteY11" fmla="*/ 209196 h 901922"/>
                <a:gd name="connsiteX12" fmla="*/ 231210 w 954720"/>
                <a:gd name="connsiteY12" fmla="*/ 204769 h 901922"/>
                <a:gd name="connsiteX13" fmla="*/ 293748 w 954720"/>
                <a:gd name="connsiteY13" fmla="*/ 0 h 901922"/>
                <a:gd name="connsiteX14" fmla="*/ 327507 w 954720"/>
                <a:gd name="connsiteY14" fmla="*/ 121754 h 901922"/>
                <a:gd name="connsiteX15" fmla="*/ 399453 w 954720"/>
                <a:gd name="connsiteY15" fmla="*/ 322649 h 901922"/>
                <a:gd name="connsiteX16" fmla="*/ 519547 w 954720"/>
                <a:gd name="connsiteY16" fmla="*/ 539594 h 901922"/>
                <a:gd name="connsiteX17" fmla="*/ 797368 w 954720"/>
                <a:gd name="connsiteY17" fmla="*/ 791958 h 901922"/>
                <a:gd name="connsiteX18" fmla="*/ 936832 w 954720"/>
                <a:gd name="connsiteY18" fmla="*/ 873865 h 901922"/>
                <a:gd name="connsiteX19" fmla="*/ 948454 w 954720"/>
                <a:gd name="connsiteY19" fmla="*/ 881060 h 901922"/>
                <a:gd name="connsiteX20" fmla="*/ 954720 w 954720"/>
                <a:gd name="connsiteY20" fmla="*/ 865532 h 901922"/>
                <a:gd name="connsiteX21" fmla="*/ 952820 w 954720"/>
                <a:gd name="connsiteY21" fmla="*/ 901922 h 901922"/>
                <a:gd name="connsiteX22" fmla="*/ 940706 w 954720"/>
                <a:gd name="connsiteY22" fmla="*/ 887701 h 901922"/>
                <a:gd name="connsiteX23" fmla="*/ 804563 w 954720"/>
                <a:gd name="connsiteY23" fmla="*/ 821843 h 901922"/>
                <a:gd name="connsiteX24" fmla="*/ 625805 w 954720"/>
                <a:gd name="connsiteY24" fmla="*/ 712264 h 901922"/>
                <a:gd name="connsiteX25" fmla="*/ 439300 w 954720"/>
                <a:gd name="connsiteY25" fmla="*/ 602132 h 901922"/>
                <a:gd name="connsiteX26" fmla="*/ 272164 w 954720"/>
                <a:gd name="connsiteY26" fmla="*/ 543468 h 901922"/>
                <a:gd name="connsiteX27" fmla="*/ 118311 w 954720"/>
                <a:gd name="connsiteY27" fmla="*/ 475396 h 901922"/>
                <a:gd name="connsiteX28" fmla="*/ 4304 w 954720"/>
                <a:gd name="connsiteY28" fmla="*/ 330951 h 901922"/>
                <a:gd name="connsiteX29" fmla="*/ 132146 w 954720"/>
                <a:gd name="connsiteY29" fmla="*/ 142785 h 901922"/>
                <a:gd name="connsiteX30" fmla="*/ 288767 w 954720"/>
                <a:gd name="connsiteY30" fmla="*/ 178758 h 901922"/>
                <a:gd name="connsiteX31" fmla="*/ 309797 w 954720"/>
                <a:gd name="connsiteY31" fmla="*/ 192593 h 901922"/>
                <a:gd name="connsiteX32" fmla="*/ 295408 w 954720"/>
                <a:gd name="connsiteY32" fmla="*/ 95190 h 901922"/>
                <a:gd name="connsiteX33" fmla="*/ 289874 w 954720"/>
                <a:gd name="connsiteY33" fmla="*/ 553 h 901922"/>
                <a:gd name="connsiteX34" fmla="*/ 293748 w 954720"/>
                <a:gd name="connsiteY34" fmla="*/ 0 h 90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54720" h="901922">
                  <a:moveTo>
                    <a:pt x="355732" y="349767"/>
                  </a:moveTo>
                  <a:cubicBezTo>
                    <a:pt x="305370" y="366924"/>
                    <a:pt x="258328" y="387400"/>
                    <a:pt x="216268" y="419499"/>
                  </a:cubicBezTo>
                  <a:cubicBezTo>
                    <a:pt x="252794" y="459346"/>
                    <a:pt x="432658" y="552877"/>
                    <a:pt x="479700" y="557304"/>
                  </a:cubicBezTo>
                  <a:cubicBezTo>
                    <a:pt x="431552" y="492552"/>
                    <a:pt x="384510" y="427801"/>
                    <a:pt x="355732" y="349767"/>
                  </a:cubicBezTo>
                  <a:close/>
                  <a:moveTo>
                    <a:pt x="231210" y="204769"/>
                  </a:moveTo>
                  <a:cubicBezTo>
                    <a:pt x="185276" y="206982"/>
                    <a:pt x="155390" y="241849"/>
                    <a:pt x="155944" y="283356"/>
                  </a:cubicBez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lose/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4"/>
                  </a:cubicBezTo>
                  <a:cubicBezTo>
                    <a:pt x="591493" y="644192"/>
                    <a:pt x="681148" y="732741"/>
                    <a:pt x="797368" y="791958"/>
                  </a:cubicBezTo>
                  <a:cubicBezTo>
                    <a:pt x="845517" y="816309"/>
                    <a:pt x="890344" y="846194"/>
                    <a:pt x="936832" y="873865"/>
                  </a:cubicBezTo>
                  <a:cubicBezTo>
                    <a:pt x="941813" y="876633"/>
                    <a:pt x="946241" y="879953"/>
                    <a:pt x="948454" y="881060"/>
                  </a:cubicBezTo>
                  <a:lnTo>
                    <a:pt x="954720" y="865532"/>
                  </a:lnTo>
                  <a:lnTo>
                    <a:pt x="952820" y="901922"/>
                  </a:lnTo>
                  <a:lnTo>
                    <a:pt x="940706" y="887701"/>
                  </a:lnTo>
                  <a:cubicBezTo>
                    <a:pt x="895325" y="865564"/>
                    <a:pt x="848284" y="846194"/>
                    <a:pt x="804563" y="821843"/>
                  </a:cubicBezTo>
                  <a:cubicBezTo>
                    <a:pt x="743686" y="787531"/>
                    <a:pt x="683915" y="751004"/>
                    <a:pt x="625805" y="712264"/>
                  </a:cubicBezTo>
                  <a:cubicBezTo>
                    <a:pt x="565481" y="671864"/>
                    <a:pt x="507925" y="627589"/>
                    <a:pt x="439300" y="602132"/>
                  </a:cubicBezTo>
                  <a:cubicBezTo>
                    <a:pt x="383957" y="581655"/>
                    <a:pt x="326953" y="565052"/>
                    <a:pt x="272164" y="543468"/>
                  </a:cubicBezTo>
                  <a:cubicBezTo>
                    <a:pt x="220142" y="522991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D2592C-0E67-464B-88AD-5C7361F649C7}"/>
                </a:ext>
              </a:extLst>
            </p:cNvPr>
            <p:cNvSpPr/>
            <p:nvPr/>
          </p:nvSpPr>
          <p:spPr>
            <a:xfrm>
              <a:off x="3855504" y="145290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032C8C-F938-4F03-87E7-5A37BD9DBD78}"/>
                </a:ext>
              </a:extLst>
            </p:cNvPr>
            <p:cNvSpPr/>
            <p:nvPr/>
          </p:nvSpPr>
          <p:spPr>
            <a:xfrm>
              <a:off x="3881304" y="243208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206089-9A98-492A-B412-3D35D9F52DB3}"/>
                </a:ext>
              </a:extLst>
            </p:cNvPr>
            <p:cNvSpPr/>
            <p:nvPr/>
          </p:nvSpPr>
          <p:spPr>
            <a:xfrm>
              <a:off x="4075478" y="157893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41D1CD-ACA7-4279-A7AD-F7F9720CB23D}"/>
                </a:ext>
              </a:extLst>
            </p:cNvPr>
            <p:cNvSpPr/>
            <p:nvPr/>
          </p:nvSpPr>
          <p:spPr>
            <a:xfrm>
              <a:off x="4695148" y="67800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39AFB1-3899-4140-B8C6-5B3CCBF76734}"/>
                </a:ext>
              </a:extLst>
            </p:cNvPr>
            <p:cNvSpPr/>
            <p:nvPr/>
          </p:nvSpPr>
          <p:spPr>
            <a:xfrm>
              <a:off x="4255973" y="320300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7E585B-BB5C-4930-9B0E-AB26846CA7C3}"/>
                </a:ext>
              </a:extLst>
            </p:cNvPr>
            <p:cNvSpPr/>
            <p:nvPr/>
          </p:nvSpPr>
          <p:spPr>
            <a:xfrm>
              <a:off x="4769024" y="352356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3B44B2-B41B-4E6B-8418-3A2705563942}"/>
                </a:ext>
              </a:extLst>
            </p:cNvPr>
            <p:cNvSpPr/>
            <p:nvPr/>
          </p:nvSpPr>
          <p:spPr>
            <a:xfrm>
              <a:off x="4869429" y="345779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82A5F8-FBE5-4CFC-AE22-DE85F1DE2FEA}"/>
                </a:ext>
              </a:extLst>
            </p:cNvPr>
            <p:cNvSpPr/>
            <p:nvPr/>
          </p:nvSpPr>
          <p:spPr>
            <a:xfrm>
              <a:off x="4661389" y="202168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C84D51-CCF4-491C-ACCE-7F2D2A09DB0A}"/>
                </a:ext>
              </a:extLst>
            </p:cNvPr>
            <p:cNvSpPr/>
            <p:nvPr/>
          </p:nvSpPr>
          <p:spPr>
            <a:xfrm>
              <a:off x="4516965" y="306821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C3026F-B322-4984-9C52-D11CC2001CAE}"/>
                </a:ext>
              </a:extLst>
            </p:cNvPr>
            <p:cNvSpPr/>
            <p:nvPr/>
          </p:nvSpPr>
          <p:spPr>
            <a:xfrm>
              <a:off x="4914859" y="357958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20237D-2E84-4EDB-9C2B-2EA4F2AAD3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0AB0BAD-8E51-4A26-9A45-CD00DE71CBD5}"/>
              </a:ext>
            </a:extLst>
          </p:cNvPr>
          <p:cNvGrpSpPr/>
          <p:nvPr/>
        </p:nvGrpSpPr>
        <p:grpSpPr>
          <a:xfrm>
            <a:off x="8101806" y="1297608"/>
            <a:ext cx="2640016" cy="4956764"/>
            <a:chOff x="8101806" y="1297608"/>
            <a:chExt cx="2640016" cy="4956764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2B0CB3F-3902-4BAC-80DC-E8810667795A}"/>
                </a:ext>
              </a:extLst>
            </p:cNvPr>
            <p:cNvSpPr/>
            <p:nvPr/>
          </p:nvSpPr>
          <p:spPr>
            <a:xfrm>
              <a:off x="9866448" y="1297608"/>
              <a:ext cx="138948" cy="1271375"/>
            </a:xfrm>
            <a:custGeom>
              <a:avLst/>
              <a:gdLst>
                <a:gd name="connsiteX0" fmla="*/ 0 w 112432"/>
                <a:gd name="connsiteY0" fmla="*/ 0 h 1028757"/>
                <a:gd name="connsiteX1" fmla="*/ 113557 w 112432"/>
                <a:gd name="connsiteY1" fmla="*/ 0 h 1028757"/>
                <a:gd name="connsiteX2" fmla="*/ 113557 w 112432"/>
                <a:gd name="connsiteY2" fmla="*/ 1029881 h 1028757"/>
                <a:gd name="connsiteX3" fmla="*/ 0 w 112432"/>
                <a:gd name="connsiteY3" fmla="*/ 1029881 h 10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32" h="1028757">
                  <a:moveTo>
                    <a:pt x="0" y="0"/>
                  </a:moveTo>
                  <a:lnTo>
                    <a:pt x="113557" y="0"/>
                  </a:lnTo>
                  <a:lnTo>
                    <a:pt x="113557" y="1029881"/>
                  </a:lnTo>
                  <a:lnTo>
                    <a:pt x="0" y="1029881"/>
                  </a:ln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4EA055C-93E5-4202-902C-43E7CD28A361}"/>
                </a:ext>
              </a:extLst>
            </p:cNvPr>
            <p:cNvGrpSpPr/>
            <p:nvPr/>
          </p:nvGrpSpPr>
          <p:grpSpPr>
            <a:xfrm>
              <a:off x="9865488" y="1328645"/>
              <a:ext cx="167956" cy="1314161"/>
              <a:chOff x="6506834" y="2638613"/>
              <a:chExt cx="112433" cy="1063378"/>
            </a:xfrm>
          </p:grpSpPr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36F4351C-60C8-4040-A526-FFF54D27720A}"/>
                  </a:ext>
                </a:extLst>
              </p:cNvPr>
              <p:cNvSpPr/>
              <p:nvPr/>
            </p:nvSpPr>
            <p:spPr>
              <a:xfrm rot="16200000">
                <a:off x="6479597" y="356232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205E6B94-77F7-4364-B178-AE2C068B353B}"/>
                  </a:ext>
                </a:extLst>
              </p:cNvPr>
              <p:cNvSpPr/>
              <p:nvPr/>
            </p:nvSpPr>
            <p:spPr>
              <a:xfrm rot="16200000">
                <a:off x="6479597" y="266585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47A47B4C-4896-4852-A2A5-DAF9C2FBA604}"/>
                  </a:ext>
                </a:extLst>
              </p:cNvPr>
              <p:cNvSpPr/>
              <p:nvPr/>
            </p:nvSpPr>
            <p:spPr>
              <a:xfrm rot="16200000">
                <a:off x="6479597" y="2845144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32F68C9C-BA9B-494B-9D80-5CF8A6BAB0AB}"/>
                  </a:ext>
                </a:extLst>
              </p:cNvPr>
              <p:cNvSpPr/>
              <p:nvPr/>
            </p:nvSpPr>
            <p:spPr>
              <a:xfrm rot="16200000">
                <a:off x="6479597" y="3024438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B29B8500-8724-413D-B5FC-E2919C805FEA}"/>
                  </a:ext>
                </a:extLst>
              </p:cNvPr>
              <p:cNvSpPr/>
              <p:nvPr/>
            </p:nvSpPr>
            <p:spPr>
              <a:xfrm rot="16200000">
                <a:off x="6479597" y="3203732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E196BA87-39E9-4CBB-86EC-2BF9F0200D8E}"/>
                  </a:ext>
                </a:extLst>
              </p:cNvPr>
              <p:cNvSpPr/>
              <p:nvPr/>
            </p:nvSpPr>
            <p:spPr>
              <a:xfrm rot="16200000">
                <a:off x="6479597" y="3383026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FD102D-7AC8-46BC-A43E-431D318744EE}"/>
                </a:ext>
              </a:extLst>
            </p:cNvPr>
            <p:cNvSpPr/>
            <p:nvPr/>
          </p:nvSpPr>
          <p:spPr>
            <a:xfrm>
              <a:off x="8341492" y="2566687"/>
              <a:ext cx="2167593" cy="90316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9E0FF33-795B-4853-85A5-B0DE2A44B50C}"/>
                </a:ext>
              </a:extLst>
            </p:cNvPr>
            <p:cNvSpPr/>
            <p:nvPr/>
          </p:nvSpPr>
          <p:spPr>
            <a:xfrm>
              <a:off x="8332460" y="3032164"/>
              <a:ext cx="2180793" cy="3222208"/>
            </a:xfrm>
            <a:custGeom>
              <a:avLst/>
              <a:gdLst>
                <a:gd name="connsiteX0" fmla="*/ 1539763 w 1759568"/>
                <a:gd name="connsiteY0" fmla="*/ 2585947 h 2602811"/>
                <a:gd name="connsiteX1" fmla="*/ 224303 w 1759568"/>
                <a:gd name="connsiteY1" fmla="*/ 2607309 h 2602811"/>
                <a:gd name="connsiteX2" fmla="*/ 0 w 1759568"/>
                <a:gd name="connsiteY2" fmla="*/ 0 h 2602811"/>
                <a:gd name="connsiteX3" fmla="*/ 1764628 w 1759568"/>
                <a:gd name="connsiteY3" fmla="*/ 0 h 2602811"/>
                <a:gd name="connsiteX0" fmla="*/ 1536685 w 1764628"/>
                <a:gd name="connsiteY0" fmla="*/ 2601341 h 2607309"/>
                <a:gd name="connsiteX1" fmla="*/ 224303 w 1764628"/>
                <a:gd name="connsiteY1" fmla="*/ 2607309 h 2607309"/>
                <a:gd name="connsiteX2" fmla="*/ 0 w 1764628"/>
                <a:gd name="connsiteY2" fmla="*/ 0 h 2607309"/>
                <a:gd name="connsiteX3" fmla="*/ 1764628 w 1764628"/>
                <a:gd name="connsiteY3" fmla="*/ 0 h 2607309"/>
                <a:gd name="connsiteX4" fmla="*/ 1536685 w 1764628"/>
                <a:gd name="connsiteY4" fmla="*/ 2601341 h 260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628" h="2607309">
                  <a:moveTo>
                    <a:pt x="1536685" y="2601341"/>
                  </a:moveTo>
                  <a:lnTo>
                    <a:pt x="224303" y="2607309"/>
                  </a:lnTo>
                  <a:lnTo>
                    <a:pt x="0" y="0"/>
                  </a:lnTo>
                  <a:lnTo>
                    <a:pt x="1764628" y="0"/>
                  </a:lnTo>
                  <a:cubicBezTo>
                    <a:pt x="1689673" y="861982"/>
                    <a:pt x="1611640" y="1739359"/>
                    <a:pt x="1536685" y="2601341"/>
                  </a:cubicBez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AF802E-8D8E-43B6-9B5E-387FD254BF25}"/>
                </a:ext>
              </a:extLst>
            </p:cNvPr>
            <p:cNvSpPr/>
            <p:nvPr/>
          </p:nvSpPr>
          <p:spPr>
            <a:xfrm>
              <a:off x="8423471" y="4040233"/>
              <a:ext cx="1993907" cy="903163"/>
            </a:xfrm>
            <a:custGeom>
              <a:avLst/>
              <a:gdLst>
                <a:gd name="connsiteX0" fmla="*/ 1556628 w 1613405"/>
                <a:gd name="connsiteY0" fmla="*/ 730811 h 730811"/>
                <a:gd name="connsiteX1" fmla="*/ 60714 w 1613405"/>
                <a:gd name="connsiteY1" fmla="*/ 730811 h 730811"/>
                <a:gd name="connsiteX2" fmla="*/ 0 w 1613405"/>
                <a:gd name="connsiteY2" fmla="*/ 0 h 730811"/>
                <a:gd name="connsiteX3" fmla="*/ 1618466 w 1613405"/>
                <a:gd name="connsiteY3" fmla="*/ 0 h 73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05" h="730811">
                  <a:moveTo>
                    <a:pt x="1556628" y="730811"/>
                  </a:moveTo>
                  <a:lnTo>
                    <a:pt x="60714" y="730811"/>
                  </a:lnTo>
                  <a:lnTo>
                    <a:pt x="0" y="0"/>
                  </a:lnTo>
                  <a:lnTo>
                    <a:pt x="1618466" y="0"/>
                  </a:lnTo>
                  <a:close/>
                </a:path>
              </a:pathLst>
            </a:custGeom>
            <a:solidFill>
              <a:schemeClr val="accent2"/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8386EC3-E91E-4423-B43F-103614898986}"/>
                </a:ext>
              </a:extLst>
            </p:cNvPr>
            <p:cNvSpPr/>
            <p:nvPr/>
          </p:nvSpPr>
          <p:spPr>
            <a:xfrm>
              <a:off x="8341492" y="2656097"/>
              <a:ext cx="2167593" cy="56501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463796F-C4C2-48C0-9B79-DEB9E8CD51A1}"/>
                </a:ext>
              </a:extLst>
            </p:cNvPr>
            <p:cNvSpPr/>
            <p:nvPr/>
          </p:nvSpPr>
          <p:spPr>
            <a:xfrm>
              <a:off x="8101806" y="2701467"/>
              <a:ext cx="2640016" cy="333476"/>
            </a:xfrm>
            <a:custGeom>
              <a:avLst/>
              <a:gdLst>
                <a:gd name="connsiteX0" fmla="*/ 2137904 w 2136217"/>
                <a:gd name="connsiteY0" fmla="*/ 274335 h 269837"/>
                <a:gd name="connsiteX1" fmla="*/ 0 w 2136217"/>
                <a:gd name="connsiteY1" fmla="*/ 274335 h 269837"/>
                <a:gd name="connsiteX2" fmla="*/ 124800 w 2136217"/>
                <a:gd name="connsiteY2" fmla="*/ 37665 h 269837"/>
                <a:gd name="connsiteX3" fmla="*/ 187200 w 2136217"/>
                <a:gd name="connsiteY3" fmla="*/ 0 h 269837"/>
                <a:gd name="connsiteX4" fmla="*/ 1954076 w 2136217"/>
                <a:gd name="connsiteY4" fmla="*/ 8432 h 269837"/>
                <a:gd name="connsiteX5" fmla="*/ 2015914 w 2136217"/>
                <a:gd name="connsiteY5" fmla="*/ 46097 h 269837"/>
                <a:gd name="connsiteX6" fmla="*/ 2137904 w 2136217"/>
                <a:gd name="connsiteY6" fmla="*/ 274335 h 26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217" h="269837">
                  <a:moveTo>
                    <a:pt x="2137904" y="274335"/>
                  </a:moveTo>
                  <a:lnTo>
                    <a:pt x="0" y="274335"/>
                  </a:lnTo>
                  <a:lnTo>
                    <a:pt x="124800" y="37665"/>
                  </a:lnTo>
                  <a:cubicBezTo>
                    <a:pt x="137168" y="14616"/>
                    <a:pt x="161341" y="0"/>
                    <a:pt x="187200" y="0"/>
                  </a:cubicBezTo>
                  <a:lnTo>
                    <a:pt x="1954076" y="8432"/>
                  </a:lnTo>
                  <a:cubicBezTo>
                    <a:pt x="1979936" y="8432"/>
                    <a:pt x="2003547" y="23049"/>
                    <a:pt x="2015914" y="46097"/>
                  </a:cubicBezTo>
                  <a:lnTo>
                    <a:pt x="2137904" y="274335"/>
                  </a:ln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F71BD57-EFAF-4CA2-B162-0AF379729A75}"/>
              </a:ext>
            </a:extLst>
          </p:cNvPr>
          <p:cNvGrpSpPr/>
          <p:nvPr/>
        </p:nvGrpSpPr>
        <p:grpSpPr>
          <a:xfrm>
            <a:off x="-10078" y="4740475"/>
            <a:ext cx="12245349" cy="2153719"/>
            <a:chOff x="-10078" y="4740475"/>
            <a:chExt cx="12245349" cy="21537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65870A9-29B2-4343-9110-2AD98DE485A0}"/>
                </a:ext>
              </a:extLst>
            </p:cNvPr>
            <p:cNvGrpSpPr/>
            <p:nvPr/>
          </p:nvGrpSpPr>
          <p:grpSpPr>
            <a:xfrm>
              <a:off x="1223206" y="6187601"/>
              <a:ext cx="461573" cy="534553"/>
              <a:chOff x="3902872" y="3694206"/>
              <a:chExt cx="633507" cy="73367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69C3398-36AF-4514-B52E-26E5D7BD95D8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DC019C2-DC62-4525-9525-5F800CC56E71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647089-698D-44A0-96B7-D9CC4D4D4C5D}"/>
                </a:ext>
              </a:extLst>
            </p:cNvPr>
            <p:cNvGrpSpPr/>
            <p:nvPr/>
          </p:nvGrpSpPr>
          <p:grpSpPr>
            <a:xfrm>
              <a:off x="3123722" y="6187601"/>
              <a:ext cx="381478" cy="540410"/>
              <a:chOff x="4739210" y="3546527"/>
              <a:chExt cx="467997" cy="66297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E1615F7-326D-4AD3-BDDE-FA10A91F3F17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86E96C8-7451-4616-847B-913F11D6D40B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3B765DA-0A26-409A-8768-281C095DEE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68269" y="6416952"/>
              <a:ext cx="406779" cy="455955"/>
              <a:chOff x="4654294" y="4434680"/>
              <a:chExt cx="406779" cy="455955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9D2EF35-8DFC-467E-A246-29A00145CF7C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812E781-DC5E-4146-8DC8-1DCDE63B8C4B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EAE9CA-543D-4662-A20F-69201CC6BCD9}"/>
                </a:ext>
              </a:extLst>
            </p:cNvPr>
            <p:cNvGrpSpPr/>
            <p:nvPr/>
          </p:nvGrpSpPr>
          <p:grpSpPr>
            <a:xfrm rot="20275770">
              <a:off x="3987520" y="6247899"/>
              <a:ext cx="381478" cy="540410"/>
              <a:chOff x="4739210" y="3546527"/>
              <a:chExt cx="467997" cy="66297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FE55EFB-84E3-4377-BF90-CC47A1B191F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E20DA0E-BAC2-42AE-A797-6F9D78BC48E9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53A1E8F-8D59-4AA4-AF70-49BC143E02E5}"/>
                </a:ext>
              </a:extLst>
            </p:cNvPr>
            <p:cNvGrpSpPr/>
            <p:nvPr/>
          </p:nvGrpSpPr>
          <p:grpSpPr>
            <a:xfrm rot="2154424">
              <a:off x="4851318" y="6308197"/>
              <a:ext cx="381478" cy="540410"/>
              <a:chOff x="4739210" y="3546527"/>
              <a:chExt cx="467997" cy="662974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8FB987-9760-409D-99AB-EE31DF84293A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48EAE4C-867B-4363-BE73-EBA5231BF84D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2DFBC4-785B-4E77-A2AA-582040FA1339}"/>
                </a:ext>
              </a:extLst>
            </p:cNvPr>
            <p:cNvGrpSpPr/>
            <p:nvPr/>
          </p:nvGrpSpPr>
          <p:grpSpPr>
            <a:xfrm>
              <a:off x="5779423" y="6187601"/>
              <a:ext cx="461573" cy="534553"/>
              <a:chOff x="3902872" y="3694206"/>
              <a:chExt cx="633507" cy="73367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57996C4-63CA-4ED6-96B1-9FB93F564AAE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C2F53E6-BC66-475D-8D5C-BF6CAF475C32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87033D-4D93-4217-8CBD-01F93D2D0504}"/>
                </a:ext>
              </a:extLst>
            </p:cNvPr>
            <p:cNvGrpSpPr/>
            <p:nvPr/>
          </p:nvGrpSpPr>
          <p:grpSpPr>
            <a:xfrm>
              <a:off x="7679939" y="6187601"/>
              <a:ext cx="381478" cy="540410"/>
              <a:chOff x="4739210" y="3546527"/>
              <a:chExt cx="467997" cy="66297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9B425A-F005-492C-99D7-E61B5C32F499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D166541-BC87-4469-B6CC-1A97E88F4295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5BD37BE-485D-475B-BA9A-F90B3748D5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486" y="6416952"/>
              <a:ext cx="406779" cy="455955"/>
              <a:chOff x="4654294" y="4434680"/>
              <a:chExt cx="406779" cy="455955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6ED803-EAF0-414D-BC5F-F2EDF0F94B67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0B65A32-F0E6-4E3D-A901-53327441617C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6E726-54AA-4435-85F8-F2E55681C4AA}"/>
                </a:ext>
              </a:extLst>
            </p:cNvPr>
            <p:cNvGrpSpPr/>
            <p:nvPr/>
          </p:nvGrpSpPr>
          <p:grpSpPr>
            <a:xfrm rot="20275770">
              <a:off x="8543737" y="6247899"/>
              <a:ext cx="381478" cy="540410"/>
              <a:chOff x="4739210" y="3546527"/>
              <a:chExt cx="467997" cy="66297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B7CF975-65AC-4828-8537-413F539B5320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EE202A8-C8EC-40B8-A387-7A1CD5AE0C5D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ED7A64-3D06-4500-A0FC-631628728486}"/>
                </a:ext>
              </a:extLst>
            </p:cNvPr>
            <p:cNvGrpSpPr/>
            <p:nvPr/>
          </p:nvGrpSpPr>
          <p:grpSpPr>
            <a:xfrm rot="2154424">
              <a:off x="9407535" y="6308197"/>
              <a:ext cx="381478" cy="540410"/>
              <a:chOff x="4739210" y="3546527"/>
              <a:chExt cx="467997" cy="662974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A38947E-4FD5-47AB-8AAF-43F333AF1BF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C2D36CB-4BF7-4CA5-B9B0-7CEFC5B2CF0B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B211D6-841B-4491-98E4-FBE93E7A70EF}"/>
                </a:ext>
              </a:extLst>
            </p:cNvPr>
            <p:cNvGrpSpPr/>
            <p:nvPr/>
          </p:nvGrpSpPr>
          <p:grpSpPr>
            <a:xfrm>
              <a:off x="4483427" y="5757276"/>
              <a:ext cx="461573" cy="534553"/>
              <a:chOff x="3902872" y="3694206"/>
              <a:chExt cx="633507" cy="733672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481385D-6253-4094-B405-3F9E08019B8D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8BA00DE-2C78-4CD2-B845-9E7009E01339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1E09B66-01EE-4562-BFB2-1F1184C0C6EE}"/>
                </a:ext>
              </a:extLst>
            </p:cNvPr>
            <p:cNvGrpSpPr/>
            <p:nvPr/>
          </p:nvGrpSpPr>
          <p:grpSpPr>
            <a:xfrm>
              <a:off x="6383943" y="5757276"/>
              <a:ext cx="381478" cy="540410"/>
              <a:chOff x="4739210" y="3546527"/>
              <a:chExt cx="467997" cy="662974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3B478C9-9A12-4C9F-9463-14265350C050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883EB70-EBE6-45FB-9419-138FE23884D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9315456-8F8C-43F7-9E33-AED8570E67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28490" y="5986627"/>
              <a:ext cx="406779" cy="455955"/>
              <a:chOff x="4654294" y="4434680"/>
              <a:chExt cx="406779" cy="45595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86595DB-F246-4875-8BB9-B77C6E631EE6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51A61F0-39E8-44CB-B623-C4FE336A36B5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310D563-3292-4CBA-BD17-D3D6089EED79}"/>
                </a:ext>
              </a:extLst>
            </p:cNvPr>
            <p:cNvGrpSpPr/>
            <p:nvPr/>
          </p:nvGrpSpPr>
          <p:grpSpPr>
            <a:xfrm rot="20275770">
              <a:off x="7247741" y="5817574"/>
              <a:ext cx="381478" cy="540410"/>
              <a:chOff x="4739210" y="3546527"/>
              <a:chExt cx="467997" cy="66297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27A5B53-BAAE-4219-947B-CD2860BF9B07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830CE94-1C0F-4BA8-9DF4-BB3E497EE021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94562D3-BA1E-4781-AEC6-109120B7E1DE}"/>
                </a:ext>
              </a:extLst>
            </p:cNvPr>
            <p:cNvGrpSpPr/>
            <p:nvPr/>
          </p:nvGrpSpPr>
          <p:grpSpPr>
            <a:xfrm rot="2154424">
              <a:off x="8111539" y="5877872"/>
              <a:ext cx="381478" cy="540410"/>
              <a:chOff x="4739210" y="3546527"/>
              <a:chExt cx="467997" cy="66297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2B0D65A-7638-41F6-BA9F-F86EFDB0327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0872E81-F0F7-41C2-AAF2-EFB7F83E1CB5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D83BED-C1EE-43C9-A661-FA4A6D80AD63}"/>
                </a:ext>
              </a:extLst>
            </p:cNvPr>
            <p:cNvGrpSpPr/>
            <p:nvPr/>
          </p:nvGrpSpPr>
          <p:grpSpPr>
            <a:xfrm>
              <a:off x="2245606" y="5842493"/>
              <a:ext cx="461573" cy="534553"/>
              <a:chOff x="3902872" y="3694206"/>
              <a:chExt cx="633507" cy="73367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5E628C0-E797-4710-85B8-625B71E151D4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BEEB737-8C57-4AD0-B778-8A09546180DC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56DFD39-A8CA-4F5C-BE49-D6A35D8BCAD1}"/>
                </a:ext>
              </a:extLst>
            </p:cNvPr>
            <p:cNvGrpSpPr/>
            <p:nvPr/>
          </p:nvGrpSpPr>
          <p:grpSpPr>
            <a:xfrm>
              <a:off x="4193285" y="5621731"/>
              <a:ext cx="381478" cy="540410"/>
              <a:chOff x="4739210" y="3546527"/>
              <a:chExt cx="467997" cy="662974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8F5E580-47F6-431E-A805-3FA8C3D1E654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E9F6E15-BD39-439C-828E-65F940684A6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7B28424-1700-41D4-B78E-C5AE294AE3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7832" y="5851082"/>
              <a:ext cx="406779" cy="455955"/>
              <a:chOff x="4654294" y="4434680"/>
              <a:chExt cx="406779" cy="455955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4D9D61C-792C-45B9-B487-DAA576867799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6A5BB30-C265-4102-8AA1-8337171B4965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74EFC5-9466-4D64-A852-ACBDD7827ADE}"/>
                </a:ext>
              </a:extLst>
            </p:cNvPr>
            <p:cNvGrpSpPr/>
            <p:nvPr/>
          </p:nvGrpSpPr>
          <p:grpSpPr>
            <a:xfrm rot="20275770">
              <a:off x="5057083" y="5682029"/>
              <a:ext cx="381478" cy="540410"/>
              <a:chOff x="4739210" y="3546527"/>
              <a:chExt cx="467997" cy="662974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DCCB314-1D0E-4844-9A65-E8B664742E5E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C8405E6-C2D9-43D2-815A-38046B20D2FC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0AACF16-E976-4DA3-A9AD-400FC84B7ED1}"/>
                </a:ext>
              </a:extLst>
            </p:cNvPr>
            <p:cNvGrpSpPr/>
            <p:nvPr/>
          </p:nvGrpSpPr>
          <p:grpSpPr>
            <a:xfrm rot="2154424">
              <a:off x="5920881" y="5742327"/>
              <a:ext cx="381478" cy="540410"/>
              <a:chOff x="4739210" y="3546527"/>
              <a:chExt cx="467997" cy="662974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C8A5893-1BB2-41EE-A56B-5207694598E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6F10A88-DBFD-409E-B490-F2682FB0D40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497C61A-5D44-4874-AD1D-E937EB65DAF9}"/>
                </a:ext>
              </a:extLst>
            </p:cNvPr>
            <p:cNvGrpSpPr/>
            <p:nvPr/>
          </p:nvGrpSpPr>
          <p:grpSpPr>
            <a:xfrm>
              <a:off x="-10078" y="6191237"/>
              <a:ext cx="461573" cy="534553"/>
              <a:chOff x="3902872" y="3694206"/>
              <a:chExt cx="633507" cy="733672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F3788C3-4D23-406E-8FBC-56614F59D36E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A8A135F-846C-4603-8037-3C31BA17D9AF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80C880E-7F94-4C34-8E37-06E3A7974FCB}"/>
                </a:ext>
              </a:extLst>
            </p:cNvPr>
            <p:cNvGrpSpPr/>
            <p:nvPr/>
          </p:nvGrpSpPr>
          <p:grpSpPr>
            <a:xfrm>
              <a:off x="1890438" y="6191237"/>
              <a:ext cx="381478" cy="540410"/>
              <a:chOff x="4739210" y="3546527"/>
              <a:chExt cx="467997" cy="662974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529BBD9-A818-46C9-B84F-258FF9E2AB0A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E6DD640-9F02-44A9-BCD7-E54BA05E519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60288E2-819E-414F-96AE-A17BC03744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4985" y="6420588"/>
              <a:ext cx="406779" cy="455955"/>
              <a:chOff x="4654294" y="4434680"/>
              <a:chExt cx="406779" cy="455955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460686D-7006-4D97-B1C7-A9A313EEBAE8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30BBE3-4436-4B2C-998D-DC769BA895A7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6FC3C06-F801-4D06-B85D-8469C1CD5B4B}"/>
                </a:ext>
              </a:extLst>
            </p:cNvPr>
            <p:cNvGrpSpPr/>
            <p:nvPr/>
          </p:nvGrpSpPr>
          <p:grpSpPr>
            <a:xfrm rot="20275770">
              <a:off x="2754236" y="6251535"/>
              <a:ext cx="381478" cy="540410"/>
              <a:chOff x="4739210" y="3546527"/>
              <a:chExt cx="467997" cy="662974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D97E278-4F65-4B55-9958-93A5DD089051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BC273E0-B101-4207-B61D-902F0E19D77F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6416A7-485A-4F43-B4E8-635B1CA4228C}"/>
                </a:ext>
              </a:extLst>
            </p:cNvPr>
            <p:cNvGrpSpPr/>
            <p:nvPr/>
          </p:nvGrpSpPr>
          <p:grpSpPr>
            <a:xfrm rot="2154424">
              <a:off x="3618034" y="6311833"/>
              <a:ext cx="381478" cy="540410"/>
              <a:chOff x="4739210" y="3546527"/>
              <a:chExt cx="467997" cy="662974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674B9D7-81A5-405E-B4B2-C8395E1B88C2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B517417-E357-485B-A3F3-EA66AB9CCC29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955135A-CFCF-4BC5-B808-CA07F10392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53022" y="5986627"/>
              <a:ext cx="406779" cy="455955"/>
              <a:chOff x="4654294" y="4434680"/>
              <a:chExt cx="406779" cy="455955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30415D-C089-4E9F-A3E7-E2EDAFDC89F6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700F2D9-6D73-4EA6-BA79-7798F943287B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D971759-0BEC-4EE4-B8C0-64EB831D205F}"/>
                </a:ext>
              </a:extLst>
            </p:cNvPr>
            <p:cNvGrpSpPr/>
            <p:nvPr/>
          </p:nvGrpSpPr>
          <p:grpSpPr>
            <a:xfrm>
              <a:off x="11468180" y="5326951"/>
              <a:ext cx="461573" cy="534553"/>
              <a:chOff x="3902872" y="3694206"/>
              <a:chExt cx="633507" cy="733672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242FD8-FE8D-40B6-B5AC-2372906CD625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152F688-1BD7-4F5D-A01A-61D031D933DC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8BD75CE-7FDD-452F-96DC-C79AE438D5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22585" y="5420757"/>
              <a:ext cx="406779" cy="455955"/>
              <a:chOff x="4654294" y="4434680"/>
              <a:chExt cx="406779" cy="45595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0C6DA68-8F45-4DDC-957C-D4FD35426918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19E185D-4CAB-4FE6-AC85-C89759787583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F6460A4-A99F-473C-AEBB-798DCB4C01FF}"/>
                </a:ext>
              </a:extLst>
            </p:cNvPr>
            <p:cNvGrpSpPr/>
            <p:nvPr/>
          </p:nvGrpSpPr>
          <p:grpSpPr>
            <a:xfrm rot="2154424">
              <a:off x="9822376" y="5911598"/>
              <a:ext cx="381478" cy="540410"/>
              <a:chOff x="4739210" y="3546527"/>
              <a:chExt cx="467997" cy="662974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1CED47F-94CE-489C-903E-33079A1433D0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AF923E0-3077-4368-8EF2-88B5EFBD83E7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151F41-4EC0-4811-8A4B-AFEC6FFB5E96}"/>
                </a:ext>
              </a:extLst>
            </p:cNvPr>
            <p:cNvGrpSpPr>
              <a:grpSpLocks noChangeAspect="1"/>
            </p:cNvGrpSpPr>
            <p:nvPr/>
          </p:nvGrpSpPr>
          <p:grpSpPr>
            <a:xfrm rot="20442647">
              <a:off x="4405590" y="6362508"/>
              <a:ext cx="406779" cy="455955"/>
              <a:chOff x="4654294" y="4434680"/>
              <a:chExt cx="406779" cy="455955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D0366AF-76E1-4C2D-8273-11F32DECFB43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98CA2CF-82A6-4DF8-8B10-C4F76520D3CD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63D8961-A049-4E82-AAF4-E2CB60A5D461}"/>
                </a:ext>
              </a:extLst>
            </p:cNvPr>
            <p:cNvGrpSpPr/>
            <p:nvPr/>
          </p:nvGrpSpPr>
          <p:grpSpPr>
            <a:xfrm>
              <a:off x="1490283" y="5635640"/>
              <a:ext cx="461573" cy="534553"/>
              <a:chOff x="3902872" y="3694206"/>
              <a:chExt cx="633507" cy="733672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9DB2C5B-B376-41F1-9309-63AA9EE279AF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359C4B7-9F6E-4959-964B-7E2F5BCE79EB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C8B8E2E-1769-4C0B-AF1D-1DF937C492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4688" y="5729446"/>
              <a:ext cx="406779" cy="455955"/>
              <a:chOff x="4654294" y="4434680"/>
              <a:chExt cx="406779" cy="455955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09781C7-02CA-4DB8-A797-7E0B9FB7690C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47E8FAA-5850-49CE-A06F-FA3D218542E0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7608D7A-9692-4E10-B84D-80FCE4339543}"/>
                </a:ext>
              </a:extLst>
            </p:cNvPr>
            <p:cNvGrpSpPr/>
            <p:nvPr/>
          </p:nvGrpSpPr>
          <p:grpSpPr>
            <a:xfrm rot="2154424">
              <a:off x="624890" y="6190197"/>
              <a:ext cx="381478" cy="540410"/>
              <a:chOff x="4739210" y="3546527"/>
              <a:chExt cx="467997" cy="662974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3D9B34C-FC10-454F-A53B-95F81E80662E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EF5A4CD-4A0E-412C-9EA1-435AC91E0E4D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6D44693-D38D-43D1-A7EE-C0456A079F1C}"/>
                </a:ext>
              </a:extLst>
            </p:cNvPr>
            <p:cNvGrpSpPr/>
            <p:nvPr/>
          </p:nvGrpSpPr>
          <p:grpSpPr>
            <a:xfrm rot="4347284">
              <a:off x="5400718" y="6375987"/>
              <a:ext cx="381478" cy="540410"/>
              <a:chOff x="4739210" y="3546527"/>
              <a:chExt cx="467997" cy="662974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7749226-3A6C-48C0-882B-DF4D00DD7CE3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D962F8F-3BFD-4F9A-8755-875FD10895B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8B5E884-E355-4AAE-871B-656F3CDCDD9D}"/>
                </a:ext>
              </a:extLst>
            </p:cNvPr>
            <p:cNvGrpSpPr/>
            <p:nvPr/>
          </p:nvGrpSpPr>
          <p:grpSpPr>
            <a:xfrm rot="4347284">
              <a:off x="835999" y="5813489"/>
              <a:ext cx="381478" cy="540410"/>
              <a:chOff x="4739210" y="3546527"/>
              <a:chExt cx="467997" cy="662974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0C3D151-5ABE-4562-987F-F202583A232B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F2D8B82-E5A9-4971-9FEB-BF067AC96A98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FD590FB-E98B-4D0D-B75B-992BAD7CFEFA}"/>
                </a:ext>
              </a:extLst>
            </p:cNvPr>
            <p:cNvGrpSpPr/>
            <p:nvPr/>
          </p:nvGrpSpPr>
          <p:grpSpPr>
            <a:xfrm rot="4347284">
              <a:off x="6358806" y="6251119"/>
              <a:ext cx="381478" cy="540410"/>
              <a:chOff x="4739210" y="3546527"/>
              <a:chExt cx="467997" cy="662974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C138A90-EFDE-4DBB-98E8-C934FFF531B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46785DC-67EB-4047-9C48-D22904001936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3BB9208-B884-47FA-96D1-DCB12CBCE99F}"/>
                </a:ext>
              </a:extLst>
            </p:cNvPr>
            <p:cNvGrpSpPr/>
            <p:nvPr/>
          </p:nvGrpSpPr>
          <p:grpSpPr>
            <a:xfrm rot="4347284">
              <a:off x="8909896" y="6402971"/>
              <a:ext cx="381478" cy="540410"/>
              <a:chOff x="4739210" y="3546527"/>
              <a:chExt cx="467997" cy="662974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7FDD67B-ADE0-4B44-BF93-23BFB459147C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38F9FA6-11BA-4150-A160-856216977769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593865F-16F3-47CF-B35F-A2B98CDEE2CA}"/>
                </a:ext>
              </a:extLst>
            </p:cNvPr>
            <p:cNvGrpSpPr/>
            <p:nvPr/>
          </p:nvGrpSpPr>
          <p:grpSpPr>
            <a:xfrm rot="17654431">
              <a:off x="9935893" y="6334879"/>
              <a:ext cx="381478" cy="540410"/>
              <a:chOff x="4739210" y="3546527"/>
              <a:chExt cx="467997" cy="662974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83CD7DB-8808-4C76-8F68-7B2AC96951B4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A017AEB-C064-480E-B245-195D9ADAA66A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3150C17-588D-4397-B7E6-C682290D83E0}"/>
                </a:ext>
              </a:extLst>
            </p:cNvPr>
            <p:cNvGrpSpPr/>
            <p:nvPr/>
          </p:nvGrpSpPr>
          <p:grpSpPr>
            <a:xfrm rot="17654431">
              <a:off x="7259506" y="6354384"/>
              <a:ext cx="381478" cy="540410"/>
              <a:chOff x="4739210" y="3546527"/>
              <a:chExt cx="467997" cy="662974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E6F88B3-E835-481B-A0E2-127E4FAAAA5D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277F32B-1A49-498D-8955-E23A4AC272EA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8EF8D7B-87EF-4579-8BF0-FD69DAA5407C}"/>
                </a:ext>
              </a:extLst>
            </p:cNvPr>
            <p:cNvGrpSpPr/>
            <p:nvPr/>
          </p:nvGrpSpPr>
          <p:grpSpPr>
            <a:xfrm rot="17654431">
              <a:off x="3754564" y="5783446"/>
              <a:ext cx="381478" cy="540410"/>
              <a:chOff x="4739210" y="3546527"/>
              <a:chExt cx="467997" cy="662974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20E655F-5135-4EC6-B281-81F83FCC12B0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8E812D0-8400-4B24-9DF5-944291A5A5D0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98753CF-E247-4AED-B95B-874F432B56EC}"/>
                </a:ext>
              </a:extLst>
            </p:cNvPr>
            <p:cNvGrpSpPr/>
            <p:nvPr/>
          </p:nvGrpSpPr>
          <p:grpSpPr>
            <a:xfrm rot="17654431">
              <a:off x="249622" y="5212508"/>
              <a:ext cx="381478" cy="540410"/>
              <a:chOff x="4739210" y="3546527"/>
              <a:chExt cx="467997" cy="662974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56E3D18-352F-4973-BA0E-CFCDE202201F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00DA096-75B2-471D-9097-E3A71C4EC01F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332B3F2-509F-4A82-B9A8-F0E8F1E59E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40012" y="6396612"/>
              <a:ext cx="406779" cy="455955"/>
              <a:chOff x="4654294" y="4434680"/>
              <a:chExt cx="406779" cy="455955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9BE73D1-E95C-4CA2-BD63-115C43E3E410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AA5C9F0-E709-4B9E-B711-1BC2A8F704BB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5AAE7D4-43D9-4A26-8382-44D4F24E4EA3}"/>
                </a:ext>
              </a:extLst>
            </p:cNvPr>
            <p:cNvGrpSpPr>
              <a:grpSpLocks noChangeAspect="1"/>
            </p:cNvGrpSpPr>
            <p:nvPr/>
          </p:nvGrpSpPr>
          <p:grpSpPr>
            <a:xfrm rot="1447369">
              <a:off x="6803335" y="5939898"/>
              <a:ext cx="406779" cy="455955"/>
              <a:chOff x="4654294" y="4434680"/>
              <a:chExt cx="406779" cy="455955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178CF5E-3F0E-48A8-8551-DFD898B3B476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A3686BC-D9A5-452D-940F-3785EE413C1F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AB47CF0-59F3-4BE0-8E49-5D57BD109F55}"/>
                </a:ext>
              </a:extLst>
            </p:cNvPr>
            <p:cNvGrpSpPr/>
            <p:nvPr/>
          </p:nvGrpSpPr>
          <p:grpSpPr>
            <a:xfrm>
              <a:off x="10864459" y="6244864"/>
              <a:ext cx="461573" cy="534553"/>
              <a:chOff x="3902872" y="3694206"/>
              <a:chExt cx="633507" cy="733672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46AC5F3-9889-48AF-B05E-77F0CAAF8DC7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46B22AD-CC16-4A44-9EDB-9D6BA9C401C5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5108C95-80A1-4B85-85E0-70478D68A7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13526" y="6043890"/>
              <a:ext cx="406779" cy="455955"/>
              <a:chOff x="4654294" y="4434680"/>
              <a:chExt cx="406779" cy="455955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CCF3628-8BDA-42CE-9CAF-E70C10FF1362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A681ADC-9DE5-4C55-B4FD-365928BEA8DB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6F9BAD5-EBA5-4998-9DF5-8BC47723A4B9}"/>
                </a:ext>
              </a:extLst>
            </p:cNvPr>
            <p:cNvGrpSpPr/>
            <p:nvPr/>
          </p:nvGrpSpPr>
          <p:grpSpPr>
            <a:xfrm rot="2154424">
              <a:off x="11005917" y="5799590"/>
              <a:ext cx="381478" cy="540410"/>
              <a:chOff x="4739210" y="3546527"/>
              <a:chExt cx="467997" cy="662974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F297237-72E0-4FB1-9B94-D99B67E1FFC7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FB64935-46C1-44C3-BE46-CB8060FFF9B7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1EF42D5-5825-42A2-97DE-C2ADAAD21FAD}"/>
                </a:ext>
              </a:extLst>
            </p:cNvPr>
            <p:cNvGrpSpPr/>
            <p:nvPr/>
          </p:nvGrpSpPr>
          <p:grpSpPr>
            <a:xfrm rot="4347284">
              <a:off x="10485754" y="6433250"/>
              <a:ext cx="381478" cy="540410"/>
              <a:chOff x="4739210" y="3546527"/>
              <a:chExt cx="467997" cy="662974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3726B79-BFE3-4136-BCAD-207A6401A3BA}"/>
                  </a:ext>
                </a:extLst>
              </p:cNvPr>
              <p:cNvSpPr/>
              <p:nvPr/>
            </p:nvSpPr>
            <p:spPr>
              <a:xfrm>
                <a:off x="4739210" y="355686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0925709-AFEE-4E6C-A9F5-E0D06ED3606C}"/>
                  </a:ext>
                </a:extLst>
              </p:cNvPr>
              <p:cNvSpPr/>
              <p:nvPr/>
            </p:nvSpPr>
            <p:spPr>
              <a:xfrm>
                <a:off x="4942370" y="354652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C7BAEBFA-D3F2-4B19-B506-60B44A3F692A}"/>
                </a:ext>
              </a:extLst>
            </p:cNvPr>
            <p:cNvGrpSpPr>
              <a:grpSpLocks noChangeAspect="1"/>
            </p:cNvGrpSpPr>
            <p:nvPr/>
          </p:nvGrpSpPr>
          <p:grpSpPr>
            <a:xfrm rot="1447369">
              <a:off x="11452249" y="6398208"/>
              <a:ext cx="406779" cy="455955"/>
              <a:chOff x="4654294" y="4434680"/>
              <a:chExt cx="406779" cy="455955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037056E-11AB-4C15-BA28-123FD0119CA4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D798C5F4-7FED-4839-88C2-BF2A25C2AADD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CF4628A-2252-400C-9978-B3B84A3C5FE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20338">
              <a:off x="11412916" y="6016886"/>
              <a:ext cx="406779" cy="455955"/>
              <a:chOff x="4654294" y="4434680"/>
              <a:chExt cx="406779" cy="455955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91F1CF7-81BB-4228-93D9-CC2BEE623A72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19741F8-7A7C-43B2-9DDE-14E9ECBECF20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F8B8CF2-D81E-44A2-91FF-7CEE2E1ACC32}"/>
                </a:ext>
              </a:extLst>
            </p:cNvPr>
            <p:cNvGrpSpPr>
              <a:grpSpLocks noChangeAspect="1"/>
            </p:cNvGrpSpPr>
            <p:nvPr/>
          </p:nvGrpSpPr>
          <p:grpSpPr>
            <a:xfrm rot="19798675">
              <a:off x="11828492" y="6362814"/>
              <a:ext cx="406779" cy="455955"/>
              <a:chOff x="4654294" y="4434680"/>
              <a:chExt cx="406779" cy="455955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DF43A37-611A-463C-A210-20569A05E60F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8C8568D-0E72-483F-8242-F60CD9993F1F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F3EFBB5-F0B2-4C1C-8040-7C3E356E6874}"/>
                </a:ext>
              </a:extLst>
            </p:cNvPr>
            <p:cNvGrpSpPr>
              <a:grpSpLocks noChangeAspect="1"/>
            </p:cNvGrpSpPr>
            <p:nvPr/>
          </p:nvGrpSpPr>
          <p:grpSpPr>
            <a:xfrm rot="19798675">
              <a:off x="8767930" y="5803717"/>
              <a:ext cx="406779" cy="455955"/>
              <a:chOff x="4654294" y="4434680"/>
              <a:chExt cx="406779" cy="455955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B211385-FB94-4AB6-A77B-CCF44E4AA8E3}"/>
                  </a:ext>
                </a:extLst>
              </p:cNvPr>
              <p:cNvSpPr/>
              <p:nvPr/>
            </p:nvSpPr>
            <p:spPr>
              <a:xfrm>
                <a:off x="4760504" y="444818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8AD93C8-342F-414C-8BC1-882B01A3B885}"/>
                  </a:ext>
                </a:extLst>
              </p:cNvPr>
              <p:cNvSpPr/>
              <p:nvPr/>
            </p:nvSpPr>
            <p:spPr>
              <a:xfrm>
                <a:off x="4654294" y="443468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E809008-E154-4F14-86E8-28B8CE1C4DFC}"/>
                </a:ext>
              </a:extLst>
            </p:cNvPr>
            <p:cNvGrpSpPr/>
            <p:nvPr/>
          </p:nvGrpSpPr>
          <p:grpSpPr>
            <a:xfrm rot="2338273">
              <a:off x="2778969" y="5670691"/>
              <a:ext cx="461573" cy="534553"/>
              <a:chOff x="3902872" y="3694206"/>
              <a:chExt cx="633507" cy="733672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87ABB94-C796-412B-B244-382F381EAC7C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4ACC4C0-6073-4B5A-8D0D-227591A06972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A75F46A-0E36-4A1B-B623-37429D25834F}"/>
                </a:ext>
              </a:extLst>
            </p:cNvPr>
            <p:cNvGrpSpPr/>
            <p:nvPr/>
          </p:nvGrpSpPr>
          <p:grpSpPr>
            <a:xfrm rot="2338273">
              <a:off x="1054964" y="5164831"/>
              <a:ext cx="461573" cy="534553"/>
              <a:chOff x="3902872" y="3694206"/>
              <a:chExt cx="633507" cy="733672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4F589C4-90D9-41D3-8651-24C779394819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C591318-8D77-446F-81C9-4CC6D8B06D63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3831C2D-FDB1-46B9-9E40-27457C86DA78}"/>
                </a:ext>
              </a:extLst>
            </p:cNvPr>
            <p:cNvGrpSpPr/>
            <p:nvPr/>
          </p:nvGrpSpPr>
          <p:grpSpPr>
            <a:xfrm rot="2338273">
              <a:off x="7636327" y="5536060"/>
              <a:ext cx="461573" cy="534553"/>
              <a:chOff x="3902872" y="3694206"/>
              <a:chExt cx="633507" cy="733672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9D5E319-4A4F-4276-B890-00E6C1B3E0BD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66DEDD2-29D1-424A-9EFB-2F101FACC397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9B50950-3EC9-4A56-94CE-636809A0DB41}"/>
                </a:ext>
              </a:extLst>
            </p:cNvPr>
            <p:cNvGrpSpPr/>
            <p:nvPr/>
          </p:nvGrpSpPr>
          <p:grpSpPr>
            <a:xfrm rot="2338273">
              <a:off x="10652908" y="4740475"/>
              <a:ext cx="461573" cy="534553"/>
              <a:chOff x="3902872" y="3694206"/>
              <a:chExt cx="633507" cy="733672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582A6C7-8B8D-4F96-A1A7-BC76E3F1AD75}"/>
                  </a:ext>
                </a:extLst>
              </p:cNvPr>
              <p:cNvSpPr/>
              <p:nvPr/>
            </p:nvSpPr>
            <p:spPr>
              <a:xfrm>
                <a:off x="3902872" y="381202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8F7BBC2-D6E2-4C9B-B4C9-6330803E191C}"/>
                  </a:ext>
                </a:extLst>
              </p:cNvPr>
              <p:cNvSpPr/>
              <p:nvPr/>
            </p:nvSpPr>
            <p:spPr>
              <a:xfrm>
                <a:off x="3962566" y="369420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839CD6F-AAB8-4856-A0A8-D5B8CB7CF70E}"/>
              </a:ext>
            </a:extLst>
          </p:cNvPr>
          <p:cNvSpPr txBox="1"/>
          <p:nvPr/>
        </p:nvSpPr>
        <p:spPr>
          <a:xfrm>
            <a:off x="8116821" y="797526"/>
            <a:ext cx="172828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4" name="Group 18">
            <a:extLst>
              <a:ext uri="{FF2B5EF4-FFF2-40B4-BE49-F238E27FC236}">
                <a16:creationId xmlns:a16="http://schemas.microsoft.com/office/drawing/2014/main" id="{63751438-FF21-4DDA-8325-6BCC700C255B}"/>
              </a:ext>
            </a:extLst>
          </p:cNvPr>
          <p:cNvGrpSpPr/>
          <p:nvPr/>
        </p:nvGrpSpPr>
        <p:grpSpPr>
          <a:xfrm>
            <a:off x="703673" y="3439542"/>
            <a:ext cx="5925956" cy="1375703"/>
            <a:chOff x="4822352" y="1916832"/>
            <a:chExt cx="3422056" cy="1375703"/>
          </a:xfrm>
        </p:grpSpPr>
        <p:sp>
          <p:nvSpPr>
            <p:cNvPr id="195" name="Text Placeholder 10">
              <a:extLst>
                <a:ext uri="{FF2B5EF4-FFF2-40B4-BE49-F238E27FC236}">
                  <a16:creationId xmlns:a16="http://schemas.microsoft.com/office/drawing/2014/main" id="{62808D21-7960-4BFA-839B-DD0AC5BDF66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B15924A-4F80-49B0-A9EE-2A5DC8A6EB0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</a:t>
              </a:r>
            </a:p>
          </p:txBody>
        </p:sp>
      </p:grpSp>
      <p:sp>
        <p:nvSpPr>
          <p:cNvPr id="198" name="Text Placeholder 10">
            <a:extLst>
              <a:ext uri="{FF2B5EF4-FFF2-40B4-BE49-F238E27FC236}">
                <a16:creationId xmlns:a16="http://schemas.microsoft.com/office/drawing/2014/main" id="{441170C7-7FC6-4024-8B07-B99A34DCF84C}"/>
              </a:ext>
            </a:extLst>
          </p:cNvPr>
          <p:cNvSpPr txBox="1">
            <a:spLocks/>
          </p:cNvSpPr>
          <p:nvPr/>
        </p:nvSpPr>
        <p:spPr>
          <a:xfrm>
            <a:off x="8609653" y="4468894"/>
            <a:ext cx="1624234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spc="300" dirty="0">
                <a:solidFill>
                  <a:schemeClr val="bg1"/>
                </a:solidFill>
                <a:cs typeface="Arial" pitchFamily="34" charset="0"/>
              </a:rPr>
              <a:t>Coffee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97E8A2C-074E-48F7-BC68-1C64236D1389}"/>
              </a:ext>
            </a:extLst>
          </p:cNvPr>
          <p:cNvGrpSpPr/>
          <p:nvPr/>
        </p:nvGrpSpPr>
        <p:grpSpPr>
          <a:xfrm>
            <a:off x="9066745" y="4134024"/>
            <a:ext cx="867574" cy="417474"/>
            <a:chOff x="8346474" y="3763675"/>
            <a:chExt cx="1869930" cy="899805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29245BC-8B95-48A0-9DE3-A7165A274362}"/>
                </a:ext>
              </a:extLst>
            </p:cNvPr>
            <p:cNvGrpSpPr/>
            <p:nvPr/>
          </p:nvGrpSpPr>
          <p:grpSpPr>
            <a:xfrm>
              <a:off x="8346474" y="3821918"/>
              <a:ext cx="633507" cy="733672"/>
              <a:chOff x="5515874" y="3035026"/>
              <a:chExt cx="633507" cy="733672"/>
            </a:xfrm>
            <a:solidFill>
              <a:schemeClr val="bg1"/>
            </a:solidFill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9FA79C15-3197-4BCF-8132-009B94408460}"/>
                  </a:ext>
                </a:extLst>
              </p:cNvPr>
              <p:cNvSpPr/>
              <p:nvPr/>
            </p:nvSpPr>
            <p:spPr>
              <a:xfrm>
                <a:off x="5515874" y="3152847"/>
                <a:ext cx="574864" cy="615851"/>
              </a:xfrm>
              <a:custGeom>
                <a:avLst/>
                <a:gdLst>
                  <a:gd name="connsiteX0" fmla="*/ 0 w 791809"/>
                  <a:gd name="connsiteY0" fmla="*/ 108844 h 848263"/>
                  <a:gd name="connsiteX1" fmla="*/ 4632 w 791809"/>
                  <a:gd name="connsiteY1" fmla="*/ 68747 h 848263"/>
                  <a:gd name="connsiteX2" fmla="*/ 15923 w 791809"/>
                  <a:gd name="connsiteY2" fmla="*/ 26334 h 848263"/>
                  <a:gd name="connsiteX3" fmla="*/ 69193 w 791809"/>
                  <a:gd name="connsiteY3" fmla="*/ 5345 h 848263"/>
                  <a:gd name="connsiteX4" fmla="*/ 112764 w 791809"/>
                  <a:gd name="connsiteY4" fmla="*/ 34585 h 848263"/>
                  <a:gd name="connsiteX5" fmla="*/ 211342 w 791809"/>
                  <a:gd name="connsiteY5" fmla="*/ 145033 h 848263"/>
                  <a:gd name="connsiteX6" fmla="*/ 339885 w 791809"/>
                  <a:gd name="connsiteY6" fmla="*/ 319897 h 848263"/>
                  <a:gd name="connsiteX7" fmla="*/ 479139 w 791809"/>
                  <a:gd name="connsiteY7" fmla="*/ 460744 h 848263"/>
                  <a:gd name="connsiteX8" fmla="*/ 659938 w 791809"/>
                  <a:gd name="connsiteY8" fmla="*/ 595800 h 848263"/>
                  <a:gd name="connsiteX9" fmla="*/ 757213 w 791809"/>
                  <a:gd name="connsiteY9" fmla="*/ 685259 h 848263"/>
                  <a:gd name="connsiteX10" fmla="*/ 790362 w 791809"/>
                  <a:gd name="connsiteY10" fmla="*/ 743884 h 848263"/>
                  <a:gd name="connsiteX11" fmla="*/ 775452 w 791809"/>
                  <a:gd name="connsiteY11" fmla="*/ 800773 h 848263"/>
                  <a:gd name="connsiteX12" fmla="*/ 697429 w 791809"/>
                  <a:gd name="connsiteY12" fmla="*/ 842318 h 848263"/>
                  <a:gd name="connsiteX13" fmla="*/ 557306 w 791809"/>
                  <a:gd name="connsiteY13" fmla="*/ 843331 h 848263"/>
                  <a:gd name="connsiteX14" fmla="*/ 252018 w 791809"/>
                  <a:gd name="connsiteY14" fmla="*/ 682219 h 848263"/>
                  <a:gd name="connsiteX15" fmla="*/ 16936 w 791809"/>
                  <a:gd name="connsiteY15" fmla="*/ 269378 h 848263"/>
                  <a:gd name="connsiteX16" fmla="*/ 1303 w 791809"/>
                  <a:gd name="connsiteY16" fmla="*/ 161535 h 848263"/>
                  <a:gd name="connsiteX17" fmla="*/ 0 w 791809"/>
                  <a:gd name="connsiteY17" fmla="*/ 153863 h 848263"/>
                  <a:gd name="connsiteX18" fmla="*/ 0 w 791809"/>
                  <a:gd name="connsiteY18" fmla="*/ 108844 h 84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1809" h="848263">
                    <a:moveTo>
                      <a:pt x="0" y="108844"/>
                    </a:moveTo>
                    <a:cubicBezTo>
                      <a:pt x="1448" y="95527"/>
                      <a:pt x="2171" y="81920"/>
                      <a:pt x="4632" y="68747"/>
                    </a:cubicBezTo>
                    <a:cubicBezTo>
                      <a:pt x="7383" y="54417"/>
                      <a:pt x="10422" y="39796"/>
                      <a:pt x="15923" y="26334"/>
                    </a:cubicBezTo>
                    <a:cubicBezTo>
                      <a:pt x="26056" y="1436"/>
                      <a:pt x="45019" y="-6380"/>
                      <a:pt x="69193" y="5345"/>
                    </a:cubicBezTo>
                    <a:cubicBezTo>
                      <a:pt x="84826" y="12872"/>
                      <a:pt x="99591" y="23150"/>
                      <a:pt x="112764" y="34585"/>
                    </a:cubicBezTo>
                    <a:cubicBezTo>
                      <a:pt x="150400" y="67010"/>
                      <a:pt x="181667" y="105515"/>
                      <a:pt x="211342" y="145033"/>
                    </a:cubicBezTo>
                    <a:cubicBezTo>
                      <a:pt x="254913" y="202790"/>
                      <a:pt x="298050" y="260837"/>
                      <a:pt x="339885" y="319897"/>
                    </a:cubicBezTo>
                    <a:cubicBezTo>
                      <a:pt x="378679" y="374615"/>
                      <a:pt x="425435" y="420936"/>
                      <a:pt x="479139" y="460744"/>
                    </a:cubicBezTo>
                    <a:cubicBezTo>
                      <a:pt x="539646" y="505473"/>
                      <a:pt x="600009" y="550347"/>
                      <a:pt x="659938" y="595800"/>
                    </a:cubicBezTo>
                    <a:cubicBezTo>
                      <a:pt x="695113" y="622580"/>
                      <a:pt x="728696" y="651241"/>
                      <a:pt x="757213" y="685259"/>
                    </a:cubicBezTo>
                    <a:cubicBezTo>
                      <a:pt x="771833" y="702774"/>
                      <a:pt x="784861" y="721303"/>
                      <a:pt x="790362" y="743884"/>
                    </a:cubicBezTo>
                    <a:cubicBezTo>
                      <a:pt x="795573" y="765453"/>
                      <a:pt x="790507" y="784560"/>
                      <a:pt x="775452" y="800773"/>
                    </a:cubicBezTo>
                    <a:cubicBezTo>
                      <a:pt x="754318" y="823644"/>
                      <a:pt x="727104" y="835514"/>
                      <a:pt x="697429" y="842318"/>
                    </a:cubicBezTo>
                    <a:cubicBezTo>
                      <a:pt x="650818" y="853030"/>
                      <a:pt x="604062" y="850858"/>
                      <a:pt x="557306" y="843331"/>
                    </a:cubicBezTo>
                    <a:cubicBezTo>
                      <a:pt x="437594" y="823789"/>
                      <a:pt x="337713" y="765887"/>
                      <a:pt x="252018" y="682219"/>
                    </a:cubicBezTo>
                    <a:cubicBezTo>
                      <a:pt x="134333" y="567428"/>
                      <a:pt x="55875" y="429477"/>
                      <a:pt x="16936" y="269378"/>
                    </a:cubicBezTo>
                    <a:cubicBezTo>
                      <a:pt x="8396" y="233913"/>
                      <a:pt x="3040" y="198014"/>
                      <a:pt x="1303" y="161535"/>
                    </a:cubicBezTo>
                    <a:cubicBezTo>
                      <a:pt x="1158" y="158930"/>
                      <a:pt x="434" y="156324"/>
                      <a:pt x="0" y="153863"/>
                    </a:cubicBezTo>
                    <a:cubicBezTo>
                      <a:pt x="0" y="138809"/>
                      <a:pt x="0" y="123899"/>
                      <a:pt x="0" y="108844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7995A65-77B6-4CEE-ACBD-E5D29B49524D}"/>
                  </a:ext>
                </a:extLst>
              </p:cNvPr>
              <p:cNvSpPr/>
              <p:nvPr/>
            </p:nvSpPr>
            <p:spPr>
              <a:xfrm>
                <a:off x="5575568" y="3035026"/>
                <a:ext cx="573813" cy="623208"/>
              </a:xfrm>
              <a:custGeom>
                <a:avLst/>
                <a:gdLst>
                  <a:gd name="connsiteX0" fmla="*/ 174719 w 790361"/>
                  <a:gd name="connsiteY0" fmla="*/ 5 h 858396"/>
                  <a:gd name="connsiteX1" fmla="*/ 357979 w 790361"/>
                  <a:gd name="connsiteY1" fmla="*/ 44445 h 858396"/>
                  <a:gd name="connsiteX2" fmla="*/ 629539 w 790361"/>
                  <a:gd name="connsiteY2" fmla="*/ 269684 h 858396"/>
                  <a:gd name="connsiteX3" fmla="*/ 723920 w 790361"/>
                  <a:gd name="connsiteY3" fmla="*/ 445127 h 858396"/>
                  <a:gd name="connsiteX4" fmla="*/ 782545 w 790361"/>
                  <a:gd name="connsiteY4" fmla="*/ 633018 h 858396"/>
                  <a:gd name="connsiteX5" fmla="*/ 780084 w 790361"/>
                  <a:gd name="connsiteY5" fmla="*/ 804408 h 858396"/>
                  <a:gd name="connsiteX6" fmla="*/ 761701 w 790361"/>
                  <a:gd name="connsiteY6" fmla="*/ 853770 h 858396"/>
                  <a:gd name="connsiteX7" fmla="*/ 752871 w 790361"/>
                  <a:gd name="connsiteY7" fmla="*/ 858257 h 858396"/>
                  <a:gd name="connsiteX8" fmla="*/ 685704 w 790361"/>
                  <a:gd name="connsiteY8" fmla="*/ 822937 h 858396"/>
                  <a:gd name="connsiteX9" fmla="*/ 598996 w 790361"/>
                  <a:gd name="connsiteY9" fmla="*/ 731018 h 858396"/>
                  <a:gd name="connsiteX10" fmla="*/ 471033 w 790361"/>
                  <a:gd name="connsiteY10" fmla="*/ 558470 h 858396"/>
                  <a:gd name="connsiteX11" fmla="*/ 376073 w 790361"/>
                  <a:gd name="connsiteY11" fmla="*/ 443679 h 858396"/>
                  <a:gd name="connsiteX12" fmla="*/ 282707 w 790361"/>
                  <a:gd name="connsiteY12" fmla="*/ 368551 h 858396"/>
                  <a:gd name="connsiteX13" fmla="*/ 108422 w 790361"/>
                  <a:gd name="connsiteY13" fmla="*/ 236969 h 858396"/>
                  <a:gd name="connsiteX14" fmla="*/ 26201 w 790361"/>
                  <a:gd name="connsiteY14" fmla="*/ 151853 h 858396"/>
                  <a:gd name="connsiteX15" fmla="*/ 4343 w 790361"/>
                  <a:gd name="connsiteY15" fmla="*/ 110598 h 858396"/>
                  <a:gd name="connsiteX16" fmla="*/ 26056 w 790361"/>
                  <a:gd name="connsiteY16" fmla="*/ 40247 h 858396"/>
                  <a:gd name="connsiteX17" fmla="*/ 95828 w 790361"/>
                  <a:gd name="connsiteY17" fmla="*/ 9848 h 858396"/>
                  <a:gd name="connsiteX18" fmla="*/ 174719 w 790361"/>
                  <a:gd name="connsiteY18" fmla="*/ 5 h 85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90361" h="858396">
                    <a:moveTo>
                      <a:pt x="174719" y="5"/>
                    </a:moveTo>
                    <a:cubicBezTo>
                      <a:pt x="239425" y="150"/>
                      <a:pt x="300222" y="16797"/>
                      <a:pt x="357979" y="44445"/>
                    </a:cubicBezTo>
                    <a:cubicBezTo>
                      <a:pt x="467414" y="96557"/>
                      <a:pt x="558754" y="171105"/>
                      <a:pt x="629539" y="269684"/>
                    </a:cubicBezTo>
                    <a:cubicBezTo>
                      <a:pt x="668478" y="323822"/>
                      <a:pt x="697429" y="384040"/>
                      <a:pt x="723920" y="445127"/>
                    </a:cubicBezTo>
                    <a:cubicBezTo>
                      <a:pt x="750120" y="505634"/>
                      <a:pt x="771110" y="567879"/>
                      <a:pt x="782545" y="633018"/>
                    </a:cubicBezTo>
                    <a:cubicBezTo>
                      <a:pt x="792678" y="690341"/>
                      <a:pt x="795428" y="747664"/>
                      <a:pt x="780084" y="804408"/>
                    </a:cubicBezTo>
                    <a:cubicBezTo>
                      <a:pt x="775597" y="821345"/>
                      <a:pt x="767925" y="837268"/>
                      <a:pt x="761701" y="853770"/>
                    </a:cubicBezTo>
                    <a:cubicBezTo>
                      <a:pt x="760108" y="858112"/>
                      <a:pt x="757503" y="859270"/>
                      <a:pt x="752871" y="858257"/>
                    </a:cubicBezTo>
                    <a:cubicBezTo>
                      <a:pt x="727249" y="852612"/>
                      <a:pt x="705680" y="839005"/>
                      <a:pt x="685704" y="822937"/>
                    </a:cubicBezTo>
                    <a:cubicBezTo>
                      <a:pt x="652555" y="796302"/>
                      <a:pt x="624618" y="764601"/>
                      <a:pt x="598996" y="731018"/>
                    </a:cubicBezTo>
                    <a:cubicBezTo>
                      <a:pt x="555714" y="673984"/>
                      <a:pt x="513735" y="615937"/>
                      <a:pt x="471033" y="558470"/>
                    </a:cubicBezTo>
                    <a:cubicBezTo>
                      <a:pt x="441358" y="518517"/>
                      <a:pt x="410670" y="479578"/>
                      <a:pt x="376073" y="443679"/>
                    </a:cubicBezTo>
                    <a:cubicBezTo>
                      <a:pt x="347991" y="414728"/>
                      <a:pt x="315132" y="391857"/>
                      <a:pt x="282707" y="368551"/>
                    </a:cubicBezTo>
                    <a:cubicBezTo>
                      <a:pt x="223647" y="325849"/>
                      <a:pt x="163863" y="284304"/>
                      <a:pt x="108422" y="236969"/>
                    </a:cubicBezTo>
                    <a:cubicBezTo>
                      <a:pt x="78313" y="211203"/>
                      <a:pt x="48927" y="184568"/>
                      <a:pt x="26201" y="151853"/>
                    </a:cubicBezTo>
                    <a:cubicBezTo>
                      <a:pt x="17371" y="139115"/>
                      <a:pt x="9699" y="125073"/>
                      <a:pt x="4343" y="110598"/>
                    </a:cubicBezTo>
                    <a:cubicBezTo>
                      <a:pt x="-5935" y="82515"/>
                      <a:pt x="2316" y="58341"/>
                      <a:pt x="26056" y="40247"/>
                    </a:cubicBezTo>
                    <a:cubicBezTo>
                      <a:pt x="46756" y="24469"/>
                      <a:pt x="71075" y="16362"/>
                      <a:pt x="95828" y="9848"/>
                    </a:cubicBezTo>
                    <a:cubicBezTo>
                      <a:pt x="121739" y="2755"/>
                      <a:pt x="148084" y="-140"/>
                      <a:pt x="174719" y="5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7D5AE9C-BF5E-4CC4-8A5E-26CA5DC3452D}"/>
                </a:ext>
              </a:extLst>
            </p:cNvPr>
            <p:cNvGrpSpPr/>
            <p:nvPr/>
          </p:nvGrpSpPr>
          <p:grpSpPr>
            <a:xfrm>
              <a:off x="9208031" y="3763675"/>
              <a:ext cx="467997" cy="662974"/>
              <a:chOff x="6352212" y="2887347"/>
              <a:chExt cx="467997" cy="662974"/>
            </a:xfrm>
            <a:solidFill>
              <a:schemeClr val="bg1"/>
            </a:solidFill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94C0A2D-BE2A-47F7-A2C9-A047013F60B8}"/>
                  </a:ext>
                </a:extLst>
              </p:cNvPr>
              <p:cNvSpPr/>
              <p:nvPr/>
            </p:nvSpPr>
            <p:spPr>
              <a:xfrm>
                <a:off x="6352212" y="2897687"/>
                <a:ext cx="265888" cy="652634"/>
              </a:xfrm>
              <a:custGeom>
                <a:avLst/>
                <a:gdLst>
                  <a:gd name="connsiteX0" fmla="*/ 0 w 366229"/>
                  <a:gd name="connsiteY0" fmla="*/ 566548 h 898928"/>
                  <a:gd name="connsiteX1" fmla="*/ 79470 w 366229"/>
                  <a:gd name="connsiteY1" fmla="*/ 249101 h 898928"/>
                  <a:gd name="connsiteX2" fmla="*/ 220317 w 366229"/>
                  <a:gd name="connsiteY2" fmla="*/ 64394 h 898928"/>
                  <a:gd name="connsiteX3" fmla="*/ 296892 w 366229"/>
                  <a:gd name="connsiteY3" fmla="*/ 11413 h 898928"/>
                  <a:gd name="connsiteX4" fmla="*/ 326712 w 366229"/>
                  <a:gd name="connsiteY4" fmla="*/ 991 h 898928"/>
                  <a:gd name="connsiteX5" fmla="*/ 362177 w 366229"/>
                  <a:gd name="connsiteY5" fmla="*/ 21546 h 898928"/>
                  <a:gd name="connsiteX6" fmla="*/ 365651 w 366229"/>
                  <a:gd name="connsiteY6" fmla="*/ 75974 h 898928"/>
                  <a:gd name="connsiteX7" fmla="*/ 328015 w 366229"/>
                  <a:gd name="connsiteY7" fmla="*/ 242153 h 898928"/>
                  <a:gd name="connsiteX8" fmla="*/ 280680 w 366229"/>
                  <a:gd name="connsiteY8" fmla="*/ 402252 h 898928"/>
                  <a:gd name="connsiteX9" fmla="*/ 267073 w 366229"/>
                  <a:gd name="connsiteY9" fmla="*/ 523267 h 898928"/>
                  <a:gd name="connsiteX10" fmla="*/ 268520 w 366229"/>
                  <a:gd name="connsiteY10" fmla="*/ 673812 h 898928"/>
                  <a:gd name="connsiteX11" fmla="*/ 260414 w 366229"/>
                  <a:gd name="connsiteY11" fmla="*/ 813645 h 898928"/>
                  <a:gd name="connsiteX12" fmla="*/ 244346 w 366229"/>
                  <a:gd name="connsiteY12" fmla="*/ 865902 h 898928"/>
                  <a:gd name="connsiteX13" fmla="*/ 176167 w 366229"/>
                  <a:gd name="connsiteY13" fmla="*/ 896590 h 898928"/>
                  <a:gd name="connsiteX14" fmla="*/ 97420 w 366229"/>
                  <a:gd name="connsiteY14" fmla="*/ 842741 h 898928"/>
                  <a:gd name="connsiteX15" fmla="*/ 12449 w 366229"/>
                  <a:gd name="connsiteY15" fmla="*/ 669180 h 898928"/>
                  <a:gd name="connsiteX16" fmla="*/ 3908 w 366229"/>
                  <a:gd name="connsiteY16" fmla="*/ 618660 h 898928"/>
                  <a:gd name="connsiteX17" fmla="*/ 0 w 366229"/>
                  <a:gd name="connsiteY17" fmla="*/ 566548 h 89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6229" h="898928">
                    <a:moveTo>
                      <a:pt x="0" y="566548"/>
                    </a:moveTo>
                    <a:cubicBezTo>
                      <a:pt x="1592" y="449007"/>
                      <a:pt x="29675" y="346231"/>
                      <a:pt x="79470" y="249101"/>
                    </a:cubicBezTo>
                    <a:cubicBezTo>
                      <a:pt x="115370" y="179329"/>
                      <a:pt x="160967" y="116505"/>
                      <a:pt x="220317" y="64394"/>
                    </a:cubicBezTo>
                    <a:cubicBezTo>
                      <a:pt x="243767" y="43838"/>
                      <a:pt x="268810" y="25310"/>
                      <a:pt x="296892" y="11413"/>
                    </a:cubicBezTo>
                    <a:cubicBezTo>
                      <a:pt x="306301" y="6781"/>
                      <a:pt x="316579" y="3307"/>
                      <a:pt x="326712" y="991"/>
                    </a:cubicBezTo>
                    <a:cubicBezTo>
                      <a:pt x="343793" y="-2917"/>
                      <a:pt x="356387" y="4899"/>
                      <a:pt x="362177" y="21546"/>
                    </a:cubicBezTo>
                    <a:cubicBezTo>
                      <a:pt x="368401" y="39351"/>
                      <a:pt x="367388" y="57735"/>
                      <a:pt x="365651" y="75974"/>
                    </a:cubicBezTo>
                    <a:cubicBezTo>
                      <a:pt x="359861" y="132863"/>
                      <a:pt x="343938" y="187435"/>
                      <a:pt x="328015" y="242153"/>
                    </a:cubicBezTo>
                    <a:cubicBezTo>
                      <a:pt x="312526" y="295567"/>
                      <a:pt x="296458" y="348837"/>
                      <a:pt x="280680" y="402252"/>
                    </a:cubicBezTo>
                    <a:cubicBezTo>
                      <a:pt x="268955" y="441770"/>
                      <a:pt x="267218" y="482591"/>
                      <a:pt x="267073" y="523267"/>
                    </a:cubicBezTo>
                    <a:cubicBezTo>
                      <a:pt x="266928" y="573497"/>
                      <a:pt x="268231" y="623582"/>
                      <a:pt x="268520" y="673812"/>
                    </a:cubicBezTo>
                    <a:cubicBezTo>
                      <a:pt x="268810" y="720568"/>
                      <a:pt x="269244" y="767468"/>
                      <a:pt x="260414" y="813645"/>
                    </a:cubicBezTo>
                    <a:cubicBezTo>
                      <a:pt x="257085" y="831450"/>
                      <a:pt x="251874" y="849400"/>
                      <a:pt x="244346" y="865902"/>
                    </a:cubicBezTo>
                    <a:cubicBezTo>
                      <a:pt x="230884" y="895142"/>
                      <a:pt x="207289" y="904551"/>
                      <a:pt x="176167" y="896590"/>
                    </a:cubicBezTo>
                    <a:cubicBezTo>
                      <a:pt x="143452" y="888049"/>
                      <a:pt x="118699" y="867639"/>
                      <a:pt x="97420" y="842741"/>
                    </a:cubicBezTo>
                    <a:cubicBezTo>
                      <a:pt x="54138" y="792366"/>
                      <a:pt x="27359" y="733451"/>
                      <a:pt x="12449" y="669180"/>
                    </a:cubicBezTo>
                    <a:cubicBezTo>
                      <a:pt x="8541" y="652533"/>
                      <a:pt x="5790" y="635597"/>
                      <a:pt x="3908" y="618660"/>
                    </a:cubicBezTo>
                    <a:cubicBezTo>
                      <a:pt x="1592" y="598829"/>
                      <a:pt x="869" y="578708"/>
                      <a:pt x="0" y="566548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B668D0E-DCEB-461E-9D2E-18BF1D881396}"/>
                  </a:ext>
                </a:extLst>
              </p:cNvPr>
              <p:cNvSpPr/>
              <p:nvPr/>
            </p:nvSpPr>
            <p:spPr>
              <a:xfrm>
                <a:off x="6555372" y="2887347"/>
                <a:ext cx="264837" cy="655787"/>
              </a:xfrm>
              <a:custGeom>
                <a:avLst/>
                <a:gdLst>
                  <a:gd name="connsiteX0" fmla="*/ 365632 w 364782"/>
                  <a:gd name="connsiteY0" fmla="*/ 346867 h 903270"/>
                  <a:gd name="connsiteX1" fmla="*/ 301940 w 364782"/>
                  <a:gd name="connsiteY1" fmla="*/ 613651 h 903270"/>
                  <a:gd name="connsiteX2" fmla="*/ 179477 w 364782"/>
                  <a:gd name="connsiteY2" fmla="*/ 801542 h 903270"/>
                  <a:gd name="connsiteX3" fmla="*/ 62081 w 364782"/>
                  <a:gd name="connsiteY3" fmla="*/ 889988 h 903270"/>
                  <a:gd name="connsiteX4" fmla="*/ 18655 w 364782"/>
                  <a:gd name="connsiteY4" fmla="*/ 903450 h 903270"/>
                  <a:gd name="connsiteX5" fmla="*/ 9969 w 364782"/>
                  <a:gd name="connsiteY5" fmla="*/ 898962 h 903270"/>
                  <a:gd name="connsiteX6" fmla="*/ 271 w 364782"/>
                  <a:gd name="connsiteY6" fmla="*/ 854668 h 903270"/>
                  <a:gd name="connsiteX7" fmla="*/ 15470 w 364782"/>
                  <a:gd name="connsiteY7" fmla="*/ 741903 h 903270"/>
                  <a:gd name="connsiteX8" fmla="*/ 71345 w 364782"/>
                  <a:gd name="connsiteY8" fmla="*/ 548945 h 903270"/>
                  <a:gd name="connsiteX9" fmla="*/ 98994 w 364782"/>
                  <a:gd name="connsiteY9" fmla="*/ 414612 h 903270"/>
                  <a:gd name="connsiteX10" fmla="*/ 99283 w 364782"/>
                  <a:gd name="connsiteY10" fmla="*/ 332826 h 903270"/>
                  <a:gd name="connsiteX11" fmla="*/ 99138 w 364782"/>
                  <a:gd name="connsiteY11" fmla="*/ 159989 h 903270"/>
                  <a:gd name="connsiteX12" fmla="*/ 115930 w 364782"/>
                  <a:gd name="connsiteY12" fmla="*/ 53883 h 903270"/>
                  <a:gd name="connsiteX13" fmla="*/ 127945 w 364782"/>
                  <a:gd name="connsiteY13" fmla="*/ 27683 h 903270"/>
                  <a:gd name="connsiteX14" fmla="*/ 193519 w 364782"/>
                  <a:gd name="connsiteY14" fmla="*/ 4088 h 903270"/>
                  <a:gd name="connsiteX15" fmla="*/ 270094 w 364782"/>
                  <a:gd name="connsiteY15" fmla="*/ 57357 h 903270"/>
                  <a:gd name="connsiteX16" fmla="*/ 347104 w 364782"/>
                  <a:gd name="connsiteY16" fmla="*/ 199651 h 903270"/>
                  <a:gd name="connsiteX17" fmla="*/ 365632 w 364782"/>
                  <a:gd name="connsiteY17" fmla="*/ 346867 h 90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4782" h="903270">
                    <a:moveTo>
                      <a:pt x="365632" y="346867"/>
                    </a:moveTo>
                    <a:cubicBezTo>
                      <a:pt x="366790" y="441103"/>
                      <a:pt x="344353" y="529693"/>
                      <a:pt x="301940" y="613651"/>
                    </a:cubicBezTo>
                    <a:cubicBezTo>
                      <a:pt x="267923" y="680817"/>
                      <a:pt x="230142" y="745378"/>
                      <a:pt x="179477" y="801542"/>
                    </a:cubicBezTo>
                    <a:cubicBezTo>
                      <a:pt x="146039" y="838600"/>
                      <a:pt x="108692" y="870735"/>
                      <a:pt x="62081" y="889988"/>
                    </a:cubicBezTo>
                    <a:cubicBezTo>
                      <a:pt x="48185" y="895778"/>
                      <a:pt x="33130" y="898962"/>
                      <a:pt x="18655" y="903450"/>
                    </a:cubicBezTo>
                    <a:cubicBezTo>
                      <a:pt x="13878" y="905042"/>
                      <a:pt x="11851" y="903160"/>
                      <a:pt x="9969" y="898962"/>
                    </a:cubicBezTo>
                    <a:cubicBezTo>
                      <a:pt x="3745" y="884777"/>
                      <a:pt x="850" y="870011"/>
                      <a:pt x="271" y="854668"/>
                    </a:cubicBezTo>
                    <a:cubicBezTo>
                      <a:pt x="-1466" y="816163"/>
                      <a:pt x="5337" y="778671"/>
                      <a:pt x="15470" y="741903"/>
                    </a:cubicBezTo>
                    <a:cubicBezTo>
                      <a:pt x="33275" y="677343"/>
                      <a:pt x="52817" y="613361"/>
                      <a:pt x="71345" y="548945"/>
                    </a:cubicBezTo>
                    <a:cubicBezTo>
                      <a:pt x="83939" y="504940"/>
                      <a:pt x="96099" y="460645"/>
                      <a:pt x="98994" y="414612"/>
                    </a:cubicBezTo>
                    <a:cubicBezTo>
                      <a:pt x="100731" y="387399"/>
                      <a:pt x="99428" y="360185"/>
                      <a:pt x="99283" y="332826"/>
                    </a:cubicBezTo>
                    <a:cubicBezTo>
                      <a:pt x="99138" y="275214"/>
                      <a:pt x="97980" y="217601"/>
                      <a:pt x="99138" y="159989"/>
                    </a:cubicBezTo>
                    <a:cubicBezTo>
                      <a:pt x="99862" y="124089"/>
                      <a:pt x="104060" y="88190"/>
                      <a:pt x="115930" y="53883"/>
                    </a:cubicBezTo>
                    <a:cubicBezTo>
                      <a:pt x="119115" y="44764"/>
                      <a:pt x="123023" y="35789"/>
                      <a:pt x="127945" y="27683"/>
                    </a:cubicBezTo>
                    <a:cubicBezTo>
                      <a:pt x="143144" y="2206"/>
                      <a:pt x="165581" y="-5756"/>
                      <a:pt x="193519" y="4088"/>
                    </a:cubicBezTo>
                    <a:cubicBezTo>
                      <a:pt x="223772" y="14799"/>
                      <a:pt x="248091" y="34486"/>
                      <a:pt x="270094" y="57357"/>
                    </a:cubicBezTo>
                    <a:cubicBezTo>
                      <a:pt x="308744" y="97744"/>
                      <a:pt x="332194" y="146382"/>
                      <a:pt x="347104" y="199651"/>
                    </a:cubicBezTo>
                    <a:cubicBezTo>
                      <a:pt x="360421" y="247710"/>
                      <a:pt x="365487" y="297071"/>
                      <a:pt x="365632" y="346867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94341D3-A093-46B4-B3DC-CFB5C73A513B}"/>
                </a:ext>
              </a:extLst>
            </p:cNvPr>
            <p:cNvGrpSpPr/>
            <p:nvPr/>
          </p:nvGrpSpPr>
          <p:grpSpPr>
            <a:xfrm>
              <a:off x="9809625" y="4207525"/>
              <a:ext cx="406779" cy="455955"/>
              <a:chOff x="6267296" y="3775500"/>
              <a:chExt cx="406779" cy="455955"/>
            </a:xfrm>
            <a:solidFill>
              <a:schemeClr val="bg1"/>
            </a:solidFill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29A69F4-62B3-4AA7-AA2A-7F6350C5F207}"/>
                  </a:ext>
                </a:extLst>
              </p:cNvPr>
              <p:cNvSpPr/>
              <p:nvPr/>
            </p:nvSpPr>
            <p:spPr>
              <a:xfrm>
                <a:off x="6373506" y="3789009"/>
                <a:ext cx="300569" cy="442446"/>
              </a:xfrm>
              <a:custGeom>
                <a:avLst/>
                <a:gdLst>
                  <a:gd name="connsiteX0" fmla="*/ 15833 w 413999"/>
                  <a:gd name="connsiteY0" fmla="*/ 610672 h 609418"/>
                  <a:gd name="connsiteX1" fmla="*/ 12503 w 413999"/>
                  <a:gd name="connsiteY1" fmla="*/ 609370 h 609418"/>
                  <a:gd name="connsiteX2" fmla="*/ 54 w 413999"/>
                  <a:gd name="connsiteY2" fmla="*/ 594894 h 609418"/>
                  <a:gd name="connsiteX3" fmla="*/ 17136 w 413999"/>
                  <a:gd name="connsiteY3" fmla="*/ 537137 h 609418"/>
                  <a:gd name="connsiteX4" fmla="*/ 86184 w 413999"/>
                  <a:gd name="connsiteY4" fmla="*/ 430453 h 609418"/>
                  <a:gd name="connsiteX5" fmla="*/ 168694 w 413999"/>
                  <a:gd name="connsiteY5" fmla="*/ 310016 h 609418"/>
                  <a:gd name="connsiteX6" fmla="*/ 208791 w 413999"/>
                  <a:gd name="connsiteY6" fmla="*/ 208833 h 609418"/>
                  <a:gd name="connsiteX7" fmla="*/ 259889 w 413999"/>
                  <a:gd name="connsiteY7" fmla="*/ 70736 h 609418"/>
                  <a:gd name="connsiteX8" fmla="*/ 289420 w 413999"/>
                  <a:gd name="connsiteY8" fmla="*/ 22967 h 609418"/>
                  <a:gd name="connsiteX9" fmla="*/ 365271 w 413999"/>
                  <a:gd name="connsiteY9" fmla="*/ 21230 h 609418"/>
                  <a:gd name="connsiteX10" fmla="*/ 412316 w 413999"/>
                  <a:gd name="connsiteY10" fmla="*/ 128059 h 609418"/>
                  <a:gd name="connsiteX11" fmla="*/ 379747 w 413999"/>
                  <a:gd name="connsiteY11" fmla="*/ 327532 h 609418"/>
                  <a:gd name="connsiteX12" fmla="*/ 262206 w 413999"/>
                  <a:gd name="connsiteY12" fmla="*/ 488499 h 609418"/>
                  <a:gd name="connsiteX13" fmla="*/ 139598 w 413999"/>
                  <a:gd name="connsiteY13" fmla="*/ 578537 h 609418"/>
                  <a:gd name="connsiteX14" fmla="*/ 44639 w 413999"/>
                  <a:gd name="connsiteY14" fmla="*/ 609225 h 609418"/>
                  <a:gd name="connsiteX15" fmla="*/ 40586 w 413999"/>
                  <a:gd name="connsiteY15" fmla="*/ 610383 h 609418"/>
                  <a:gd name="connsiteX16" fmla="*/ 15833 w 413999"/>
                  <a:gd name="connsiteY16" fmla="*/ 610672 h 60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3999" h="609418">
                    <a:moveTo>
                      <a:pt x="15833" y="610672"/>
                    </a:moveTo>
                    <a:cubicBezTo>
                      <a:pt x="14675" y="610238"/>
                      <a:pt x="13661" y="609514"/>
                      <a:pt x="12503" y="609370"/>
                    </a:cubicBezTo>
                    <a:cubicBezTo>
                      <a:pt x="199" y="608356"/>
                      <a:pt x="-235" y="609659"/>
                      <a:pt x="54" y="594894"/>
                    </a:cubicBezTo>
                    <a:cubicBezTo>
                      <a:pt x="489" y="574194"/>
                      <a:pt x="8016" y="555376"/>
                      <a:pt x="17136" y="537137"/>
                    </a:cubicBezTo>
                    <a:cubicBezTo>
                      <a:pt x="36098" y="498922"/>
                      <a:pt x="61865" y="465194"/>
                      <a:pt x="86184" y="430453"/>
                    </a:cubicBezTo>
                    <a:cubicBezTo>
                      <a:pt x="114121" y="390645"/>
                      <a:pt x="142059" y="350692"/>
                      <a:pt x="168694" y="310016"/>
                    </a:cubicBezTo>
                    <a:cubicBezTo>
                      <a:pt x="188815" y="279184"/>
                      <a:pt x="197500" y="243429"/>
                      <a:pt x="208791" y="208833"/>
                    </a:cubicBezTo>
                    <a:cubicBezTo>
                      <a:pt x="223846" y="162077"/>
                      <a:pt x="238032" y="114887"/>
                      <a:pt x="259889" y="70736"/>
                    </a:cubicBezTo>
                    <a:cubicBezTo>
                      <a:pt x="268141" y="53945"/>
                      <a:pt x="277839" y="37443"/>
                      <a:pt x="289420" y="22967"/>
                    </a:cubicBezTo>
                    <a:cubicBezTo>
                      <a:pt x="313449" y="-7286"/>
                      <a:pt x="339360" y="-7431"/>
                      <a:pt x="365271" y="21230"/>
                    </a:cubicBezTo>
                    <a:cubicBezTo>
                      <a:pt x="392485" y="51629"/>
                      <a:pt x="406960" y="88107"/>
                      <a:pt x="412316" y="128059"/>
                    </a:cubicBezTo>
                    <a:cubicBezTo>
                      <a:pt x="421726" y="197831"/>
                      <a:pt x="405803" y="263405"/>
                      <a:pt x="379747" y="327532"/>
                    </a:cubicBezTo>
                    <a:cubicBezTo>
                      <a:pt x="353980" y="391079"/>
                      <a:pt x="312001" y="442612"/>
                      <a:pt x="262206" y="488499"/>
                    </a:cubicBezTo>
                    <a:cubicBezTo>
                      <a:pt x="224714" y="523096"/>
                      <a:pt x="185051" y="554797"/>
                      <a:pt x="139598" y="578537"/>
                    </a:cubicBezTo>
                    <a:cubicBezTo>
                      <a:pt x="109779" y="594170"/>
                      <a:pt x="78512" y="606040"/>
                      <a:pt x="44639" y="609225"/>
                    </a:cubicBezTo>
                    <a:cubicBezTo>
                      <a:pt x="43191" y="609370"/>
                      <a:pt x="41889" y="610093"/>
                      <a:pt x="40586" y="610383"/>
                    </a:cubicBezTo>
                    <a:cubicBezTo>
                      <a:pt x="32190" y="610672"/>
                      <a:pt x="24084" y="610672"/>
                      <a:pt x="15833" y="610672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3B1FECA-4C01-48AD-93B5-2CB021BBFFE3}"/>
                  </a:ext>
                </a:extLst>
              </p:cNvPr>
              <p:cNvSpPr/>
              <p:nvPr/>
            </p:nvSpPr>
            <p:spPr>
              <a:xfrm>
                <a:off x="6267296" y="3775500"/>
                <a:ext cx="298467" cy="443497"/>
              </a:xfrm>
              <a:custGeom>
                <a:avLst/>
                <a:gdLst>
                  <a:gd name="connsiteX0" fmla="*/ 0 w 411103"/>
                  <a:gd name="connsiteY0" fmla="*/ 436756 h 610865"/>
                  <a:gd name="connsiteX1" fmla="*/ 39518 w 411103"/>
                  <a:gd name="connsiteY1" fmla="*/ 273472 h 610865"/>
                  <a:gd name="connsiteX2" fmla="*/ 272139 w 411103"/>
                  <a:gd name="connsiteY2" fmla="*/ 32600 h 610865"/>
                  <a:gd name="connsiteX3" fmla="*/ 369994 w 411103"/>
                  <a:gd name="connsiteY3" fmla="*/ 609 h 610865"/>
                  <a:gd name="connsiteX4" fmla="*/ 394312 w 411103"/>
                  <a:gd name="connsiteY4" fmla="*/ 1188 h 610865"/>
                  <a:gd name="connsiteX5" fmla="*/ 412262 w 411103"/>
                  <a:gd name="connsiteY5" fmla="*/ 23625 h 610865"/>
                  <a:gd name="connsiteX6" fmla="*/ 405603 w 411103"/>
                  <a:gd name="connsiteY6" fmla="*/ 53734 h 610865"/>
                  <a:gd name="connsiteX7" fmla="*/ 356242 w 411103"/>
                  <a:gd name="connsiteY7" fmla="*/ 140153 h 610865"/>
                  <a:gd name="connsiteX8" fmla="*/ 287773 w 411103"/>
                  <a:gd name="connsiteY8" fmla="*/ 235257 h 610865"/>
                  <a:gd name="connsiteX9" fmla="*/ 209316 w 411103"/>
                  <a:gd name="connsiteY9" fmla="*/ 388118 h 610865"/>
                  <a:gd name="connsiteX10" fmla="*/ 157349 w 411103"/>
                  <a:gd name="connsiteY10" fmla="*/ 534466 h 610865"/>
                  <a:gd name="connsiteX11" fmla="*/ 134043 w 411103"/>
                  <a:gd name="connsiteY11" fmla="*/ 578471 h 610865"/>
                  <a:gd name="connsiteX12" fmla="*/ 117396 w 411103"/>
                  <a:gd name="connsiteY12" fmla="*/ 598302 h 610865"/>
                  <a:gd name="connsiteX13" fmla="*/ 63982 w 411103"/>
                  <a:gd name="connsiteY13" fmla="*/ 602935 h 610865"/>
                  <a:gd name="connsiteX14" fmla="*/ 22003 w 411103"/>
                  <a:gd name="connsiteY14" fmla="*/ 549810 h 610865"/>
                  <a:gd name="connsiteX15" fmla="*/ 0 w 411103"/>
                  <a:gd name="connsiteY15" fmla="*/ 436756 h 61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1103" h="610865">
                    <a:moveTo>
                      <a:pt x="0" y="436756"/>
                    </a:moveTo>
                    <a:cubicBezTo>
                      <a:pt x="290" y="378130"/>
                      <a:pt x="14475" y="324281"/>
                      <a:pt x="39518" y="273472"/>
                    </a:cubicBezTo>
                    <a:cubicBezTo>
                      <a:pt x="91196" y="168380"/>
                      <a:pt x="167916" y="87028"/>
                      <a:pt x="272139" y="32600"/>
                    </a:cubicBezTo>
                    <a:cubicBezTo>
                      <a:pt x="302827" y="16532"/>
                      <a:pt x="335397" y="5097"/>
                      <a:pt x="369994" y="609"/>
                    </a:cubicBezTo>
                    <a:cubicBezTo>
                      <a:pt x="377955" y="-404"/>
                      <a:pt x="386496" y="-114"/>
                      <a:pt x="394312" y="1188"/>
                    </a:cubicBezTo>
                    <a:cubicBezTo>
                      <a:pt x="406617" y="3360"/>
                      <a:pt x="413275" y="11176"/>
                      <a:pt x="412262" y="23625"/>
                    </a:cubicBezTo>
                    <a:cubicBezTo>
                      <a:pt x="411393" y="33758"/>
                      <a:pt x="409367" y="44181"/>
                      <a:pt x="405603" y="53734"/>
                    </a:cubicBezTo>
                    <a:cubicBezTo>
                      <a:pt x="393589" y="85001"/>
                      <a:pt x="375205" y="112939"/>
                      <a:pt x="356242" y="140153"/>
                    </a:cubicBezTo>
                    <a:cubicBezTo>
                      <a:pt x="333950" y="172144"/>
                      <a:pt x="311802" y="204424"/>
                      <a:pt x="287773" y="235257"/>
                    </a:cubicBezTo>
                    <a:cubicBezTo>
                      <a:pt x="251729" y="281289"/>
                      <a:pt x="227265" y="332822"/>
                      <a:pt x="209316" y="388118"/>
                    </a:cubicBezTo>
                    <a:cubicBezTo>
                      <a:pt x="193393" y="437335"/>
                      <a:pt x="175443" y="485973"/>
                      <a:pt x="157349" y="534466"/>
                    </a:cubicBezTo>
                    <a:cubicBezTo>
                      <a:pt x="151558" y="549954"/>
                      <a:pt x="142584" y="564285"/>
                      <a:pt x="134043" y="578471"/>
                    </a:cubicBezTo>
                    <a:cubicBezTo>
                      <a:pt x="129700" y="585854"/>
                      <a:pt x="123621" y="592512"/>
                      <a:pt x="117396" y="598302"/>
                    </a:cubicBezTo>
                    <a:cubicBezTo>
                      <a:pt x="100749" y="613791"/>
                      <a:pt x="83234" y="615094"/>
                      <a:pt x="63982" y="602935"/>
                    </a:cubicBezTo>
                    <a:cubicBezTo>
                      <a:pt x="43716" y="590196"/>
                      <a:pt x="31267" y="571088"/>
                      <a:pt x="22003" y="549810"/>
                    </a:cubicBezTo>
                    <a:cubicBezTo>
                      <a:pt x="6080" y="513331"/>
                      <a:pt x="579" y="474682"/>
                      <a:pt x="0" y="436756"/>
                    </a:cubicBezTo>
                    <a:close/>
                  </a:path>
                </a:pathLst>
              </a:custGeom>
              <a:grpFill/>
              <a:ln w="14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0" name="Graphic 18">
            <a:extLst>
              <a:ext uri="{FF2B5EF4-FFF2-40B4-BE49-F238E27FC236}">
                <a16:creationId xmlns:a16="http://schemas.microsoft.com/office/drawing/2014/main" id="{EF58166B-68E4-41A2-B5B1-C3D671A2E411}"/>
              </a:ext>
            </a:extLst>
          </p:cNvPr>
          <p:cNvGrpSpPr/>
          <p:nvPr/>
        </p:nvGrpSpPr>
        <p:grpSpPr>
          <a:xfrm>
            <a:off x="558455" y="189840"/>
            <a:ext cx="4785778" cy="4095303"/>
            <a:chOff x="733697" y="2750274"/>
            <a:chExt cx="4308285" cy="3686701"/>
          </a:xfrm>
          <a:solidFill>
            <a:schemeClr val="bg1">
              <a:alpha val="10000"/>
            </a:schemeClr>
          </a:solidFill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1FC26B2-99A0-4C0A-B8E0-D5AC12D3CE70}"/>
                </a:ext>
              </a:extLst>
            </p:cNvPr>
            <p:cNvSpPr/>
            <p:nvPr/>
          </p:nvSpPr>
          <p:spPr>
            <a:xfrm>
              <a:off x="3863029" y="3060295"/>
              <a:ext cx="1178953" cy="951895"/>
            </a:xfrm>
            <a:custGeom>
              <a:avLst/>
              <a:gdLst>
                <a:gd name="connsiteX0" fmla="*/ 1168036 w 1178952"/>
                <a:gd name="connsiteY0" fmla="*/ 389928 h 951895"/>
                <a:gd name="connsiteX1" fmla="*/ 1054508 w 1178952"/>
                <a:gd name="connsiteY1" fmla="*/ 596463 h 951895"/>
                <a:gd name="connsiteX2" fmla="*/ 807364 w 1178952"/>
                <a:gd name="connsiteY2" fmla="*/ 785968 h 951895"/>
                <a:gd name="connsiteX3" fmla="*/ 389054 w 1178952"/>
                <a:gd name="connsiteY3" fmla="*/ 906920 h 951895"/>
                <a:gd name="connsiteX4" fmla="*/ 129685 w 1178952"/>
                <a:gd name="connsiteY4" fmla="*/ 943162 h 951895"/>
                <a:gd name="connsiteX5" fmla="*/ 0 w 1178952"/>
                <a:gd name="connsiteY5" fmla="*/ 951895 h 951895"/>
                <a:gd name="connsiteX6" fmla="*/ 92133 w 1178952"/>
                <a:gd name="connsiteY6" fmla="*/ 918273 h 951895"/>
                <a:gd name="connsiteX7" fmla="*/ 489920 w 1178952"/>
                <a:gd name="connsiteY7" fmla="*/ 746233 h 951895"/>
                <a:gd name="connsiteX8" fmla="*/ 806054 w 1178952"/>
                <a:gd name="connsiteY8" fmla="*/ 468961 h 951895"/>
                <a:gd name="connsiteX9" fmla="*/ 880721 w 1178952"/>
                <a:gd name="connsiteY9" fmla="*/ 269413 h 951895"/>
                <a:gd name="connsiteX10" fmla="*/ 826140 w 1178952"/>
                <a:gd name="connsiteY10" fmla="*/ 97373 h 951895"/>
                <a:gd name="connsiteX11" fmla="*/ 748416 w 1178952"/>
                <a:gd name="connsiteY11" fmla="*/ 0 h 951895"/>
                <a:gd name="connsiteX12" fmla="*/ 867622 w 1178952"/>
                <a:gd name="connsiteY12" fmla="*/ 11353 h 951895"/>
                <a:gd name="connsiteX13" fmla="*/ 1074157 w 1178952"/>
                <a:gd name="connsiteY13" fmla="*/ 86893 h 951895"/>
                <a:gd name="connsiteX14" fmla="*/ 1181136 w 1178952"/>
                <a:gd name="connsiteY14" fmla="*/ 260680 h 951895"/>
                <a:gd name="connsiteX15" fmla="*/ 1168036 w 1178952"/>
                <a:gd name="connsiteY15" fmla="*/ 389928 h 9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8952" h="951895">
                  <a:moveTo>
                    <a:pt x="1168036" y="389928"/>
                  </a:moveTo>
                  <a:cubicBezTo>
                    <a:pt x="1146640" y="467651"/>
                    <a:pt x="1103849" y="533585"/>
                    <a:pt x="1054508" y="596463"/>
                  </a:cubicBezTo>
                  <a:cubicBezTo>
                    <a:pt x="988573" y="681173"/>
                    <a:pt x="904300" y="741867"/>
                    <a:pt x="807364" y="785968"/>
                  </a:cubicBezTo>
                  <a:cubicBezTo>
                    <a:pt x="673750" y="846663"/>
                    <a:pt x="533148" y="883341"/>
                    <a:pt x="389054" y="906920"/>
                  </a:cubicBezTo>
                  <a:cubicBezTo>
                    <a:pt x="303034" y="921330"/>
                    <a:pt x="216141" y="932246"/>
                    <a:pt x="129685" y="943162"/>
                  </a:cubicBezTo>
                  <a:cubicBezTo>
                    <a:pt x="86893" y="948402"/>
                    <a:pt x="43665" y="950585"/>
                    <a:pt x="0" y="951895"/>
                  </a:cubicBezTo>
                  <a:cubicBezTo>
                    <a:pt x="30565" y="940542"/>
                    <a:pt x="61131" y="929626"/>
                    <a:pt x="92133" y="918273"/>
                  </a:cubicBezTo>
                  <a:cubicBezTo>
                    <a:pt x="228367" y="869368"/>
                    <a:pt x="362855" y="816534"/>
                    <a:pt x="489920" y="746233"/>
                  </a:cubicBezTo>
                  <a:cubicBezTo>
                    <a:pt x="615238" y="676806"/>
                    <a:pt x="724401" y="588166"/>
                    <a:pt x="806054" y="468961"/>
                  </a:cubicBezTo>
                  <a:cubicBezTo>
                    <a:pt x="847099" y="408704"/>
                    <a:pt x="874171" y="342770"/>
                    <a:pt x="880721" y="269413"/>
                  </a:cubicBezTo>
                  <a:cubicBezTo>
                    <a:pt x="886398" y="204352"/>
                    <a:pt x="865875" y="148024"/>
                    <a:pt x="826140" y="97373"/>
                  </a:cubicBezTo>
                  <a:cubicBezTo>
                    <a:pt x="805618" y="71610"/>
                    <a:pt x="755403" y="9606"/>
                    <a:pt x="748416" y="0"/>
                  </a:cubicBezTo>
                  <a:cubicBezTo>
                    <a:pt x="791208" y="3930"/>
                    <a:pt x="830070" y="5676"/>
                    <a:pt x="867622" y="11353"/>
                  </a:cubicBezTo>
                  <a:cubicBezTo>
                    <a:pt x="941415" y="22269"/>
                    <a:pt x="1011716" y="44538"/>
                    <a:pt x="1074157" y="86893"/>
                  </a:cubicBezTo>
                  <a:cubicBezTo>
                    <a:pt x="1136161" y="128375"/>
                    <a:pt x="1176333" y="183829"/>
                    <a:pt x="1181136" y="260680"/>
                  </a:cubicBezTo>
                  <a:cubicBezTo>
                    <a:pt x="1184629" y="317007"/>
                    <a:pt x="1175459" y="362855"/>
                    <a:pt x="1168036" y="38992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415B32F-C705-4505-AAE8-29E8C3E1F572}"/>
                </a:ext>
              </a:extLst>
            </p:cNvPr>
            <p:cNvSpPr/>
            <p:nvPr/>
          </p:nvSpPr>
          <p:spPr>
            <a:xfrm>
              <a:off x="2733565" y="3644095"/>
              <a:ext cx="1371078" cy="799068"/>
            </a:xfrm>
            <a:custGeom>
              <a:avLst/>
              <a:gdLst>
                <a:gd name="connsiteX0" fmla="*/ 58364 w 1371078"/>
                <a:gd name="connsiteY0" fmla="*/ 801688 h 799067"/>
                <a:gd name="connsiteX1" fmla="*/ 38278 w 1371078"/>
                <a:gd name="connsiteY1" fmla="*/ 790335 h 799067"/>
                <a:gd name="connsiteX2" fmla="*/ 9459 w 1371078"/>
                <a:gd name="connsiteY2" fmla="*/ 753656 h 799067"/>
                <a:gd name="connsiteX3" fmla="*/ 289 w 1371078"/>
                <a:gd name="connsiteY3" fmla="*/ 694272 h 799067"/>
                <a:gd name="connsiteX4" fmla="*/ 160103 w 1371078"/>
                <a:gd name="connsiteY4" fmla="*/ 455862 h 799067"/>
                <a:gd name="connsiteX5" fmla="*/ 416853 w 1371078"/>
                <a:gd name="connsiteY5" fmla="*/ 314824 h 799067"/>
                <a:gd name="connsiteX6" fmla="*/ 807217 w 1371078"/>
                <a:gd name="connsiteY6" fmla="*/ 196929 h 799067"/>
                <a:gd name="connsiteX7" fmla="*/ 1183608 w 1371078"/>
                <a:gd name="connsiteY7" fmla="*/ 84710 h 799067"/>
                <a:gd name="connsiteX8" fmla="*/ 1353028 w 1371078"/>
                <a:gd name="connsiteY8" fmla="*/ 7423 h 799067"/>
                <a:gd name="connsiteX9" fmla="*/ 1371804 w 1371078"/>
                <a:gd name="connsiteY9" fmla="*/ 0 h 799067"/>
                <a:gd name="connsiteX10" fmla="*/ 1374861 w 1371078"/>
                <a:gd name="connsiteY10" fmla="*/ 4803 h 799067"/>
                <a:gd name="connsiteX11" fmla="*/ 1360888 w 1371078"/>
                <a:gd name="connsiteY11" fmla="*/ 17029 h 799067"/>
                <a:gd name="connsiteX12" fmla="*/ 1071826 w 1371078"/>
                <a:gd name="connsiteY12" fmla="*/ 167237 h 799067"/>
                <a:gd name="connsiteX13" fmla="*/ 701985 w 1371078"/>
                <a:gd name="connsiteY13" fmla="*/ 309584 h 799067"/>
                <a:gd name="connsiteX14" fmla="*/ 250053 w 1371078"/>
                <a:gd name="connsiteY14" fmla="*/ 511316 h 799067"/>
                <a:gd name="connsiteX15" fmla="*/ 53561 w 1371078"/>
                <a:gd name="connsiteY15" fmla="*/ 694709 h 799067"/>
                <a:gd name="connsiteX16" fmla="*/ 58364 w 1371078"/>
                <a:gd name="connsiteY16" fmla="*/ 801688 h 7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1078" h="799067">
                  <a:moveTo>
                    <a:pt x="58364" y="801688"/>
                  </a:moveTo>
                  <a:cubicBezTo>
                    <a:pt x="51377" y="798195"/>
                    <a:pt x="43081" y="795575"/>
                    <a:pt x="38278" y="790335"/>
                  </a:cubicBezTo>
                  <a:cubicBezTo>
                    <a:pt x="27362" y="778982"/>
                    <a:pt x="15136" y="767629"/>
                    <a:pt x="9459" y="753656"/>
                  </a:cubicBezTo>
                  <a:cubicBezTo>
                    <a:pt x="5093" y="743177"/>
                    <a:pt x="-1457" y="706935"/>
                    <a:pt x="289" y="694272"/>
                  </a:cubicBezTo>
                  <a:cubicBezTo>
                    <a:pt x="15572" y="587730"/>
                    <a:pt x="77576" y="523979"/>
                    <a:pt x="160103" y="455862"/>
                  </a:cubicBezTo>
                  <a:cubicBezTo>
                    <a:pt x="236517" y="392548"/>
                    <a:pt x="324720" y="350193"/>
                    <a:pt x="416853" y="314824"/>
                  </a:cubicBezTo>
                  <a:cubicBezTo>
                    <a:pt x="543918" y="265919"/>
                    <a:pt x="676222" y="233607"/>
                    <a:pt x="807217" y="196929"/>
                  </a:cubicBezTo>
                  <a:cubicBezTo>
                    <a:pt x="933409" y="161560"/>
                    <a:pt x="1059164" y="125755"/>
                    <a:pt x="1183608" y="84710"/>
                  </a:cubicBezTo>
                  <a:cubicBezTo>
                    <a:pt x="1242120" y="65497"/>
                    <a:pt x="1296701" y="33622"/>
                    <a:pt x="1353028" y="7423"/>
                  </a:cubicBezTo>
                  <a:cubicBezTo>
                    <a:pt x="1359141" y="4803"/>
                    <a:pt x="1365691" y="2620"/>
                    <a:pt x="1371804" y="0"/>
                  </a:cubicBezTo>
                  <a:cubicBezTo>
                    <a:pt x="1372678" y="1747"/>
                    <a:pt x="1373988" y="3493"/>
                    <a:pt x="1374861" y="4803"/>
                  </a:cubicBezTo>
                  <a:cubicBezTo>
                    <a:pt x="1370494" y="8733"/>
                    <a:pt x="1366128" y="13536"/>
                    <a:pt x="1360888" y="17029"/>
                  </a:cubicBezTo>
                  <a:cubicBezTo>
                    <a:pt x="1271375" y="79907"/>
                    <a:pt x="1173129" y="127065"/>
                    <a:pt x="1071826" y="167237"/>
                  </a:cubicBezTo>
                  <a:cubicBezTo>
                    <a:pt x="949128" y="216141"/>
                    <a:pt x="825120" y="261990"/>
                    <a:pt x="701985" y="309584"/>
                  </a:cubicBezTo>
                  <a:cubicBezTo>
                    <a:pt x="548284" y="369405"/>
                    <a:pt x="390654" y="424423"/>
                    <a:pt x="250053" y="511316"/>
                  </a:cubicBezTo>
                  <a:cubicBezTo>
                    <a:pt x="107268" y="608689"/>
                    <a:pt x="68843" y="647987"/>
                    <a:pt x="53561" y="694709"/>
                  </a:cubicBezTo>
                  <a:cubicBezTo>
                    <a:pt x="42644" y="730077"/>
                    <a:pt x="45701" y="767629"/>
                    <a:pt x="58364" y="80168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B1C878C-9B9A-4003-AD74-023C334E141D}"/>
                </a:ext>
              </a:extLst>
            </p:cNvPr>
            <p:cNvSpPr/>
            <p:nvPr/>
          </p:nvSpPr>
          <p:spPr>
            <a:xfrm>
              <a:off x="3487074" y="4961435"/>
              <a:ext cx="375518" cy="366785"/>
            </a:xfrm>
            <a:custGeom>
              <a:avLst/>
              <a:gdLst>
                <a:gd name="connsiteX0" fmla="*/ 0 w 375518"/>
                <a:gd name="connsiteY0" fmla="*/ 368562 h 366785"/>
                <a:gd name="connsiteX1" fmla="*/ 135798 w 375518"/>
                <a:gd name="connsiteY1" fmla="*/ 128842 h 366785"/>
                <a:gd name="connsiteX2" fmla="*/ 308711 w 375518"/>
                <a:gd name="connsiteY2" fmla="*/ 7453 h 366785"/>
                <a:gd name="connsiteX3" fmla="*/ 347136 w 375518"/>
                <a:gd name="connsiteY3" fmla="*/ 30 h 366785"/>
                <a:gd name="connsiteX4" fmla="*/ 379011 w 375518"/>
                <a:gd name="connsiteY4" fmla="*/ 41949 h 366785"/>
                <a:gd name="connsiteX5" fmla="*/ 362856 w 375518"/>
                <a:gd name="connsiteY5" fmla="*/ 102643 h 366785"/>
                <a:gd name="connsiteX6" fmla="*/ 321810 w 375518"/>
                <a:gd name="connsiteY6" fmla="*/ 170324 h 366785"/>
                <a:gd name="connsiteX7" fmla="*/ 234481 w 375518"/>
                <a:gd name="connsiteY7" fmla="*/ 251104 h 366785"/>
                <a:gd name="connsiteX8" fmla="*/ 8733 w 375518"/>
                <a:gd name="connsiteY8" fmla="*/ 368126 h 366785"/>
                <a:gd name="connsiteX9" fmla="*/ 0 w 375518"/>
                <a:gd name="connsiteY9" fmla="*/ 368562 h 36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5518" h="366785">
                  <a:moveTo>
                    <a:pt x="0" y="368562"/>
                  </a:moveTo>
                  <a:cubicBezTo>
                    <a:pt x="16593" y="270753"/>
                    <a:pt x="64624" y="193029"/>
                    <a:pt x="135798" y="128842"/>
                  </a:cubicBezTo>
                  <a:cubicBezTo>
                    <a:pt x="189506" y="80374"/>
                    <a:pt x="244960" y="40202"/>
                    <a:pt x="308711" y="7453"/>
                  </a:cubicBezTo>
                  <a:cubicBezTo>
                    <a:pt x="315261" y="3960"/>
                    <a:pt x="338840" y="-406"/>
                    <a:pt x="347136" y="30"/>
                  </a:cubicBezTo>
                  <a:cubicBezTo>
                    <a:pt x="352376" y="467"/>
                    <a:pt x="381631" y="18806"/>
                    <a:pt x="379011" y="41949"/>
                  </a:cubicBezTo>
                  <a:cubicBezTo>
                    <a:pt x="376828" y="62471"/>
                    <a:pt x="371589" y="83867"/>
                    <a:pt x="362856" y="102643"/>
                  </a:cubicBezTo>
                  <a:cubicBezTo>
                    <a:pt x="351939" y="126222"/>
                    <a:pt x="336657" y="148054"/>
                    <a:pt x="321810" y="170324"/>
                  </a:cubicBezTo>
                  <a:cubicBezTo>
                    <a:pt x="299541" y="198706"/>
                    <a:pt x="257186" y="232328"/>
                    <a:pt x="234481" y="251104"/>
                  </a:cubicBezTo>
                  <a:cubicBezTo>
                    <a:pt x="164617" y="300445"/>
                    <a:pt x="91260" y="343673"/>
                    <a:pt x="8733" y="368126"/>
                  </a:cubicBezTo>
                  <a:cubicBezTo>
                    <a:pt x="6550" y="368126"/>
                    <a:pt x="4366" y="368126"/>
                    <a:pt x="0" y="36856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96DF974-932E-48A3-97E6-D5760400BB5A}"/>
                </a:ext>
              </a:extLst>
            </p:cNvPr>
            <p:cNvSpPr/>
            <p:nvPr/>
          </p:nvSpPr>
          <p:spPr>
            <a:xfrm>
              <a:off x="2363293" y="2750274"/>
              <a:ext cx="2205078" cy="1759696"/>
            </a:xfrm>
            <a:custGeom>
              <a:avLst/>
              <a:gdLst>
                <a:gd name="connsiteX0" fmla="*/ 1415463 w 2205077"/>
                <a:gd name="connsiteY0" fmla="*/ 947529 h 1759695"/>
                <a:gd name="connsiteX1" fmla="*/ 1830716 w 2205077"/>
                <a:gd name="connsiteY1" fmla="*/ 776799 h 1759695"/>
                <a:gd name="connsiteX2" fmla="*/ 2128511 w 2205077"/>
                <a:gd name="connsiteY2" fmla="*/ 519612 h 1759695"/>
                <a:gd name="connsiteX3" fmla="*/ 2195755 w 2205077"/>
                <a:gd name="connsiteY3" fmla="*/ 351066 h 1759695"/>
                <a:gd name="connsiteX4" fmla="*/ 2164316 w 2205077"/>
                <a:gd name="connsiteY4" fmla="*/ 141911 h 1759695"/>
                <a:gd name="connsiteX5" fmla="*/ 2056464 w 2205077"/>
                <a:gd name="connsiteY5" fmla="*/ 51961 h 1759695"/>
                <a:gd name="connsiteX6" fmla="*/ 1948611 w 2205077"/>
                <a:gd name="connsiteY6" fmla="*/ 0 h 1759695"/>
                <a:gd name="connsiteX7" fmla="*/ 1945555 w 2205077"/>
                <a:gd name="connsiteY7" fmla="*/ 5240 h 1759695"/>
                <a:gd name="connsiteX8" fmla="*/ 1975684 w 2205077"/>
                <a:gd name="connsiteY8" fmla="*/ 41045 h 1759695"/>
                <a:gd name="connsiteX9" fmla="*/ 2040744 w 2205077"/>
                <a:gd name="connsiteY9" fmla="*/ 181646 h 1759695"/>
                <a:gd name="connsiteX10" fmla="*/ 2020658 w 2205077"/>
                <a:gd name="connsiteY10" fmla="*/ 344080 h 1759695"/>
                <a:gd name="connsiteX11" fmla="*/ 1925469 w 2205077"/>
                <a:gd name="connsiteY11" fmla="*/ 502146 h 1759695"/>
                <a:gd name="connsiteX12" fmla="*/ 1741203 w 2205077"/>
                <a:gd name="connsiteY12" fmla="*/ 628338 h 1759695"/>
                <a:gd name="connsiteX13" fmla="*/ 1356952 w 2205077"/>
                <a:gd name="connsiteY13" fmla="*/ 773742 h 1759695"/>
                <a:gd name="connsiteX14" fmla="*/ 893667 w 2205077"/>
                <a:gd name="connsiteY14" fmla="*/ 870678 h 1759695"/>
                <a:gd name="connsiteX15" fmla="*/ 351349 w 2205077"/>
                <a:gd name="connsiteY15" fmla="*/ 1027872 h 1759695"/>
                <a:gd name="connsiteX16" fmla="*/ 160533 w 2205077"/>
                <a:gd name="connsiteY16" fmla="*/ 1165853 h 1759695"/>
                <a:gd name="connsiteX17" fmla="*/ 720 w 2205077"/>
                <a:gd name="connsiteY17" fmla="*/ 1582416 h 1759695"/>
                <a:gd name="connsiteX18" fmla="*/ 171449 w 2205077"/>
                <a:gd name="connsiteY18" fmla="*/ 1762316 h 1759695"/>
                <a:gd name="connsiteX19" fmla="*/ 143940 w 2205077"/>
                <a:gd name="connsiteY19" fmla="*/ 1709918 h 1759695"/>
                <a:gd name="connsiteX20" fmla="*/ 133024 w 2205077"/>
                <a:gd name="connsiteY20" fmla="*/ 1504256 h 1759695"/>
                <a:gd name="connsiteX21" fmla="*/ 246990 w 2205077"/>
                <a:gd name="connsiteY21" fmla="*/ 1282875 h 1759695"/>
                <a:gd name="connsiteX22" fmla="*/ 343489 w 2205077"/>
                <a:gd name="connsiteY22" fmla="*/ 1197729 h 1759695"/>
                <a:gd name="connsiteX23" fmla="*/ 574913 w 2205077"/>
                <a:gd name="connsiteY23" fmla="*/ 1109089 h 1759695"/>
                <a:gd name="connsiteX24" fmla="*/ 944755 w 2205077"/>
                <a:gd name="connsiteY24" fmla="*/ 1042281 h 1759695"/>
                <a:gd name="connsiteX25" fmla="*/ 1415463 w 2205077"/>
                <a:gd name="connsiteY25" fmla="*/ 947529 h 175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05077" h="1759695">
                  <a:moveTo>
                    <a:pt x="1415463" y="947529"/>
                  </a:moveTo>
                  <a:cubicBezTo>
                    <a:pt x="1560867" y="908230"/>
                    <a:pt x="1699721" y="853649"/>
                    <a:pt x="1830716" y="776799"/>
                  </a:cubicBezTo>
                  <a:cubicBezTo>
                    <a:pt x="1975247" y="692089"/>
                    <a:pt x="2042927" y="648424"/>
                    <a:pt x="2128511" y="519612"/>
                  </a:cubicBezTo>
                  <a:cubicBezTo>
                    <a:pt x="2162133" y="469398"/>
                    <a:pt x="2177415" y="408704"/>
                    <a:pt x="2195755" y="351066"/>
                  </a:cubicBezTo>
                  <a:cubicBezTo>
                    <a:pt x="2219770" y="277709"/>
                    <a:pt x="2213657" y="205662"/>
                    <a:pt x="2164316" y="141911"/>
                  </a:cubicBezTo>
                  <a:cubicBezTo>
                    <a:pt x="2135061" y="103922"/>
                    <a:pt x="2098382" y="74230"/>
                    <a:pt x="2056464" y="51961"/>
                  </a:cubicBezTo>
                  <a:cubicBezTo>
                    <a:pt x="2021532" y="33185"/>
                    <a:pt x="1984853" y="17029"/>
                    <a:pt x="1948611" y="0"/>
                  </a:cubicBezTo>
                  <a:cubicBezTo>
                    <a:pt x="1947738" y="1747"/>
                    <a:pt x="1946428" y="3493"/>
                    <a:pt x="1945555" y="5240"/>
                  </a:cubicBezTo>
                  <a:cubicBezTo>
                    <a:pt x="1955598" y="17466"/>
                    <a:pt x="1964767" y="30129"/>
                    <a:pt x="1975684" y="41045"/>
                  </a:cubicBezTo>
                  <a:cubicBezTo>
                    <a:pt x="2014982" y="79907"/>
                    <a:pt x="2035068" y="127502"/>
                    <a:pt x="2040744" y="181646"/>
                  </a:cubicBezTo>
                  <a:cubicBezTo>
                    <a:pt x="2046857" y="237100"/>
                    <a:pt x="2038561" y="291245"/>
                    <a:pt x="2020658" y="344080"/>
                  </a:cubicBezTo>
                  <a:cubicBezTo>
                    <a:pt x="2000136" y="403464"/>
                    <a:pt x="1973064" y="459355"/>
                    <a:pt x="1925469" y="502146"/>
                  </a:cubicBezTo>
                  <a:cubicBezTo>
                    <a:pt x="1869578" y="552361"/>
                    <a:pt x="1807137" y="593406"/>
                    <a:pt x="1741203" y="628338"/>
                  </a:cubicBezTo>
                  <a:cubicBezTo>
                    <a:pt x="1619378" y="693399"/>
                    <a:pt x="1489693" y="737064"/>
                    <a:pt x="1356952" y="773742"/>
                  </a:cubicBezTo>
                  <a:cubicBezTo>
                    <a:pt x="1204561" y="815661"/>
                    <a:pt x="1048677" y="841423"/>
                    <a:pt x="893667" y="870678"/>
                  </a:cubicBezTo>
                  <a:cubicBezTo>
                    <a:pt x="708964" y="905610"/>
                    <a:pt x="522079" y="949712"/>
                    <a:pt x="351349" y="1027872"/>
                  </a:cubicBezTo>
                  <a:cubicBezTo>
                    <a:pt x="279302" y="1061057"/>
                    <a:pt x="217734" y="1110399"/>
                    <a:pt x="160533" y="1165853"/>
                  </a:cubicBezTo>
                  <a:cubicBezTo>
                    <a:pt x="43075" y="1279382"/>
                    <a:pt x="-6703" y="1421293"/>
                    <a:pt x="720" y="1582416"/>
                  </a:cubicBezTo>
                  <a:cubicBezTo>
                    <a:pt x="5086" y="1682409"/>
                    <a:pt x="69273" y="1748343"/>
                    <a:pt x="171449" y="1762316"/>
                  </a:cubicBezTo>
                  <a:cubicBezTo>
                    <a:pt x="164900" y="1742230"/>
                    <a:pt x="152237" y="1725201"/>
                    <a:pt x="143940" y="1709918"/>
                  </a:cubicBezTo>
                  <a:cubicBezTo>
                    <a:pt x="108572" y="1644421"/>
                    <a:pt x="120361" y="1574120"/>
                    <a:pt x="133024" y="1504256"/>
                  </a:cubicBezTo>
                  <a:cubicBezTo>
                    <a:pt x="148307" y="1419110"/>
                    <a:pt x="188915" y="1345753"/>
                    <a:pt x="246990" y="1282875"/>
                  </a:cubicBezTo>
                  <a:cubicBezTo>
                    <a:pt x="275809" y="1251436"/>
                    <a:pt x="307684" y="1219998"/>
                    <a:pt x="343489" y="1197729"/>
                  </a:cubicBezTo>
                  <a:cubicBezTo>
                    <a:pt x="414226" y="1153627"/>
                    <a:pt x="494133" y="1130048"/>
                    <a:pt x="574913" y="1109089"/>
                  </a:cubicBezTo>
                  <a:cubicBezTo>
                    <a:pt x="696738" y="1077650"/>
                    <a:pt x="821183" y="1061057"/>
                    <a:pt x="944755" y="1042281"/>
                  </a:cubicBezTo>
                  <a:cubicBezTo>
                    <a:pt x="1103695" y="1018702"/>
                    <a:pt x="1260889" y="989447"/>
                    <a:pt x="1415463" y="947529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9997CC7-F9B7-4BFA-B4ED-F0EFC4A088EC}"/>
                </a:ext>
              </a:extLst>
            </p:cNvPr>
            <p:cNvSpPr/>
            <p:nvPr/>
          </p:nvSpPr>
          <p:spPr>
            <a:xfrm>
              <a:off x="3198886" y="3155048"/>
              <a:ext cx="1432209" cy="956262"/>
            </a:xfrm>
            <a:custGeom>
              <a:avLst/>
              <a:gdLst>
                <a:gd name="connsiteX0" fmla="*/ 1429589 w 1432209"/>
                <a:gd name="connsiteY0" fmla="*/ 86020 h 956261"/>
                <a:gd name="connsiteX1" fmla="*/ 1378938 w 1432209"/>
                <a:gd name="connsiteY1" fmla="*/ 0 h 956261"/>
                <a:gd name="connsiteX2" fmla="*/ 1323484 w 1432209"/>
                <a:gd name="connsiteY2" fmla="*/ 164180 h 956261"/>
                <a:gd name="connsiteX3" fmla="*/ 992503 w 1432209"/>
                <a:gd name="connsiteY3" fmla="*/ 500400 h 956261"/>
                <a:gd name="connsiteX4" fmla="*/ 731824 w 1432209"/>
                <a:gd name="connsiteY4" fmla="*/ 636634 h 956261"/>
                <a:gd name="connsiteX5" fmla="*/ 395167 w 1432209"/>
                <a:gd name="connsiteY5" fmla="*/ 785532 h 956261"/>
                <a:gd name="connsiteX6" fmla="*/ 150207 w 1432209"/>
                <a:gd name="connsiteY6" fmla="*/ 868495 h 956261"/>
                <a:gd name="connsiteX7" fmla="*/ 19213 w 1432209"/>
                <a:gd name="connsiteY7" fmla="*/ 935739 h 956261"/>
                <a:gd name="connsiteX8" fmla="*/ 0 w 1432209"/>
                <a:gd name="connsiteY8" fmla="*/ 956698 h 956261"/>
                <a:gd name="connsiteX9" fmla="*/ 407830 w 1432209"/>
                <a:gd name="connsiteY9" fmla="*/ 876355 h 956261"/>
                <a:gd name="connsiteX10" fmla="*/ 882905 w 1432209"/>
                <a:gd name="connsiteY10" fmla="*/ 737937 h 956261"/>
                <a:gd name="connsiteX11" fmla="*/ 1207772 w 1432209"/>
                <a:gd name="connsiteY11" fmla="*/ 563277 h 956261"/>
                <a:gd name="connsiteX12" fmla="*/ 1402080 w 1432209"/>
                <a:gd name="connsiteY12" fmla="*/ 316134 h 956261"/>
                <a:gd name="connsiteX13" fmla="*/ 1429589 w 1432209"/>
                <a:gd name="connsiteY13" fmla="*/ 86020 h 9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2209" h="956261">
                  <a:moveTo>
                    <a:pt x="1429589" y="86020"/>
                  </a:moveTo>
                  <a:cubicBezTo>
                    <a:pt x="1423040" y="52398"/>
                    <a:pt x="1407757" y="23142"/>
                    <a:pt x="1378938" y="0"/>
                  </a:cubicBezTo>
                  <a:cubicBezTo>
                    <a:pt x="1374571" y="15719"/>
                    <a:pt x="1362782" y="98683"/>
                    <a:pt x="1323484" y="164180"/>
                  </a:cubicBezTo>
                  <a:cubicBezTo>
                    <a:pt x="1220434" y="335783"/>
                    <a:pt x="1066734" y="452369"/>
                    <a:pt x="992503" y="500400"/>
                  </a:cubicBezTo>
                  <a:cubicBezTo>
                    <a:pt x="909977" y="553671"/>
                    <a:pt x="820900" y="596026"/>
                    <a:pt x="731824" y="636634"/>
                  </a:cubicBezTo>
                  <a:cubicBezTo>
                    <a:pt x="620042" y="687286"/>
                    <a:pt x="508696" y="739247"/>
                    <a:pt x="395167" y="785532"/>
                  </a:cubicBezTo>
                  <a:cubicBezTo>
                    <a:pt x="315261" y="817844"/>
                    <a:pt x="231861" y="840113"/>
                    <a:pt x="150207" y="868495"/>
                  </a:cubicBezTo>
                  <a:cubicBezTo>
                    <a:pt x="103486" y="884651"/>
                    <a:pt x="58511" y="905174"/>
                    <a:pt x="19213" y="935739"/>
                  </a:cubicBezTo>
                  <a:cubicBezTo>
                    <a:pt x="11790" y="941415"/>
                    <a:pt x="6113" y="949712"/>
                    <a:pt x="0" y="956698"/>
                  </a:cubicBezTo>
                  <a:cubicBezTo>
                    <a:pt x="51961" y="949275"/>
                    <a:pt x="276399" y="905610"/>
                    <a:pt x="407830" y="876355"/>
                  </a:cubicBezTo>
                  <a:cubicBezTo>
                    <a:pt x="568954" y="840550"/>
                    <a:pt x="728767" y="797758"/>
                    <a:pt x="882905" y="737937"/>
                  </a:cubicBezTo>
                  <a:cubicBezTo>
                    <a:pt x="998180" y="693399"/>
                    <a:pt x="1109089" y="639691"/>
                    <a:pt x="1207772" y="563277"/>
                  </a:cubicBezTo>
                  <a:cubicBezTo>
                    <a:pt x="1293355" y="497343"/>
                    <a:pt x="1363219" y="418310"/>
                    <a:pt x="1402080" y="316134"/>
                  </a:cubicBezTo>
                  <a:cubicBezTo>
                    <a:pt x="1430026" y="242340"/>
                    <a:pt x="1445309" y="165927"/>
                    <a:pt x="1429589" y="86020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C0E1596-8E85-4DF5-A715-0BD7599D9266}"/>
                </a:ext>
              </a:extLst>
            </p:cNvPr>
            <p:cNvSpPr/>
            <p:nvPr/>
          </p:nvSpPr>
          <p:spPr>
            <a:xfrm>
              <a:off x="1747028" y="5096826"/>
              <a:ext cx="441016" cy="52398"/>
            </a:xfrm>
            <a:custGeom>
              <a:avLst/>
              <a:gdLst>
                <a:gd name="connsiteX0" fmla="*/ 343206 w 441015"/>
                <a:gd name="connsiteY0" fmla="*/ 54581 h 52397"/>
                <a:gd name="connsiteX1" fmla="*/ 444072 w 441015"/>
                <a:gd name="connsiteY1" fmla="*/ 49778 h 52397"/>
                <a:gd name="connsiteX2" fmla="*/ 374645 w 441015"/>
                <a:gd name="connsiteY2" fmla="*/ 24889 h 52397"/>
                <a:gd name="connsiteX3" fmla="*/ 226184 w 441015"/>
                <a:gd name="connsiteY3" fmla="*/ 9606 h 52397"/>
                <a:gd name="connsiteX4" fmla="*/ 0 w 441015"/>
                <a:gd name="connsiteY4" fmla="*/ 0 h 52397"/>
                <a:gd name="connsiteX5" fmla="*/ 24016 w 441015"/>
                <a:gd name="connsiteY5" fmla="*/ 54581 h 52397"/>
                <a:gd name="connsiteX6" fmla="*/ 343206 w 441015"/>
                <a:gd name="connsiteY6" fmla="*/ 54581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015" h="52397">
                  <a:moveTo>
                    <a:pt x="343206" y="54581"/>
                  </a:moveTo>
                  <a:cubicBezTo>
                    <a:pt x="376828" y="55018"/>
                    <a:pt x="410450" y="51525"/>
                    <a:pt x="444072" y="49778"/>
                  </a:cubicBezTo>
                  <a:cubicBezTo>
                    <a:pt x="444509" y="47595"/>
                    <a:pt x="398661" y="27945"/>
                    <a:pt x="374645" y="24889"/>
                  </a:cubicBezTo>
                  <a:cubicBezTo>
                    <a:pt x="325304" y="17903"/>
                    <a:pt x="275526" y="12663"/>
                    <a:pt x="226184" y="9606"/>
                  </a:cubicBezTo>
                  <a:cubicBezTo>
                    <a:pt x="151081" y="5240"/>
                    <a:pt x="75977" y="3056"/>
                    <a:pt x="0" y="0"/>
                  </a:cubicBezTo>
                  <a:cubicBezTo>
                    <a:pt x="6550" y="27509"/>
                    <a:pt x="15283" y="41045"/>
                    <a:pt x="24016" y="54581"/>
                  </a:cubicBezTo>
                  <a:cubicBezTo>
                    <a:pt x="127065" y="56764"/>
                    <a:pt x="239720" y="53271"/>
                    <a:pt x="343206" y="5458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793ED38-7420-450C-BD70-24622D68F978}"/>
                </a:ext>
              </a:extLst>
            </p:cNvPr>
            <p:cNvSpPr/>
            <p:nvPr/>
          </p:nvSpPr>
          <p:spPr>
            <a:xfrm>
              <a:off x="1945267" y="5496797"/>
              <a:ext cx="410450" cy="61131"/>
            </a:xfrm>
            <a:custGeom>
              <a:avLst/>
              <a:gdLst>
                <a:gd name="connsiteX0" fmla="*/ 395604 w 410450"/>
                <a:gd name="connsiteY0" fmla="*/ 26635 h 61130"/>
                <a:gd name="connsiteX1" fmla="*/ 412633 w 410450"/>
                <a:gd name="connsiteY1" fmla="*/ 16593 h 61130"/>
                <a:gd name="connsiteX2" fmla="*/ 0 w 410450"/>
                <a:gd name="connsiteY2" fmla="*/ 0 h 61130"/>
                <a:gd name="connsiteX3" fmla="*/ 29692 w 410450"/>
                <a:gd name="connsiteY3" fmla="*/ 63314 h 61130"/>
                <a:gd name="connsiteX4" fmla="*/ 279455 w 410450"/>
                <a:gd name="connsiteY4" fmla="*/ 49778 h 61130"/>
                <a:gd name="connsiteX5" fmla="*/ 395604 w 410450"/>
                <a:gd name="connsiteY5" fmla="*/ 26635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0450" h="61130">
                  <a:moveTo>
                    <a:pt x="395604" y="26635"/>
                  </a:moveTo>
                  <a:cubicBezTo>
                    <a:pt x="401717" y="24016"/>
                    <a:pt x="406957" y="20086"/>
                    <a:pt x="412633" y="16593"/>
                  </a:cubicBezTo>
                  <a:cubicBezTo>
                    <a:pt x="412197" y="15283"/>
                    <a:pt x="131431" y="4366"/>
                    <a:pt x="0" y="0"/>
                  </a:cubicBezTo>
                  <a:cubicBezTo>
                    <a:pt x="9606" y="28382"/>
                    <a:pt x="17029" y="48468"/>
                    <a:pt x="29692" y="63314"/>
                  </a:cubicBezTo>
                  <a:cubicBezTo>
                    <a:pt x="100866" y="61131"/>
                    <a:pt x="208282" y="53708"/>
                    <a:pt x="279455" y="49778"/>
                  </a:cubicBezTo>
                  <a:cubicBezTo>
                    <a:pt x="318754" y="47595"/>
                    <a:pt x="358489" y="43228"/>
                    <a:pt x="395604" y="26635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AE6E619-EFDD-4ADA-93E0-A1328637F0D5}"/>
                </a:ext>
              </a:extLst>
            </p:cNvPr>
            <p:cNvSpPr/>
            <p:nvPr/>
          </p:nvSpPr>
          <p:spPr>
            <a:xfrm>
              <a:off x="1789383" y="5192452"/>
              <a:ext cx="379885" cy="52398"/>
            </a:xfrm>
            <a:custGeom>
              <a:avLst/>
              <a:gdLst>
                <a:gd name="connsiteX0" fmla="*/ 351066 w 379884"/>
                <a:gd name="connsiteY0" fmla="*/ 44538 h 52397"/>
                <a:gd name="connsiteX1" fmla="*/ 380321 w 379884"/>
                <a:gd name="connsiteY1" fmla="*/ 31875 h 52397"/>
                <a:gd name="connsiteX2" fmla="*/ 379011 w 379884"/>
                <a:gd name="connsiteY2" fmla="*/ 25326 h 52397"/>
                <a:gd name="connsiteX3" fmla="*/ 873 w 379884"/>
                <a:gd name="connsiteY3" fmla="*/ 0 h 52397"/>
                <a:gd name="connsiteX4" fmla="*/ 0 w 379884"/>
                <a:gd name="connsiteY4" fmla="*/ 5676 h 52397"/>
                <a:gd name="connsiteX5" fmla="*/ 24016 w 379884"/>
                <a:gd name="connsiteY5" fmla="*/ 41045 h 52397"/>
                <a:gd name="connsiteX6" fmla="*/ 37988 w 379884"/>
                <a:gd name="connsiteY6" fmla="*/ 47595 h 52397"/>
                <a:gd name="connsiteX7" fmla="*/ 219634 w 379884"/>
                <a:gd name="connsiteY7" fmla="*/ 55018 h 52397"/>
                <a:gd name="connsiteX8" fmla="*/ 351066 w 379884"/>
                <a:gd name="connsiteY8" fmla="*/ 44538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884" h="52397">
                  <a:moveTo>
                    <a:pt x="351066" y="44538"/>
                  </a:moveTo>
                  <a:cubicBezTo>
                    <a:pt x="361109" y="41045"/>
                    <a:pt x="370278" y="36242"/>
                    <a:pt x="380321" y="31875"/>
                  </a:cubicBezTo>
                  <a:cubicBezTo>
                    <a:pt x="379885" y="29692"/>
                    <a:pt x="379448" y="27509"/>
                    <a:pt x="379011" y="25326"/>
                  </a:cubicBezTo>
                  <a:cubicBezTo>
                    <a:pt x="252820" y="17029"/>
                    <a:pt x="127065" y="8296"/>
                    <a:pt x="873" y="0"/>
                  </a:cubicBezTo>
                  <a:cubicBezTo>
                    <a:pt x="437" y="1747"/>
                    <a:pt x="437" y="3930"/>
                    <a:pt x="0" y="5676"/>
                  </a:cubicBezTo>
                  <a:cubicBezTo>
                    <a:pt x="7860" y="17466"/>
                    <a:pt x="15283" y="29692"/>
                    <a:pt x="24016" y="41045"/>
                  </a:cubicBezTo>
                  <a:cubicBezTo>
                    <a:pt x="26636" y="44538"/>
                    <a:pt x="33185" y="47595"/>
                    <a:pt x="37988" y="47595"/>
                  </a:cubicBezTo>
                  <a:cubicBezTo>
                    <a:pt x="98683" y="50651"/>
                    <a:pt x="158940" y="53708"/>
                    <a:pt x="219634" y="55018"/>
                  </a:cubicBezTo>
                  <a:cubicBezTo>
                    <a:pt x="263299" y="56328"/>
                    <a:pt x="308274" y="58511"/>
                    <a:pt x="351066" y="4453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440152C-F937-49F1-B001-41A361E79E0B}"/>
                </a:ext>
              </a:extLst>
            </p:cNvPr>
            <p:cNvSpPr/>
            <p:nvPr/>
          </p:nvSpPr>
          <p:spPr>
            <a:xfrm>
              <a:off x="1843527" y="5285022"/>
              <a:ext cx="349319" cy="56764"/>
            </a:xfrm>
            <a:custGeom>
              <a:avLst/>
              <a:gdLst>
                <a:gd name="connsiteX0" fmla="*/ 192562 w 349319"/>
                <a:gd name="connsiteY0" fmla="*/ 57201 h 56764"/>
                <a:gd name="connsiteX1" fmla="*/ 307838 w 349319"/>
                <a:gd name="connsiteY1" fmla="*/ 51961 h 56764"/>
                <a:gd name="connsiteX2" fmla="*/ 351939 w 349319"/>
                <a:gd name="connsiteY2" fmla="*/ 28819 h 56764"/>
                <a:gd name="connsiteX3" fmla="*/ 0 w 349319"/>
                <a:gd name="connsiteY3" fmla="*/ 0 h 56764"/>
                <a:gd name="connsiteX4" fmla="*/ 27072 w 349319"/>
                <a:gd name="connsiteY4" fmla="*/ 56764 h 56764"/>
                <a:gd name="connsiteX5" fmla="*/ 192562 w 349319"/>
                <a:gd name="connsiteY5" fmla="*/ 57201 h 5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319" h="56764">
                  <a:moveTo>
                    <a:pt x="192562" y="57201"/>
                  </a:moveTo>
                  <a:cubicBezTo>
                    <a:pt x="230987" y="56764"/>
                    <a:pt x="269849" y="55454"/>
                    <a:pt x="307838" y="51961"/>
                  </a:cubicBezTo>
                  <a:cubicBezTo>
                    <a:pt x="323120" y="50651"/>
                    <a:pt x="339713" y="44975"/>
                    <a:pt x="351939" y="28819"/>
                  </a:cubicBezTo>
                  <a:cubicBezTo>
                    <a:pt x="233607" y="6986"/>
                    <a:pt x="117022" y="3057"/>
                    <a:pt x="0" y="0"/>
                  </a:cubicBezTo>
                  <a:cubicBezTo>
                    <a:pt x="6550" y="17029"/>
                    <a:pt x="22269" y="56764"/>
                    <a:pt x="27072" y="56764"/>
                  </a:cubicBezTo>
                  <a:cubicBezTo>
                    <a:pt x="81217" y="58511"/>
                    <a:pt x="138854" y="57638"/>
                    <a:pt x="192562" y="5720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879EA5E-506A-4D2B-8B66-D5D1EF8C7073}"/>
                </a:ext>
              </a:extLst>
            </p:cNvPr>
            <p:cNvSpPr/>
            <p:nvPr/>
          </p:nvSpPr>
          <p:spPr>
            <a:xfrm>
              <a:off x="1892869" y="5381521"/>
              <a:ext cx="362419" cy="61131"/>
            </a:xfrm>
            <a:custGeom>
              <a:avLst/>
              <a:gdLst>
                <a:gd name="connsiteX0" fmla="*/ 362419 w 362418"/>
                <a:gd name="connsiteY0" fmla="*/ 45412 h 61130"/>
                <a:gd name="connsiteX1" fmla="*/ 321810 w 362418"/>
                <a:gd name="connsiteY1" fmla="*/ 26636 h 61130"/>
                <a:gd name="connsiteX2" fmla="*/ 210028 w 362418"/>
                <a:gd name="connsiteY2" fmla="*/ 16593 h 61130"/>
                <a:gd name="connsiteX3" fmla="*/ 0 w 362418"/>
                <a:gd name="connsiteY3" fmla="*/ 0 h 61130"/>
                <a:gd name="connsiteX4" fmla="*/ 23142 w 362418"/>
                <a:gd name="connsiteY4" fmla="*/ 54581 h 61130"/>
                <a:gd name="connsiteX5" fmla="*/ 362419 w 362418"/>
                <a:gd name="connsiteY5" fmla="*/ 45412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418" h="61130">
                  <a:moveTo>
                    <a:pt x="362419" y="45412"/>
                  </a:moveTo>
                  <a:cubicBezTo>
                    <a:pt x="349319" y="37115"/>
                    <a:pt x="335783" y="28382"/>
                    <a:pt x="321810" y="26636"/>
                  </a:cubicBezTo>
                  <a:cubicBezTo>
                    <a:pt x="284695" y="21832"/>
                    <a:pt x="247580" y="18339"/>
                    <a:pt x="210028" y="16593"/>
                  </a:cubicBezTo>
                  <a:cubicBezTo>
                    <a:pt x="160687" y="13973"/>
                    <a:pt x="23142" y="4803"/>
                    <a:pt x="0" y="0"/>
                  </a:cubicBezTo>
                  <a:cubicBezTo>
                    <a:pt x="7860" y="18776"/>
                    <a:pt x="14846" y="35369"/>
                    <a:pt x="23142" y="54581"/>
                  </a:cubicBezTo>
                  <a:cubicBezTo>
                    <a:pt x="134488" y="67244"/>
                    <a:pt x="248017" y="60694"/>
                    <a:pt x="362419" y="4541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7285C9C-8B71-4FC5-A695-684E24713EFB}"/>
                </a:ext>
              </a:extLst>
            </p:cNvPr>
            <p:cNvSpPr/>
            <p:nvPr/>
          </p:nvSpPr>
          <p:spPr>
            <a:xfrm>
              <a:off x="1701616" y="4988101"/>
              <a:ext cx="480314" cy="65497"/>
            </a:xfrm>
            <a:custGeom>
              <a:avLst/>
              <a:gdLst>
                <a:gd name="connsiteX0" fmla="*/ 181646 w 480313"/>
                <a:gd name="connsiteY0" fmla="*/ 61567 h 65497"/>
                <a:gd name="connsiteX1" fmla="*/ 369842 w 480313"/>
                <a:gd name="connsiteY1" fmla="*/ 65497 h 65497"/>
                <a:gd name="connsiteX2" fmla="*/ 480751 w 480313"/>
                <a:gd name="connsiteY2" fmla="*/ 55018 h 65497"/>
                <a:gd name="connsiteX3" fmla="*/ 480314 w 480313"/>
                <a:gd name="connsiteY3" fmla="*/ 47158 h 65497"/>
                <a:gd name="connsiteX4" fmla="*/ 0 w 480313"/>
                <a:gd name="connsiteY4" fmla="*/ 0 h 65497"/>
                <a:gd name="connsiteX5" fmla="*/ 12226 w 480313"/>
                <a:gd name="connsiteY5" fmla="*/ 41045 h 65497"/>
                <a:gd name="connsiteX6" fmla="*/ 44975 w 480313"/>
                <a:gd name="connsiteY6" fmla="*/ 61567 h 65497"/>
                <a:gd name="connsiteX7" fmla="*/ 181646 w 480313"/>
                <a:gd name="connsiteY7" fmla="*/ 61567 h 6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0313" h="65497">
                  <a:moveTo>
                    <a:pt x="181646" y="61567"/>
                  </a:moveTo>
                  <a:cubicBezTo>
                    <a:pt x="244523" y="62441"/>
                    <a:pt x="307401" y="65934"/>
                    <a:pt x="369842" y="65497"/>
                  </a:cubicBezTo>
                  <a:cubicBezTo>
                    <a:pt x="406957" y="65061"/>
                    <a:pt x="444072" y="58948"/>
                    <a:pt x="480751" y="55018"/>
                  </a:cubicBezTo>
                  <a:cubicBezTo>
                    <a:pt x="480751" y="52398"/>
                    <a:pt x="480314" y="49778"/>
                    <a:pt x="480314" y="47158"/>
                  </a:cubicBezTo>
                  <a:cubicBezTo>
                    <a:pt x="323557" y="18776"/>
                    <a:pt x="162434" y="32749"/>
                    <a:pt x="0" y="0"/>
                  </a:cubicBezTo>
                  <a:cubicBezTo>
                    <a:pt x="5240" y="16593"/>
                    <a:pt x="9170" y="28819"/>
                    <a:pt x="12226" y="41045"/>
                  </a:cubicBezTo>
                  <a:cubicBezTo>
                    <a:pt x="16593" y="58511"/>
                    <a:pt x="26199" y="62441"/>
                    <a:pt x="44975" y="61567"/>
                  </a:cubicBezTo>
                  <a:cubicBezTo>
                    <a:pt x="90823" y="59384"/>
                    <a:pt x="136235" y="60694"/>
                    <a:pt x="181646" y="6156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830B03B-81A5-4B05-9B6D-BF70D792E112}"/>
                </a:ext>
              </a:extLst>
            </p:cNvPr>
            <p:cNvSpPr/>
            <p:nvPr/>
          </p:nvSpPr>
          <p:spPr>
            <a:xfrm>
              <a:off x="1651402" y="4797722"/>
              <a:ext cx="449749" cy="74230"/>
            </a:xfrm>
            <a:custGeom>
              <a:avLst/>
              <a:gdLst>
                <a:gd name="connsiteX0" fmla="*/ 429226 w 449748"/>
                <a:gd name="connsiteY0" fmla="*/ 75104 h 74230"/>
                <a:gd name="connsiteX1" fmla="*/ 449749 w 449748"/>
                <a:gd name="connsiteY1" fmla="*/ 75104 h 74230"/>
                <a:gd name="connsiteX2" fmla="*/ 279455 w 449748"/>
                <a:gd name="connsiteY2" fmla="*/ 41918 h 74230"/>
                <a:gd name="connsiteX3" fmla="*/ 92133 w 449748"/>
                <a:gd name="connsiteY3" fmla="*/ 13973 h 74230"/>
                <a:gd name="connsiteX4" fmla="*/ 0 w 449748"/>
                <a:gd name="connsiteY4" fmla="*/ 0 h 74230"/>
                <a:gd name="connsiteX5" fmla="*/ 10480 w 449748"/>
                <a:gd name="connsiteY5" fmla="*/ 55454 h 74230"/>
                <a:gd name="connsiteX6" fmla="*/ 196929 w 449748"/>
                <a:gd name="connsiteY6" fmla="*/ 74230 h 74230"/>
                <a:gd name="connsiteX7" fmla="*/ 429226 w 449748"/>
                <a:gd name="connsiteY7" fmla="*/ 75104 h 7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748" h="74230">
                  <a:moveTo>
                    <a:pt x="429226" y="75104"/>
                  </a:moveTo>
                  <a:cubicBezTo>
                    <a:pt x="435339" y="75104"/>
                    <a:pt x="441452" y="75104"/>
                    <a:pt x="449749" y="75104"/>
                  </a:cubicBezTo>
                  <a:cubicBezTo>
                    <a:pt x="444072" y="56328"/>
                    <a:pt x="306964" y="45411"/>
                    <a:pt x="279455" y="41918"/>
                  </a:cubicBezTo>
                  <a:cubicBezTo>
                    <a:pt x="216578" y="34932"/>
                    <a:pt x="154574" y="23579"/>
                    <a:pt x="92133" y="13973"/>
                  </a:cubicBezTo>
                  <a:cubicBezTo>
                    <a:pt x="62004" y="9170"/>
                    <a:pt x="31875" y="4803"/>
                    <a:pt x="0" y="0"/>
                  </a:cubicBezTo>
                  <a:cubicBezTo>
                    <a:pt x="0" y="14410"/>
                    <a:pt x="1747" y="51088"/>
                    <a:pt x="10480" y="55454"/>
                  </a:cubicBezTo>
                  <a:cubicBezTo>
                    <a:pt x="39298" y="69427"/>
                    <a:pt x="136671" y="71610"/>
                    <a:pt x="196929" y="74230"/>
                  </a:cubicBezTo>
                  <a:cubicBezTo>
                    <a:pt x="274216" y="77724"/>
                    <a:pt x="351939" y="75104"/>
                    <a:pt x="429226" y="751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A28A8FD-8FDA-4D6A-85C4-0397C62E3901}"/>
                </a:ext>
              </a:extLst>
            </p:cNvPr>
            <p:cNvSpPr/>
            <p:nvPr/>
          </p:nvSpPr>
          <p:spPr>
            <a:xfrm>
              <a:off x="1683277" y="4902081"/>
              <a:ext cx="458482" cy="61131"/>
            </a:xfrm>
            <a:custGeom>
              <a:avLst/>
              <a:gdLst>
                <a:gd name="connsiteX0" fmla="*/ 155884 w 458481"/>
                <a:gd name="connsiteY0" fmla="*/ 58074 h 61130"/>
                <a:gd name="connsiteX1" fmla="*/ 455425 w 458481"/>
                <a:gd name="connsiteY1" fmla="*/ 53271 h 61130"/>
                <a:gd name="connsiteX2" fmla="*/ 462411 w 458481"/>
                <a:gd name="connsiteY2" fmla="*/ 48905 h 61130"/>
                <a:gd name="connsiteX3" fmla="*/ 414380 w 458481"/>
                <a:gd name="connsiteY3" fmla="*/ 33622 h 61130"/>
                <a:gd name="connsiteX4" fmla="*/ 205662 w 458481"/>
                <a:gd name="connsiteY4" fmla="*/ 13099 h 61130"/>
                <a:gd name="connsiteX5" fmla="*/ 93006 w 458481"/>
                <a:gd name="connsiteY5" fmla="*/ 7423 h 61130"/>
                <a:gd name="connsiteX6" fmla="*/ 0 w 458481"/>
                <a:gd name="connsiteY6" fmla="*/ 0 h 61130"/>
                <a:gd name="connsiteX7" fmla="*/ 10480 w 458481"/>
                <a:gd name="connsiteY7" fmla="*/ 53708 h 61130"/>
                <a:gd name="connsiteX8" fmla="*/ 155884 w 458481"/>
                <a:gd name="connsiteY8" fmla="*/ 58074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81" h="61130">
                  <a:moveTo>
                    <a:pt x="155884" y="58074"/>
                  </a:moveTo>
                  <a:cubicBezTo>
                    <a:pt x="255876" y="57638"/>
                    <a:pt x="355869" y="55018"/>
                    <a:pt x="455425" y="53271"/>
                  </a:cubicBezTo>
                  <a:cubicBezTo>
                    <a:pt x="456735" y="53271"/>
                    <a:pt x="458045" y="51961"/>
                    <a:pt x="462411" y="48905"/>
                  </a:cubicBezTo>
                  <a:cubicBezTo>
                    <a:pt x="444509" y="43228"/>
                    <a:pt x="429663" y="37115"/>
                    <a:pt x="414380" y="33622"/>
                  </a:cubicBezTo>
                  <a:cubicBezTo>
                    <a:pt x="345826" y="17029"/>
                    <a:pt x="275962" y="15283"/>
                    <a:pt x="205662" y="13099"/>
                  </a:cubicBezTo>
                  <a:cubicBezTo>
                    <a:pt x="168110" y="11790"/>
                    <a:pt x="130558" y="9606"/>
                    <a:pt x="93006" y="7423"/>
                  </a:cubicBezTo>
                  <a:cubicBezTo>
                    <a:pt x="62441" y="5677"/>
                    <a:pt x="31875" y="2620"/>
                    <a:pt x="0" y="0"/>
                  </a:cubicBezTo>
                  <a:cubicBezTo>
                    <a:pt x="437" y="31002"/>
                    <a:pt x="3930" y="39298"/>
                    <a:pt x="10480" y="53708"/>
                  </a:cubicBezTo>
                  <a:cubicBezTo>
                    <a:pt x="54581" y="67681"/>
                    <a:pt x="110472" y="58511"/>
                    <a:pt x="155884" y="580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C9D94B6-6A18-447E-88AC-B56F7AE81E75}"/>
                </a:ext>
              </a:extLst>
            </p:cNvPr>
            <p:cNvSpPr/>
            <p:nvPr/>
          </p:nvSpPr>
          <p:spPr>
            <a:xfrm>
              <a:off x="1626513" y="4712138"/>
              <a:ext cx="541445" cy="69864"/>
            </a:xfrm>
            <a:custGeom>
              <a:avLst/>
              <a:gdLst>
                <a:gd name="connsiteX0" fmla="*/ 336656 w 541444"/>
                <a:gd name="connsiteY0" fmla="*/ 71174 h 69863"/>
                <a:gd name="connsiteX1" fmla="*/ 542755 w 541444"/>
                <a:gd name="connsiteY1" fmla="*/ 71611 h 69863"/>
                <a:gd name="connsiteX2" fmla="*/ 537952 w 541444"/>
                <a:gd name="connsiteY2" fmla="*/ 65934 h 69863"/>
                <a:gd name="connsiteX3" fmla="*/ 507823 w 541444"/>
                <a:gd name="connsiteY3" fmla="*/ 55454 h 69863"/>
                <a:gd name="connsiteX4" fmla="*/ 273342 w 541444"/>
                <a:gd name="connsiteY4" fmla="*/ 24452 h 69863"/>
                <a:gd name="connsiteX5" fmla="*/ 139291 w 541444"/>
                <a:gd name="connsiteY5" fmla="*/ 14846 h 69863"/>
                <a:gd name="connsiteX6" fmla="*/ 0 w 541444"/>
                <a:gd name="connsiteY6" fmla="*/ 0 h 69863"/>
                <a:gd name="connsiteX7" fmla="*/ 8733 w 541444"/>
                <a:gd name="connsiteY7" fmla="*/ 35805 h 69863"/>
                <a:gd name="connsiteX8" fmla="*/ 21396 w 541444"/>
                <a:gd name="connsiteY8" fmla="*/ 49778 h 69863"/>
                <a:gd name="connsiteX9" fmla="*/ 239284 w 541444"/>
                <a:gd name="connsiteY9" fmla="*/ 66807 h 69863"/>
                <a:gd name="connsiteX10" fmla="*/ 336656 w 541444"/>
                <a:gd name="connsiteY10" fmla="*/ 71174 h 6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444" h="69863">
                  <a:moveTo>
                    <a:pt x="336656" y="71174"/>
                  </a:moveTo>
                  <a:cubicBezTo>
                    <a:pt x="404337" y="72047"/>
                    <a:pt x="472454" y="71611"/>
                    <a:pt x="542755" y="71611"/>
                  </a:cubicBezTo>
                  <a:cubicBezTo>
                    <a:pt x="539698" y="68117"/>
                    <a:pt x="539262" y="66371"/>
                    <a:pt x="537952" y="65934"/>
                  </a:cubicBezTo>
                  <a:cubicBezTo>
                    <a:pt x="527909" y="62441"/>
                    <a:pt x="517866" y="58511"/>
                    <a:pt x="507823" y="55454"/>
                  </a:cubicBezTo>
                  <a:cubicBezTo>
                    <a:pt x="431409" y="33185"/>
                    <a:pt x="352376" y="30129"/>
                    <a:pt x="273342" y="24452"/>
                  </a:cubicBezTo>
                  <a:cubicBezTo>
                    <a:pt x="228804" y="21396"/>
                    <a:pt x="183829" y="19213"/>
                    <a:pt x="139291" y="14846"/>
                  </a:cubicBezTo>
                  <a:cubicBezTo>
                    <a:pt x="99119" y="10916"/>
                    <a:pt x="41918" y="5240"/>
                    <a:pt x="0" y="0"/>
                  </a:cubicBezTo>
                  <a:cubicBezTo>
                    <a:pt x="0" y="11353"/>
                    <a:pt x="9170" y="23579"/>
                    <a:pt x="8733" y="35805"/>
                  </a:cubicBezTo>
                  <a:cubicBezTo>
                    <a:pt x="8296" y="44975"/>
                    <a:pt x="12226" y="48905"/>
                    <a:pt x="21396" y="49778"/>
                  </a:cubicBezTo>
                  <a:cubicBezTo>
                    <a:pt x="91260" y="55454"/>
                    <a:pt x="169857" y="61568"/>
                    <a:pt x="239284" y="66807"/>
                  </a:cubicBezTo>
                  <a:cubicBezTo>
                    <a:pt x="271596" y="68991"/>
                    <a:pt x="303908" y="70737"/>
                    <a:pt x="336656" y="711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53959D0-F362-4E9A-B2D7-8EA9EDE03AA4}"/>
                </a:ext>
              </a:extLst>
            </p:cNvPr>
            <p:cNvSpPr/>
            <p:nvPr/>
          </p:nvSpPr>
          <p:spPr>
            <a:xfrm>
              <a:off x="1998973" y="5601528"/>
              <a:ext cx="392984" cy="43665"/>
            </a:xfrm>
            <a:custGeom>
              <a:avLst/>
              <a:gdLst>
                <a:gd name="connsiteX0" fmla="*/ 308276 w 392984"/>
                <a:gd name="connsiteY0" fmla="*/ 36307 h 43664"/>
                <a:gd name="connsiteX1" fmla="*/ 393422 w 392984"/>
                <a:gd name="connsiteY1" fmla="*/ 4868 h 43664"/>
                <a:gd name="connsiteX2" fmla="*/ 1 w 392984"/>
                <a:gd name="connsiteY2" fmla="*/ 938 h 43664"/>
                <a:gd name="connsiteX3" fmla="*/ 15284 w 392984"/>
                <a:gd name="connsiteY3" fmla="*/ 42420 h 43664"/>
                <a:gd name="connsiteX4" fmla="*/ 29694 w 392984"/>
                <a:gd name="connsiteY4" fmla="*/ 42857 h 43664"/>
                <a:gd name="connsiteX5" fmla="*/ 308276 w 392984"/>
                <a:gd name="connsiteY5" fmla="*/ 36307 h 4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984" h="43664">
                  <a:moveTo>
                    <a:pt x="308276" y="36307"/>
                  </a:moveTo>
                  <a:cubicBezTo>
                    <a:pt x="336658" y="31940"/>
                    <a:pt x="365040" y="24954"/>
                    <a:pt x="393422" y="4868"/>
                  </a:cubicBezTo>
                  <a:cubicBezTo>
                    <a:pt x="385126" y="3122"/>
                    <a:pt x="-872" y="-2118"/>
                    <a:pt x="1" y="938"/>
                  </a:cubicBezTo>
                  <a:cubicBezTo>
                    <a:pt x="4805" y="19714"/>
                    <a:pt x="10044" y="31067"/>
                    <a:pt x="15284" y="42420"/>
                  </a:cubicBezTo>
                  <a:cubicBezTo>
                    <a:pt x="14848" y="42420"/>
                    <a:pt x="27947" y="42857"/>
                    <a:pt x="29694" y="42857"/>
                  </a:cubicBezTo>
                  <a:cubicBezTo>
                    <a:pt x="122700" y="45040"/>
                    <a:pt x="215706" y="50716"/>
                    <a:pt x="308276" y="3630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9327B09-6D4C-47F6-AB9F-7E6060673311}"/>
                </a:ext>
              </a:extLst>
            </p:cNvPr>
            <p:cNvSpPr/>
            <p:nvPr/>
          </p:nvSpPr>
          <p:spPr>
            <a:xfrm>
              <a:off x="2038518" y="5860089"/>
              <a:ext cx="720471" cy="100429"/>
            </a:xfrm>
            <a:custGeom>
              <a:avLst/>
              <a:gdLst>
                <a:gd name="connsiteX0" fmla="*/ 25517 w 720470"/>
                <a:gd name="connsiteY0" fmla="*/ 62004 h 100429"/>
                <a:gd name="connsiteX1" fmla="*/ 31630 w 720470"/>
                <a:gd name="connsiteY1" fmla="*/ 64187 h 100429"/>
                <a:gd name="connsiteX2" fmla="*/ 180964 w 720470"/>
                <a:gd name="connsiteY2" fmla="*/ 87766 h 100429"/>
                <a:gd name="connsiteX3" fmla="*/ 360427 w 720470"/>
                <a:gd name="connsiteY3" fmla="*/ 99992 h 100429"/>
                <a:gd name="connsiteX4" fmla="*/ 661278 w 720470"/>
                <a:gd name="connsiteY4" fmla="*/ 87766 h 100429"/>
                <a:gd name="connsiteX5" fmla="*/ 722845 w 720470"/>
                <a:gd name="connsiteY5" fmla="*/ 59821 h 100429"/>
                <a:gd name="connsiteX6" fmla="*/ 191 w 720470"/>
                <a:gd name="connsiteY6" fmla="*/ 0 h 100429"/>
                <a:gd name="connsiteX7" fmla="*/ 25517 w 720470"/>
                <a:gd name="connsiteY7" fmla="*/ 62004 h 10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470" h="100429">
                  <a:moveTo>
                    <a:pt x="25517" y="62004"/>
                  </a:moveTo>
                  <a:cubicBezTo>
                    <a:pt x="26390" y="63314"/>
                    <a:pt x="29447" y="64187"/>
                    <a:pt x="31630" y="64187"/>
                  </a:cubicBezTo>
                  <a:cubicBezTo>
                    <a:pt x="81408" y="72047"/>
                    <a:pt x="130749" y="82527"/>
                    <a:pt x="180964" y="87766"/>
                  </a:cubicBezTo>
                  <a:cubicBezTo>
                    <a:pt x="240785" y="94316"/>
                    <a:pt x="300606" y="97373"/>
                    <a:pt x="360427" y="99992"/>
                  </a:cubicBezTo>
                  <a:cubicBezTo>
                    <a:pt x="460856" y="104359"/>
                    <a:pt x="561285" y="101303"/>
                    <a:pt x="661278" y="87766"/>
                  </a:cubicBezTo>
                  <a:cubicBezTo>
                    <a:pt x="682674" y="84710"/>
                    <a:pt x="704506" y="79907"/>
                    <a:pt x="722845" y="59821"/>
                  </a:cubicBezTo>
                  <a:cubicBezTo>
                    <a:pt x="478322" y="56764"/>
                    <a:pt x="237728" y="50215"/>
                    <a:pt x="191" y="0"/>
                  </a:cubicBezTo>
                  <a:cubicBezTo>
                    <a:pt x="-1992" y="2183"/>
                    <a:pt x="15037" y="43228"/>
                    <a:pt x="25517" y="620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5E8CB48-E667-4BB9-BDA3-311949E3021F}"/>
                </a:ext>
              </a:extLst>
            </p:cNvPr>
            <p:cNvSpPr/>
            <p:nvPr/>
          </p:nvSpPr>
          <p:spPr>
            <a:xfrm>
              <a:off x="2033033" y="5682809"/>
              <a:ext cx="344953" cy="61131"/>
            </a:xfrm>
            <a:custGeom>
              <a:avLst/>
              <a:gdLst>
                <a:gd name="connsiteX0" fmla="*/ 234044 w 344952"/>
                <a:gd name="connsiteY0" fmla="*/ 58948 h 61130"/>
                <a:gd name="connsiteX1" fmla="*/ 331417 w 344952"/>
                <a:gd name="connsiteY1" fmla="*/ 36679 h 61130"/>
                <a:gd name="connsiteX2" fmla="*/ 348883 w 344952"/>
                <a:gd name="connsiteY2" fmla="*/ 27072 h 61130"/>
                <a:gd name="connsiteX3" fmla="*/ 0 w 344952"/>
                <a:gd name="connsiteY3" fmla="*/ 0 h 61130"/>
                <a:gd name="connsiteX4" fmla="*/ 14410 w 344952"/>
                <a:gd name="connsiteY4" fmla="*/ 52398 h 61130"/>
                <a:gd name="connsiteX5" fmla="*/ 234044 w 344952"/>
                <a:gd name="connsiteY5" fmla="*/ 589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952" h="61130">
                  <a:moveTo>
                    <a:pt x="234044" y="58948"/>
                  </a:moveTo>
                  <a:cubicBezTo>
                    <a:pt x="266793" y="55891"/>
                    <a:pt x="299105" y="44538"/>
                    <a:pt x="331417" y="36679"/>
                  </a:cubicBezTo>
                  <a:cubicBezTo>
                    <a:pt x="337530" y="34932"/>
                    <a:pt x="343206" y="30129"/>
                    <a:pt x="348883" y="27072"/>
                  </a:cubicBezTo>
                  <a:cubicBezTo>
                    <a:pt x="348446" y="25326"/>
                    <a:pt x="113529" y="7423"/>
                    <a:pt x="0" y="0"/>
                  </a:cubicBezTo>
                  <a:cubicBezTo>
                    <a:pt x="0" y="11353"/>
                    <a:pt x="6550" y="43665"/>
                    <a:pt x="14410" y="52398"/>
                  </a:cubicBezTo>
                  <a:cubicBezTo>
                    <a:pt x="82527" y="66808"/>
                    <a:pt x="165053" y="65061"/>
                    <a:pt x="234044" y="589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AD42FDB-A165-4E17-8D2C-E1C353EAE010}"/>
                </a:ext>
              </a:extLst>
            </p:cNvPr>
            <p:cNvSpPr/>
            <p:nvPr/>
          </p:nvSpPr>
          <p:spPr>
            <a:xfrm>
              <a:off x="2053854" y="5771348"/>
              <a:ext cx="371152" cy="61131"/>
            </a:xfrm>
            <a:custGeom>
              <a:avLst/>
              <a:gdLst>
                <a:gd name="connsiteX0" fmla="*/ 26337 w 371151"/>
                <a:gd name="connsiteY0" fmla="*/ 1848 h 61130"/>
                <a:gd name="connsiteX1" fmla="*/ 1448 w 371151"/>
                <a:gd name="connsiteY1" fmla="*/ 1848 h 61130"/>
                <a:gd name="connsiteX2" fmla="*/ 7124 w 371151"/>
                <a:gd name="connsiteY2" fmla="*/ 37653 h 61130"/>
                <a:gd name="connsiteX3" fmla="*/ 307975 w 371151"/>
                <a:gd name="connsiteY3" fmla="*/ 58175 h 61130"/>
                <a:gd name="connsiteX4" fmla="*/ 373910 w 371151"/>
                <a:gd name="connsiteY4" fmla="*/ 35906 h 61130"/>
                <a:gd name="connsiteX5" fmla="*/ 153402 w 371151"/>
                <a:gd name="connsiteY5" fmla="*/ 10144 h 61130"/>
                <a:gd name="connsiteX6" fmla="*/ 26337 w 371151"/>
                <a:gd name="connsiteY6" fmla="*/ 18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1" h="61130">
                  <a:moveTo>
                    <a:pt x="26337" y="1848"/>
                  </a:moveTo>
                  <a:cubicBezTo>
                    <a:pt x="19787" y="1411"/>
                    <a:pt x="3194" y="-2082"/>
                    <a:pt x="1448" y="1848"/>
                  </a:cubicBezTo>
                  <a:cubicBezTo>
                    <a:pt x="-2482" y="12327"/>
                    <a:pt x="2321" y="24553"/>
                    <a:pt x="7124" y="37653"/>
                  </a:cubicBezTo>
                  <a:cubicBezTo>
                    <a:pt x="10617" y="46386"/>
                    <a:pt x="219336" y="69528"/>
                    <a:pt x="307975" y="58175"/>
                  </a:cubicBezTo>
                  <a:cubicBezTo>
                    <a:pt x="330681" y="55119"/>
                    <a:pt x="374346" y="37653"/>
                    <a:pt x="373910" y="35906"/>
                  </a:cubicBezTo>
                  <a:cubicBezTo>
                    <a:pt x="372163" y="35033"/>
                    <a:pt x="225449" y="14074"/>
                    <a:pt x="153402" y="10144"/>
                  </a:cubicBezTo>
                  <a:cubicBezTo>
                    <a:pt x="111483" y="7961"/>
                    <a:pt x="69128" y="4031"/>
                    <a:pt x="26337" y="18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0E26137-4D3E-481F-AB3F-75F8817E4F64}"/>
                </a:ext>
              </a:extLst>
            </p:cNvPr>
            <p:cNvSpPr/>
            <p:nvPr/>
          </p:nvSpPr>
          <p:spPr>
            <a:xfrm>
              <a:off x="1287358" y="4279961"/>
              <a:ext cx="2768355" cy="1790261"/>
            </a:xfrm>
            <a:custGeom>
              <a:avLst/>
              <a:gdLst>
                <a:gd name="connsiteX0" fmla="*/ 2454283 w 2768355"/>
                <a:gd name="connsiteY0" fmla="*/ 1124266 h 1790261"/>
                <a:gd name="connsiteX1" fmla="*/ 2685271 w 2768355"/>
                <a:gd name="connsiteY1" fmla="*/ 922097 h 1790261"/>
                <a:gd name="connsiteX2" fmla="*/ 2768234 w 2768355"/>
                <a:gd name="connsiteY2" fmla="*/ 670587 h 1790261"/>
                <a:gd name="connsiteX3" fmla="*/ 2666058 w 2768355"/>
                <a:gd name="connsiteY3" fmla="*/ 483265 h 1790261"/>
                <a:gd name="connsiteX4" fmla="*/ 2494892 w 2768355"/>
                <a:gd name="connsiteY4" fmla="*/ 421697 h 1790261"/>
                <a:gd name="connsiteX5" fmla="*/ 2376123 w 2768355"/>
                <a:gd name="connsiteY5" fmla="*/ 485885 h 1790261"/>
                <a:gd name="connsiteX6" fmla="*/ 2337261 w 2768355"/>
                <a:gd name="connsiteY6" fmla="*/ 561425 h 1790261"/>
                <a:gd name="connsiteX7" fmla="*/ 2280497 w 2768355"/>
                <a:gd name="connsiteY7" fmla="*/ 645699 h 1790261"/>
                <a:gd name="connsiteX8" fmla="*/ 2294906 w 2768355"/>
                <a:gd name="connsiteY8" fmla="*/ 594174 h 1790261"/>
                <a:gd name="connsiteX9" fmla="*/ 2335078 w 2768355"/>
                <a:gd name="connsiteY9" fmla="*/ 440037 h 1790261"/>
                <a:gd name="connsiteX10" fmla="*/ 2291850 w 2768355"/>
                <a:gd name="connsiteY10" fmla="*/ 367116 h 1790261"/>
                <a:gd name="connsiteX11" fmla="*/ 2253861 w 2768355"/>
                <a:gd name="connsiteY11" fmla="*/ 348340 h 1790261"/>
                <a:gd name="connsiteX12" fmla="*/ 2315866 w 2768355"/>
                <a:gd name="connsiteY12" fmla="*/ 321705 h 1790261"/>
                <a:gd name="connsiteX13" fmla="*/ 2418041 w 2768355"/>
                <a:gd name="connsiteY13" fmla="*/ 281097 h 1790261"/>
                <a:gd name="connsiteX14" fmla="*/ 2459523 w 2768355"/>
                <a:gd name="connsiteY14" fmla="*/ 241361 h 1790261"/>
                <a:gd name="connsiteX15" fmla="*/ 2428958 w 2768355"/>
                <a:gd name="connsiteY15" fmla="*/ 155778 h 1790261"/>
                <a:gd name="connsiteX16" fmla="*/ 2333332 w 2768355"/>
                <a:gd name="connsiteY16" fmla="*/ 107747 h 1790261"/>
                <a:gd name="connsiteX17" fmla="*/ 1921135 w 2768355"/>
                <a:gd name="connsiteY17" fmla="*/ 23910 h 1790261"/>
                <a:gd name="connsiteX18" fmla="*/ 1668752 w 2768355"/>
                <a:gd name="connsiteY18" fmla="*/ 15614 h 1790261"/>
                <a:gd name="connsiteX19" fmla="*/ 1576182 w 2768355"/>
                <a:gd name="connsiteY19" fmla="*/ 57969 h 1790261"/>
                <a:gd name="connsiteX20" fmla="*/ 1556969 w 2768355"/>
                <a:gd name="connsiteY20" fmla="*/ 91154 h 1790261"/>
                <a:gd name="connsiteX21" fmla="*/ 1566139 w 2768355"/>
                <a:gd name="connsiteY21" fmla="*/ 105564 h 1790261"/>
                <a:gd name="connsiteX22" fmla="*/ 1629453 w 2768355"/>
                <a:gd name="connsiteY22" fmla="*/ 112550 h 1790261"/>
                <a:gd name="connsiteX23" fmla="*/ 1921135 w 2768355"/>
                <a:gd name="connsiteY23" fmla="*/ 135256 h 1790261"/>
                <a:gd name="connsiteX24" fmla="*/ 2163912 w 2768355"/>
                <a:gd name="connsiteY24" fmla="*/ 144425 h 1790261"/>
                <a:gd name="connsiteX25" fmla="*/ 2044270 w 2768355"/>
                <a:gd name="connsiteY25" fmla="*/ 119100 h 1790261"/>
                <a:gd name="connsiteX26" fmla="*/ 1922445 w 2768355"/>
                <a:gd name="connsiteY26" fmla="*/ 104254 h 1790261"/>
                <a:gd name="connsiteX27" fmla="*/ 1800183 w 2768355"/>
                <a:gd name="connsiteY27" fmla="*/ 93337 h 1790261"/>
                <a:gd name="connsiteX28" fmla="*/ 1681414 w 2768355"/>
                <a:gd name="connsiteY28" fmla="*/ 78491 h 1790261"/>
                <a:gd name="connsiteX29" fmla="*/ 1682288 w 2768355"/>
                <a:gd name="connsiteY29" fmla="*/ 73688 h 1790261"/>
                <a:gd name="connsiteX30" fmla="*/ 1710670 w 2768355"/>
                <a:gd name="connsiteY30" fmla="*/ 75435 h 1790261"/>
                <a:gd name="connsiteX31" fmla="*/ 2044706 w 2768355"/>
                <a:gd name="connsiteY31" fmla="*/ 96394 h 1790261"/>
                <a:gd name="connsiteX32" fmla="*/ 2246002 w 2768355"/>
                <a:gd name="connsiteY32" fmla="*/ 152722 h 1790261"/>
                <a:gd name="connsiteX33" fmla="*/ 2277004 w 2768355"/>
                <a:gd name="connsiteY33" fmla="*/ 170624 h 1790261"/>
                <a:gd name="connsiteX34" fmla="*/ 2266524 w 2768355"/>
                <a:gd name="connsiteY34" fmla="*/ 178921 h 1790261"/>
                <a:gd name="connsiteX35" fmla="*/ 2233339 w 2768355"/>
                <a:gd name="connsiteY35" fmla="*/ 199006 h 1790261"/>
                <a:gd name="connsiteX36" fmla="*/ 1956503 w 2768355"/>
                <a:gd name="connsiteY36" fmla="*/ 276293 h 1790261"/>
                <a:gd name="connsiteX37" fmla="*/ 1618973 w 2768355"/>
                <a:gd name="connsiteY37" fmla="*/ 296379 h 1790261"/>
                <a:gd name="connsiteX38" fmla="*/ 1128617 w 2768355"/>
                <a:gd name="connsiteY38" fmla="*/ 287646 h 1790261"/>
                <a:gd name="connsiteX39" fmla="*/ 598088 w 2768355"/>
                <a:gd name="connsiteY39" fmla="*/ 273673 h 1790261"/>
                <a:gd name="connsiteX40" fmla="*/ 347888 w 2768355"/>
                <a:gd name="connsiteY40" fmla="*/ 235248 h 1790261"/>
                <a:gd name="connsiteX41" fmla="*/ 263615 w 2768355"/>
                <a:gd name="connsiteY41" fmla="*/ 202936 h 1790261"/>
                <a:gd name="connsiteX42" fmla="*/ 235669 w 2768355"/>
                <a:gd name="connsiteY42" fmla="*/ 160581 h 1790261"/>
                <a:gd name="connsiteX43" fmla="*/ 246585 w 2768355"/>
                <a:gd name="connsiteY43" fmla="*/ 130016 h 1790261"/>
                <a:gd name="connsiteX44" fmla="*/ 274531 w 2768355"/>
                <a:gd name="connsiteY44" fmla="*/ 144862 h 1790261"/>
                <a:gd name="connsiteX45" fmla="*/ 359241 w 2768355"/>
                <a:gd name="connsiteY45" fmla="*/ 169751 h 1790261"/>
                <a:gd name="connsiteX46" fmla="*/ 613371 w 2768355"/>
                <a:gd name="connsiteY46" fmla="*/ 124339 h 1790261"/>
                <a:gd name="connsiteX47" fmla="*/ 887586 w 2768355"/>
                <a:gd name="connsiteY47" fmla="*/ 113423 h 1790261"/>
                <a:gd name="connsiteX48" fmla="*/ 1023821 w 2768355"/>
                <a:gd name="connsiteY48" fmla="*/ 106000 h 1790261"/>
                <a:gd name="connsiteX49" fmla="*/ 1036484 w 2768355"/>
                <a:gd name="connsiteY49" fmla="*/ 97267 h 1790261"/>
                <a:gd name="connsiteX50" fmla="*/ 1023821 w 2768355"/>
                <a:gd name="connsiteY50" fmla="*/ 23037 h 1790261"/>
                <a:gd name="connsiteX51" fmla="*/ 988889 w 2768355"/>
                <a:gd name="connsiteY51" fmla="*/ 331 h 1790261"/>
                <a:gd name="connsiteX52" fmla="*/ 940421 w 2768355"/>
                <a:gd name="connsiteY52" fmla="*/ 6881 h 1790261"/>
                <a:gd name="connsiteX53" fmla="*/ 694151 w 2768355"/>
                <a:gd name="connsiteY53" fmla="*/ 27840 h 1790261"/>
                <a:gd name="connsiteX54" fmla="*/ 330422 w 2768355"/>
                <a:gd name="connsiteY54" fmla="*/ 57969 h 1790261"/>
                <a:gd name="connsiteX55" fmla="*/ 101618 w 2768355"/>
                <a:gd name="connsiteY55" fmla="*/ 102507 h 1790261"/>
                <a:gd name="connsiteX56" fmla="*/ 18655 w 2768355"/>
                <a:gd name="connsiteY56" fmla="*/ 151412 h 1790261"/>
                <a:gd name="connsiteX57" fmla="*/ 10358 w 2768355"/>
                <a:gd name="connsiteY57" fmla="*/ 223459 h 1790261"/>
                <a:gd name="connsiteX58" fmla="*/ 57516 w 2768355"/>
                <a:gd name="connsiteY58" fmla="*/ 278040 h 1790261"/>
                <a:gd name="connsiteX59" fmla="*/ 135677 w 2768355"/>
                <a:gd name="connsiteY59" fmla="*/ 354454 h 1790261"/>
                <a:gd name="connsiteX60" fmla="*/ 233486 w 2768355"/>
                <a:gd name="connsiteY60" fmla="*/ 528677 h 1790261"/>
                <a:gd name="connsiteX61" fmla="*/ 464473 w 2768355"/>
                <a:gd name="connsiteY61" fmla="*/ 1033443 h 1790261"/>
                <a:gd name="connsiteX62" fmla="*/ 591538 w 2768355"/>
                <a:gd name="connsiteY62" fmla="*/ 1317265 h 1790261"/>
                <a:gd name="connsiteX63" fmla="*/ 655289 w 2768355"/>
                <a:gd name="connsiteY63" fmla="*/ 1584494 h 1790261"/>
                <a:gd name="connsiteX64" fmla="*/ 767944 w 2768355"/>
                <a:gd name="connsiteY64" fmla="*/ 1728152 h 1790261"/>
                <a:gd name="connsiteX65" fmla="*/ 1110714 w 2768355"/>
                <a:gd name="connsiteY65" fmla="*/ 1788846 h 1790261"/>
                <a:gd name="connsiteX66" fmla="*/ 1512431 w 2768355"/>
                <a:gd name="connsiteY66" fmla="*/ 1770070 h 1790261"/>
                <a:gd name="connsiteX67" fmla="*/ 1759575 w 2768355"/>
                <a:gd name="connsiteY67" fmla="*/ 1721602 h 1790261"/>
                <a:gd name="connsiteX68" fmla="*/ 1775731 w 2768355"/>
                <a:gd name="connsiteY68" fmla="*/ 1711559 h 1790261"/>
                <a:gd name="connsiteX69" fmla="*/ 1846031 w 2768355"/>
                <a:gd name="connsiteY69" fmla="*/ 1543449 h 1790261"/>
                <a:gd name="connsiteX70" fmla="*/ 1872667 w 2768355"/>
                <a:gd name="connsiteY70" fmla="*/ 1519870 h 1790261"/>
                <a:gd name="connsiteX71" fmla="*/ 1982266 w 2768355"/>
                <a:gd name="connsiteY71" fmla="*/ 1474459 h 1790261"/>
                <a:gd name="connsiteX72" fmla="*/ 2053439 w 2768355"/>
                <a:gd name="connsiteY72" fmla="*/ 1391495 h 1790261"/>
                <a:gd name="connsiteX73" fmla="*/ 2154742 w 2768355"/>
                <a:gd name="connsiteY73" fmla="*/ 1296742 h 1790261"/>
                <a:gd name="connsiteX74" fmla="*/ 2454283 w 2768355"/>
                <a:gd name="connsiteY74" fmla="*/ 1124266 h 1790261"/>
                <a:gd name="connsiteX75" fmla="*/ 96378 w 2768355"/>
                <a:gd name="connsiteY75" fmla="*/ 180667 h 1790261"/>
                <a:gd name="connsiteX76" fmla="*/ 99435 w 2768355"/>
                <a:gd name="connsiteY76" fmla="*/ 147919 h 1790261"/>
                <a:gd name="connsiteX77" fmla="*/ 128253 w 2768355"/>
                <a:gd name="connsiteY77" fmla="*/ 157088 h 1790261"/>
                <a:gd name="connsiteX78" fmla="*/ 410329 w 2768355"/>
                <a:gd name="connsiteY78" fmla="*/ 284153 h 1790261"/>
                <a:gd name="connsiteX79" fmla="*/ 525168 w 2768355"/>
                <a:gd name="connsiteY79" fmla="*/ 298999 h 1790261"/>
                <a:gd name="connsiteX80" fmla="*/ 470586 w 2768355"/>
                <a:gd name="connsiteY80" fmla="*/ 308605 h 1790261"/>
                <a:gd name="connsiteX81" fmla="*/ 191131 w 2768355"/>
                <a:gd name="connsiteY81" fmla="*/ 278913 h 1790261"/>
                <a:gd name="connsiteX82" fmla="*/ 96378 w 2768355"/>
                <a:gd name="connsiteY82" fmla="*/ 180667 h 1790261"/>
                <a:gd name="connsiteX83" fmla="*/ 347451 w 2768355"/>
                <a:gd name="connsiteY83" fmla="*/ 467546 h 1790261"/>
                <a:gd name="connsiteX84" fmla="*/ 338718 w 2768355"/>
                <a:gd name="connsiteY84" fmla="*/ 431740 h 1790261"/>
                <a:gd name="connsiteX85" fmla="*/ 478009 w 2768355"/>
                <a:gd name="connsiteY85" fmla="*/ 446587 h 1790261"/>
                <a:gd name="connsiteX86" fmla="*/ 612061 w 2768355"/>
                <a:gd name="connsiteY86" fmla="*/ 456193 h 1790261"/>
                <a:gd name="connsiteX87" fmla="*/ 846541 w 2768355"/>
                <a:gd name="connsiteY87" fmla="*/ 487195 h 1790261"/>
                <a:gd name="connsiteX88" fmla="*/ 876670 w 2768355"/>
                <a:gd name="connsiteY88" fmla="*/ 497674 h 1790261"/>
                <a:gd name="connsiteX89" fmla="*/ 881473 w 2768355"/>
                <a:gd name="connsiteY89" fmla="*/ 503351 h 1790261"/>
                <a:gd name="connsiteX90" fmla="*/ 675375 w 2768355"/>
                <a:gd name="connsiteY90" fmla="*/ 502914 h 1790261"/>
                <a:gd name="connsiteX91" fmla="*/ 578002 w 2768355"/>
                <a:gd name="connsiteY91" fmla="*/ 498111 h 1790261"/>
                <a:gd name="connsiteX92" fmla="*/ 360114 w 2768355"/>
                <a:gd name="connsiteY92" fmla="*/ 481082 h 1790261"/>
                <a:gd name="connsiteX93" fmla="*/ 347451 w 2768355"/>
                <a:gd name="connsiteY93" fmla="*/ 467546 h 1790261"/>
                <a:gd name="connsiteX94" fmla="*/ 363607 w 2768355"/>
                <a:gd name="connsiteY94" fmla="*/ 517760 h 1790261"/>
                <a:gd name="connsiteX95" fmla="*/ 455740 w 2768355"/>
                <a:gd name="connsiteY95" fmla="*/ 531733 h 1790261"/>
                <a:gd name="connsiteX96" fmla="*/ 643063 w 2768355"/>
                <a:gd name="connsiteY96" fmla="*/ 559679 h 1790261"/>
                <a:gd name="connsiteX97" fmla="*/ 813356 w 2768355"/>
                <a:gd name="connsiteY97" fmla="*/ 592864 h 1790261"/>
                <a:gd name="connsiteX98" fmla="*/ 792833 w 2768355"/>
                <a:gd name="connsiteY98" fmla="*/ 592864 h 1790261"/>
                <a:gd name="connsiteX99" fmla="*/ 560099 w 2768355"/>
                <a:gd name="connsiteY99" fmla="*/ 591991 h 1790261"/>
                <a:gd name="connsiteX100" fmla="*/ 373650 w 2768355"/>
                <a:gd name="connsiteY100" fmla="*/ 573215 h 1790261"/>
                <a:gd name="connsiteX101" fmla="*/ 363607 w 2768355"/>
                <a:gd name="connsiteY101" fmla="*/ 517760 h 1790261"/>
                <a:gd name="connsiteX102" fmla="*/ 396356 w 2768355"/>
                <a:gd name="connsiteY102" fmla="*/ 621683 h 1790261"/>
                <a:gd name="connsiteX103" fmla="*/ 489362 w 2768355"/>
                <a:gd name="connsiteY103" fmla="*/ 629106 h 1790261"/>
                <a:gd name="connsiteX104" fmla="*/ 602018 w 2768355"/>
                <a:gd name="connsiteY104" fmla="*/ 634782 h 1790261"/>
                <a:gd name="connsiteX105" fmla="*/ 810736 w 2768355"/>
                <a:gd name="connsiteY105" fmla="*/ 655305 h 1790261"/>
                <a:gd name="connsiteX106" fmla="*/ 858767 w 2768355"/>
                <a:gd name="connsiteY106" fmla="*/ 670587 h 1790261"/>
                <a:gd name="connsiteX107" fmla="*/ 851781 w 2768355"/>
                <a:gd name="connsiteY107" fmla="*/ 674954 h 1790261"/>
                <a:gd name="connsiteX108" fmla="*/ 552240 w 2768355"/>
                <a:gd name="connsiteY108" fmla="*/ 679757 h 1790261"/>
                <a:gd name="connsiteX109" fmla="*/ 407272 w 2768355"/>
                <a:gd name="connsiteY109" fmla="*/ 674954 h 1790261"/>
                <a:gd name="connsiteX110" fmla="*/ 396356 w 2768355"/>
                <a:gd name="connsiteY110" fmla="*/ 621683 h 1790261"/>
                <a:gd name="connsiteX111" fmla="*/ 426921 w 2768355"/>
                <a:gd name="connsiteY111" fmla="*/ 749184 h 1790261"/>
                <a:gd name="connsiteX112" fmla="*/ 414695 w 2768355"/>
                <a:gd name="connsiteY112" fmla="*/ 708139 h 1790261"/>
                <a:gd name="connsiteX113" fmla="*/ 895009 w 2768355"/>
                <a:gd name="connsiteY113" fmla="*/ 755297 h 1790261"/>
                <a:gd name="connsiteX114" fmla="*/ 895446 w 2768355"/>
                <a:gd name="connsiteY114" fmla="*/ 763157 h 1790261"/>
                <a:gd name="connsiteX115" fmla="*/ 784537 w 2768355"/>
                <a:gd name="connsiteY115" fmla="*/ 773637 h 1790261"/>
                <a:gd name="connsiteX116" fmla="*/ 596341 w 2768355"/>
                <a:gd name="connsiteY116" fmla="*/ 769707 h 1790261"/>
                <a:gd name="connsiteX117" fmla="*/ 460107 w 2768355"/>
                <a:gd name="connsiteY117" fmla="*/ 769707 h 1790261"/>
                <a:gd name="connsiteX118" fmla="*/ 426921 w 2768355"/>
                <a:gd name="connsiteY118" fmla="*/ 749184 h 1790261"/>
                <a:gd name="connsiteX119" fmla="*/ 459670 w 2768355"/>
                <a:gd name="connsiteY119" fmla="*/ 816865 h 1790261"/>
                <a:gd name="connsiteX120" fmla="*/ 685854 w 2768355"/>
                <a:gd name="connsiteY120" fmla="*/ 826471 h 1790261"/>
                <a:gd name="connsiteX121" fmla="*/ 834315 w 2768355"/>
                <a:gd name="connsiteY121" fmla="*/ 841754 h 1790261"/>
                <a:gd name="connsiteX122" fmla="*/ 903742 w 2768355"/>
                <a:gd name="connsiteY122" fmla="*/ 866643 h 1790261"/>
                <a:gd name="connsiteX123" fmla="*/ 802876 w 2768355"/>
                <a:gd name="connsiteY123" fmla="*/ 871446 h 1790261"/>
                <a:gd name="connsiteX124" fmla="*/ 483249 w 2768355"/>
                <a:gd name="connsiteY124" fmla="*/ 871446 h 1790261"/>
                <a:gd name="connsiteX125" fmla="*/ 459670 w 2768355"/>
                <a:gd name="connsiteY125" fmla="*/ 816865 h 1790261"/>
                <a:gd name="connsiteX126" fmla="*/ 526041 w 2768355"/>
                <a:gd name="connsiteY126" fmla="*/ 953536 h 1790261"/>
                <a:gd name="connsiteX127" fmla="*/ 502025 w 2768355"/>
                <a:gd name="connsiteY127" fmla="*/ 918167 h 1790261"/>
                <a:gd name="connsiteX128" fmla="*/ 502898 w 2768355"/>
                <a:gd name="connsiteY128" fmla="*/ 912491 h 1790261"/>
                <a:gd name="connsiteX129" fmla="*/ 881036 w 2768355"/>
                <a:gd name="connsiteY129" fmla="*/ 937817 h 1790261"/>
                <a:gd name="connsiteX130" fmla="*/ 882346 w 2768355"/>
                <a:gd name="connsiteY130" fmla="*/ 944366 h 1790261"/>
                <a:gd name="connsiteX131" fmla="*/ 853091 w 2768355"/>
                <a:gd name="connsiteY131" fmla="*/ 957029 h 1790261"/>
                <a:gd name="connsiteX132" fmla="*/ 721223 w 2768355"/>
                <a:gd name="connsiteY132" fmla="*/ 967509 h 1790261"/>
                <a:gd name="connsiteX133" fmla="*/ 539577 w 2768355"/>
                <a:gd name="connsiteY133" fmla="*/ 960086 h 1790261"/>
                <a:gd name="connsiteX134" fmla="*/ 526041 w 2768355"/>
                <a:gd name="connsiteY134" fmla="*/ 953536 h 1790261"/>
                <a:gd name="connsiteX135" fmla="*/ 583679 w 2768355"/>
                <a:gd name="connsiteY135" fmla="*/ 1062262 h 1790261"/>
                <a:gd name="connsiteX136" fmla="*/ 556606 w 2768355"/>
                <a:gd name="connsiteY136" fmla="*/ 1005497 h 1790261"/>
                <a:gd name="connsiteX137" fmla="*/ 908545 w 2768355"/>
                <a:gd name="connsiteY137" fmla="*/ 1034316 h 1790261"/>
                <a:gd name="connsiteX138" fmla="*/ 864444 w 2768355"/>
                <a:gd name="connsiteY138" fmla="*/ 1057459 h 1790261"/>
                <a:gd name="connsiteX139" fmla="*/ 749169 w 2768355"/>
                <a:gd name="connsiteY139" fmla="*/ 1062698 h 1790261"/>
                <a:gd name="connsiteX140" fmla="*/ 583679 w 2768355"/>
                <a:gd name="connsiteY140" fmla="*/ 1062262 h 1790261"/>
                <a:gd name="connsiteX141" fmla="*/ 628217 w 2768355"/>
                <a:gd name="connsiteY141" fmla="*/ 1156141 h 1790261"/>
                <a:gd name="connsiteX142" fmla="*/ 605074 w 2768355"/>
                <a:gd name="connsiteY142" fmla="*/ 1101560 h 1790261"/>
                <a:gd name="connsiteX143" fmla="*/ 815103 w 2768355"/>
                <a:gd name="connsiteY143" fmla="*/ 1118153 h 1790261"/>
                <a:gd name="connsiteX144" fmla="*/ 926885 w 2768355"/>
                <a:gd name="connsiteY144" fmla="*/ 1128196 h 1790261"/>
                <a:gd name="connsiteX145" fmla="*/ 967493 w 2768355"/>
                <a:gd name="connsiteY145" fmla="*/ 1146972 h 1790261"/>
                <a:gd name="connsiteX146" fmla="*/ 628217 w 2768355"/>
                <a:gd name="connsiteY146" fmla="*/ 1156141 h 1790261"/>
                <a:gd name="connsiteX147" fmla="*/ 687601 w 2768355"/>
                <a:gd name="connsiteY147" fmla="*/ 1280150 h 1790261"/>
                <a:gd name="connsiteX148" fmla="*/ 657909 w 2768355"/>
                <a:gd name="connsiteY148" fmla="*/ 1216836 h 1790261"/>
                <a:gd name="connsiteX149" fmla="*/ 1070542 w 2768355"/>
                <a:gd name="connsiteY149" fmla="*/ 1233428 h 1790261"/>
                <a:gd name="connsiteX150" fmla="*/ 1053513 w 2768355"/>
                <a:gd name="connsiteY150" fmla="*/ 1243471 h 1790261"/>
                <a:gd name="connsiteX151" fmla="*/ 936928 w 2768355"/>
                <a:gd name="connsiteY151" fmla="*/ 1266614 h 1790261"/>
                <a:gd name="connsiteX152" fmla="*/ 687601 w 2768355"/>
                <a:gd name="connsiteY152" fmla="*/ 1280150 h 1790261"/>
                <a:gd name="connsiteX153" fmla="*/ 726899 w 2768355"/>
                <a:gd name="connsiteY153" fmla="*/ 1363550 h 1790261"/>
                <a:gd name="connsiteX154" fmla="*/ 711617 w 2768355"/>
                <a:gd name="connsiteY154" fmla="*/ 1322068 h 1790261"/>
                <a:gd name="connsiteX155" fmla="*/ 1105038 w 2768355"/>
                <a:gd name="connsiteY155" fmla="*/ 1325998 h 1790261"/>
                <a:gd name="connsiteX156" fmla="*/ 1019891 w 2768355"/>
                <a:gd name="connsiteY156" fmla="*/ 1357437 h 1790261"/>
                <a:gd name="connsiteX157" fmla="*/ 740872 w 2768355"/>
                <a:gd name="connsiteY157" fmla="*/ 1363550 h 1790261"/>
                <a:gd name="connsiteX158" fmla="*/ 726899 w 2768355"/>
                <a:gd name="connsiteY158" fmla="*/ 1363550 h 1790261"/>
                <a:gd name="connsiteX159" fmla="*/ 1094558 w 2768355"/>
                <a:gd name="connsiteY159" fmla="*/ 1429484 h 1790261"/>
                <a:gd name="connsiteX160" fmla="*/ 1077092 w 2768355"/>
                <a:gd name="connsiteY160" fmla="*/ 1439090 h 1790261"/>
                <a:gd name="connsiteX161" fmla="*/ 979719 w 2768355"/>
                <a:gd name="connsiteY161" fmla="*/ 1461359 h 1790261"/>
                <a:gd name="connsiteX162" fmla="*/ 760085 w 2768355"/>
                <a:gd name="connsiteY162" fmla="*/ 1454373 h 1790261"/>
                <a:gd name="connsiteX163" fmla="*/ 745675 w 2768355"/>
                <a:gd name="connsiteY163" fmla="*/ 1401975 h 1790261"/>
                <a:gd name="connsiteX164" fmla="*/ 1094558 w 2768355"/>
                <a:gd name="connsiteY164" fmla="*/ 1429484 h 1790261"/>
                <a:gd name="connsiteX165" fmla="*/ 1140843 w 2768355"/>
                <a:gd name="connsiteY165" fmla="*/ 1527293 h 1790261"/>
                <a:gd name="connsiteX166" fmla="*/ 1074909 w 2768355"/>
                <a:gd name="connsiteY166" fmla="*/ 1549562 h 1790261"/>
                <a:gd name="connsiteX167" fmla="*/ 774057 w 2768355"/>
                <a:gd name="connsiteY167" fmla="*/ 1529040 h 1790261"/>
                <a:gd name="connsiteX168" fmla="*/ 768381 w 2768355"/>
                <a:gd name="connsiteY168" fmla="*/ 1493234 h 1790261"/>
                <a:gd name="connsiteX169" fmla="*/ 793270 w 2768355"/>
                <a:gd name="connsiteY169" fmla="*/ 1493234 h 1790261"/>
                <a:gd name="connsiteX170" fmla="*/ 920772 w 2768355"/>
                <a:gd name="connsiteY170" fmla="*/ 1501531 h 1790261"/>
                <a:gd name="connsiteX171" fmla="*/ 1140843 w 2768355"/>
                <a:gd name="connsiteY171" fmla="*/ 1527293 h 1790261"/>
                <a:gd name="connsiteX172" fmla="*/ 1412438 w 2768355"/>
                <a:gd name="connsiteY172" fmla="*/ 1668331 h 1790261"/>
                <a:gd name="connsiteX173" fmla="*/ 1111587 w 2768355"/>
                <a:gd name="connsiteY173" fmla="*/ 1680557 h 1790261"/>
                <a:gd name="connsiteX174" fmla="*/ 932124 w 2768355"/>
                <a:gd name="connsiteY174" fmla="*/ 1668331 h 1790261"/>
                <a:gd name="connsiteX175" fmla="*/ 782790 w 2768355"/>
                <a:gd name="connsiteY175" fmla="*/ 1644752 h 1790261"/>
                <a:gd name="connsiteX176" fmla="*/ 776677 w 2768355"/>
                <a:gd name="connsiteY176" fmla="*/ 1642568 h 1790261"/>
                <a:gd name="connsiteX177" fmla="*/ 751352 w 2768355"/>
                <a:gd name="connsiteY177" fmla="*/ 1581001 h 1790261"/>
                <a:gd name="connsiteX178" fmla="*/ 1474006 w 2768355"/>
                <a:gd name="connsiteY178" fmla="*/ 1640822 h 1790261"/>
                <a:gd name="connsiteX179" fmla="*/ 1412438 w 2768355"/>
                <a:gd name="connsiteY179" fmla="*/ 1668331 h 1790261"/>
                <a:gd name="connsiteX180" fmla="*/ 1831185 w 2768355"/>
                <a:gd name="connsiteY180" fmla="*/ 400302 h 1790261"/>
                <a:gd name="connsiteX181" fmla="*/ 1575745 w 2768355"/>
                <a:gd name="connsiteY181" fmla="*/ 429557 h 1790261"/>
                <a:gd name="connsiteX182" fmla="*/ 1210270 w 2768355"/>
                <a:gd name="connsiteY182" fmla="*/ 438727 h 1790261"/>
                <a:gd name="connsiteX183" fmla="*/ 1033427 w 2768355"/>
                <a:gd name="connsiteY183" fmla="*/ 434360 h 1790261"/>
                <a:gd name="connsiteX184" fmla="*/ 796327 w 2768355"/>
                <a:gd name="connsiteY184" fmla="*/ 421261 h 1790261"/>
                <a:gd name="connsiteX185" fmla="*/ 571452 w 2768355"/>
                <a:gd name="connsiteY185" fmla="*/ 403795 h 1790261"/>
                <a:gd name="connsiteX186" fmla="*/ 291560 w 2768355"/>
                <a:gd name="connsiteY186" fmla="*/ 369736 h 1790261"/>
                <a:gd name="connsiteX187" fmla="*/ 211217 w 2768355"/>
                <a:gd name="connsiteY187" fmla="*/ 332621 h 1790261"/>
                <a:gd name="connsiteX188" fmla="*/ 176722 w 2768355"/>
                <a:gd name="connsiteY188" fmla="*/ 291576 h 1790261"/>
                <a:gd name="connsiteX189" fmla="*/ 284574 w 2768355"/>
                <a:gd name="connsiteY189" fmla="*/ 319522 h 1790261"/>
                <a:gd name="connsiteX190" fmla="*/ 594158 w 2768355"/>
                <a:gd name="connsiteY190" fmla="*/ 369300 h 1790261"/>
                <a:gd name="connsiteX191" fmla="*/ 1022074 w 2768355"/>
                <a:gd name="connsiteY191" fmla="*/ 396372 h 1790261"/>
                <a:gd name="connsiteX192" fmla="*/ 1463526 w 2768355"/>
                <a:gd name="connsiteY192" fmla="*/ 398555 h 1790261"/>
                <a:gd name="connsiteX193" fmla="*/ 1850834 w 2768355"/>
                <a:gd name="connsiteY193" fmla="*/ 385456 h 1790261"/>
                <a:gd name="connsiteX194" fmla="*/ 1895372 w 2768355"/>
                <a:gd name="connsiteY194" fmla="*/ 381962 h 1790261"/>
                <a:gd name="connsiteX195" fmla="*/ 1896246 w 2768355"/>
                <a:gd name="connsiteY195" fmla="*/ 386766 h 1790261"/>
                <a:gd name="connsiteX196" fmla="*/ 1831185 w 2768355"/>
                <a:gd name="connsiteY196" fmla="*/ 400302 h 1790261"/>
                <a:gd name="connsiteX197" fmla="*/ 1979209 w 2768355"/>
                <a:gd name="connsiteY197" fmla="*/ 1325998 h 1790261"/>
                <a:gd name="connsiteX198" fmla="*/ 1931614 w 2768355"/>
                <a:gd name="connsiteY198" fmla="*/ 1382762 h 1790261"/>
                <a:gd name="connsiteX199" fmla="*/ 1925065 w 2768355"/>
                <a:gd name="connsiteY199" fmla="*/ 1388875 h 1790261"/>
                <a:gd name="connsiteX200" fmla="*/ 1920698 w 2768355"/>
                <a:gd name="connsiteY200" fmla="*/ 1386692 h 1790261"/>
                <a:gd name="connsiteX201" fmla="*/ 1974406 w 2768355"/>
                <a:gd name="connsiteY201" fmla="*/ 1259191 h 1790261"/>
                <a:gd name="connsiteX202" fmla="*/ 2132036 w 2768355"/>
                <a:gd name="connsiteY202" fmla="*/ 965762 h 1790261"/>
                <a:gd name="connsiteX203" fmla="*/ 2230719 w 2768355"/>
                <a:gd name="connsiteY203" fmla="*/ 768834 h 1790261"/>
                <a:gd name="connsiteX204" fmla="*/ 2248185 w 2768355"/>
                <a:gd name="connsiteY204" fmla="*/ 753551 h 1790261"/>
                <a:gd name="connsiteX205" fmla="*/ 2328528 w 2768355"/>
                <a:gd name="connsiteY205" fmla="*/ 706393 h 1790261"/>
                <a:gd name="connsiteX206" fmla="*/ 2416295 w 2768355"/>
                <a:gd name="connsiteY206" fmla="*/ 617753 h 1790261"/>
                <a:gd name="connsiteX207" fmla="*/ 2586588 w 2768355"/>
                <a:gd name="connsiteY207" fmla="*/ 578891 h 1790261"/>
                <a:gd name="connsiteX208" fmla="*/ 2672608 w 2768355"/>
                <a:gd name="connsiteY208" fmla="*/ 688927 h 1790261"/>
                <a:gd name="connsiteX209" fmla="*/ 2604927 w 2768355"/>
                <a:gd name="connsiteY209" fmla="*/ 875813 h 1790261"/>
                <a:gd name="connsiteX210" fmla="*/ 2443367 w 2768355"/>
                <a:gd name="connsiteY210" fmla="*/ 1019907 h 1790261"/>
                <a:gd name="connsiteX211" fmla="*/ 2306696 w 2768355"/>
                <a:gd name="connsiteY211" fmla="*/ 1106363 h 1790261"/>
                <a:gd name="connsiteX212" fmla="*/ 1979209 w 2768355"/>
                <a:gd name="connsiteY212" fmla="*/ 1325998 h 17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2768355" h="1790261">
                  <a:moveTo>
                    <a:pt x="2454283" y="1124266"/>
                  </a:moveTo>
                  <a:cubicBezTo>
                    <a:pt x="2540303" y="1067502"/>
                    <a:pt x="2621083" y="1003751"/>
                    <a:pt x="2685271" y="922097"/>
                  </a:cubicBezTo>
                  <a:cubicBezTo>
                    <a:pt x="2742908" y="848740"/>
                    <a:pt x="2781770" y="767960"/>
                    <a:pt x="2768234" y="670587"/>
                  </a:cubicBezTo>
                  <a:cubicBezTo>
                    <a:pt x="2757754" y="595047"/>
                    <a:pt x="2725006" y="531733"/>
                    <a:pt x="2666058" y="483265"/>
                  </a:cubicBezTo>
                  <a:cubicBezTo>
                    <a:pt x="2616280" y="442657"/>
                    <a:pt x="2557333" y="425191"/>
                    <a:pt x="2494892" y="421697"/>
                  </a:cubicBezTo>
                  <a:cubicBezTo>
                    <a:pt x="2443367" y="418641"/>
                    <a:pt x="2401449" y="439163"/>
                    <a:pt x="2376123" y="485885"/>
                  </a:cubicBezTo>
                  <a:cubicBezTo>
                    <a:pt x="2362587" y="510337"/>
                    <a:pt x="2349487" y="536100"/>
                    <a:pt x="2337261" y="561425"/>
                  </a:cubicBezTo>
                  <a:cubicBezTo>
                    <a:pt x="2319359" y="592864"/>
                    <a:pt x="2281807" y="646572"/>
                    <a:pt x="2280497" y="645699"/>
                  </a:cubicBezTo>
                  <a:cubicBezTo>
                    <a:pt x="2287047" y="622119"/>
                    <a:pt x="2288793" y="618190"/>
                    <a:pt x="2294906" y="594174"/>
                  </a:cubicBezTo>
                  <a:cubicBezTo>
                    <a:pt x="2308443" y="543086"/>
                    <a:pt x="2323288" y="491998"/>
                    <a:pt x="2335078" y="440037"/>
                  </a:cubicBezTo>
                  <a:cubicBezTo>
                    <a:pt x="2346868" y="386766"/>
                    <a:pt x="2330275" y="380652"/>
                    <a:pt x="2291850" y="367116"/>
                  </a:cubicBezTo>
                  <a:cubicBezTo>
                    <a:pt x="2277004" y="361877"/>
                    <a:pt x="2264778" y="355763"/>
                    <a:pt x="2253861" y="348340"/>
                  </a:cubicBezTo>
                  <a:cubicBezTo>
                    <a:pt x="2275257" y="337861"/>
                    <a:pt x="2298836" y="328255"/>
                    <a:pt x="2315866" y="321705"/>
                  </a:cubicBezTo>
                  <a:cubicBezTo>
                    <a:pt x="2352544" y="307295"/>
                    <a:pt x="2381800" y="295943"/>
                    <a:pt x="2418041" y="281097"/>
                  </a:cubicBezTo>
                  <a:cubicBezTo>
                    <a:pt x="2436381" y="273673"/>
                    <a:pt x="2451663" y="261011"/>
                    <a:pt x="2459523" y="241361"/>
                  </a:cubicBezTo>
                  <a:cubicBezTo>
                    <a:pt x="2472622" y="209049"/>
                    <a:pt x="2463890" y="178484"/>
                    <a:pt x="2428958" y="155778"/>
                  </a:cubicBezTo>
                  <a:cubicBezTo>
                    <a:pt x="2398829" y="136566"/>
                    <a:pt x="2366517" y="119973"/>
                    <a:pt x="2333332" y="107747"/>
                  </a:cubicBezTo>
                  <a:cubicBezTo>
                    <a:pt x="2200590" y="58405"/>
                    <a:pt x="2061736" y="34826"/>
                    <a:pt x="1921135" y="23910"/>
                  </a:cubicBezTo>
                  <a:cubicBezTo>
                    <a:pt x="1837298" y="17360"/>
                    <a:pt x="1752588" y="19980"/>
                    <a:pt x="1668752" y="15614"/>
                  </a:cubicBezTo>
                  <a:cubicBezTo>
                    <a:pt x="1629016" y="13431"/>
                    <a:pt x="1601071" y="31770"/>
                    <a:pt x="1576182" y="57969"/>
                  </a:cubicBezTo>
                  <a:cubicBezTo>
                    <a:pt x="1567449" y="67138"/>
                    <a:pt x="1562209" y="79365"/>
                    <a:pt x="1556969" y="91154"/>
                  </a:cubicBezTo>
                  <a:cubicBezTo>
                    <a:pt x="1553040" y="99450"/>
                    <a:pt x="1556096" y="104690"/>
                    <a:pt x="1566139" y="105564"/>
                  </a:cubicBezTo>
                  <a:cubicBezTo>
                    <a:pt x="1587535" y="107310"/>
                    <a:pt x="1608494" y="110803"/>
                    <a:pt x="1629453" y="112550"/>
                  </a:cubicBezTo>
                  <a:cubicBezTo>
                    <a:pt x="1726826" y="120410"/>
                    <a:pt x="1823762" y="129143"/>
                    <a:pt x="1921135" y="135256"/>
                  </a:cubicBezTo>
                  <a:cubicBezTo>
                    <a:pt x="2001915" y="140059"/>
                    <a:pt x="2082695" y="141369"/>
                    <a:pt x="2163912" y="144425"/>
                  </a:cubicBezTo>
                  <a:cubicBezTo>
                    <a:pt x="2124613" y="133509"/>
                    <a:pt x="2084442" y="125213"/>
                    <a:pt x="2044270" y="119100"/>
                  </a:cubicBezTo>
                  <a:cubicBezTo>
                    <a:pt x="2003661" y="112987"/>
                    <a:pt x="1963053" y="108620"/>
                    <a:pt x="1922445" y="104254"/>
                  </a:cubicBezTo>
                  <a:cubicBezTo>
                    <a:pt x="1881836" y="99887"/>
                    <a:pt x="1840791" y="97704"/>
                    <a:pt x="1800183" y="93337"/>
                  </a:cubicBezTo>
                  <a:cubicBezTo>
                    <a:pt x="1760448" y="88971"/>
                    <a:pt x="1721149" y="83294"/>
                    <a:pt x="1681414" y="78491"/>
                  </a:cubicBezTo>
                  <a:cubicBezTo>
                    <a:pt x="1681851" y="76745"/>
                    <a:pt x="1681851" y="74998"/>
                    <a:pt x="1682288" y="73688"/>
                  </a:cubicBezTo>
                  <a:cubicBezTo>
                    <a:pt x="1691894" y="74125"/>
                    <a:pt x="1701063" y="75435"/>
                    <a:pt x="1710670" y="75435"/>
                  </a:cubicBezTo>
                  <a:cubicBezTo>
                    <a:pt x="1822452" y="75871"/>
                    <a:pt x="1933798" y="81111"/>
                    <a:pt x="2044706" y="96394"/>
                  </a:cubicBezTo>
                  <a:cubicBezTo>
                    <a:pt x="2114134" y="106000"/>
                    <a:pt x="2182688" y="120846"/>
                    <a:pt x="2246002" y="152722"/>
                  </a:cubicBezTo>
                  <a:cubicBezTo>
                    <a:pt x="2256045" y="157961"/>
                    <a:pt x="2265651" y="163638"/>
                    <a:pt x="2277004" y="170624"/>
                  </a:cubicBezTo>
                  <a:cubicBezTo>
                    <a:pt x="2271764" y="174991"/>
                    <a:pt x="2269144" y="177174"/>
                    <a:pt x="2266524" y="178921"/>
                  </a:cubicBezTo>
                  <a:cubicBezTo>
                    <a:pt x="2255608" y="185907"/>
                    <a:pt x="2244692" y="192893"/>
                    <a:pt x="2233339" y="199006"/>
                  </a:cubicBezTo>
                  <a:cubicBezTo>
                    <a:pt x="2146446" y="244418"/>
                    <a:pt x="2052129" y="263194"/>
                    <a:pt x="1956503" y="276293"/>
                  </a:cubicBezTo>
                  <a:cubicBezTo>
                    <a:pt x="1844721" y="291576"/>
                    <a:pt x="1731629" y="297252"/>
                    <a:pt x="1618973" y="296379"/>
                  </a:cubicBezTo>
                  <a:cubicBezTo>
                    <a:pt x="1455667" y="295069"/>
                    <a:pt x="1291923" y="289393"/>
                    <a:pt x="1128617" y="287646"/>
                  </a:cubicBezTo>
                  <a:cubicBezTo>
                    <a:pt x="951774" y="285463"/>
                    <a:pt x="774931" y="287646"/>
                    <a:pt x="598088" y="273673"/>
                  </a:cubicBezTo>
                  <a:cubicBezTo>
                    <a:pt x="513378" y="267124"/>
                    <a:pt x="429541" y="256644"/>
                    <a:pt x="347888" y="235248"/>
                  </a:cubicBezTo>
                  <a:cubicBezTo>
                    <a:pt x="319069" y="227825"/>
                    <a:pt x="290687" y="215599"/>
                    <a:pt x="263615" y="202936"/>
                  </a:cubicBezTo>
                  <a:cubicBezTo>
                    <a:pt x="247022" y="195077"/>
                    <a:pt x="233486" y="181104"/>
                    <a:pt x="235669" y="160581"/>
                  </a:cubicBezTo>
                  <a:cubicBezTo>
                    <a:pt x="236542" y="150102"/>
                    <a:pt x="242656" y="140059"/>
                    <a:pt x="246585" y="130016"/>
                  </a:cubicBezTo>
                  <a:cubicBezTo>
                    <a:pt x="250515" y="119536"/>
                    <a:pt x="268418" y="131762"/>
                    <a:pt x="274531" y="144862"/>
                  </a:cubicBezTo>
                  <a:cubicBezTo>
                    <a:pt x="296800" y="176737"/>
                    <a:pt x="325619" y="180231"/>
                    <a:pt x="359241" y="169751"/>
                  </a:cubicBezTo>
                  <a:cubicBezTo>
                    <a:pt x="442204" y="143989"/>
                    <a:pt x="526914" y="128706"/>
                    <a:pt x="613371" y="124339"/>
                  </a:cubicBezTo>
                  <a:cubicBezTo>
                    <a:pt x="704630" y="119536"/>
                    <a:pt x="796327" y="117353"/>
                    <a:pt x="887586" y="113423"/>
                  </a:cubicBezTo>
                  <a:cubicBezTo>
                    <a:pt x="932998" y="111677"/>
                    <a:pt x="978409" y="109057"/>
                    <a:pt x="1023821" y="106000"/>
                  </a:cubicBezTo>
                  <a:cubicBezTo>
                    <a:pt x="1028624" y="105564"/>
                    <a:pt x="1036920" y="99887"/>
                    <a:pt x="1036484" y="97267"/>
                  </a:cubicBezTo>
                  <a:cubicBezTo>
                    <a:pt x="1033427" y="72378"/>
                    <a:pt x="1029934" y="47489"/>
                    <a:pt x="1023821" y="23037"/>
                  </a:cubicBezTo>
                  <a:cubicBezTo>
                    <a:pt x="1019891" y="6881"/>
                    <a:pt x="1006791" y="-1852"/>
                    <a:pt x="988889" y="331"/>
                  </a:cubicBezTo>
                  <a:cubicBezTo>
                    <a:pt x="972733" y="2514"/>
                    <a:pt x="956577" y="5571"/>
                    <a:pt x="940421" y="6881"/>
                  </a:cubicBezTo>
                  <a:cubicBezTo>
                    <a:pt x="858331" y="13867"/>
                    <a:pt x="776241" y="20854"/>
                    <a:pt x="694151" y="27840"/>
                  </a:cubicBezTo>
                  <a:cubicBezTo>
                    <a:pt x="572762" y="37883"/>
                    <a:pt x="451374" y="47053"/>
                    <a:pt x="330422" y="57969"/>
                  </a:cubicBezTo>
                  <a:cubicBezTo>
                    <a:pt x="252698" y="64955"/>
                    <a:pt x="176285" y="79365"/>
                    <a:pt x="101618" y="102507"/>
                  </a:cubicBezTo>
                  <a:cubicBezTo>
                    <a:pt x="70179" y="112113"/>
                    <a:pt x="41360" y="126523"/>
                    <a:pt x="18655" y="151412"/>
                  </a:cubicBezTo>
                  <a:cubicBezTo>
                    <a:pt x="-1868" y="174118"/>
                    <a:pt x="-6671" y="197697"/>
                    <a:pt x="10358" y="223459"/>
                  </a:cubicBezTo>
                  <a:cubicBezTo>
                    <a:pt x="23458" y="243108"/>
                    <a:pt x="40487" y="261011"/>
                    <a:pt x="57516" y="278040"/>
                  </a:cubicBezTo>
                  <a:cubicBezTo>
                    <a:pt x="82842" y="304239"/>
                    <a:pt x="112534" y="326945"/>
                    <a:pt x="135677" y="354454"/>
                  </a:cubicBezTo>
                  <a:cubicBezTo>
                    <a:pt x="178905" y="405978"/>
                    <a:pt x="205540" y="467982"/>
                    <a:pt x="233486" y="528677"/>
                  </a:cubicBezTo>
                  <a:cubicBezTo>
                    <a:pt x="310336" y="696786"/>
                    <a:pt x="387623" y="864896"/>
                    <a:pt x="464473" y="1033443"/>
                  </a:cubicBezTo>
                  <a:cubicBezTo>
                    <a:pt x="507265" y="1127759"/>
                    <a:pt x="550930" y="1221639"/>
                    <a:pt x="591538" y="1317265"/>
                  </a:cubicBezTo>
                  <a:cubicBezTo>
                    <a:pt x="627780" y="1402411"/>
                    <a:pt x="643936" y="1492798"/>
                    <a:pt x="655289" y="1584494"/>
                  </a:cubicBezTo>
                  <a:cubicBezTo>
                    <a:pt x="664022" y="1655231"/>
                    <a:pt x="700700" y="1701953"/>
                    <a:pt x="767944" y="1728152"/>
                  </a:cubicBezTo>
                  <a:cubicBezTo>
                    <a:pt x="878417" y="1770943"/>
                    <a:pt x="993692" y="1784479"/>
                    <a:pt x="1110714" y="1788846"/>
                  </a:cubicBezTo>
                  <a:cubicBezTo>
                    <a:pt x="1244765" y="1793649"/>
                    <a:pt x="1378816" y="1787973"/>
                    <a:pt x="1512431" y="1770070"/>
                  </a:cubicBezTo>
                  <a:cubicBezTo>
                    <a:pt x="1595831" y="1758717"/>
                    <a:pt x="1678358" y="1744308"/>
                    <a:pt x="1759575" y="1721602"/>
                  </a:cubicBezTo>
                  <a:cubicBezTo>
                    <a:pt x="1765688" y="1719855"/>
                    <a:pt x="1772674" y="1716362"/>
                    <a:pt x="1775731" y="1711559"/>
                  </a:cubicBezTo>
                  <a:cubicBezTo>
                    <a:pt x="1807169" y="1658725"/>
                    <a:pt x="1836861" y="1605017"/>
                    <a:pt x="1846031" y="1543449"/>
                  </a:cubicBezTo>
                  <a:cubicBezTo>
                    <a:pt x="1849088" y="1524673"/>
                    <a:pt x="1857384" y="1520743"/>
                    <a:pt x="1872667" y="1519870"/>
                  </a:cubicBezTo>
                  <a:cubicBezTo>
                    <a:pt x="1914585" y="1517687"/>
                    <a:pt x="1952573" y="1503714"/>
                    <a:pt x="1982266" y="1474459"/>
                  </a:cubicBezTo>
                  <a:cubicBezTo>
                    <a:pt x="2008028" y="1449133"/>
                    <a:pt x="2031170" y="1420314"/>
                    <a:pt x="2053439" y="1391495"/>
                  </a:cubicBezTo>
                  <a:cubicBezTo>
                    <a:pt x="2082258" y="1354380"/>
                    <a:pt x="2111514" y="1326871"/>
                    <a:pt x="2154742" y="1296742"/>
                  </a:cubicBezTo>
                  <a:cubicBezTo>
                    <a:pt x="2191857" y="1268360"/>
                    <a:pt x="2395772" y="1162691"/>
                    <a:pt x="2454283" y="1124266"/>
                  </a:cubicBezTo>
                  <a:close/>
                  <a:moveTo>
                    <a:pt x="96378" y="180667"/>
                  </a:moveTo>
                  <a:cubicBezTo>
                    <a:pt x="95941" y="179794"/>
                    <a:pt x="93758" y="152722"/>
                    <a:pt x="99435" y="147919"/>
                  </a:cubicBezTo>
                  <a:cubicBezTo>
                    <a:pt x="109478" y="139186"/>
                    <a:pt x="119520" y="149665"/>
                    <a:pt x="128253" y="157088"/>
                  </a:cubicBezTo>
                  <a:cubicBezTo>
                    <a:pt x="209034" y="228262"/>
                    <a:pt x="303350" y="270617"/>
                    <a:pt x="410329" y="284153"/>
                  </a:cubicBezTo>
                  <a:cubicBezTo>
                    <a:pt x="444824" y="288519"/>
                    <a:pt x="525168" y="297252"/>
                    <a:pt x="525168" y="298999"/>
                  </a:cubicBezTo>
                  <a:cubicBezTo>
                    <a:pt x="506828" y="302492"/>
                    <a:pt x="488926" y="307732"/>
                    <a:pt x="470586" y="308605"/>
                  </a:cubicBezTo>
                  <a:cubicBezTo>
                    <a:pt x="376270" y="312535"/>
                    <a:pt x="282391" y="306422"/>
                    <a:pt x="191131" y="278913"/>
                  </a:cubicBezTo>
                  <a:cubicBezTo>
                    <a:pt x="141790" y="264067"/>
                    <a:pt x="111224" y="229572"/>
                    <a:pt x="96378" y="180667"/>
                  </a:cubicBezTo>
                  <a:close/>
                  <a:moveTo>
                    <a:pt x="347451" y="467546"/>
                  </a:moveTo>
                  <a:cubicBezTo>
                    <a:pt x="347888" y="455320"/>
                    <a:pt x="338718" y="443093"/>
                    <a:pt x="338718" y="431740"/>
                  </a:cubicBezTo>
                  <a:cubicBezTo>
                    <a:pt x="380637" y="436980"/>
                    <a:pt x="437838" y="443093"/>
                    <a:pt x="478009" y="446587"/>
                  </a:cubicBezTo>
                  <a:cubicBezTo>
                    <a:pt x="522548" y="450953"/>
                    <a:pt x="567522" y="453136"/>
                    <a:pt x="612061" y="456193"/>
                  </a:cubicBezTo>
                  <a:cubicBezTo>
                    <a:pt x="690658" y="461869"/>
                    <a:pt x="769691" y="464926"/>
                    <a:pt x="846541" y="487195"/>
                  </a:cubicBezTo>
                  <a:cubicBezTo>
                    <a:pt x="856584" y="490251"/>
                    <a:pt x="866627" y="494181"/>
                    <a:pt x="876670" y="497674"/>
                  </a:cubicBezTo>
                  <a:cubicBezTo>
                    <a:pt x="877980" y="498111"/>
                    <a:pt x="878853" y="499858"/>
                    <a:pt x="881473" y="503351"/>
                  </a:cubicBezTo>
                  <a:cubicBezTo>
                    <a:pt x="811173" y="503351"/>
                    <a:pt x="743492" y="503788"/>
                    <a:pt x="675375" y="502914"/>
                  </a:cubicBezTo>
                  <a:cubicBezTo>
                    <a:pt x="643063" y="502478"/>
                    <a:pt x="610314" y="500294"/>
                    <a:pt x="578002" y="498111"/>
                  </a:cubicBezTo>
                  <a:cubicBezTo>
                    <a:pt x="508138" y="492871"/>
                    <a:pt x="429541" y="486758"/>
                    <a:pt x="360114" y="481082"/>
                  </a:cubicBezTo>
                  <a:cubicBezTo>
                    <a:pt x="350944" y="480645"/>
                    <a:pt x="347015" y="477152"/>
                    <a:pt x="347451" y="467546"/>
                  </a:cubicBezTo>
                  <a:close/>
                  <a:moveTo>
                    <a:pt x="363607" y="517760"/>
                  </a:moveTo>
                  <a:cubicBezTo>
                    <a:pt x="395483" y="522563"/>
                    <a:pt x="425612" y="527367"/>
                    <a:pt x="455740" y="531733"/>
                  </a:cubicBezTo>
                  <a:cubicBezTo>
                    <a:pt x="518181" y="541339"/>
                    <a:pt x="580622" y="552692"/>
                    <a:pt x="643063" y="559679"/>
                  </a:cubicBezTo>
                  <a:cubicBezTo>
                    <a:pt x="670572" y="562735"/>
                    <a:pt x="807679" y="574088"/>
                    <a:pt x="813356" y="592864"/>
                  </a:cubicBezTo>
                  <a:cubicBezTo>
                    <a:pt x="805060" y="592864"/>
                    <a:pt x="798946" y="592864"/>
                    <a:pt x="792833" y="592864"/>
                  </a:cubicBezTo>
                  <a:cubicBezTo>
                    <a:pt x="715110" y="592864"/>
                    <a:pt x="637823" y="595484"/>
                    <a:pt x="560099" y="591991"/>
                  </a:cubicBezTo>
                  <a:cubicBezTo>
                    <a:pt x="499842" y="589371"/>
                    <a:pt x="402469" y="586751"/>
                    <a:pt x="373650" y="573215"/>
                  </a:cubicBezTo>
                  <a:cubicBezTo>
                    <a:pt x="365354" y="568848"/>
                    <a:pt x="363607" y="532170"/>
                    <a:pt x="363607" y="517760"/>
                  </a:cubicBezTo>
                  <a:close/>
                  <a:moveTo>
                    <a:pt x="396356" y="621683"/>
                  </a:moveTo>
                  <a:cubicBezTo>
                    <a:pt x="427795" y="624303"/>
                    <a:pt x="458797" y="627359"/>
                    <a:pt x="489362" y="629106"/>
                  </a:cubicBezTo>
                  <a:cubicBezTo>
                    <a:pt x="526914" y="631289"/>
                    <a:pt x="564466" y="633472"/>
                    <a:pt x="602018" y="634782"/>
                  </a:cubicBezTo>
                  <a:cubicBezTo>
                    <a:pt x="671882" y="636966"/>
                    <a:pt x="742182" y="638712"/>
                    <a:pt x="810736" y="655305"/>
                  </a:cubicBezTo>
                  <a:cubicBezTo>
                    <a:pt x="826019" y="658798"/>
                    <a:pt x="840865" y="664911"/>
                    <a:pt x="858767" y="670587"/>
                  </a:cubicBezTo>
                  <a:cubicBezTo>
                    <a:pt x="853964" y="673644"/>
                    <a:pt x="853091" y="674954"/>
                    <a:pt x="851781" y="674954"/>
                  </a:cubicBezTo>
                  <a:cubicBezTo>
                    <a:pt x="751788" y="676701"/>
                    <a:pt x="651796" y="679320"/>
                    <a:pt x="552240" y="679757"/>
                  </a:cubicBezTo>
                  <a:cubicBezTo>
                    <a:pt x="506828" y="680194"/>
                    <a:pt x="450937" y="689363"/>
                    <a:pt x="407272" y="674954"/>
                  </a:cubicBezTo>
                  <a:cubicBezTo>
                    <a:pt x="400286" y="660981"/>
                    <a:pt x="397229" y="652685"/>
                    <a:pt x="396356" y="621683"/>
                  </a:cubicBezTo>
                  <a:close/>
                  <a:moveTo>
                    <a:pt x="426921" y="749184"/>
                  </a:moveTo>
                  <a:cubicBezTo>
                    <a:pt x="423865" y="736958"/>
                    <a:pt x="419498" y="724732"/>
                    <a:pt x="414695" y="708139"/>
                  </a:cubicBezTo>
                  <a:cubicBezTo>
                    <a:pt x="577129" y="740888"/>
                    <a:pt x="738252" y="726915"/>
                    <a:pt x="895009" y="755297"/>
                  </a:cubicBezTo>
                  <a:cubicBezTo>
                    <a:pt x="895009" y="757917"/>
                    <a:pt x="895446" y="760537"/>
                    <a:pt x="895446" y="763157"/>
                  </a:cubicBezTo>
                  <a:cubicBezTo>
                    <a:pt x="858331" y="766650"/>
                    <a:pt x="821652" y="773200"/>
                    <a:pt x="784537" y="773637"/>
                  </a:cubicBezTo>
                  <a:cubicBezTo>
                    <a:pt x="721660" y="774510"/>
                    <a:pt x="658782" y="771017"/>
                    <a:pt x="596341" y="769707"/>
                  </a:cubicBezTo>
                  <a:cubicBezTo>
                    <a:pt x="550930" y="768834"/>
                    <a:pt x="505518" y="767524"/>
                    <a:pt x="460107" y="769707"/>
                  </a:cubicBezTo>
                  <a:cubicBezTo>
                    <a:pt x="440894" y="770580"/>
                    <a:pt x="431288" y="766650"/>
                    <a:pt x="426921" y="749184"/>
                  </a:cubicBezTo>
                  <a:close/>
                  <a:moveTo>
                    <a:pt x="459670" y="816865"/>
                  </a:moveTo>
                  <a:cubicBezTo>
                    <a:pt x="536084" y="819921"/>
                    <a:pt x="610751" y="821668"/>
                    <a:pt x="685854" y="826471"/>
                  </a:cubicBezTo>
                  <a:cubicBezTo>
                    <a:pt x="735632" y="829528"/>
                    <a:pt x="784974" y="834768"/>
                    <a:pt x="834315" y="841754"/>
                  </a:cubicBezTo>
                  <a:cubicBezTo>
                    <a:pt x="858331" y="844810"/>
                    <a:pt x="904179" y="864460"/>
                    <a:pt x="903742" y="866643"/>
                  </a:cubicBezTo>
                  <a:cubicBezTo>
                    <a:pt x="870120" y="868390"/>
                    <a:pt x="836498" y="871883"/>
                    <a:pt x="802876" y="871446"/>
                  </a:cubicBezTo>
                  <a:cubicBezTo>
                    <a:pt x="699827" y="870573"/>
                    <a:pt x="586735" y="873629"/>
                    <a:pt x="483249" y="871446"/>
                  </a:cubicBezTo>
                  <a:cubicBezTo>
                    <a:pt x="474953" y="857473"/>
                    <a:pt x="466220" y="844374"/>
                    <a:pt x="459670" y="816865"/>
                  </a:cubicBezTo>
                  <a:close/>
                  <a:moveTo>
                    <a:pt x="526041" y="953536"/>
                  </a:moveTo>
                  <a:cubicBezTo>
                    <a:pt x="517308" y="942183"/>
                    <a:pt x="509885" y="929957"/>
                    <a:pt x="502025" y="918167"/>
                  </a:cubicBezTo>
                  <a:cubicBezTo>
                    <a:pt x="502462" y="916421"/>
                    <a:pt x="502462" y="914238"/>
                    <a:pt x="502898" y="912491"/>
                  </a:cubicBezTo>
                  <a:cubicBezTo>
                    <a:pt x="629090" y="920788"/>
                    <a:pt x="754845" y="929520"/>
                    <a:pt x="881036" y="937817"/>
                  </a:cubicBezTo>
                  <a:cubicBezTo>
                    <a:pt x="881473" y="940000"/>
                    <a:pt x="881910" y="942183"/>
                    <a:pt x="882346" y="944366"/>
                  </a:cubicBezTo>
                  <a:cubicBezTo>
                    <a:pt x="872740" y="948733"/>
                    <a:pt x="863134" y="953536"/>
                    <a:pt x="853091" y="957029"/>
                  </a:cubicBezTo>
                  <a:cubicBezTo>
                    <a:pt x="810299" y="971002"/>
                    <a:pt x="765324" y="968819"/>
                    <a:pt x="721223" y="967509"/>
                  </a:cubicBezTo>
                  <a:cubicBezTo>
                    <a:pt x="660529" y="966199"/>
                    <a:pt x="600271" y="963143"/>
                    <a:pt x="539577" y="960086"/>
                  </a:cubicBezTo>
                  <a:cubicBezTo>
                    <a:pt x="535210" y="960086"/>
                    <a:pt x="529097" y="957029"/>
                    <a:pt x="526041" y="953536"/>
                  </a:cubicBezTo>
                  <a:close/>
                  <a:moveTo>
                    <a:pt x="583679" y="1062262"/>
                  </a:moveTo>
                  <a:cubicBezTo>
                    <a:pt x="578875" y="1062262"/>
                    <a:pt x="563156" y="1022527"/>
                    <a:pt x="556606" y="1005497"/>
                  </a:cubicBezTo>
                  <a:cubicBezTo>
                    <a:pt x="673628" y="1008554"/>
                    <a:pt x="789777" y="1012484"/>
                    <a:pt x="908545" y="1034316"/>
                  </a:cubicBezTo>
                  <a:cubicBezTo>
                    <a:pt x="895883" y="1050472"/>
                    <a:pt x="879727" y="1055712"/>
                    <a:pt x="864444" y="1057459"/>
                  </a:cubicBezTo>
                  <a:cubicBezTo>
                    <a:pt x="826019" y="1060952"/>
                    <a:pt x="787594" y="1062262"/>
                    <a:pt x="749169" y="1062698"/>
                  </a:cubicBezTo>
                  <a:cubicBezTo>
                    <a:pt x="695024" y="1062698"/>
                    <a:pt x="637386" y="1063572"/>
                    <a:pt x="583679" y="1062262"/>
                  </a:cubicBezTo>
                  <a:close/>
                  <a:moveTo>
                    <a:pt x="628217" y="1156141"/>
                  </a:moveTo>
                  <a:cubicBezTo>
                    <a:pt x="619920" y="1136929"/>
                    <a:pt x="612934" y="1120336"/>
                    <a:pt x="605074" y="1101560"/>
                  </a:cubicBezTo>
                  <a:cubicBezTo>
                    <a:pt x="628653" y="1106363"/>
                    <a:pt x="766198" y="1115970"/>
                    <a:pt x="815103" y="1118153"/>
                  </a:cubicBezTo>
                  <a:cubicBezTo>
                    <a:pt x="852654" y="1119899"/>
                    <a:pt x="889769" y="1123393"/>
                    <a:pt x="926885" y="1128196"/>
                  </a:cubicBezTo>
                  <a:cubicBezTo>
                    <a:pt x="941294" y="1129942"/>
                    <a:pt x="954394" y="1138675"/>
                    <a:pt x="967493" y="1146972"/>
                  </a:cubicBezTo>
                  <a:cubicBezTo>
                    <a:pt x="853528" y="1162254"/>
                    <a:pt x="739999" y="1168804"/>
                    <a:pt x="628217" y="1156141"/>
                  </a:cubicBezTo>
                  <a:close/>
                  <a:moveTo>
                    <a:pt x="687601" y="1280150"/>
                  </a:moveTo>
                  <a:cubicBezTo>
                    <a:pt x="675375" y="1265304"/>
                    <a:pt x="667515" y="1245654"/>
                    <a:pt x="657909" y="1216836"/>
                  </a:cubicBezTo>
                  <a:cubicBezTo>
                    <a:pt x="789340" y="1221202"/>
                    <a:pt x="1069669" y="1232118"/>
                    <a:pt x="1070542" y="1233428"/>
                  </a:cubicBezTo>
                  <a:cubicBezTo>
                    <a:pt x="1064866" y="1236921"/>
                    <a:pt x="1059626" y="1240851"/>
                    <a:pt x="1053513" y="1243471"/>
                  </a:cubicBezTo>
                  <a:cubicBezTo>
                    <a:pt x="1016398" y="1260064"/>
                    <a:pt x="976663" y="1264430"/>
                    <a:pt x="936928" y="1266614"/>
                  </a:cubicBezTo>
                  <a:cubicBezTo>
                    <a:pt x="865754" y="1270543"/>
                    <a:pt x="758775" y="1277966"/>
                    <a:pt x="687601" y="1280150"/>
                  </a:cubicBezTo>
                  <a:close/>
                  <a:moveTo>
                    <a:pt x="726899" y="1363550"/>
                  </a:moveTo>
                  <a:cubicBezTo>
                    <a:pt x="721660" y="1352197"/>
                    <a:pt x="716420" y="1340844"/>
                    <a:pt x="711617" y="1322068"/>
                  </a:cubicBezTo>
                  <a:cubicBezTo>
                    <a:pt x="710743" y="1319012"/>
                    <a:pt x="1097178" y="1324688"/>
                    <a:pt x="1105038" y="1325998"/>
                  </a:cubicBezTo>
                  <a:cubicBezTo>
                    <a:pt x="1076655" y="1346084"/>
                    <a:pt x="1048273" y="1353070"/>
                    <a:pt x="1019891" y="1357437"/>
                  </a:cubicBezTo>
                  <a:cubicBezTo>
                    <a:pt x="927321" y="1371846"/>
                    <a:pt x="834315" y="1366170"/>
                    <a:pt x="740872" y="1363550"/>
                  </a:cubicBezTo>
                  <a:cubicBezTo>
                    <a:pt x="739562" y="1363986"/>
                    <a:pt x="726026" y="1363550"/>
                    <a:pt x="726899" y="1363550"/>
                  </a:cubicBezTo>
                  <a:close/>
                  <a:moveTo>
                    <a:pt x="1094558" y="1429484"/>
                  </a:moveTo>
                  <a:cubicBezTo>
                    <a:pt x="1088881" y="1432977"/>
                    <a:pt x="1083205" y="1437780"/>
                    <a:pt x="1077092" y="1439090"/>
                  </a:cubicBezTo>
                  <a:cubicBezTo>
                    <a:pt x="1044780" y="1447386"/>
                    <a:pt x="1012468" y="1458739"/>
                    <a:pt x="979719" y="1461359"/>
                  </a:cubicBezTo>
                  <a:cubicBezTo>
                    <a:pt x="911165" y="1467472"/>
                    <a:pt x="828202" y="1469656"/>
                    <a:pt x="760085" y="1454373"/>
                  </a:cubicBezTo>
                  <a:cubicBezTo>
                    <a:pt x="752662" y="1445640"/>
                    <a:pt x="745675" y="1413328"/>
                    <a:pt x="745675" y="1401975"/>
                  </a:cubicBezTo>
                  <a:cubicBezTo>
                    <a:pt x="859204" y="1409835"/>
                    <a:pt x="1094121" y="1427737"/>
                    <a:pt x="1094558" y="1429484"/>
                  </a:cubicBezTo>
                  <a:close/>
                  <a:moveTo>
                    <a:pt x="1140843" y="1527293"/>
                  </a:moveTo>
                  <a:cubicBezTo>
                    <a:pt x="1141279" y="1529040"/>
                    <a:pt x="1097614" y="1546506"/>
                    <a:pt x="1074909" y="1549562"/>
                  </a:cubicBezTo>
                  <a:cubicBezTo>
                    <a:pt x="986269" y="1561352"/>
                    <a:pt x="777551" y="1537773"/>
                    <a:pt x="774057" y="1529040"/>
                  </a:cubicBezTo>
                  <a:cubicBezTo>
                    <a:pt x="768818" y="1515940"/>
                    <a:pt x="764015" y="1503714"/>
                    <a:pt x="768381" y="1493234"/>
                  </a:cubicBezTo>
                  <a:cubicBezTo>
                    <a:pt x="769691" y="1489305"/>
                    <a:pt x="786284" y="1492798"/>
                    <a:pt x="793270" y="1493234"/>
                  </a:cubicBezTo>
                  <a:cubicBezTo>
                    <a:pt x="835625" y="1495418"/>
                    <a:pt x="878417" y="1499348"/>
                    <a:pt x="920772" y="1501531"/>
                  </a:cubicBezTo>
                  <a:cubicBezTo>
                    <a:pt x="992382" y="1505461"/>
                    <a:pt x="1139096" y="1526420"/>
                    <a:pt x="1140843" y="1527293"/>
                  </a:cubicBezTo>
                  <a:close/>
                  <a:moveTo>
                    <a:pt x="1412438" y="1668331"/>
                  </a:moveTo>
                  <a:cubicBezTo>
                    <a:pt x="1312446" y="1681867"/>
                    <a:pt x="1212453" y="1684923"/>
                    <a:pt x="1111587" y="1680557"/>
                  </a:cubicBezTo>
                  <a:cubicBezTo>
                    <a:pt x="1051766" y="1677937"/>
                    <a:pt x="991509" y="1674444"/>
                    <a:pt x="932124" y="1668331"/>
                  </a:cubicBezTo>
                  <a:cubicBezTo>
                    <a:pt x="881910" y="1663091"/>
                    <a:pt x="832569" y="1653048"/>
                    <a:pt x="782790" y="1644752"/>
                  </a:cubicBezTo>
                  <a:cubicBezTo>
                    <a:pt x="780607" y="1644315"/>
                    <a:pt x="777551" y="1643878"/>
                    <a:pt x="776677" y="1642568"/>
                  </a:cubicBezTo>
                  <a:cubicBezTo>
                    <a:pt x="766198" y="1623793"/>
                    <a:pt x="749169" y="1582747"/>
                    <a:pt x="751352" y="1581001"/>
                  </a:cubicBezTo>
                  <a:cubicBezTo>
                    <a:pt x="988452" y="1631216"/>
                    <a:pt x="1229483" y="1637765"/>
                    <a:pt x="1474006" y="1640822"/>
                  </a:cubicBezTo>
                  <a:cubicBezTo>
                    <a:pt x="1455667" y="1660471"/>
                    <a:pt x="1433834" y="1665274"/>
                    <a:pt x="1412438" y="1668331"/>
                  </a:cubicBezTo>
                  <a:close/>
                  <a:moveTo>
                    <a:pt x="1831185" y="400302"/>
                  </a:moveTo>
                  <a:cubicBezTo>
                    <a:pt x="1746038" y="410781"/>
                    <a:pt x="1661328" y="424754"/>
                    <a:pt x="1575745" y="429557"/>
                  </a:cubicBezTo>
                  <a:cubicBezTo>
                    <a:pt x="1454357" y="436544"/>
                    <a:pt x="1332095" y="436980"/>
                    <a:pt x="1210270" y="438727"/>
                  </a:cubicBezTo>
                  <a:cubicBezTo>
                    <a:pt x="1151322" y="439600"/>
                    <a:pt x="1092375" y="436980"/>
                    <a:pt x="1033427" y="434360"/>
                  </a:cubicBezTo>
                  <a:cubicBezTo>
                    <a:pt x="954394" y="430867"/>
                    <a:pt x="875360" y="426501"/>
                    <a:pt x="796327" y="421261"/>
                  </a:cubicBezTo>
                  <a:cubicBezTo>
                    <a:pt x="721223" y="416458"/>
                    <a:pt x="646556" y="410781"/>
                    <a:pt x="571452" y="403795"/>
                  </a:cubicBezTo>
                  <a:cubicBezTo>
                    <a:pt x="478009" y="395062"/>
                    <a:pt x="383257" y="393752"/>
                    <a:pt x="291560" y="369736"/>
                  </a:cubicBezTo>
                  <a:cubicBezTo>
                    <a:pt x="263615" y="362313"/>
                    <a:pt x="236106" y="350524"/>
                    <a:pt x="211217" y="332621"/>
                  </a:cubicBezTo>
                  <a:cubicBezTo>
                    <a:pt x="203357" y="326945"/>
                    <a:pt x="175412" y="293323"/>
                    <a:pt x="176722" y="291576"/>
                  </a:cubicBezTo>
                  <a:cubicBezTo>
                    <a:pt x="209470" y="299872"/>
                    <a:pt x="251825" y="311662"/>
                    <a:pt x="284574" y="319522"/>
                  </a:cubicBezTo>
                  <a:cubicBezTo>
                    <a:pt x="386750" y="342664"/>
                    <a:pt x="490236" y="357947"/>
                    <a:pt x="594158" y="369300"/>
                  </a:cubicBezTo>
                  <a:cubicBezTo>
                    <a:pt x="736506" y="385019"/>
                    <a:pt x="879290" y="394189"/>
                    <a:pt x="1022074" y="396372"/>
                  </a:cubicBezTo>
                  <a:cubicBezTo>
                    <a:pt x="1169225" y="398118"/>
                    <a:pt x="1316376" y="400302"/>
                    <a:pt x="1463526" y="398555"/>
                  </a:cubicBezTo>
                  <a:cubicBezTo>
                    <a:pt x="1592775" y="396809"/>
                    <a:pt x="1721586" y="390259"/>
                    <a:pt x="1850834" y="385456"/>
                  </a:cubicBezTo>
                  <a:cubicBezTo>
                    <a:pt x="1865680" y="385019"/>
                    <a:pt x="1880526" y="383272"/>
                    <a:pt x="1895372" y="381962"/>
                  </a:cubicBezTo>
                  <a:cubicBezTo>
                    <a:pt x="1895809" y="383709"/>
                    <a:pt x="1895809" y="385456"/>
                    <a:pt x="1896246" y="386766"/>
                  </a:cubicBezTo>
                  <a:cubicBezTo>
                    <a:pt x="1875287" y="391569"/>
                    <a:pt x="1853454" y="397245"/>
                    <a:pt x="1831185" y="400302"/>
                  </a:cubicBezTo>
                  <a:close/>
                  <a:moveTo>
                    <a:pt x="1979209" y="1325998"/>
                  </a:moveTo>
                  <a:cubicBezTo>
                    <a:pt x="1963053" y="1344774"/>
                    <a:pt x="1947334" y="1363986"/>
                    <a:pt x="1931614" y="1382762"/>
                  </a:cubicBezTo>
                  <a:cubicBezTo>
                    <a:pt x="1929868" y="1384945"/>
                    <a:pt x="1927248" y="1386692"/>
                    <a:pt x="1925065" y="1388875"/>
                  </a:cubicBezTo>
                  <a:cubicBezTo>
                    <a:pt x="1923754" y="1388002"/>
                    <a:pt x="1922008" y="1387129"/>
                    <a:pt x="1920698" y="1386692"/>
                  </a:cubicBezTo>
                  <a:cubicBezTo>
                    <a:pt x="1938601" y="1343900"/>
                    <a:pt x="1953447" y="1299799"/>
                    <a:pt x="1974406" y="1259191"/>
                  </a:cubicBezTo>
                  <a:cubicBezTo>
                    <a:pt x="2025494" y="1160508"/>
                    <a:pt x="2080512" y="1064008"/>
                    <a:pt x="2132036" y="965762"/>
                  </a:cubicBezTo>
                  <a:cubicBezTo>
                    <a:pt x="2166095" y="900701"/>
                    <a:pt x="2197534" y="834331"/>
                    <a:pt x="2230719" y="768834"/>
                  </a:cubicBezTo>
                  <a:cubicBezTo>
                    <a:pt x="2234212" y="762284"/>
                    <a:pt x="2241198" y="755734"/>
                    <a:pt x="2248185" y="753551"/>
                  </a:cubicBezTo>
                  <a:cubicBezTo>
                    <a:pt x="2279187" y="744381"/>
                    <a:pt x="2305822" y="728662"/>
                    <a:pt x="2328528" y="706393"/>
                  </a:cubicBezTo>
                  <a:cubicBezTo>
                    <a:pt x="2358220" y="677137"/>
                    <a:pt x="2385729" y="645699"/>
                    <a:pt x="2416295" y="617753"/>
                  </a:cubicBezTo>
                  <a:cubicBezTo>
                    <a:pt x="2465199" y="573215"/>
                    <a:pt x="2525457" y="561862"/>
                    <a:pt x="2586588" y="578891"/>
                  </a:cubicBezTo>
                  <a:cubicBezTo>
                    <a:pt x="2634619" y="591991"/>
                    <a:pt x="2670424" y="638275"/>
                    <a:pt x="2672608" y="688927"/>
                  </a:cubicBezTo>
                  <a:cubicBezTo>
                    <a:pt x="2676101" y="764904"/>
                    <a:pt x="2654269" y="822978"/>
                    <a:pt x="2604927" y="875813"/>
                  </a:cubicBezTo>
                  <a:cubicBezTo>
                    <a:pt x="2552529" y="931704"/>
                    <a:pt x="2503188" y="973185"/>
                    <a:pt x="2443367" y="1019907"/>
                  </a:cubicBezTo>
                  <a:cubicBezTo>
                    <a:pt x="2408435" y="1047416"/>
                    <a:pt x="2350361" y="1078855"/>
                    <a:pt x="2306696" y="1106363"/>
                  </a:cubicBezTo>
                  <a:cubicBezTo>
                    <a:pt x="2301019" y="1111166"/>
                    <a:pt x="2065229" y="1226442"/>
                    <a:pt x="1979209" y="132599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A4ADD73-0F6D-4B90-A0FD-A51FDB5302A9}"/>
                </a:ext>
              </a:extLst>
            </p:cNvPr>
            <p:cNvSpPr/>
            <p:nvPr/>
          </p:nvSpPr>
          <p:spPr>
            <a:xfrm>
              <a:off x="733697" y="5502546"/>
              <a:ext cx="3624187" cy="934429"/>
            </a:xfrm>
            <a:custGeom>
              <a:avLst/>
              <a:gdLst>
                <a:gd name="connsiteX0" fmla="*/ 3528866 w 3624187"/>
                <a:gd name="connsiteY0" fmla="*/ 206026 h 934429"/>
                <a:gd name="connsiteX1" fmla="*/ 3376039 w 3624187"/>
                <a:gd name="connsiteY1" fmla="*/ 128739 h 934429"/>
                <a:gd name="connsiteX2" fmla="*/ 3067764 w 3624187"/>
                <a:gd name="connsiteY2" fmla="*/ 42283 h 934429"/>
                <a:gd name="connsiteX3" fmla="*/ 2883498 w 3624187"/>
                <a:gd name="connsiteY3" fmla="*/ 21760 h 934429"/>
                <a:gd name="connsiteX4" fmla="*/ 2744208 w 3624187"/>
                <a:gd name="connsiteY4" fmla="*/ 101230 h 934429"/>
                <a:gd name="connsiteX5" fmla="*/ 2792676 w 3624187"/>
                <a:gd name="connsiteY5" fmla="*/ 177644 h 934429"/>
                <a:gd name="connsiteX6" fmla="*/ 2883062 w 3624187"/>
                <a:gd name="connsiteY6" fmla="*/ 182447 h 934429"/>
                <a:gd name="connsiteX7" fmla="*/ 3107500 w 3624187"/>
                <a:gd name="connsiteY7" fmla="*/ 244451 h 934429"/>
                <a:gd name="connsiteX8" fmla="*/ 3171687 w 3624187"/>
                <a:gd name="connsiteY8" fmla="*/ 275890 h 934429"/>
                <a:gd name="connsiteX9" fmla="*/ 3015803 w 3624187"/>
                <a:gd name="connsiteY9" fmla="*/ 278946 h 934429"/>
                <a:gd name="connsiteX10" fmla="*/ 2800972 w 3624187"/>
                <a:gd name="connsiteY10" fmla="*/ 232661 h 934429"/>
                <a:gd name="connsiteX11" fmla="*/ 2584831 w 3624187"/>
                <a:gd name="connsiteY11" fmla="*/ 269777 h 934429"/>
                <a:gd name="connsiteX12" fmla="*/ 2613649 w 3624187"/>
                <a:gd name="connsiteY12" fmla="*/ 279383 h 934429"/>
                <a:gd name="connsiteX13" fmla="*/ 2851187 w 3624187"/>
                <a:gd name="connsiteY13" fmla="*/ 323048 h 934429"/>
                <a:gd name="connsiteX14" fmla="*/ 3041129 w 3624187"/>
                <a:gd name="connsiteY14" fmla="*/ 385052 h 934429"/>
                <a:gd name="connsiteX15" fmla="*/ 2798352 w 3624187"/>
                <a:gd name="connsiteY15" fmla="*/ 380249 h 934429"/>
                <a:gd name="connsiteX16" fmla="*/ 2649891 w 3624187"/>
                <a:gd name="connsiteY16" fmla="*/ 381996 h 934429"/>
                <a:gd name="connsiteX17" fmla="*/ 2582211 w 3624187"/>
                <a:gd name="connsiteY17" fmla="*/ 424351 h 934429"/>
                <a:gd name="connsiteX18" fmla="*/ 2853806 w 3624187"/>
                <a:gd name="connsiteY18" fmla="*/ 494651 h 934429"/>
                <a:gd name="connsiteX19" fmla="*/ 2710586 w 3624187"/>
                <a:gd name="connsiteY19" fmla="*/ 516483 h 934429"/>
                <a:gd name="connsiteX20" fmla="*/ 2564308 w 3624187"/>
                <a:gd name="connsiteY20" fmla="*/ 520850 h 934429"/>
                <a:gd name="connsiteX21" fmla="*/ 2484401 w 3624187"/>
                <a:gd name="connsiteY21" fmla="*/ 553599 h 934429"/>
                <a:gd name="connsiteX22" fmla="*/ 2660807 w 3624187"/>
                <a:gd name="connsiteY22" fmla="*/ 574558 h 934429"/>
                <a:gd name="connsiteX23" fmla="*/ 2734165 w 3624187"/>
                <a:gd name="connsiteY23" fmla="*/ 571065 h 934429"/>
                <a:gd name="connsiteX24" fmla="*/ 2682640 w 3624187"/>
                <a:gd name="connsiteY24" fmla="*/ 621279 h 934429"/>
                <a:gd name="connsiteX25" fmla="*/ 2589197 w 3624187"/>
                <a:gd name="connsiteY25" fmla="*/ 629576 h 934429"/>
                <a:gd name="connsiteX26" fmla="*/ 2871709 w 3624187"/>
                <a:gd name="connsiteY26" fmla="*/ 612546 h 934429"/>
                <a:gd name="connsiteX27" fmla="*/ 3251594 w 3624187"/>
                <a:gd name="connsiteY27" fmla="*/ 501637 h 934429"/>
                <a:gd name="connsiteX28" fmla="*/ 3434987 w 3624187"/>
                <a:gd name="connsiteY28" fmla="*/ 386362 h 934429"/>
                <a:gd name="connsiteX29" fmla="*/ 3422324 w 3624187"/>
                <a:gd name="connsiteY29" fmla="*/ 238775 h 934429"/>
                <a:gd name="connsiteX30" fmla="*/ 3455946 w 3624187"/>
                <a:gd name="connsiteY30" fmla="*/ 268030 h 934429"/>
                <a:gd name="connsiteX31" fmla="*/ 3495244 w 3624187"/>
                <a:gd name="connsiteY31" fmla="*/ 353177 h 934429"/>
                <a:gd name="connsiteX32" fmla="*/ 3422324 w 3624187"/>
                <a:gd name="connsiteY32" fmla="*/ 488975 h 934429"/>
                <a:gd name="connsiteX33" fmla="*/ 3227141 w 3624187"/>
                <a:gd name="connsiteY33" fmla="*/ 581544 h 934429"/>
                <a:gd name="connsiteX34" fmla="*/ 2097967 w 3624187"/>
                <a:gd name="connsiteY34" fmla="*/ 815588 h 934429"/>
                <a:gd name="connsiteX35" fmla="*/ 1143889 w 3624187"/>
                <a:gd name="connsiteY35" fmla="*/ 774980 h 934429"/>
                <a:gd name="connsiteX36" fmla="*/ 491098 w 3624187"/>
                <a:gd name="connsiteY36" fmla="*/ 635252 h 934429"/>
                <a:gd name="connsiteX37" fmla="*/ 199417 w 3624187"/>
                <a:gd name="connsiteY37" fmla="*/ 492031 h 934429"/>
                <a:gd name="connsiteX38" fmla="*/ 161865 w 3624187"/>
                <a:gd name="connsiteY38" fmla="*/ 288553 h 934429"/>
                <a:gd name="connsiteX39" fmla="*/ 211643 w 3624187"/>
                <a:gd name="connsiteY39" fmla="*/ 247071 h 934429"/>
                <a:gd name="connsiteX40" fmla="*/ 198107 w 3624187"/>
                <a:gd name="connsiteY40" fmla="*/ 373263 h 934429"/>
                <a:gd name="connsiteX41" fmla="*/ 407262 w 3624187"/>
                <a:gd name="connsiteY41" fmla="*/ 512990 h 934429"/>
                <a:gd name="connsiteX42" fmla="*/ 773173 w 3624187"/>
                <a:gd name="connsiteY42" fmla="*/ 621716 h 934429"/>
                <a:gd name="connsiteX43" fmla="*/ 1040839 w 3624187"/>
                <a:gd name="connsiteY43" fmla="*/ 636562 h 934429"/>
                <a:gd name="connsiteX44" fmla="*/ 975342 w 3624187"/>
                <a:gd name="connsiteY44" fmla="*/ 632195 h 934429"/>
                <a:gd name="connsiteX45" fmla="*/ 930804 w 3624187"/>
                <a:gd name="connsiteY45" fmla="*/ 624773 h 934429"/>
                <a:gd name="connsiteX46" fmla="*/ 863560 w 3624187"/>
                <a:gd name="connsiteY46" fmla="*/ 581544 h 934429"/>
                <a:gd name="connsiteX47" fmla="*/ 1153058 w 3624187"/>
                <a:gd name="connsiteY47" fmla="*/ 567571 h 934429"/>
                <a:gd name="connsiteX48" fmla="*/ 1083631 w 3624187"/>
                <a:gd name="connsiteY48" fmla="*/ 531766 h 934429"/>
                <a:gd name="connsiteX49" fmla="*/ 838234 w 3624187"/>
                <a:gd name="connsiteY49" fmla="*/ 520850 h 934429"/>
                <a:gd name="connsiteX50" fmla="*/ 761384 w 3624187"/>
                <a:gd name="connsiteY50" fmla="*/ 494214 h 934429"/>
                <a:gd name="connsiteX51" fmla="*/ 1043459 w 3624187"/>
                <a:gd name="connsiteY51" fmla="*/ 431774 h 934429"/>
                <a:gd name="connsiteX52" fmla="*/ 968792 w 3624187"/>
                <a:gd name="connsiteY52" fmla="*/ 386799 h 934429"/>
                <a:gd name="connsiteX53" fmla="*/ 654842 w 3624187"/>
                <a:gd name="connsiteY53" fmla="*/ 405575 h 934429"/>
                <a:gd name="connsiteX54" fmla="*/ 569695 w 3624187"/>
                <a:gd name="connsiteY54" fmla="*/ 378066 h 934429"/>
                <a:gd name="connsiteX55" fmla="*/ 764877 w 3624187"/>
                <a:gd name="connsiteY55" fmla="*/ 340077 h 934429"/>
                <a:gd name="connsiteX56" fmla="*/ 962679 w 3624187"/>
                <a:gd name="connsiteY56" fmla="*/ 299906 h 934429"/>
                <a:gd name="connsiteX57" fmla="*/ 1042149 w 3624187"/>
                <a:gd name="connsiteY57" fmla="*/ 278510 h 934429"/>
                <a:gd name="connsiteX58" fmla="*/ 891069 w 3624187"/>
                <a:gd name="connsiteY58" fmla="*/ 233098 h 934429"/>
                <a:gd name="connsiteX59" fmla="*/ 512057 w 3624187"/>
                <a:gd name="connsiteY59" fmla="*/ 294229 h 934429"/>
                <a:gd name="connsiteX60" fmla="*/ 421234 w 3624187"/>
                <a:gd name="connsiteY60" fmla="*/ 269340 h 934429"/>
                <a:gd name="connsiteX61" fmla="*/ 823388 w 3624187"/>
                <a:gd name="connsiteY61" fmla="*/ 178954 h 934429"/>
                <a:gd name="connsiteX62" fmla="*/ 1039529 w 3624187"/>
                <a:gd name="connsiteY62" fmla="*/ 161488 h 934429"/>
                <a:gd name="connsiteX63" fmla="*/ 1103717 w 3624187"/>
                <a:gd name="connsiteY63" fmla="*/ 156685 h 934429"/>
                <a:gd name="connsiteX64" fmla="*/ 1078391 w 3624187"/>
                <a:gd name="connsiteY64" fmla="*/ 61495 h 934429"/>
                <a:gd name="connsiteX65" fmla="*/ 1028177 w 3624187"/>
                <a:gd name="connsiteY65" fmla="*/ 5604 h 934429"/>
                <a:gd name="connsiteX66" fmla="*/ 791076 w 3624187"/>
                <a:gd name="connsiteY66" fmla="*/ 13027 h 934429"/>
                <a:gd name="connsiteX67" fmla="*/ 545679 w 3624187"/>
                <a:gd name="connsiteY67" fmla="*/ 52762 h 934429"/>
                <a:gd name="connsiteX68" fmla="*/ 185444 w 3624187"/>
                <a:gd name="connsiteY68" fmla="*/ 163671 h 934429"/>
                <a:gd name="connsiteX69" fmla="*/ 57506 w 3624187"/>
                <a:gd name="connsiteY69" fmla="*/ 251438 h 934429"/>
                <a:gd name="connsiteX70" fmla="*/ 64492 w 3624187"/>
                <a:gd name="connsiteY70" fmla="*/ 544866 h 934429"/>
                <a:gd name="connsiteX71" fmla="*/ 198107 w 3624187"/>
                <a:gd name="connsiteY71" fmla="*/ 637435 h 934429"/>
                <a:gd name="connsiteX72" fmla="*/ 426474 w 3624187"/>
                <a:gd name="connsiteY72" fmla="*/ 731315 h 934429"/>
                <a:gd name="connsiteX73" fmla="*/ 1987058 w 3624187"/>
                <a:gd name="connsiteY73" fmla="*/ 938723 h 934429"/>
                <a:gd name="connsiteX74" fmla="*/ 2912754 w 3624187"/>
                <a:gd name="connsiteY74" fmla="*/ 802052 h 934429"/>
                <a:gd name="connsiteX75" fmla="*/ 3378222 w 3624187"/>
                <a:gd name="connsiteY75" fmla="*/ 655775 h 934429"/>
                <a:gd name="connsiteX76" fmla="*/ 3555065 w 3624187"/>
                <a:gd name="connsiteY76" fmla="*/ 547486 h 934429"/>
                <a:gd name="connsiteX77" fmla="*/ 3625802 w 3624187"/>
                <a:gd name="connsiteY77" fmla="*/ 409941 h 934429"/>
                <a:gd name="connsiteX78" fmla="*/ 3528866 w 3624187"/>
                <a:gd name="connsiteY78" fmla="*/ 206026 h 93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624187" h="934429">
                  <a:moveTo>
                    <a:pt x="3528866" y="206026"/>
                  </a:moveTo>
                  <a:cubicBezTo>
                    <a:pt x="3483454" y="170221"/>
                    <a:pt x="3429747" y="149262"/>
                    <a:pt x="3376039" y="128739"/>
                  </a:cubicBezTo>
                  <a:cubicBezTo>
                    <a:pt x="3276046" y="90314"/>
                    <a:pt x="3172560" y="62805"/>
                    <a:pt x="3067764" y="42283"/>
                  </a:cubicBezTo>
                  <a:cubicBezTo>
                    <a:pt x="3007943" y="30493"/>
                    <a:pt x="2943756" y="13464"/>
                    <a:pt x="2883498" y="21760"/>
                  </a:cubicBezTo>
                  <a:cubicBezTo>
                    <a:pt x="2838524" y="27873"/>
                    <a:pt x="2766477" y="61495"/>
                    <a:pt x="2744208" y="101230"/>
                  </a:cubicBezTo>
                  <a:cubicBezTo>
                    <a:pt x="2721938" y="140529"/>
                    <a:pt x="2747701" y="172404"/>
                    <a:pt x="2792676" y="177644"/>
                  </a:cubicBezTo>
                  <a:cubicBezTo>
                    <a:pt x="2822804" y="181137"/>
                    <a:pt x="2853370" y="178080"/>
                    <a:pt x="2883062" y="182447"/>
                  </a:cubicBezTo>
                  <a:cubicBezTo>
                    <a:pt x="2959912" y="194673"/>
                    <a:pt x="3035889" y="212576"/>
                    <a:pt x="3107500" y="244451"/>
                  </a:cubicBezTo>
                  <a:cubicBezTo>
                    <a:pt x="3129332" y="254057"/>
                    <a:pt x="3150291" y="265410"/>
                    <a:pt x="3171687" y="275890"/>
                  </a:cubicBezTo>
                  <a:cubicBezTo>
                    <a:pt x="3165137" y="281130"/>
                    <a:pt x="3061652" y="288116"/>
                    <a:pt x="3015803" y="278946"/>
                  </a:cubicBezTo>
                  <a:cubicBezTo>
                    <a:pt x="2944193" y="264100"/>
                    <a:pt x="2873019" y="245761"/>
                    <a:pt x="2800972" y="232661"/>
                  </a:cubicBezTo>
                  <a:cubicBezTo>
                    <a:pt x="2726305" y="219125"/>
                    <a:pt x="2651638" y="216069"/>
                    <a:pt x="2584831" y="269777"/>
                  </a:cubicBezTo>
                  <a:cubicBezTo>
                    <a:pt x="2595747" y="273707"/>
                    <a:pt x="2604480" y="277637"/>
                    <a:pt x="2613649" y="279383"/>
                  </a:cubicBezTo>
                  <a:cubicBezTo>
                    <a:pt x="2692683" y="294229"/>
                    <a:pt x="2771716" y="309075"/>
                    <a:pt x="2851187" y="323048"/>
                  </a:cubicBezTo>
                  <a:cubicBezTo>
                    <a:pt x="2907514" y="332654"/>
                    <a:pt x="3032396" y="379812"/>
                    <a:pt x="3041129" y="385052"/>
                  </a:cubicBezTo>
                  <a:cubicBezTo>
                    <a:pt x="3040692" y="386799"/>
                    <a:pt x="2855990" y="386799"/>
                    <a:pt x="2798352" y="380249"/>
                  </a:cubicBezTo>
                  <a:cubicBezTo>
                    <a:pt x="2748574" y="374572"/>
                    <a:pt x="2699233" y="367586"/>
                    <a:pt x="2649891" y="381996"/>
                  </a:cubicBezTo>
                  <a:cubicBezTo>
                    <a:pt x="2624129" y="389419"/>
                    <a:pt x="2601860" y="402518"/>
                    <a:pt x="2582211" y="424351"/>
                  </a:cubicBezTo>
                  <a:cubicBezTo>
                    <a:pt x="2673034" y="452296"/>
                    <a:pt x="2768223" y="454916"/>
                    <a:pt x="2853806" y="494651"/>
                  </a:cubicBezTo>
                  <a:cubicBezTo>
                    <a:pt x="2844637" y="499891"/>
                    <a:pt x="2749011" y="514737"/>
                    <a:pt x="2710586" y="516483"/>
                  </a:cubicBezTo>
                  <a:cubicBezTo>
                    <a:pt x="2661681" y="518667"/>
                    <a:pt x="2612776" y="517794"/>
                    <a:pt x="2564308" y="520850"/>
                  </a:cubicBezTo>
                  <a:cubicBezTo>
                    <a:pt x="2535053" y="522597"/>
                    <a:pt x="2507544" y="532203"/>
                    <a:pt x="2484401" y="553599"/>
                  </a:cubicBezTo>
                  <a:cubicBezTo>
                    <a:pt x="2500557" y="568881"/>
                    <a:pt x="2620636" y="576304"/>
                    <a:pt x="2660807" y="574558"/>
                  </a:cubicBezTo>
                  <a:cubicBezTo>
                    <a:pt x="2685260" y="573685"/>
                    <a:pt x="2709276" y="572375"/>
                    <a:pt x="2734165" y="571065"/>
                  </a:cubicBezTo>
                  <a:cubicBezTo>
                    <a:pt x="2731108" y="599884"/>
                    <a:pt x="2713642" y="617349"/>
                    <a:pt x="2682640" y="621279"/>
                  </a:cubicBezTo>
                  <a:cubicBezTo>
                    <a:pt x="2651638" y="625209"/>
                    <a:pt x="2620199" y="626956"/>
                    <a:pt x="2589197" y="629576"/>
                  </a:cubicBezTo>
                  <a:cubicBezTo>
                    <a:pt x="2684387" y="636562"/>
                    <a:pt x="2778266" y="628266"/>
                    <a:pt x="2871709" y="612546"/>
                  </a:cubicBezTo>
                  <a:cubicBezTo>
                    <a:pt x="2992661" y="592024"/>
                    <a:pt x="3138938" y="546612"/>
                    <a:pt x="3251594" y="501637"/>
                  </a:cubicBezTo>
                  <a:cubicBezTo>
                    <a:pt x="3332811" y="469325"/>
                    <a:pt x="3375602" y="461029"/>
                    <a:pt x="3434987" y="386362"/>
                  </a:cubicBezTo>
                  <a:cubicBezTo>
                    <a:pt x="3469482" y="343134"/>
                    <a:pt x="3420140" y="240085"/>
                    <a:pt x="3422324" y="238775"/>
                  </a:cubicBezTo>
                  <a:cubicBezTo>
                    <a:pt x="3433676" y="248381"/>
                    <a:pt x="3445903" y="257114"/>
                    <a:pt x="3455946" y="268030"/>
                  </a:cubicBezTo>
                  <a:cubicBezTo>
                    <a:pt x="3477341" y="292046"/>
                    <a:pt x="3492624" y="322175"/>
                    <a:pt x="3495244" y="353177"/>
                  </a:cubicBezTo>
                  <a:cubicBezTo>
                    <a:pt x="3498737" y="396405"/>
                    <a:pt x="3464242" y="464085"/>
                    <a:pt x="3422324" y="488975"/>
                  </a:cubicBezTo>
                  <a:cubicBezTo>
                    <a:pt x="3360319" y="526090"/>
                    <a:pt x="3293076" y="552725"/>
                    <a:pt x="3227141" y="581544"/>
                  </a:cubicBezTo>
                  <a:cubicBezTo>
                    <a:pt x="2944193" y="704679"/>
                    <a:pt x="2422397" y="792009"/>
                    <a:pt x="2097967" y="815588"/>
                  </a:cubicBezTo>
                  <a:cubicBezTo>
                    <a:pt x="1810215" y="836111"/>
                    <a:pt x="1469629" y="823448"/>
                    <a:pt x="1143889" y="774980"/>
                  </a:cubicBezTo>
                  <a:cubicBezTo>
                    <a:pt x="1078828" y="765373"/>
                    <a:pt x="665758" y="691143"/>
                    <a:pt x="491098" y="635252"/>
                  </a:cubicBezTo>
                  <a:cubicBezTo>
                    <a:pt x="412938" y="610363"/>
                    <a:pt x="266224" y="540499"/>
                    <a:pt x="199417" y="492031"/>
                  </a:cubicBezTo>
                  <a:cubicBezTo>
                    <a:pt x="134792" y="445310"/>
                    <a:pt x="118636" y="355797"/>
                    <a:pt x="161865" y="288553"/>
                  </a:cubicBezTo>
                  <a:cubicBezTo>
                    <a:pt x="173654" y="270213"/>
                    <a:pt x="187627" y="254057"/>
                    <a:pt x="211643" y="247071"/>
                  </a:cubicBezTo>
                  <a:cubicBezTo>
                    <a:pt x="210769" y="253184"/>
                    <a:pt x="151822" y="330908"/>
                    <a:pt x="198107" y="373263"/>
                  </a:cubicBezTo>
                  <a:cubicBezTo>
                    <a:pt x="260984" y="431337"/>
                    <a:pt x="330411" y="477185"/>
                    <a:pt x="407262" y="512990"/>
                  </a:cubicBezTo>
                  <a:cubicBezTo>
                    <a:pt x="523847" y="567571"/>
                    <a:pt x="646109" y="601630"/>
                    <a:pt x="773173" y="621716"/>
                  </a:cubicBezTo>
                  <a:cubicBezTo>
                    <a:pt x="862250" y="635689"/>
                    <a:pt x="951326" y="641365"/>
                    <a:pt x="1040839" y="636562"/>
                  </a:cubicBezTo>
                  <a:cubicBezTo>
                    <a:pt x="1019007" y="634815"/>
                    <a:pt x="997174" y="633942"/>
                    <a:pt x="975342" y="632195"/>
                  </a:cubicBezTo>
                  <a:cubicBezTo>
                    <a:pt x="960496" y="630886"/>
                    <a:pt x="945213" y="629139"/>
                    <a:pt x="930804" y="624773"/>
                  </a:cubicBezTo>
                  <a:cubicBezTo>
                    <a:pt x="909408" y="618659"/>
                    <a:pt x="866180" y="607307"/>
                    <a:pt x="863560" y="581544"/>
                  </a:cubicBezTo>
                  <a:cubicBezTo>
                    <a:pt x="870983" y="581108"/>
                    <a:pt x="1081448" y="583291"/>
                    <a:pt x="1153058" y="567571"/>
                  </a:cubicBezTo>
                  <a:cubicBezTo>
                    <a:pt x="1136902" y="549669"/>
                    <a:pt x="1105027" y="533949"/>
                    <a:pt x="1083631" y="531766"/>
                  </a:cubicBezTo>
                  <a:cubicBezTo>
                    <a:pt x="1042586" y="527400"/>
                    <a:pt x="878843" y="523033"/>
                    <a:pt x="838234" y="520850"/>
                  </a:cubicBezTo>
                  <a:cubicBezTo>
                    <a:pt x="815965" y="519540"/>
                    <a:pt x="783216" y="508624"/>
                    <a:pt x="761384" y="494214"/>
                  </a:cubicBezTo>
                  <a:cubicBezTo>
                    <a:pt x="875786" y="462776"/>
                    <a:pt x="953073" y="459282"/>
                    <a:pt x="1043459" y="431774"/>
                  </a:cubicBezTo>
                  <a:cubicBezTo>
                    <a:pt x="1022500" y="406448"/>
                    <a:pt x="997174" y="393349"/>
                    <a:pt x="968792" y="386799"/>
                  </a:cubicBezTo>
                  <a:cubicBezTo>
                    <a:pt x="913338" y="373263"/>
                    <a:pt x="704620" y="402955"/>
                    <a:pt x="654842" y="405575"/>
                  </a:cubicBezTo>
                  <a:cubicBezTo>
                    <a:pt x="632572" y="406885"/>
                    <a:pt x="569695" y="379812"/>
                    <a:pt x="569695" y="378066"/>
                  </a:cubicBezTo>
                  <a:cubicBezTo>
                    <a:pt x="578428" y="373263"/>
                    <a:pt x="715972" y="348373"/>
                    <a:pt x="764877" y="340077"/>
                  </a:cubicBezTo>
                  <a:cubicBezTo>
                    <a:pt x="834304" y="328288"/>
                    <a:pt x="893252" y="312568"/>
                    <a:pt x="962679" y="299906"/>
                  </a:cubicBezTo>
                  <a:cubicBezTo>
                    <a:pt x="989751" y="295102"/>
                    <a:pt x="1015514" y="285933"/>
                    <a:pt x="1042149" y="278510"/>
                  </a:cubicBezTo>
                  <a:cubicBezTo>
                    <a:pt x="996301" y="240958"/>
                    <a:pt x="945213" y="226985"/>
                    <a:pt x="891069" y="233098"/>
                  </a:cubicBezTo>
                  <a:cubicBezTo>
                    <a:pt x="832994" y="239648"/>
                    <a:pt x="582358" y="296412"/>
                    <a:pt x="512057" y="294229"/>
                  </a:cubicBezTo>
                  <a:cubicBezTo>
                    <a:pt x="493718" y="293792"/>
                    <a:pt x="421671" y="271087"/>
                    <a:pt x="421234" y="269340"/>
                  </a:cubicBezTo>
                  <a:cubicBezTo>
                    <a:pt x="426037" y="266720"/>
                    <a:pt x="700690" y="192490"/>
                    <a:pt x="823388" y="178954"/>
                  </a:cubicBezTo>
                  <a:cubicBezTo>
                    <a:pt x="895435" y="171094"/>
                    <a:pt x="967482" y="167164"/>
                    <a:pt x="1039529" y="161488"/>
                  </a:cubicBezTo>
                  <a:cubicBezTo>
                    <a:pt x="1060489" y="159741"/>
                    <a:pt x="1081884" y="158431"/>
                    <a:pt x="1103717" y="156685"/>
                  </a:cubicBezTo>
                  <a:cubicBezTo>
                    <a:pt x="1103280" y="122189"/>
                    <a:pt x="1096730" y="99483"/>
                    <a:pt x="1078391" y="61495"/>
                  </a:cubicBezTo>
                  <a:cubicBezTo>
                    <a:pt x="1056122" y="15210"/>
                    <a:pt x="1056995" y="13027"/>
                    <a:pt x="1028177" y="5604"/>
                  </a:cubicBezTo>
                  <a:cubicBezTo>
                    <a:pt x="974905" y="-7932"/>
                    <a:pt x="845657" y="6477"/>
                    <a:pt x="791076" y="13027"/>
                  </a:cubicBezTo>
                  <a:cubicBezTo>
                    <a:pt x="708986" y="23070"/>
                    <a:pt x="626896" y="36606"/>
                    <a:pt x="545679" y="52762"/>
                  </a:cubicBezTo>
                  <a:cubicBezTo>
                    <a:pt x="421671" y="77214"/>
                    <a:pt x="300719" y="110836"/>
                    <a:pt x="185444" y="163671"/>
                  </a:cubicBezTo>
                  <a:cubicBezTo>
                    <a:pt x="137849" y="185503"/>
                    <a:pt x="91128" y="208646"/>
                    <a:pt x="57506" y="251438"/>
                  </a:cubicBezTo>
                  <a:cubicBezTo>
                    <a:pt x="-22838" y="354487"/>
                    <a:pt x="-17598" y="456663"/>
                    <a:pt x="64492" y="544866"/>
                  </a:cubicBezTo>
                  <a:cubicBezTo>
                    <a:pt x="102044" y="585037"/>
                    <a:pt x="147892" y="615603"/>
                    <a:pt x="198107" y="637435"/>
                  </a:cubicBezTo>
                  <a:cubicBezTo>
                    <a:pt x="273647" y="670621"/>
                    <a:pt x="348751" y="704243"/>
                    <a:pt x="426474" y="731315"/>
                  </a:cubicBezTo>
                  <a:cubicBezTo>
                    <a:pt x="697633" y="825194"/>
                    <a:pt x="1221175" y="938723"/>
                    <a:pt x="1987058" y="938723"/>
                  </a:cubicBezTo>
                  <a:cubicBezTo>
                    <a:pt x="2327644" y="938723"/>
                    <a:pt x="2829354" y="823448"/>
                    <a:pt x="2912754" y="802052"/>
                  </a:cubicBezTo>
                  <a:cubicBezTo>
                    <a:pt x="3057722" y="764500"/>
                    <a:pt x="3239368" y="711666"/>
                    <a:pt x="3378222" y="655775"/>
                  </a:cubicBezTo>
                  <a:cubicBezTo>
                    <a:pt x="3442846" y="629576"/>
                    <a:pt x="3503977" y="596390"/>
                    <a:pt x="3555065" y="547486"/>
                  </a:cubicBezTo>
                  <a:cubicBezTo>
                    <a:pt x="3594363" y="509497"/>
                    <a:pt x="3621435" y="464959"/>
                    <a:pt x="3625802" y="409941"/>
                  </a:cubicBezTo>
                  <a:cubicBezTo>
                    <a:pt x="3631479" y="323485"/>
                    <a:pt x="3593490" y="257114"/>
                    <a:pt x="3528866" y="206026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D9F631C3-DBEF-4AA1-B991-E48699974012}"/>
              </a:ext>
            </a:extLst>
          </p:cNvPr>
          <p:cNvSpPr/>
          <p:nvPr/>
        </p:nvSpPr>
        <p:spPr>
          <a:xfrm>
            <a:off x="1356811" y="2117772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392E7-028B-4450-9458-F08909D6EC25}"/>
              </a:ext>
            </a:extLst>
          </p:cNvPr>
          <p:cNvSpPr/>
          <p:nvPr/>
        </p:nvSpPr>
        <p:spPr>
          <a:xfrm rot="18900000">
            <a:off x="1004283" y="2284476"/>
            <a:ext cx="752036" cy="752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B8038-0581-4144-815C-1F4D2DD8CE16}"/>
              </a:ext>
            </a:extLst>
          </p:cNvPr>
          <p:cNvSpPr txBox="1"/>
          <p:nvPr/>
        </p:nvSpPr>
        <p:spPr>
          <a:xfrm>
            <a:off x="1013037" y="2362599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BAE5F9F-7007-4774-9FD9-4A49B29BE709}"/>
              </a:ext>
            </a:extLst>
          </p:cNvPr>
          <p:cNvSpPr/>
          <p:nvPr/>
        </p:nvSpPr>
        <p:spPr>
          <a:xfrm>
            <a:off x="3438312" y="371452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0C3AFC-0533-4F2D-B104-2F5110D40BEB}"/>
              </a:ext>
            </a:extLst>
          </p:cNvPr>
          <p:cNvSpPr/>
          <p:nvPr/>
        </p:nvSpPr>
        <p:spPr>
          <a:xfrm rot="18900000">
            <a:off x="3085784" y="3881228"/>
            <a:ext cx="752036" cy="752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52D7C-48FE-46E3-8DF5-C06ED7666449}"/>
              </a:ext>
            </a:extLst>
          </p:cNvPr>
          <p:cNvSpPr txBox="1"/>
          <p:nvPr/>
        </p:nvSpPr>
        <p:spPr>
          <a:xfrm>
            <a:off x="3094538" y="395935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C72A31-99D0-4E81-8E70-E51299BCA97C}"/>
              </a:ext>
            </a:extLst>
          </p:cNvPr>
          <p:cNvSpPr/>
          <p:nvPr/>
        </p:nvSpPr>
        <p:spPr>
          <a:xfrm>
            <a:off x="5176913" y="2117772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F2E78-CA1B-4859-A2F2-A60EBB617D60}"/>
              </a:ext>
            </a:extLst>
          </p:cNvPr>
          <p:cNvSpPr/>
          <p:nvPr/>
        </p:nvSpPr>
        <p:spPr>
          <a:xfrm rot="18900000">
            <a:off x="4824385" y="2284476"/>
            <a:ext cx="752036" cy="7520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E5D0FA-DC2D-4C7B-8309-3234A2E8B53A}"/>
              </a:ext>
            </a:extLst>
          </p:cNvPr>
          <p:cNvSpPr txBox="1"/>
          <p:nvPr/>
        </p:nvSpPr>
        <p:spPr>
          <a:xfrm>
            <a:off x="4833139" y="2362599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CD16B62F-6AFD-47BE-A31A-701142605A06}"/>
              </a:ext>
            </a:extLst>
          </p:cNvPr>
          <p:cNvSpPr/>
          <p:nvPr/>
        </p:nvSpPr>
        <p:spPr>
          <a:xfrm>
            <a:off x="7258414" y="371452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782C8B-D765-4A2E-BC35-F9641735BC58}"/>
              </a:ext>
            </a:extLst>
          </p:cNvPr>
          <p:cNvSpPr/>
          <p:nvPr/>
        </p:nvSpPr>
        <p:spPr>
          <a:xfrm rot="18900000">
            <a:off x="6905886" y="3881228"/>
            <a:ext cx="752036" cy="752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B4A01-93C4-4E0A-B5CE-2194CBDE5752}"/>
              </a:ext>
            </a:extLst>
          </p:cNvPr>
          <p:cNvSpPr txBox="1"/>
          <p:nvPr/>
        </p:nvSpPr>
        <p:spPr>
          <a:xfrm>
            <a:off x="6914640" y="395935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4" name="Rounded Rectangle 21">
            <a:extLst>
              <a:ext uri="{FF2B5EF4-FFF2-40B4-BE49-F238E27FC236}">
                <a16:creationId xmlns:a16="http://schemas.microsoft.com/office/drawing/2014/main" id="{10C8836B-E354-4A3A-A101-DE4F9EEF8248}"/>
              </a:ext>
            </a:extLst>
          </p:cNvPr>
          <p:cNvSpPr/>
          <p:nvPr/>
        </p:nvSpPr>
        <p:spPr>
          <a:xfrm>
            <a:off x="8997016" y="2117772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01B64A-A1E4-4AA6-923E-873C37E69487}"/>
              </a:ext>
            </a:extLst>
          </p:cNvPr>
          <p:cNvSpPr/>
          <p:nvPr/>
        </p:nvSpPr>
        <p:spPr>
          <a:xfrm rot="18900000">
            <a:off x="8644488" y="2284476"/>
            <a:ext cx="752036" cy="752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E8D2A1-8E79-4656-9C35-5ACB8CA7B825}"/>
              </a:ext>
            </a:extLst>
          </p:cNvPr>
          <p:cNvSpPr txBox="1"/>
          <p:nvPr/>
        </p:nvSpPr>
        <p:spPr>
          <a:xfrm>
            <a:off x="8653242" y="2362599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3EA60A-0ECF-49A1-A313-B03ADAE29DE6}"/>
              </a:ext>
            </a:extLst>
          </p:cNvPr>
          <p:cNvSpPr txBox="1"/>
          <p:nvPr/>
        </p:nvSpPr>
        <p:spPr>
          <a:xfrm>
            <a:off x="1609342" y="31221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AA8810-E4C9-402F-BC44-D343DA2A7663}"/>
              </a:ext>
            </a:extLst>
          </p:cNvPr>
          <p:cNvSpPr txBox="1"/>
          <p:nvPr/>
        </p:nvSpPr>
        <p:spPr>
          <a:xfrm>
            <a:off x="5454919" y="31221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7D039E-E99B-4E5B-AFA6-5EF7DAF53A03}"/>
              </a:ext>
            </a:extLst>
          </p:cNvPr>
          <p:cNvSpPr txBox="1"/>
          <p:nvPr/>
        </p:nvSpPr>
        <p:spPr>
          <a:xfrm>
            <a:off x="9270679" y="31221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01678-4E87-4FE2-A2B9-69EE3ECE593B}"/>
              </a:ext>
            </a:extLst>
          </p:cNvPr>
          <p:cNvSpPr txBox="1"/>
          <p:nvPr/>
        </p:nvSpPr>
        <p:spPr>
          <a:xfrm>
            <a:off x="3687099" y="474900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2FBBF-9FC4-4987-84D7-41F1A3D5CB30}"/>
              </a:ext>
            </a:extLst>
          </p:cNvPr>
          <p:cNvSpPr txBox="1"/>
          <p:nvPr/>
        </p:nvSpPr>
        <p:spPr>
          <a:xfrm>
            <a:off x="7522735" y="474900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2913983D-5D23-4132-9989-AAD1800CB109}"/>
              </a:ext>
            </a:extLst>
          </p:cNvPr>
          <p:cNvSpPr/>
          <p:nvPr/>
        </p:nvSpPr>
        <p:spPr>
          <a:xfrm>
            <a:off x="2112071" y="2640066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E8826494-9DBA-40CB-83CE-680EA634E97C}"/>
              </a:ext>
            </a:extLst>
          </p:cNvPr>
          <p:cNvSpPr/>
          <p:nvPr/>
        </p:nvSpPr>
        <p:spPr>
          <a:xfrm>
            <a:off x="9739943" y="2623912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31">
            <a:extLst>
              <a:ext uri="{FF2B5EF4-FFF2-40B4-BE49-F238E27FC236}">
                <a16:creationId xmlns:a16="http://schemas.microsoft.com/office/drawing/2014/main" id="{BCFC15A5-C41C-4B04-BA88-EF2DC370E6A4}"/>
              </a:ext>
            </a:extLst>
          </p:cNvPr>
          <p:cNvSpPr/>
          <p:nvPr/>
        </p:nvSpPr>
        <p:spPr>
          <a:xfrm>
            <a:off x="4223004" y="4246068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Teardrop 17">
            <a:extLst>
              <a:ext uri="{FF2B5EF4-FFF2-40B4-BE49-F238E27FC236}">
                <a16:creationId xmlns:a16="http://schemas.microsoft.com/office/drawing/2014/main" id="{27BA994B-E612-48F5-BD88-B3DB82A319BC}"/>
              </a:ext>
            </a:extLst>
          </p:cNvPr>
          <p:cNvSpPr/>
          <p:nvPr/>
        </p:nvSpPr>
        <p:spPr>
          <a:xfrm rot="18900000">
            <a:off x="5959821" y="2582978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FFC5770E-7B77-4FD1-840C-7B47A23E9D64}"/>
              </a:ext>
            </a:extLst>
          </p:cNvPr>
          <p:cNvSpPr/>
          <p:nvPr/>
        </p:nvSpPr>
        <p:spPr>
          <a:xfrm>
            <a:off x="8043105" y="4148047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206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693064-3324-4580-9F99-5445E218B1FD}"/>
              </a:ext>
            </a:extLst>
          </p:cNvPr>
          <p:cNvGrpSpPr/>
          <p:nvPr/>
        </p:nvGrpSpPr>
        <p:grpSpPr>
          <a:xfrm>
            <a:off x="-1" y="456578"/>
            <a:ext cx="11775143" cy="5944845"/>
            <a:chOff x="778430" y="817270"/>
            <a:chExt cx="7754010" cy="39147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B59814-8486-4AF9-B001-35B42FE2B0DC}"/>
                </a:ext>
              </a:extLst>
            </p:cNvPr>
            <p:cNvCxnSpPr>
              <a:cxnSpLocks/>
            </p:cNvCxnSpPr>
            <p:nvPr/>
          </p:nvCxnSpPr>
          <p:spPr>
            <a:xfrm>
              <a:off x="778430" y="817270"/>
              <a:ext cx="775401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F08C5BD-A81E-4B08-BACA-DC9DB01D8B46}"/>
                </a:ext>
              </a:extLst>
            </p:cNvPr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572075-1A82-4417-AED4-16046E032A36}"/>
                </a:ext>
              </a:extLst>
            </p:cNvPr>
            <p:cNvCxnSpPr>
              <a:cxnSpLocks/>
            </p:cNvCxnSpPr>
            <p:nvPr/>
          </p:nvCxnSpPr>
          <p:spPr>
            <a:xfrm>
              <a:off x="1752478" y="4731989"/>
              <a:ext cx="6779962" cy="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AD80CB-10CD-41B0-9F43-02D1A14263A1}"/>
              </a:ext>
            </a:extLst>
          </p:cNvPr>
          <p:cNvGrpSpPr/>
          <p:nvPr/>
        </p:nvGrpSpPr>
        <p:grpSpPr>
          <a:xfrm>
            <a:off x="1305195" y="6077167"/>
            <a:ext cx="596540" cy="439966"/>
            <a:chOff x="3921051" y="4890545"/>
            <a:chExt cx="401671" cy="296244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43C144-87AF-472E-9540-ADD54854A905}"/>
                </a:ext>
              </a:extLst>
            </p:cNvPr>
            <p:cNvSpPr/>
            <p:nvPr/>
          </p:nvSpPr>
          <p:spPr>
            <a:xfrm>
              <a:off x="3921051" y="4982020"/>
              <a:ext cx="376332" cy="20476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7FF369-C477-49EF-8882-150E6D10A456}"/>
                </a:ext>
              </a:extLst>
            </p:cNvPr>
            <p:cNvSpPr/>
            <p:nvPr/>
          </p:nvSpPr>
          <p:spPr>
            <a:xfrm>
              <a:off x="4062610" y="4890545"/>
              <a:ext cx="260112" cy="221372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9486D2A-375F-4778-B8F1-2DD80560D5C3}"/>
              </a:ext>
            </a:extLst>
          </p:cNvPr>
          <p:cNvSpPr txBox="1"/>
          <p:nvPr/>
        </p:nvSpPr>
        <p:spPr>
          <a:xfrm>
            <a:off x="6096000" y="14047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2CA0B-97C9-4939-8F0E-BBB85D58C7D6}"/>
              </a:ext>
            </a:extLst>
          </p:cNvPr>
          <p:cNvSpPr txBox="1"/>
          <p:nvPr/>
        </p:nvSpPr>
        <p:spPr>
          <a:xfrm>
            <a:off x="8958949" y="2725740"/>
            <a:ext cx="2119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C377D-79F9-47DD-BCFD-CECFF7889ACD}"/>
              </a:ext>
            </a:extLst>
          </p:cNvPr>
          <p:cNvSpPr txBox="1"/>
          <p:nvPr/>
        </p:nvSpPr>
        <p:spPr>
          <a:xfrm>
            <a:off x="8958949" y="2104863"/>
            <a:ext cx="2119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2469A-7949-4A5A-8307-8B213AD5B52B}"/>
              </a:ext>
            </a:extLst>
          </p:cNvPr>
          <p:cNvSpPr txBox="1"/>
          <p:nvPr/>
        </p:nvSpPr>
        <p:spPr>
          <a:xfrm>
            <a:off x="8958949" y="14047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2C2E41-667B-469E-BF49-C2657A39AFD3}"/>
              </a:ext>
            </a:extLst>
          </p:cNvPr>
          <p:cNvSpPr txBox="1"/>
          <p:nvPr/>
        </p:nvSpPr>
        <p:spPr>
          <a:xfrm>
            <a:off x="6096000" y="2725740"/>
            <a:ext cx="2119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444A4-4227-4648-A75B-CDA6B2496875}"/>
              </a:ext>
            </a:extLst>
          </p:cNvPr>
          <p:cNvSpPr txBox="1"/>
          <p:nvPr/>
        </p:nvSpPr>
        <p:spPr>
          <a:xfrm>
            <a:off x="6096000" y="2104864"/>
            <a:ext cx="2119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AD4CAEE-377D-466E-80FE-11B46BAFB743}"/>
              </a:ext>
            </a:extLst>
          </p:cNvPr>
          <p:cNvSpPr txBox="1">
            <a:spLocks/>
          </p:cNvSpPr>
          <p:nvPr/>
        </p:nvSpPr>
        <p:spPr>
          <a:xfrm>
            <a:off x="363034" y="592433"/>
            <a:ext cx="2870018" cy="15379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Columns Layout</a:t>
            </a:r>
            <a:endParaRPr lang="ko-KR" alt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30F6A4-CFFC-49C2-AB41-1F762FD73561}"/>
              </a:ext>
            </a:extLst>
          </p:cNvPr>
          <p:cNvSpPr txBox="1"/>
          <p:nvPr/>
        </p:nvSpPr>
        <p:spPr>
          <a:xfrm>
            <a:off x="3491485" y="592433"/>
            <a:ext cx="62227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3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87547DD-9F96-4BA9-A8EC-F939D4878D86}"/>
              </a:ext>
            </a:extLst>
          </p:cNvPr>
          <p:cNvSpPr/>
          <p:nvPr/>
        </p:nvSpPr>
        <p:spPr>
          <a:xfrm>
            <a:off x="1055709" y="688407"/>
            <a:ext cx="2655213" cy="560688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29D2BC-BEFD-474D-80E3-FA5EB3AAC71A}"/>
              </a:ext>
            </a:extLst>
          </p:cNvPr>
          <p:cNvSpPr/>
          <p:nvPr/>
        </p:nvSpPr>
        <p:spPr>
          <a:xfrm>
            <a:off x="4692205" y="688407"/>
            <a:ext cx="2654918" cy="56068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800CC6E-2388-474E-8E8A-E1B8083244C0}"/>
              </a:ext>
            </a:extLst>
          </p:cNvPr>
          <p:cNvSpPr/>
          <p:nvPr/>
        </p:nvSpPr>
        <p:spPr>
          <a:xfrm rot="18846045">
            <a:off x="845545" y="-7341"/>
            <a:ext cx="2278639" cy="1964343"/>
          </a:xfrm>
          <a:prstGeom prst="triangl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2DAC346-F511-481A-AC21-76ED8CE3D0EE}"/>
              </a:ext>
            </a:extLst>
          </p:cNvPr>
          <p:cNvSpPr/>
          <p:nvPr/>
        </p:nvSpPr>
        <p:spPr>
          <a:xfrm rot="2753955" flipH="1">
            <a:off x="5273526" y="-7341"/>
            <a:ext cx="2278639" cy="1964343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532C92-A61C-4217-9C1A-F52EEE06CD3C}"/>
              </a:ext>
            </a:extLst>
          </p:cNvPr>
          <p:cNvGrpSpPr/>
          <p:nvPr/>
        </p:nvGrpSpPr>
        <p:grpSpPr>
          <a:xfrm>
            <a:off x="1245388" y="1998708"/>
            <a:ext cx="2261977" cy="3836223"/>
            <a:chOff x="2227884" y="1330362"/>
            <a:chExt cx="2835932" cy="291269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A577F7-F57B-4CD4-9247-38C339BA1D69}"/>
                </a:ext>
              </a:extLst>
            </p:cNvPr>
            <p:cNvSpPr txBox="1"/>
            <p:nvPr/>
          </p:nvSpPr>
          <p:spPr>
            <a:xfrm>
              <a:off x="2227884" y="1649178"/>
              <a:ext cx="2835932" cy="259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8D65FD-D0EA-469F-A5E7-68A419AF907C}"/>
                </a:ext>
              </a:extLst>
            </p:cNvPr>
            <p:cNvSpPr txBox="1"/>
            <p:nvPr/>
          </p:nvSpPr>
          <p:spPr>
            <a:xfrm>
              <a:off x="2227884" y="1330362"/>
              <a:ext cx="2835932" cy="28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EDD238-3DB5-40F0-8483-ECF543C64471}"/>
              </a:ext>
            </a:extLst>
          </p:cNvPr>
          <p:cNvGrpSpPr/>
          <p:nvPr/>
        </p:nvGrpSpPr>
        <p:grpSpPr>
          <a:xfrm>
            <a:off x="4888675" y="1998708"/>
            <a:ext cx="2261977" cy="3836223"/>
            <a:chOff x="2227884" y="1330362"/>
            <a:chExt cx="2835932" cy="29126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2768B3-9773-494D-AAEB-65C7CEFDB289}"/>
                </a:ext>
              </a:extLst>
            </p:cNvPr>
            <p:cNvSpPr txBox="1"/>
            <p:nvPr/>
          </p:nvSpPr>
          <p:spPr>
            <a:xfrm>
              <a:off x="2227884" y="1649178"/>
              <a:ext cx="2835932" cy="259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accent4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5C05CC-A8B4-4939-ABCD-4EF51A7C1DBC}"/>
                </a:ext>
              </a:extLst>
            </p:cNvPr>
            <p:cNvSpPr txBox="1"/>
            <p:nvPr/>
          </p:nvSpPr>
          <p:spPr>
            <a:xfrm>
              <a:off x="2227884" y="1330362"/>
              <a:ext cx="2835932" cy="280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EACF6A24-15D5-4328-8190-3046B092F17F}"/>
              </a:ext>
            </a:extLst>
          </p:cNvPr>
          <p:cNvSpPr txBox="1">
            <a:spLocks/>
          </p:cNvSpPr>
          <p:nvPr/>
        </p:nvSpPr>
        <p:spPr>
          <a:xfrm>
            <a:off x="8600099" y="645469"/>
            <a:ext cx="2870018" cy="15379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Columns Layout</a:t>
            </a:r>
            <a:endParaRPr lang="ko-KR" altLang="en-US" sz="4800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B3AF4-0270-432F-82CA-1684EC702A5F}"/>
              </a:ext>
            </a:extLst>
          </p:cNvPr>
          <p:cNvSpPr txBox="1"/>
          <p:nvPr/>
        </p:nvSpPr>
        <p:spPr>
          <a:xfrm>
            <a:off x="8690799" y="2406116"/>
            <a:ext cx="2654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grpSp>
        <p:nvGrpSpPr>
          <p:cNvPr id="37" name="Graphic 91">
            <a:extLst>
              <a:ext uri="{FF2B5EF4-FFF2-40B4-BE49-F238E27FC236}">
                <a16:creationId xmlns:a16="http://schemas.microsoft.com/office/drawing/2014/main" id="{91609818-167D-4813-9002-005DAB69CDE0}"/>
              </a:ext>
            </a:extLst>
          </p:cNvPr>
          <p:cNvGrpSpPr/>
          <p:nvPr/>
        </p:nvGrpSpPr>
        <p:grpSpPr>
          <a:xfrm>
            <a:off x="2061297" y="866871"/>
            <a:ext cx="644036" cy="944292"/>
            <a:chOff x="3754787" y="-1068"/>
            <a:chExt cx="4675653" cy="6855489"/>
          </a:xfrm>
          <a:solidFill>
            <a:schemeClr val="accent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A3815AB-2B79-4809-B092-49A55B8F8AF9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5CFFA0-909D-4CB5-A20F-00472B676280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5A5D4FA-5EAB-4E88-AD6C-B5312A1CC4C1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C4DB82-7B81-4A60-81ED-0CFC2FBEC178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AD113A-19B3-465B-9C01-2FBF83AEF924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4CE8DA-30CD-4F77-A077-C375E4A1D586}"/>
              </a:ext>
            </a:extLst>
          </p:cNvPr>
          <p:cNvGrpSpPr/>
          <p:nvPr/>
        </p:nvGrpSpPr>
        <p:grpSpPr>
          <a:xfrm>
            <a:off x="5650719" y="848737"/>
            <a:ext cx="737890" cy="884956"/>
            <a:chOff x="6761163" y="2984500"/>
            <a:chExt cx="915988" cy="1098550"/>
          </a:xfrm>
          <a:solidFill>
            <a:schemeClr val="accent4"/>
          </a:solidFill>
        </p:grpSpPr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83BB4362-2BDA-448A-8BBB-CC196F2D4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329078AA-AF0E-48E9-AC68-EBF145F5F5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767386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62940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60DD35-5953-49F1-89FD-817B9C504D0A}"/>
              </a:ext>
            </a:extLst>
          </p:cNvPr>
          <p:cNvGrpSpPr/>
          <p:nvPr/>
        </p:nvGrpSpPr>
        <p:grpSpPr>
          <a:xfrm>
            <a:off x="577056" y="1104900"/>
            <a:ext cx="814877" cy="1529972"/>
            <a:chOff x="8101806" y="1297608"/>
            <a:chExt cx="2640016" cy="49567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3EB8712-685E-4B96-B024-7C5B4D14B1B5}"/>
                </a:ext>
              </a:extLst>
            </p:cNvPr>
            <p:cNvSpPr/>
            <p:nvPr/>
          </p:nvSpPr>
          <p:spPr>
            <a:xfrm>
              <a:off x="9866448" y="1297608"/>
              <a:ext cx="138948" cy="1271375"/>
            </a:xfrm>
            <a:custGeom>
              <a:avLst/>
              <a:gdLst>
                <a:gd name="connsiteX0" fmla="*/ 0 w 112432"/>
                <a:gd name="connsiteY0" fmla="*/ 0 h 1028757"/>
                <a:gd name="connsiteX1" fmla="*/ 113557 w 112432"/>
                <a:gd name="connsiteY1" fmla="*/ 0 h 1028757"/>
                <a:gd name="connsiteX2" fmla="*/ 113557 w 112432"/>
                <a:gd name="connsiteY2" fmla="*/ 1029881 h 1028757"/>
                <a:gd name="connsiteX3" fmla="*/ 0 w 112432"/>
                <a:gd name="connsiteY3" fmla="*/ 1029881 h 10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32" h="1028757">
                  <a:moveTo>
                    <a:pt x="0" y="0"/>
                  </a:moveTo>
                  <a:lnTo>
                    <a:pt x="113557" y="0"/>
                  </a:lnTo>
                  <a:lnTo>
                    <a:pt x="113557" y="1029881"/>
                  </a:lnTo>
                  <a:lnTo>
                    <a:pt x="0" y="1029881"/>
                  </a:ln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8CCE39-D5DA-41DF-9317-30A9EC9173FE}"/>
                </a:ext>
              </a:extLst>
            </p:cNvPr>
            <p:cNvGrpSpPr/>
            <p:nvPr/>
          </p:nvGrpSpPr>
          <p:grpSpPr>
            <a:xfrm>
              <a:off x="9865488" y="1328645"/>
              <a:ext cx="167956" cy="1314161"/>
              <a:chOff x="6506834" y="2638613"/>
              <a:chExt cx="112433" cy="1063378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EC870A16-4ADE-4572-95F9-AEB376FD2B54}"/>
                  </a:ext>
                </a:extLst>
              </p:cNvPr>
              <p:cNvSpPr/>
              <p:nvPr/>
            </p:nvSpPr>
            <p:spPr>
              <a:xfrm rot="16200000">
                <a:off x="6479597" y="356232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248EEBC0-3263-422A-848F-B44016015370}"/>
                  </a:ext>
                </a:extLst>
              </p:cNvPr>
              <p:cNvSpPr/>
              <p:nvPr/>
            </p:nvSpPr>
            <p:spPr>
              <a:xfrm rot="16200000">
                <a:off x="6479597" y="266585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601B5160-D010-41BE-8414-217600978344}"/>
                  </a:ext>
                </a:extLst>
              </p:cNvPr>
              <p:cNvSpPr/>
              <p:nvPr/>
            </p:nvSpPr>
            <p:spPr>
              <a:xfrm rot="16200000">
                <a:off x="6479597" y="2845144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CAA05E9C-468A-4763-9182-06629F9B98EC}"/>
                  </a:ext>
                </a:extLst>
              </p:cNvPr>
              <p:cNvSpPr/>
              <p:nvPr/>
            </p:nvSpPr>
            <p:spPr>
              <a:xfrm rot="16200000">
                <a:off x="6479597" y="3024438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A255D0CE-53D8-4F36-A06C-745B66228644}"/>
                  </a:ext>
                </a:extLst>
              </p:cNvPr>
              <p:cNvSpPr/>
              <p:nvPr/>
            </p:nvSpPr>
            <p:spPr>
              <a:xfrm rot="16200000">
                <a:off x="6479597" y="3203732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7CC84228-DE85-4CAD-A510-9679A7ED8EA8}"/>
                  </a:ext>
                </a:extLst>
              </p:cNvPr>
              <p:cNvSpPr/>
              <p:nvPr/>
            </p:nvSpPr>
            <p:spPr>
              <a:xfrm rot="16200000">
                <a:off x="6479597" y="3383026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2BD6BDB-4755-4E56-93C9-F834B2502DD8}"/>
                </a:ext>
              </a:extLst>
            </p:cNvPr>
            <p:cNvSpPr/>
            <p:nvPr/>
          </p:nvSpPr>
          <p:spPr>
            <a:xfrm>
              <a:off x="8341492" y="2566687"/>
              <a:ext cx="2167593" cy="90316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57DF4B-EA6E-4FB1-A2F1-F83AEA84D37F}"/>
                </a:ext>
              </a:extLst>
            </p:cNvPr>
            <p:cNvSpPr/>
            <p:nvPr/>
          </p:nvSpPr>
          <p:spPr>
            <a:xfrm>
              <a:off x="8332460" y="3032164"/>
              <a:ext cx="2180793" cy="3222208"/>
            </a:xfrm>
            <a:custGeom>
              <a:avLst/>
              <a:gdLst>
                <a:gd name="connsiteX0" fmla="*/ 1539763 w 1759568"/>
                <a:gd name="connsiteY0" fmla="*/ 2585947 h 2602811"/>
                <a:gd name="connsiteX1" fmla="*/ 224303 w 1759568"/>
                <a:gd name="connsiteY1" fmla="*/ 2607309 h 2602811"/>
                <a:gd name="connsiteX2" fmla="*/ 0 w 1759568"/>
                <a:gd name="connsiteY2" fmla="*/ 0 h 2602811"/>
                <a:gd name="connsiteX3" fmla="*/ 1764628 w 1759568"/>
                <a:gd name="connsiteY3" fmla="*/ 0 h 2602811"/>
                <a:gd name="connsiteX0" fmla="*/ 1536685 w 1764628"/>
                <a:gd name="connsiteY0" fmla="*/ 2601341 h 2607309"/>
                <a:gd name="connsiteX1" fmla="*/ 224303 w 1764628"/>
                <a:gd name="connsiteY1" fmla="*/ 2607309 h 2607309"/>
                <a:gd name="connsiteX2" fmla="*/ 0 w 1764628"/>
                <a:gd name="connsiteY2" fmla="*/ 0 h 2607309"/>
                <a:gd name="connsiteX3" fmla="*/ 1764628 w 1764628"/>
                <a:gd name="connsiteY3" fmla="*/ 0 h 2607309"/>
                <a:gd name="connsiteX4" fmla="*/ 1536685 w 1764628"/>
                <a:gd name="connsiteY4" fmla="*/ 2601341 h 260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628" h="2607309">
                  <a:moveTo>
                    <a:pt x="1536685" y="2601341"/>
                  </a:moveTo>
                  <a:lnTo>
                    <a:pt x="224303" y="2607309"/>
                  </a:lnTo>
                  <a:lnTo>
                    <a:pt x="0" y="0"/>
                  </a:lnTo>
                  <a:lnTo>
                    <a:pt x="1764628" y="0"/>
                  </a:lnTo>
                  <a:cubicBezTo>
                    <a:pt x="1689673" y="861982"/>
                    <a:pt x="1611640" y="1739359"/>
                    <a:pt x="1536685" y="2601341"/>
                  </a:cubicBez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11333E9-094D-49A5-99D4-3F267F3B06F6}"/>
                </a:ext>
              </a:extLst>
            </p:cNvPr>
            <p:cNvSpPr/>
            <p:nvPr/>
          </p:nvSpPr>
          <p:spPr>
            <a:xfrm>
              <a:off x="8423471" y="4040233"/>
              <a:ext cx="1993907" cy="903163"/>
            </a:xfrm>
            <a:custGeom>
              <a:avLst/>
              <a:gdLst>
                <a:gd name="connsiteX0" fmla="*/ 1556628 w 1613405"/>
                <a:gd name="connsiteY0" fmla="*/ 730811 h 730811"/>
                <a:gd name="connsiteX1" fmla="*/ 60714 w 1613405"/>
                <a:gd name="connsiteY1" fmla="*/ 730811 h 730811"/>
                <a:gd name="connsiteX2" fmla="*/ 0 w 1613405"/>
                <a:gd name="connsiteY2" fmla="*/ 0 h 730811"/>
                <a:gd name="connsiteX3" fmla="*/ 1618466 w 1613405"/>
                <a:gd name="connsiteY3" fmla="*/ 0 h 73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05" h="730811">
                  <a:moveTo>
                    <a:pt x="1556628" y="730811"/>
                  </a:moveTo>
                  <a:lnTo>
                    <a:pt x="60714" y="730811"/>
                  </a:lnTo>
                  <a:lnTo>
                    <a:pt x="0" y="0"/>
                  </a:lnTo>
                  <a:lnTo>
                    <a:pt x="1618466" y="0"/>
                  </a:lnTo>
                  <a:close/>
                </a:path>
              </a:pathLst>
            </a:custGeom>
            <a:solidFill>
              <a:schemeClr val="accent2"/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EF4528-C5D3-468B-AB0F-C65F61F44C93}"/>
                </a:ext>
              </a:extLst>
            </p:cNvPr>
            <p:cNvSpPr/>
            <p:nvPr/>
          </p:nvSpPr>
          <p:spPr>
            <a:xfrm>
              <a:off x="8341492" y="2656097"/>
              <a:ext cx="2167593" cy="56501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DB6946-79D9-4BDC-B144-FF6CD6E71CEA}"/>
                </a:ext>
              </a:extLst>
            </p:cNvPr>
            <p:cNvSpPr/>
            <p:nvPr/>
          </p:nvSpPr>
          <p:spPr>
            <a:xfrm>
              <a:off x="8101806" y="2701467"/>
              <a:ext cx="2640016" cy="333476"/>
            </a:xfrm>
            <a:custGeom>
              <a:avLst/>
              <a:gdLst>
                <a:gd name="connsiteX0" fmla="*/ 2137904 w 2136217"/>
                <a:gd name="connsiteY0" fmla="*/ 274335 h 269837"/>
                <a:gd name="connsiteX1" fmla="*/ 0 w 2136217"/>
                <a:gd name="connsiteY1" fmla="*/ 274335 h 269837"/>
                <a:gd name="connsiteX2" fmla="*/ 124800 w 2136217"/>
                <a:gd name="connsiteY2" fmla="*/ 37665 h 269837"/>
                <a:gd name="connsiteX3" fmla="*/ 187200 w 2136217"/>
                <a:gd name="connsiteY3" fmla="*/ 0 h 269837"/>
                <a:gd name="connsiteX4" fmla="*/ 1954076 w 2136217"/>
                <a:gd name="connsiteY4" fmla="*/ 8432 h 269837"/>
                <a:gd name="connsiteX5" fmla="*/ 2015914 w 2136217"/>
                <a:gd name="connsiteY5" fmla="*/ 46097 h 269837"/>
                <a:gd name="connsiteX6" fmla="*/ 2137904 w 2136217"/>
                <a:gd name="connsiteY6" fmla="*/ 274335 h 26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217" h="269837">
                  <a:moveTo>
                    <a:pt x="2137904" y="274335"/>
                  </a:moveTo>
                  <a:lnTo>
                    <a:pt x="0" y="274335"/>
                  </a:lnTo>
                  <a:lnTo>
                    <a:pt x="124800" y="37665"/>
                  </a:lnTo>
                  <a:cubicBezTo>
                    <a:pt x="137168" y="14616"/>
                    <a:pt x="161341" y="0"/>
                    <a:pt x="187200" y="0"/>
                  </a:cubicBezTo>
                  <a:lnTo>
                    <a:pt x="1954076" y="8432"/>
                  </a:lnTo>
                  <a:cubicBezTo>
                    <a:pt x="1979936" y="8432"/>
                    <a:pt x="2003547" y="23049"/>
                    <a:pt x="2015914" y="46097"/>
                  </a:cubicBezTo>
                  <a:lnTo>
                    <a:pt x="2137904" y="274335"/>
                  </a:lnTo>
                  <a:close/>
                </a:path>
              </a:pathLst>
            </a:custGeom>
            <a:solidFill>
              <a:schemeClr val="bg1"/>
            </a:solidFill>
            <a:ln w="5615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aphic 11">
            <a:extLst>
              <a:ext uri="{FF2B5EF4-FFF2-40B4-BE49-F238E27FC236}">
                <a16:creationId xmlns:a16="http://schemas.microsoft.com/office/drawing/2014/main" id="{82B6490B-C3FC-4D40-94B6-107F23884332}"/>
              </a:ext>
            </a:extLst>
          </p:cNvPr>
          <p:cNvGrpSpPr/>
          <p:nvPr/>
        </p:nvGrpSpPr>
        <p:grpSpPr>
          <a:xfrm>
            <a:off x="577056" y="3115322"/>
            <a:ext cx="1352557" cy="1026871"/>
            <a:chOff x="2788260" y="350227"/>
            <a:chExt cx="2662971" cy="2021746"/>
          </a:xfrm>
          <a:solidFill>
            <a:schemeClr val="accent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D59718-C555-4A15-8200-B870B6E0878F}"/>
                </a:ext>
              </a:extLst>
            </p:cNvPr>
            <p:cNvSpPr/>
            <p:nvPr/>
          </p:nvSpPr>
          <p:spPr>
            <a:xfrm>
              <a:off x="2859798" y="418041"/>
              <a:ext cx="2512094" cy="1885957"/>
            </a:xfrm>
            <a:custGeom>
              <a:avLst/>
              <a:gdLst>
                <a:gd name="connsiteX0" fmla="*/ 1236561 w 2512094"/>
                <a:gd name="connsiteY0" fmla="*/ 1886038 h 1885957"/>
                <a:gd name="connsiteX1" fmla="*/ 834475 w 2512094"/>
                <a:gd name="connsiteY1" fmla="*/ 1828705 h 1885957"/>
                <a:gd name="connsiteX2" fmla="*/ 255109 w 2512094"/>
                <a:gd name="connsiteY2" fmla="*/ 1390408 h 1885957"/>
                <a:gd name="connsiteX3" fmla="*/ 58215 w 2512094"/>
                <a:gd name="connsiteY3" fmla="*/ 927217 h 1885957"/>
                <a:gd name="connsiteX4" fmla="*/ 5409 w 2512094"/>
                <a:gd name="connsiteY4" fmla="*/ 653376 h 1885957"/>
                <a:gd name="connsiteX5" fmla="*/ 36338 w 2512094"/>
                <a:gd name="connsiteY5" fmla="*/ 459500 h 1885957"/>
                <a:gd name="connsiteX6" fmla="*/ 38602 w 2512094"/>
                <a:gd name="connsiteY6" fmla="*/ 426307 h 1885957"/>
                <a:gd name="connsiteX7" fmla="*/ 21251 w 2512094"/>
                <a:gd name="connsiteY7" fmla="*/ 230922 h 1885957"/>
                <a:gd name="connsiteX8" fmla="*/ 31812 w 2512094"/>
                <a:gd name="connsiteY8" fmla="*/ 184905 h 1885957"/>
                <a:gd name="connsiteX9" fmla="*/ 127619 w 2512094"/>
                <a:gd name="connsiteY9" fmla="*/ 80800 h 1885957"/>
                <a:gd name="connsiteX10" fmla="*/ 351670 w 2512094"/>
                <a:gd name="connsiteY10" fmla="*/ 32519 h 1885957"/>
                <a:gd name="connsiteX11" fmla="*/ 436161 w 2512094"/>
                <a:gd name="connsiteY11" fmla="*/ 31765 h 1885957"/>
                <a:gd name="connsiteX12" fmla="*/ 547810 w 2512094"/>
                <a:gd name="connsiteY12" fmla="*/ 100414 h 1885957"/>
                <a:gd name="connsiteX13" fmla="*/ 608915 w 2512094"/>
                <a:gd name="connsiteY13" fmla="*/ 121536 h 1885957"/>
                <a:gd name="connsiteX14" fmla="*/ 1101527 w 2512094"/>
                <a:gd name="connsiteY14" fmla="*/ 18186 h 1885957"/>
                <a:gd name="connsiteX15" fmla="*/ 1689945 w 2512094"/>
                <a:gd name="connsiteY15" fmla="*/ 13660 h 1885957"/>
                <a:gd name="connsiteX16" fmla="*/ 2193119 w 2512094"/>
                <a:gd name="connsiteY16" fmla="*/ 127572 h 1885957"/>
                <a:gd name="connsiteX17" fmla="*/ 2398311 w 2512094"/>
                <a:gd name="connsiteY17" fmla="*/ 242992 h 1885957"/>
                <a:gd name="connsiteX18" fmla="*/ 2516749 w 2512094"/>
                <a:gd name="connsiteY18" fmla="*/ 482131 h 1885957"/>
                <a:gd name="connsiteX19" fmla="*/ 2501661 w 2512094"/>
                <a:gd name="connsiteY19" fmla="*/ 701657 h 1885957"/>
                <a:gd name="connsiteX20" fmla="*/ 2411135 w 2512094"/>
                <a:gd name="connsiteY20" fmla="*/ 1079603 h 1885957"/>
                <a:gd name="connsiteX21" fmla="*/ 1808383 w 2512094"/>
                <a:gd name="connsiteY21" fmla="*/ 1757793 h 1885957"/>
                <a:gd name="connsiteX22" fmla="*/ 1331614 w 2512094"/>
                <a:gd name="connsiteY22" fmla="*/ 1881512 h 1885957"/>
                <a:gd name="connsiteX23" fmla="*/ 1236561 w 2512094"/>
                <a:gd name="connsiteY23" fmla="*/ 1886038 h 1885957"/>
                <a:gd name="connsiteX24" fmla="*/ 1060790 w 2512094"/>
                <a:gd name="connsiteY24" fmla="*/ 1005673 h 1885957"/>
                <a:gd name="connsiteX25" fmla="*/ 1483245 w 2512094"/>
                <a:gd name="connsiteY25" fmla="*/ 977007 h 1885957"/>
                <a:gd name="connsiteX26" fmla="*/ 1783489 w 2512094"/>
                <a:gd name="connsiteY26" fmla="*/ 924200 h 1885957"/>
                <a:gd name="connsiteX27" fmla="*/ 2213487 w 2512094"/>
                <a:gd name="connsiteY27" fmla="*/ 764271 h 1885957"/>
                <a:gd name="connsiteX28" fmla="*/ 2397556 w 2512094"/>
                <a:gd name="connsiteY28" fmla="*/ 590008 h 1885957"/>
                <a:gd name="connsiteX29" fmla="*/ 2432258 w 2512094"/>
                <a:gd name="connsiteY29" fmla="*/ 394623 h 1885957"/>
                <a:gd name="connsiteX30" fmla="*/ 2333434 w 2512094"/>
                <a:gd name="connsiteY30" fmla="*/ 257325 h 1885957"/>
                <a:gd name="connsiteX31" fmla="*/ 2030172 w 2512094"/>
                <a:gd name="connsiteY31" fmla="*/ 112484 h 1885957"/>
                <a:gd name="connsiteX32" fmla="*/ 1664296 w 2512094"/>
                <a:gd name="connsiteY32" fmla="*/ 49116 h 1885957"/>
                <a:gd name="connsiteX33" fmla="*/ 1351228 w 2512094"/>
                <a:gd name="connsiteY33" fmla="*/ 38554 h 1885957"/>
                <a:gd name="connsiteX34" fmla="*/ 1107562 w 2512094"/>
                <a:gd name="connsiteY34" fmla="*/ 58923 h 1885957"/>
                <a:gd name="connsiteX35" fmla="*/ 793739 w 2512094"/>
                <a:gd name="connsiteY35" fmla="*/ 104940 h 1885957"/>
                <a:gd name="connsiteX36" fmla="*/ 394670 w 2512094"/>
                <a:gd name="connsiteY36" fmla="*/ 216589 h 1885957"/>
                <a:gd name="connsiteX37" fmla="*/ 133654 w 2512094"/>
                <a:gd name="connsiteY37" fmla="*/ 395377 h 1885957"/>
                <a:gd name="connsiteX38" fmla="*/ 158548 w 2512094"/>
                <a:gd name="connsiteY38" fmla="*/ 787657 h 1885957"/>
                <a:gd name="connsiteX39" fmla="*/ 322249 w 2512094"/>
                <a:gd name="connsiteY39" fmla="*/ 890253 h 1885957"/>
                <a:gd name="connsiteX40" fmla="*/ 690388 w 2512094"/>
                <a:gd name="connsiteY40" fmla="*/ 985305 h 1885957"/>
                <a:gd name="connsiteX41" fmla="*/ 1060790 w 2512094"/>
                <a:gd name="connsiteY41" fmla="*/ 1005673 h 1885957"/>
                <a:gd name="connsiteX42" fmla="*/ 106496 w 2512094"/>
                <a:gd name="connsiteY42" fmla="*/ 283729 h 1885957"/>
                <a:gd name="connsiteX43" fmla="*/ 106496 w 2512094"/>
                <a:gd name="connsiteY43" fmla="*/ 293536 h 1885957"/>
                <a:gd name="connsiteX44" fmla="*/ 125356 w 2512094"/>
                <a:gd name="connsiteY44" fmla="*/ 333518 h 1885957"/>
                <a:gd name="connsiteX45" fmla="*/ 170619 w 2512094"/>
                <a:gd name="connsiteY45" fmla="*/ 325974 h 1885957"/>
                <a:gd name="connsiteX46" fmla="*/ 258127 w 2512094"/>
                <a:gd name="connsiteY46" fmla="*/ 270150 h 1885957"/>
                <a:gd name="connsiteX47" fmla="*/ 280004 w 2512094"/>
                <a:gd name="connsiteY47" fmla="*/ 222624 h 1885957"/>
                <a:gd name="connsiteX48" fmla="*/ 223425 w 2512094"/>
                <a:gd name="connsiteY48" fmla="*/ 144168 h 1885957"/>
                <a:gd name="connsiteX49" fmla="*/ 163829 w 2512094"/>
                <a:gd name="connsiteY49" fmla="*/ 150203 h 1885957"/>
                <a:gd name="connsiteX50" fmla="*/ 106496 w 2512094"/>
                <a:gd name="connsiteY50" fmla="*/ 283729 h 188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12094" h="1885957">
                  <a:moveTo>
                    <a:pt x="1236561" y="1886038"/>
                  </a:moveTo>
                  <a:cubicBezTo>
                    <a:pt x="1100018" y="1884529"/>
                    <a:pt x="964984" y="1868687"/>
                    <a:pt x="834475" y="1828705"/>
                  </a:cubicBezTo>
                  <a:cubicBezTo>
                    <a:pt x="588547" y="1753267"/>
                    <a:pt x="395425" y="1605408"/>
                    <a:pt x="255109" y="1390408"/>
                  </a:cubicBezTo>
                  <a:cubicBezTo>
                    <a:pt x="161566" y="1247830"/>
                    <a:pt x="97443" y="1092427"/>
                    <a:pt x="58215" y="927217"/>
                  </a:cubicBezTo>
                  <a:cubicBezTo>
                    <a:pt x="36338" y="836691"/>
                    <a:pt x="20496" y="744657"/>
                    <a:pt x="5409" y="653376"/>
                  </a:cubicBezTo>
                  <a:cubicBezTo>
                    <a:pt x="-5153" y="586236"/>
                    <a:pt x="-2890" y="519851"/>
                    <a:pt x="36338" y="459500"/>
                  </a:cubicBezTo>
                  <a:cubicBezTo>
                    <a:pt x="41619" y="451202"/>
                    <a:pt x="42373" y="435360"/>
                    <a:pt x="38602" y="426307"/>
                  </a:cubicBezTo>
                  <a:cubicBezTo>
                    <a:pt x="9181" y="362939"/>
                    <a:pt x="13707" y="297308"/>
                    <a:pt x="21251" y="230922"/>
                  </a:cubicBezTo>
                  <a:cubicBezTo>
                    <a:pt x="23514" y="215080"/>
                    <a:pt x="27286" y="199992"/>
                    <a:pt x="31812" y="184905"/>
                  </a:cubicBezTo>
                  <a:cubicBezTo>
                    <a:pt x="46900" y="135115"/>
                    <a:pt x="77075" y="99659"/>
                    <a:pt x="127619" y="80800"/>
                  </a:cubicBezTo>
                  <a:cubicBezTo>
                    <a:pt x="200039" y="54396"/>
                    <a:pt x="274723" y="37046"/>
                    <a:pt x="351670" y="32519"/>
                  </a:cubicBezTo>
                  <a:cubicBezTo>
                    <a:pt x="379583" y="31011"/>
                    <a:pt x="408249" y="31011"/>
                    <a:pt x="436161" y="31765"/>
                  </a:cubicBezTo>
                  <a:cubicBezTo>
                    <a:pt x="485951" y="33274"/>
                    <a:pt x="519143" y="64203"/>
                    <a:pt x="547810" y="100414"/>
                  </a:cubicBezTo>
                  <a:cubicBezTo>
                    <a:pt x="569687" y="128326"/>
                    <a:pt x="574968" y="132098"/>
                    <a:pt x="608915" y="121536"/>
                  </a:cubicBezTo>
                  <a:cubicBezTo>
                    <a:pt x="769598" y="71747"/>
                    <a:pt x="934054" y="37046"/>
                    <a:pt x="1101527" y="18186"/>
                  </a:cubicBezTo>
                  <a:cubicBezTo>
                    <a:pt x="1297666" y="-4445"/>
                    <a:pt x="1493806" y="-5954"/>
                    <a:pt x="1689945" y="13660"/>
                  </a:cubicBezTo>
                  <a:cubicBezTo>
                    <a:pt x="1862699" y="31011"/>
                    <a:pt x="2031681" y="62695"/>
                    <a:pt x="2193119" y="127572"/>
                  </a:cubicBezTo>
                  <a:cubicBezTo>
                    <a:pt x="2266294" y="156992"/>
                    <a:pt x="2335697" y="193203"/>
                    <a:pt x="2398311" y="242992"/>
                  </a:cubicBezTo>
                  <a:cubicBezTo>
                    <a:pt x="2475258" y="304097"/>
                    <a:pt x="2520521" y="381044"/>
                    <a:pt x="2516749" y="482131"/>
                  </a:cubicBezTo>
                  <a:cubicBezTo>
                    <a:pt x="2513731" y="555307"/>
                    <a:pt x="2509960" y="629236"/>
                    <a:pt x="2501661" y="701657"/>
                  </a:cubicBezTo>
                  <a:cubicBezTo>
                    <a:pt x="2487328" y="831411"/>
                    <a:pt x="2457907" y="958147"/>
                    <a:pt x="2411135" y="1079603"/>
                  </a:cubicBezTo>
                  <a:cubicBezTo>
                    <a:pt x="2294960" y="1380601"/>
                    <a:pt x="2100330" y="1612951"/>
                    <a:pt x="1808383" y="1757793"/>
                  </a:cubicBezTo>
                  <a:cubicBezTo>
                    <a:pt x="1658261" y="1832477"/>
                    <a:pt x="1499087" y="1872459"/>
                    <a:pt x="1331614" y="1881512"/>
                  </a:cubicBezTo>
                  <a:cubicBezTo>
                    <a:pt x="1299930" y="1883020"/>
                    <a:pt x="1268245" y="1884529"/>
                    <a:pt x="1236561" y="1886038"/>
                  </a:cubicBezTo>
                  <a:close/>
                  <a:moveTo>
                    <a:pt x="1060790" y="1005673"/>
                  </a:moveTo>
                  <a:cubicBezTo>
                    <a:pt x="1101527" y="1005673"/>
                    <a:pt x="1390455" y="989077"/>
                    <a:pt x="1483245" y="977007"/>
                  </a:cubicBezTo>
                  <a:cubicBezTo>
                    <a:pt x="1583577" y="964182"/>
                    <a:pt x="1683910" y="943814"/>
                    <a:pt x="1783489" y="924200"/>
                  </a:cubicBezTo>
                  <a:cubicBezTo>
                    <a:pt x="1935120" y="894025"/>
                    <a:pt x="2076944" y="837446"/>
                    <a:pt x="2213487" y="764271"/>
                  </a:cubicBezTo>
                  <a:cubicBezTo>
                    <a:pt x="2290434" y="722780"/>
                    <a:pt x="2351539" y="663938"/>
                    <a:pt x="2397556" y="590008"/>
                  </a:cubicBezTo>
                  <a:cubicBezTo>
                    <a:pt x="2435275" y="530412"/>
                    <a:pt x="2454135" y="465535"/>
                    <a:pt x="2432258" y="394623"/>
                  </a:cubicBezTo>
                  <a:cubicBezTo>
                    <a:pt x="2414907" y="338044"/>
                    <a:pt x="2378697" y="294290"/>
                    <a:pt x="2333434" y="257325"/>
                  </a:cubicBezTo>
                  <a:cubicBezTo>
                    <a:pt x="2244417" y="183396"/>
                    <a:pt x="2139558" y="144168"/>
                    <a:pt x="2030172" y="112484"/>
                  </a:cubicBezTo>
                  <a:cubicBezTo>
                    <a:pt x="1910225" y="78537"/>
                    <a:pt x="1788015" y="56660"/>
                    <a:pt x="1664296" y="49116"/>
                  </a:cubicBezTo>
                  <a:cubicBezTo>
                    <a:pt x="1560192" y="42326"/>
                    <a:pt x="1456087" y="37800"/>
                    <a:pt x="1351228" y="38554"/>
                  </a:cubicBezTo>
                  <a:cubicBezTo>
                    <a:pt x="1269754" y="39309"/>
                    <a:pt x="1188281" y="49116"/>
                    <a:pt x="1107562" y="58923"/>
                  </a:cubicBezTo>
                  <a:cubicBezTo>
                    <a:pt x="1002703" y="71747"/>
                    <a:pt x="897843" y="86835"/>
                    <a:pt x="793739" y="104940"/>
                  </a:cubicBezTo>
                  <a:cubicBezTo>
                    <a:pt x="657195" y="127572"/>
                    <a:pt x="522915" y="161519"/>
                    <a:pt x="394670" y="216589"/>
                  </a:cubicBezTo>
                  <a:cubicBezTo>
                    <a:pt x="295846" y="258834"/>
                    <a:pt x="204566" y="312395"/>
                    <a:pt x="133654" y="395377"/>
                  </a:cubicBezTo>
                  <a:cubicBezTo>
                    <a:pt x="27286" y="519096"/>
                    <a:pt x="33321" y="680534"/>
                    <a:pt x="158548" y="787657"/>
                  </a:cubicBezTo>
                  <a:cubicBezTo>
                    <a:pt x="208338" y="829902"/>
                    <a:pt x="261144" y="863849"/>
                    <a:pt x="322249" y="890253"/>
                  </a:cubicBezTo>
                  <a:cubicBezTo>
                    <a:pt x="440688" y="942305"/>
                    <a:pt x="563652" y="972480"/>
                    <a:pt x="690388" y="985305"/>
                  </a:cubicBezTo>
                  <a:cubicBezTo>
                    <a:pt x="812598" y="998129"/>
                    <a:pt x="983089" y="1003410"/>
                    <a:pt x="1060790" y="1005673"/>
                  </a:cubicBezTo>
                  <a:close/>
                  <a:moveTo>
                    <a:pt x="106496" y="283729"/>
                  </a:moveTo>
                  <a:cubicBezTo>
                    <a:pt x="106496" y="286746"/>
                    <a:pt x="106496" y="290518"/>
                    <a:pt x="106496" y="293536"/>
                  </a:cubicBezTo>
                  <a:cubicBezTo>
                    <a:pt x="106496" y="310132"/>
                    <a:pt x="108759" y="325220"/>
                    <a:pt x="125356" y="333518"/>
                  </a:cubicBezTo>
                  <a:cubicBezTo>
                    <a:pt x="142706" y="341816"/>
                    <a:pt x="156285" y="335781"/>
                    <a:pt x="170619" y="325974"/>
                  </a:cubicBezTo>
                  <a:cubicBezTo>
                    <a:pt x="199285" y="306360"/>
                    <a:pt x="228706" y="288255"/>
                    <a:pt x="258127" y="270150"/>
                  </a:cubicBezTo>
                  <a:cubicBezTo>
                    <a:pt x="278495" y="257325"/>
                    <a:pt x="283776" y="246010"/>
                    <a:pt x="280004" y="222624"/>
                  </a:cubicBezTo>
                  <a:cubicBezTo>
                    <a:pt x="273969" y="186413"/>
                    <a:pt x="252846" y="162273"/>
                    <a:pt x="223425" y="144168"/>
                  </a:cubicBezTo>
                  <a:cubicBezTo>
                    <a:pt x="199285" y="129080"/>
                    <a:pt x="183443" y="129835"/>
                    <a:pt x="163829" y="150203"/>
                  </a:cubicBezTo>
                  <a:cubicBezTo>
                    <a:pt x="127619" y="187168"/>
                    <a:pt x="108005" y="230922"/>
                    <a:pt x="106496" y="283729"/>
                  </a:cubicBezTo>
                  <a:close/>
                </a:path>
              </a:pathLst>
            </a:custGeom>
            <a:solidFill>
              <a:schemeClr val="bg1"/>
            </a:solidFill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393268-51B1-41D0-8868-990CA850CE72}"/>
                </a:ext>
              </a:extLst>
            </p:cNvPr>
            <p:cNvSpPr/>
            <p:nvPr/>
          </p:nvSpPr>
          <p:spPr>
            <a:xfrm>
              <a:off x="2919680" y="456335"/>
              <a:ext cx="2376306" cy="965610"/>
            </a:xfrm>
            <a:custGeom>
              <a:avLst/>
              <a:gdLst>
                <a:gd name="connsiteX0" fmla="*/ 998645 w 2376305"/>
                <a:gd name="connsiteY0" fmla="*/ 970397 h 965610"/>
                <a:gd name="connsiteX1" fmla="*/ 631260 w 2376305"/>
                <a:gd name="connsiteY1" fmla="*/ 947011 h 965610"/>
                <a:gd name="connsiteX2" fmla="*/ 263122 w 2376305"/>
                <a:gd name="connsiteY2" fmla="*/ 851959 h 965610"/>
                <a:gd name="connsiteX3" fmla="*/ 99421 w 2376305"/>
                <a:gd name="connsiteY3" fmla="*/ 749363 h 965610"/>
                <a:gd name="connsiteX4" fmla="*/ 74526 w 2376305"/>
                <a:gd name="connsiteY4" fmla="*/ 357084 h 965610"/>
                <a:gd name="connsiteX5" fmla="*/ 335542 w 2376305"/>
                <a:gd name="connsiteY5" fmla="*/ 178295 h 965610"/>
                <a:gd name="connsiteX6" fmla="*/ 734611 w 2376305"/>
                <a:gd name="connsiteY6" fmla="*/ 66646 h 965610"/>
                <a:gd name="connsiteX7" fmla="*/ 1048434 w 2376305"/>
                <a:gd name="connsiteY7" fmla="*/ 20629 h 965610"/>
                <a:gd name="connsiteX8" fmla="*/ 1292100 w 2376305"/>
                <a:gd name="connsiteY8" fmla="*/ 260 h 965610"/>
                <a:gd name="connsiteX9" fmla="*/ 1589327 w 2376305"/>
                <a:gd name="connsiteY9" fmla="*/ 10067 h 965610"/>
                <a:gd name="connsiteX10" fmla="*/ 1965009 w 2376305"/>
                <a:gd name="connsiteY10" fmla="*/ 72681 h 965610"/>
                <a:gd name="connsiteX11" fmla="*/ 2274306 w 2376305"/>
                <a:gd name="connsiteY11" fmla="*/ 219031 h 965610"/>
                <a:gd name="connsiteX12" fmla="*/ 2373130 w 2376305"/>
                <a:gd name="connsiteY12" fmla="*/ 356329 h 965610"/>
                <a:gd name="connsiteX13" fmla="*/ 2338429 w 2376305"/>
                <a:gd name="connsiteY13" fmla="*/ 551714 h 965610"/>
                <a:gd name="connsiteX14" fmla="*/ 2154359 w 2376305"/>
                <a:gd name="connsiteY14" fmla="*/ 725977 h 965610"/>
                <a:gd name="connsiteX15" fmla="*/ 1724361 w 2376305"/>
                <a:gd name="connsiteY15" fmla="*/ 885906 h 965610"/>
                <a:gd name="connsiteX16" fmla="*/ 1424117 w 2376305"/>
                <a:gd name="connsiteY16" fmla="*/ 938713 h 965610"/>
                <a:gd name="connsiteX17" fmla="*/ 998645 w 2376305"/>
                <a:gd name="connsiteY17" fmla="*/ 970397 h 965610"/>
                <a:gd name="connsiteX18" fmla="*/ 134877 w 2376305"/>
                <a:gd name="connsiteY18" fmla="*/ 733521 h 965610"/>
                <a:gd name="connsiteX19" fmla="*/ 132613 w 2376305"/>
                <a:gd name="connsiteY19" fmla="*/ 719942 h 965610"/>
                <a:gd name="connsiteX20" fmla="*/ 142420 w 2376305"/>
                <a:gd name="connsiteY20" fmla="*/ 609047 h 965610"/>
                <a:gd name="connsiteX21" fmla="*/ 269911 w 2376305"/>
                <a:gd name="connsiteY21" fmla="*/ 474767 h 965610"/>
                <a:gd name="connsiteX22" fmla="*/ 713488 w 2376305"/>
                <a:gd name="connsiteY22" fmla="*/ 304277 h 965610"/>
                <a:gd name="connsiteX23" fmla="*/ 1270223 w 2376305"/>
                <a:gd name="connsiteY23" fmla="*/ 238645 h 965610"/>
                <a:gd name="connsiteX24" fmla="*/ 1757554 w 2376305"/>
                <a:gd name="connsiteY24" fmla="*/ 259768 h 965610"/>
                <a:gd name="connsiteX25" fmla="*/ 2105324 w 2376305"/>
                <a:gd name="connsiteY25" fmla="*/ 341996 h 965610"/>
                <a:gd name="connsiteX26" fmla="*/ 2257710 w 2376305"/>
                <a:gd name="connsiteY26" fmla="*/ 436294 h 965610"/>
                <a:gd name="connsiteX27" fmla="*/ 2287131 w 2376305"/>
                <a:gd name="connsiteY27" fmla="*/ 544925 h 965610"/>
                <a:gd name="connsiteX28" fmla="*/ 2276569 w 2376305"/>
                <a:gd name="connsiteY28" fmla="*/ 584907 h 965610"/>
                <a:gd name="connsiteX29" fmla="*/ 2344464 w 2376305"/>
                <a:gd name="connsiteY29" fmla="*/ 442329 h 965610"/>
                <a:gd name="connsiteX30" fmla="*/ 2324850 w 2376305"/>
                <a:gd name="connsiteY30" fmla="*/ 344259 h 965610"/>
                <a:gd name="connsiteX31" fmla="*/ 2266008 w 2376305"/>
                <a:gd name="connsiteY31" fmla="*/ 271084 h 965610"/>
                <a:gd name="connsiteX32" fmla="*/ 1986886 w 2376305"/>
                <a:gd name="connsiteY32" fmla="*/ 126997 h 965610"/>
                <a:gd name="connsiteX33" fmla="*/ 1600642 w 2376305"/>
                <a:gd name="connsiteY33" fmla="*/ 54576 h 965610"/>
                <a:gd name="connsiteX34" fmla="*/ 1120855 w 2376305"/>
                <a:gd name="connsiteY34" fmla="*/ 56839 h 965610"/>
                <a:gd name="connsiteX35" fmla="*/ 771576 w 2376305"/>
                <a:gd name="connsiteY35" fmla="*/ 102856 h 965610"/>
                <a:gd name="connsiteX36" fmla="*/ 354402 w 2376305"/>
                <a:gd name="connsiteY36" fmla="*/ 213751 h 965610"/>
                <a:gd name="connsiteX37" fmla="*/ 102438 w 2376305"/>
                <a:gd name="connsiteY37" fmla="*/ 380469 h 965610"/>
                <a:gd name="connsiteX38" fmla="*/ 134877 w 2376305"/>
                <a:gd name="connsiteY38" fmla="*/ 733521 h 96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76305" h="965610">
                  <a:moveTo>
                    <a:pt x="998645" y="970397"/>
                  </a:moveTo>
                  <a:cubicBezTo>
                    <a:pt x="942066" y="970397"/>
                    <a:pt x="753470" y="959835"/>
                    <a:pt x="631260" y="947011"/>
                  </a:cubicBezTo>
                  <a:cubicBezTo>
                    <a:pt x="504524" y="934186"/>
                    <a:pt x="381560" y="904011"/>
                    <a:pt x="263122" y="851959"/>
                  </a:cubicBezTo>
                  <a:cubicBezTo>
                    <a:pt x="202017" y="825555"/>
                    <a:pt x="149210" y="791608"/>
                    <a:pt x="99421" y="749363"/>
                  </a:cubicBezTo>
                  <a:cubicBezTo>
                    <a:pt x="-25053" y="642240"/>
                    <a:pt x="-31842" y="480802"/>
                    <a:pt x="74526" y="357084"/>
                  </a:cubicBezTo>
                  <a:cubicBezTo>
                    <a:pt x="145438" y="274101"/>
                    <a:pt x="236718" y="220540"/>
                    <a:pt x="335542" y="178295"/>
                  </a:cubicBezTo>
                  <a:cubicBezTo>
                    <a:pt x="463787" y="123225"/>
                    <a:pt x="598068" y="89278"/>
                    <a:pt x="734611" y="66646"/>
                  </a:cubicBezTo>
                  <a:cubicBezTo>
                    <a:pt x="838716" y="49295"/>
                    <a:pt x="943575" y="33453"/>
                    <a:pt x="1048434" y="20629"/>
                  </a:cubicBezTo>
                  <a:cubicBezTo>
                    <a:pt x="1129153" y="10822"/>
                    <a:pt x="1210626" y="1769"/>
                    <a:pt x="1292100" y="260"/>
                  </a:cubicBezTo>
                  <a:cubicBezTo>
                    <a:pt x="1390924" y="-1248"/>
                    <a:pt x="1490502" y="4032"/>
                    <a:pt x="1589327" y="10067"/>
                  </a:cubicBezTo>
                  <a:cubicBezTo>
                    <a:pt x="1716063" y="17611"/>
                    <a:pt x="1842045" y="38734"/>
                    <a:pt x="1965009" y="72681"/>
                  </a:cubicBezTo>
                  <a:cubicBezTo>
                    <a:pt x="2075903" y="103611"/>
                    <a:pt x="2183780" y="143593"/>
                    <a:pt x="2274306" y="219031"/>
                  </a:cubicBezTo>
                  <a:cubicBezTo>
                    <a:pt x="2318815" y="255996"/>
                    <a:pt x="2355780" y="299750"/>
                    <a:pt x="2373130" y="356329"/>
                  </a:cubicBezTo>
                  <a:cubicBezTo>
                    <a:pt x="2394253" y="426487"/>
                    <a:pt x="2375393" y="492118"/>
                    <a:pt x="2338429" y="551714"/>
                  </a:cubicBezTo>
                  <a:cubicBezTo>
                    <a:pt x="2292411" y="624889"/>
                    <a:pt x="2231306" y="684486"/>
                    <a:pt x="2154359" y="725977"/>
                  </a:cubicBezTo>
                  <a:cubicBezTo>
                    <a:pt x="2018570" y="798398"/>
                    <a:pt x="1875992" y="854976"/>
                    <a:pt x="1724361" y="885906"/>
                  </a:cubicBezTo>
                  <a:cubicBezTo>
                    <a:pt x="1624783" y="906274"/>
                    <a:pt x="1524450" y="925888"/>
                    <a:pt x="1424117" y="938713"/>
                  </a:cubicBezTo>
                  <a:cubicBezTo>
                    <a:pt x="1331328" y="950783"/>
                    <a:pt x="1086153" y="970397"/>
                    <a:pt x="998645" y="970397"/>
                  </a:cubicBezTo>
                  <a:close/>
                  <a:moveTo>
                    <a:pt x="134877" y="733521"/>
                  </a:moveTo>
                  <a:cubicBezTo>
                    <a:pt x="133368" y="725977"/>
                    <a:pt x="133368" y="722959"/>
                    <a:pt x="132613" y="719942"/>
                  </a:cubicBezTo>
                  <a:cubicBezTo>
                    <a:pt x="120543" y="681468"/>
                    <a:pt x="125070" y="644503"/>
                    <a:pt x="142420" y="609047"/>
                  </a:cubicBezTo>
                  <a:cubicBezTo>
                    <a:pt x="170333" y="550960"/>
                    <a:pt x="217104" y="510223"/>
                    <a:pt x="269911" y="474767"/>
                  </a:cubicBezTo>
                  <a:cubicBezTo>
                    <a:pt x="404946" y="384241"/>
                    <a:pt x="557331" y="338978"/>
                    <a:pt x="713488" y="304277"/>
                  </a:cubicBezTo>
                  <a:cubicBezTo>
                    <a:pt x="896803" y="264294"/>
                    <a:pt x="1082381" y="244680"/>
                    <a:pt x="1270223" y="238645"/>
                  </a:cubicBezTo>
                  <a:cubicBezTo>
                    <a:pt x="1433169" y="233365"/>
                    <a:pt x="1596116" y="238645"/>
                    <a:pt x="1757554" y="259768"/>
                  </a:cubicBezTo>
                  <a:cubicBezTo>
                    <a:pt x="1875992" y="275610"/>
                    <a:pt x="1993676" y="298242"/>
                    <a:pt x="2105324" y="341996"/>
                  </a:cubicBezTo>
                  <a:cubicBezTo>
                    <a:pt x="2161903" y="364627"/>
                    <a:pt x="2216219" y="390276"/>
                    <a:pt x="2257710" y="436294"/>
                  </a:cubicBezTo>
                  <a:cubicBezTo>
                    <a:pt x="2286376" y="467223"/>
                    <a:pt x="2297692" y="503434"/>
                    <a:pt x="2287131" y="544925"/>
                  </a:cubicBezTo>
                  <a:cubicBezTo>
                    <a:pt x="2284113" y="556995"/>
                    <a:pt x="2281095" y="569065"/>
                    <a:pt x="2276569" y="584907"/>
                  </a:cubicBezTo>
                  <a:cubicBezTo>
                    <a:pt x="2308253" y="551714"/>
                    <a:pt x="2338429" y="483820"/>
                    <a:pt x="2344464" y="442329"/>
                  </a:cubicBezTo>
                  <a:cubicBezTo>
                    <a:pt x="2348990" y="406873"/>
                    <a:pt x="2344464" y="373680"/>
                    <a:pt x="2324850" y="344259"/>
                  </a:cubicBezTo>
                  <a:cubicBezTo>
                    <a:pt x="2307499" y="317856"/>
                    <a:pt x="2288639" y="292207"/>
                    <a:pt x="2266008" y="271084"/>
                  </a:cubicBezTo>
                  <a:cubicBezTo>
                    <a:pt x="2186798" y="197154"/>
                    <a:pt x="2088728" y="158681"/>
                    <a:pt x="1986886" y="126997"/>
                  </a:cubicBezTo>
                  <a:cubicBezTo>
                    <a:pt x="1860904" y="88523"/>
                    <a:pt x="1731905" y="68155"/>
                    <a:pt x="1600642" y="54576"/>
                  </a:cubicBezTo>
                  <a:cubicBezTo>
                    <a:pt x="1440713" y="37980"/>
                    <a:pt x="1280784" y="37225"/>
                    <a:pt x="1120855" y="56839"/>
                  </a:cubicBezTo>
                  <a:cubicBezTo>
                    <a:pt x="1003926" y="71172"/>
                    <a:pt x="887751" y="85506"/>
                    <a:pt x="771576" y="102856"/>
                  </a:cubicBezTo>
                  <a:cubicBezTo>
                    <a:pt x="628997" y="124734"/>
                    <a:pt x="488682" y="158681"/>
                    <a:pt x="354402" y="213751"/>
                  </a:cubicBezTo>
                  <a:cubicBezTo>
                    <a:pt x="260104" y="254487"/>
                    <a:pt x="171841" y="304277"/>
                    <a:pt x="102438" y="380469"/>
                  </a:cubicBezTo>
                  <a:cubicBezTo>
                    <a:pt x="-6193" y="498153"/>
                    <a:pt x="27000" y="633188"/>
                    <a:pt x="134877" y="733521"/>
                  </a:cubicBezTo>
                  <a:close/>
                </a:path>
              </a:pathLst>
            </a:custGeom>
            <a:grpFill/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685CC3-EC5A-46B8-8159-8E58B9DF7559}"/>
                </a:ext>
              </a:extLst>
            </p:cNvPr>
            <p:cNvSpPr/>
            <p:nvPr/>
          </p:nvSpPr>
          <p:spPr>
            <a:xfrm>
              <a:off x="2966189" y="551808"/>
              <a:ext cx="173508" cy="196140"/>
            </a:xfrm>
            <a:custGeom>
              <a:avLst/>
              <a:gdLst>
                <a:gd name="connsiteX0" fmla="*/ 105 w 173508"/>
                <a:gd name="connsiteY0" fmla="*/ 149962 h 196139"/>
                <a:gd name="connsiteX1" fmla="*/ 57438 w 173508"/>
                <a:gd name="connsiteY1" fmla="*/ 16436 h 196139"/>
                <a:gd name="connsiteX2" fmla="*/ 117034 w 173508"/>
                <a:gd name="connsiteY2" fmla="*/ 10401 h 196139"/>
                <a:gd name="connsiteX3" fmla="*/ 173613 w 173508"/>
                <a:gd name="connsiteY3" fmla="*/ 88857 h 196139"/>
                <a:gd name="connsiteX4" fmla="*/ 151736 w 173508"/>
                <a:gd name="connsiteY4" fmla="*/ 136383 h 196139"/>
                <a:gd name="connsiteX5" fmla="*/ 64227 w 173508"/>
                <a:gd name="connsiteY5" fmla="*/ 192207 h 196139"/>
                <a:gd name="connsiteX6" fmla="*/ 18964 w 173508"/>
                <a:gd name="connsiteY6" fmla="*/ 199751 h 196139"/>
                <a:gd name="connsiteX7" fmla="*/ 105 w 173508"/>
                <a:gd name="connsiteY7" fmla="*/ 159769 h 196139"/>
                <a:gd name="connsiteX8" fmla="*/ 105 w 173508"/>
                <a:gd name="connsiteY8" fmla="*/ 149962 h 19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508" h="196139">
                  <a:moveTo>
                    <a:pt x="105" y="149962"/>
                  </a:moveTo>
                  <a:cubicBezTo>
                    <a:pt x="1614" y="97909"/>
                    <a:pt x="21982" y="53401"/>
                    <a:pt x="57438" y="16436"/>
                  </a:cubicBezTo>
                  <a:cubicBezTo>
                    <a:pt x="77052" y="-3933"/>
                    <a:pt x="92894" y="-4687"/>
                    <a:pt x="117034" y="10401"/>
                  </a:cubicBezTo>
                  <a:cubicBezTo>
                    <a:pt x="146455" y="28506"/>
                    <a:pt x="168332" y="52646"/>
                    <a:pt x="173613" y="88857"/>
                  </a:cubicBezTo>
                  <a:cubicBezTo>
                    <a:pt x="177385" y="112242"/>
                    <a:pt x="172104" y="123558"/>
                    <a:pt x="151736" y="136383"/>
                  </a:cubicBezTo>
                  <a:cubicBezTo>
                    <a:pt x="122315" y="154488"/>
                    <a:pt x="92894" y="173347"/>
                    <a:pt x="64227" y="192207"/>
                  </a:cubicBezTo>
                  <a:cubicBezTo>
                    <a:pt x="49894" y="202014"/>
                    <a:pt x="35561" y="208049"/>
                    <a:pt x="18964" y="199751"/>
                  </a:cubicBezTo>
                  <a:cubicBezTo>
                    <a:pt x="2368" y="191453"/>
                    <a:pt x="-650" y="176365"/>
                    <a:pt x="105" y="159769"/>
                  </a:cubicBezTo>
                  <a:cubicBezTo>
                    <a:pt x="105" y="155997"/>
                    <a:pt x="105" y="152979"/>
                    <a:pt x="105" y="149962"/>
                  </a:cubicBezTo>
                  <a:close/>
                </a:path>
              </a:pathLst>
            </a:custGeom>
            <a:grpFill/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4CC879-A7B5-4BE1-BC74-F8DF1F6A1CBA}"/>
                </a:ext>
              </a:extLst>
            </p:cNvPr>
            <p:cNvSpPr/>
            <p:nvPr/>
          </p:nvSpPr>
          <p:spPr>
            <a:xfrm>
              <a:off x="2955310" y="500720"/>
              <a:ext cx="2308411" cy="686488"/>
            </a:xfrm>
            <a:custGeom>
              <a:avLst/>
              <a:gdLst>
                <a:gd name="connsiteX0" fmla="*/ 99247 w 2308411"/>
                <a:gd name="connsiteY0" fmla="*/ 689135 h 686488"/>
                <a:gd name="connsiteX1" fmla="*/ 66808 w 2308411"/>
                <a:gd name="connsiteY1" fmla="*/ 336083 h 686488"/>
                <a:gd name="connsiteX2" fmla="*/ 318772 w 2308411"/>
                <a:gd name="connsiteY2" fmla="*/ 171628 h 686488"/>
                <a:gd name="connsiteX3" fmla="*/ 735946 w 2308411"/>
                <a:gd name="connsiteY3" fmla="*/ 60734 h 686488"/>
                <a:gd name="connsiteX4" fmla="*/ 1085225 w 2308411"/>
                <a:gd name="connsiteY4" fmla="*/ 14716 h 686488"/>
                <a:gd name="connsiteX5" fmla="*/ 1565012 w 2308411"/>
                <a:gd name="connsiteY5" fmla="*/ 12453 h 686488"/>
                <a:gd name="connsiteX6" fmla="*/ 1951256 w 2308411"/>
                <a:gd name="connsiteY6" fmla="*/ 84874 h 686488"/>
                <a:gd name="connsiteX7" fmla="*/ 2230378 w 2308411"/>
                <a:gd name="connsiteY7" fmla="*/ 228961 h 686488"/>
                <a:gd name="connsiteX8" fmla="*/ 2289220 w 2308411"/>
                <a:gd name="connsiteY8" fmla="*/ 302136 h 686488"/>
                <a:gd name="connsiteX9" fmla="*/ 2308834 w 2308411"/>
                <a:gd name="connsiteY9" fmla="*/ 400206 h 686488"/>
                <a:gd name="connsiteX10" fmla="*/ 2240939 w 2308411"/>
                <a:gd name="connsiteY10" fmla="*/ 542784 h 686488"/>
                <a:gd name="connsiteX11" fmla="*/ 2251501 w 2308411"/>
                <a:gd name="connsiteY11" fmla="*/ 502802 h 686488"/>
                <a:gd name="connsiteX12" fmla="*/ 2222080 w 2308411"/>
                <a:gd name="connsiteY12" fmla="*/ 394171 h 686488"/>
                <a:gd name="connsiteX13" fmla="*/ 2069694 w 2308411"/>
                <a:gd name="connsiteY13" fmla="*/ 299873 h 686488"/>
                <a:gd name="connsiteX14" fmla="*/ 1721924 w 2308411"/>
                <a:gd name="connsiteY14" fmla="*/ 217645 h 686488"/>
                <a:gd name="connsiteX15" fmla="*/ 1234593 w 2308411"/>
                <a:gd name="connsiteY15" fmla="*/ 196523 h 686488"/>
                <a:gd name="connsiteX16" fmla="*/ 677858 w 2308411"/>
                <a:gd name="connsiteY16" fmla="*/ 262154 h 686488"/>
                <a:gd name="connsiteX17" fmla="*/ 233527 w 2308411"/>
                <a:gd name="connsiteY17" fmla="*/ 431136 h 686488"/>
                <a:gd name="connsiteX18" fmla="*/ 106036 w 2308411"/>
                <a:gd name="connsiteY18" fmla="*/ 565416 h 686488"/>
                <a:gd name="connsiteX19" fmla="*/ 96229 w 2308411"/>
                <a:gd name="connsiteY19" fmla="*/ 676310 h 686488"/>
                <a:gd name="connsiteX20" fmla="*/ 99247 w 2308411"/>
                <a:gd name="connsiteY20" fmla="*/ 689135 h 68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08411" h="686488">
                  <a:moveTo>
                    <a:pt x="99247" y="689135"/>
                  </a:moveTo>
                  <a:cubicBezTo>
                    <a:pt x="-8630" y="588802"/>
                    <a:pt x="-41823" y="453767"/>
                    <a:pt x="66808" y="336083"/>
                  </a:cubicBezTo>
                  <a:cubicBezTo>
                    <a:pt x="136966" y="259891"/>
                    <a:pt x="224474" y="210856"/>
                    <a:pt x="318772" y="171628"/>
                  </a:cubicBezTo>
                  <a:cubicBezTo>
                    <a:pt x="453052" y="116558"/>
                    <a:pt x="593367" y="82611"/>
                    <a:pt x="735946" y="60734"/>
                  </a:cubicBezTo>
                  <a:cubicBezTo>
                    <a:pt x="852121" y="42629"/>
                    <a:pt x="968296" y="28295"/>
                    <a:pt x="1085225" y="14716"/>
                  </a:cubicBezTo>
                  <a:cubicBezTo>
                    <a:pt x="1245154" y="-4898"/>
                    <a:pt x="1405083" y="-4143"/>
                    <a:pt x="1565012" y="12453"/>
                  </a:cubicBezTo>
                  <a:cubicBezTo>
                    <a:pt x="1696275" y="26032"/>
                    <a:pt x="1825274" y="45646"/>
                    <a:pt x="1951256" y="84874"/>
                  </a:cubicBezTo>
                  <a:cubicBezTo>
                    <a:pt x="2053098" y="115804"/>
                    <a:pt x="2151168" y="155032"/>
                    <a:pt x="2230378" y="228961"/>
                  </a:cubicBezTo>
                  <a:cubicBezTo>
                    <a:pt x="2253009" y="250084"/>
                    <a:pt x="2271869" y="276487"/>
                    <a:pt x="2289220" y="302136"/>
                  </a:cubicBezTo>
                  <a:cubicBezTo>
                    <a:pt x="2308834" y="331557"/>
                    <a:pt x="2313360" y="364750"/>
                    <a:pt x="2308834" y="400206"/>
                  </a:cubicBezTo>
                  <a:cubicBezTo>
                    <a:pt x="2303553" y="440943"/>
                    <a:pt x="2273378" y="509592"/>
                    <a:pt x="2240939" y="542784"/>
                  </a:cubicBezTo>
                  <a:cubicBezTo>
                    <a:pt x="2244711" y="526942"/>
                    <a:pt x="2248483" y="514872"/>
                    <a:pt x="2251501" y="502802"/>
                  </a:cubicBezTo>
                  <a:cubicBezTo>
                    <a:pt x="2262816" y="460557"/>
                    <a:pt x="2250746" y="425101"/>
                    <a:pt x="2222080" y="394171"/>
                  </a:cubicBezTo>
                  <a:cubicBezTo>
                    <a:pt x="2180589" y="348154"/>
                    <a:pt x="2126273" y="321750"/>
                    <a:pt x="2069694" y="299873"/>
                  </a:cubicBezTo>
                  <a:cubicBezTo>
                    <a:pt x="1958046" y="255364"/>
                    <a:pt x="1840362" y="232733"/>
                    <a:pt x="1721924" y="217645"/>
                  </a:cubicBezTo>
                  <a:cubicBezTo>
                    <a:pt x="1559732" y="196523"/>
                    <a:pt x="1397539" y="191242"/>
                    <a:pt x="1234593" y="196523"/>
                  </a:cubicBezTo>
                  <a:cubicBezTo>
                    <a:pt x="1047506" y="202558"/>
                    <a:pt x="861173" y="221417"/>
                    <a:pt x="677858" y="262154"/>
                  </a:cubicBezTo>
                  <a:cubicBezTo>
                    <a:pt x="520947" y="295347"/>
                    <a:pt x="368561" y="341364"/>
                    <a:pt x="233527" y="431136"/>
                  </a:cubicBezTo>
                  <a:cubicBezTo>
                    <a:pt x="181474" y="465837"/>
                    <a:pt x="134703" y="506574"/>
                    <a:pt x="106036" y="565416"/>
                  </a:cubicBezTo>
                  <a:cubicBezTo>
                    <a:pt x="88685" y="600872"/>
                    <a:pt x="84913" y="637837"/>
                    <a:pt x="96229" y="676310"/>
                  </a:cubicBezTo>
                  <a:cubicBezTo>
                    <a:pt x="97738" y="679328"/>
                    <a:pt x="97738" y="682345"/>
                    <a:pt x="99247" y="689135"/>
                  </a:cubicBezTo>
                  <a:close/>
                </a:path>
              </a:pathLst>
            </a:custGeom>
            <a:solidFill>
              <a:schemeClr val="bg1"/>
            </a:solidFill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0A2DB9-9089-47FC-8FCC-CB0D5CA481B4}"/>
                </a:ext>
              </a:extLst>
            </p:cNvPr>
            <p:cNvSpPr/>
            <p:nvPr/>
          </p:nvSpPr>
          <p:spPr>
            <a:xfrm>
              <a:off x="2788180" y="350960"/>
              <a:ext cx="2655427" cy="2021746"/>
            </a:xfrm>
            <a:custGeom>
              <a:avLst/>
              <a:gdLst>
                <a:gd name="connsiteX0" fmla="*/ 1753265 w 2655427"/>
                <a:gd name="connsiteY0" fmla="*/ 1953873 h 2021746"/>
                <a:gd name="connsiteX1" fmla="*/ 1810598 w 2655427"/>
                <a:gd name="connsiteY1" fmla="*/ 1931996 h 2021746"/>
                <a:gd name="connsiteX2" fmla="*/ 2489543 w 2655427"/>
                <a:gd name="connsiteY2" fmla="*/ 1306613 h 2021746"/>
                <a:gd name="connsiteX3" fmla="*/ 2598174 w 2655427"/>
                <a:gd name="connsiteY3" fmla="*/ 979211 h 2021746"/>
                <a:gd name="connsiteX4" fmla="*/ 2641174 w 2655427"/>
                <a:gd name="connsiteY4" fmla="*/ 785334 h 2021746"/>
                <a:gd name="connsiteX5" fmla="*/ 2652489 w 2655427"/>
                <a:gd name="connsiteY5" fmla="*/ 473020 h 2021746"/>
                <a:gd name="connsiteX6" fmla="*/ 2561963 w 2655427"/>
                <a:gd name="connsiteY6" fmla="*/ 299512 h 2021746"/>
                <a:gd name="connsiteX7" fmla="*/ 2322070 w 2655427"/>
                <a:gd name="connsiteY7" fmla="*/ 141846 h 2021746"/>
                <a:gd name="connsiteX8" fmla="*/ 2102544 w 2655427"/>
                <a:gd name="connsiteY8" fmla="*/ 67916 h 2021746"/>
                <a:gd name="connsiteX9" fmla="*/ 2102544 w 2655427"/>
                <a:gd name="connsiteY9" fmla="*/ 67916 h 2021746"/>
                <a:gd name="connsiteX10" fmla="*/ 2102544 w 2655427"/>
                <a:gd name="connsiteY10" fmla="*/ 67916 h 2021746"/>
                <a:gd name="connsiteX11" fmla="*/ 2016545 w 2655427"/>
                <a:gd name="connsiteY11" fmla="*/ 47548 h 2021746"/>
                <a:gd name="connsiteX12" fmla="*/ 1373811 w 2655427"/>
                <a:gd name="connsiteY12" fmla="*/ 22 h 2021746"/>
                <a:gd name="connsiteX13" fmla="*/ 1035093 w 2655427"/>
                <a:gd name="connsiteY13" fmla="*/ 33215 h 2021746"/>
                <a:gd name="connsiteX14" fmla="*/ 685814 w 2655427"/>
                <a:gd name="connsiteY14" fmla="*/ 113179 h 2021746"/>
                <a:gd name="connsiteX15" fmla="*/ 662428 w 2655427"/>
                <a:gd name="connsiteY15" fmla="*/ 107144 h 2021746"/>
                <a:gd name="connsiteX16" fmla="*/ 473832 w 2655427"/>
                <a:gd name="connsiteY16" fmla="*/ 25671 h 2021746"/>
                <a:gd name="connsiteX17" fmla="*/ 200745 w 2655427"/>
                <a:gd name="connsiteY17" fmla="*/ 70934 h 2021746"/>
                <a:gd name="connsiteX18" fmla="*/ 48360 w 2655427"/>
                <a:gd name="connsiteY18" fmla="*/ 194653 h 2021746"/>
                <a:gd name="connsiteX19" fmla="*/ 32518 w 2655427"/>
                <a:gd name="connsiteY19" fmla="*/ 495651 h 2021746"/>
                <a:gd name="connsiteX20" fmla="*/ 32518 w 2655427"/>
                <a:gd name="connsiteY20" fmla="*/ 513757 h 2021746"/>
                <a:gd name="connsiteX21" fmla="*/ 6869 w 2655427"/>
                <a:gd name="connsiteY21" fmla="*/ 740826 h 2021746"/>
                <a:gd name="connsiteX22" fmla="*/ 83816 w 2655427"/>
                <a:gd name="connsiteY22" fmla="*/ 1098403 h 2021746"/>
                <a:gd name="connsiteX23" fmla="*/ 332008 w 2655427"/>
                <a:gd name="connsiteY23" fmla="*/ 1587243 h 2021746"/>
                <a:gd name="connsiteX24" fmla="*/ 909111 w 2655427"/>
                <a:gd name="connsiteY24" fmla="*/ 1971224 h 2021746"/>
                <a:gd name="connsiteX25" fmla="*/ 1209355 w 2655427"/>
                <a:gd name="connsiteY25" fmla="*/ 2021014 h 2021746"/>
                <a:gd name="connsiteX26" fmla="*/ 1478670 w 2655427"/>
                <a:gd name="connsiteY26" fmla="*/ 2014224 h 2021746"/>
                <a:gd name="connsiteX27" fmla="*/ 1753265 w 2655427"/>
                <a:gd name="connsiteY27" fmla="*/ 1953873 h 2021746"/>
                <a:gd name="connsiteX28" fmla="*/ 1402477 w 2655427"/>
                <a:gd name="connsiteY28" fmla="*/ 1948593 h 2021746"/>
                <a:gd name="connsiteX29" fmla="*/ 1308179 w 2655427"/>
                <a:gd name="connsiteY29" fmla="*/ 1953119 h 2021746"/>
                <a:gd name="connsiteX30" fmla="*/ 906093 w 2655427"/>
                <a:gd name="connsiteY30" fmla="*/ 1895786 h 2021746"/>
                <a:gd name="connsiteX31" fmla="*/ 326727 w 2655427"/>
                <a:gd name="connsiteY31" fmla="*/ 1457490 h 2021746"/>
                <a:gd name="connsiteX32" fmla="*/ 129833 w 2655427"/>
                <a:gd name="connsiteY32" fmla="*/ 994298 h 2021746"/>
                <a:gd name="connsiteX33" fmla="*/ 77027 w 2655427"/>
                <a:gd name="connsiteY33" fmla="*/ 720457 h 2021746"/>
                <a:gd name="connsiteX34" fmla="*/ 107956 w 2655427"/>
                <a:gd name="connsiteY34" fmla="*/ 526581 h 2021746"/>
                <a:gd name="connsiteX35" fmla="*/ 110219 w 2655427"/>
                <a:gd name="connsiteY35" fmla="*/ 493388 h 2021746"/>
                <a:gd name="connsiteX36" fmla="*/ 92869 w 2655427"/>
                <a:gd name="connsiteY36" fmla="*/ 298003 h 2021746"/>
                <a:gd name="connsiteX37" fmla="*/ 103430 w 2655427"/>
                <a:gd name="connsiteY37" fmla="*/ 251986 h 2021746"/>
                <a:gd name="connsiteX38" fmla="*/ 199237 w 2655427"/>
                <a:gd name="connsiteY38" fmla="*/ 147881 h 2021746"/>
                <a:gd name="connsiteX39" fmla="*/ 423288 w 2655427"/>
                <a:gd name="connsiteY39" fmla="*/ 99600 h 2021746"/>
                <a:gd name="connsiteX40" fmla="*/ 507779 w 2655427"/>
                <a:gd name="connsiteY40" fmla="*/ 98846 h 2021746"/>
                <a:gd name="connsiteX41" fmla="*/ 619428 w 2655427"/>
                <a:gd name="connsiteY41" fmla="*/ 167495 h 2021746"/>
                <a:gd name="connsiteX42" fmla="*/ 680533 w 2655427"/>
                <a:gd name="connsiteY42" fmla="*/ 188618 h 2021746"/>
                <a:gd name="connsiteX43" fmla="*/ 1173145 w 2655427"/>
                <a:gd name="connsiteY43" fmla="*/ 85267 h 2021746"/>
                <a:gd name="connsiteX44" fmla="*/ 1761563 w 2655427"/>
                <a:gd name="connsiteY44" fmla="*/ 80741 h 2021746"/>
                <a:gd name="connsiteX45" fmla="*/ 2264737 w 2655427"/>
                <a:gd name="connsiteY45" fmla="*/ 194653 h 2021746"/>
                <a:gd name="connsiteX46" fmla="*/ 2469929 w 2655427"/>
                <a:gd name="connsiteY46" fmla="*/ 310073 h 2021746"/>
                <a:gd name="connsiteX47" fmla="*/ 2588367 w 2655427"/>
                <a:gd name="connsiteY47" fmla="*/ 549213 h 2021746"/>
                <a:gd name="connsiteX48" fmla="*/ 2573279 w 2655427"/>
                <a:gd name="connsiteY48" fmla="*/ 768738 h 2021746"/>
                <a:gd name="connsiteX49" fmla="*/ 2482753 w 2655427"/>
                <a:gd name="connsiteY49" fmla="*/ 1146684 h 2021746"/>
                <a:gd name="connsiteX50" fmla="*/ 1880001 w 2655427"/>
                <a:gd name="connsiteY50" fmla="*/ 1824874 h 2021746"/>
                <a:gd name="connsiteX51" fmla="*/ 1402477 w 2655427"/>
                <a:gd name="connsiteY51" fmla="*/ 1948593 h 202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55427" h="2021746">
                  <a:moveTo>
                    <a:pt x="1753265" y="1953873"/>
                  </a:moveTo>
                  <a:cubicBezTo>
                    <a:pt x="1772125" y="1946330"/>
                    <a:pt x="1791739" y="1939540"/>
                    <a:pt x="1810598" y="1931996"/>
                  </a:cubicBezTo>
                  <a:cubicBezTo>
                    <a:pt x="2117632" y="1811295"/>
                    <a:pt x="2340175" y="1598559"/>
                    <a:pt x="2489543" y="1306613"/>
                  </a:cubicBezTo>
                  <a:cubicBezTo>
                    <a:pt x="2543104" y="1202508"/>
                    <a:pt x="2571770" y="1091614"/>
                    <a:pt x="2598174" y="979211"/>
                  </a:cubicBezTo>
                  <a:cubicBezTo>
                    <a:pt x="2613261" y="915088"/>
                    <a:pt x="2629858" y="850211"/>
                    <a:pt x="2641174" y="785334"/>
                  </a:cubicBezTo>
                  <a:cubicBezTo>
                    <a:pt x="2659279" y="681984"/>
                    <a:pt x="2663805" y="577125"/>
                    <a:pt x="2652489" y="473020"/>
                  </a:cubicBezTo>
                  <a:cubicBezTo>
                    <a:pt x="2644946" y="405125"/>
                    <a:pt x="2608735" y="348547"/>
                    <a:pt x="2561963" y="299512"/>
                  </a:cubicBezTo>
                  <a:cubicBezTo>
                    <a:pt x="2494069" y="228600"/>
                    <a:pt x="2410332" y="180319"/>
                    <a:pt x="2322070" y="141846"/>
                  </a:cubicBezTo>
                  <a:cubicBezTo>
                    <a:pt x="2251158" y="110916"/>
                    <a:pt x="2177228" y="86776"/>
                    <a:pt x="2102544" y="67916"/>
                  </a:cubicBezTo>
                  <a:lnTo>
                    <a:pt x="2102544" y="67916"/>
                  </a:lnTo>
                  <a:lnTo>
                    <a:pt x="2102544" y="67916"/>
                  </a:lnTo>
                  <a:cubicBezTo>
                    <a:pt x="2073878" y="60372"/>
                    <a:pt x="2045211" y="52829"/>
                    <a:pt x="2016545" y="47548"/>
                  </a:cubicBezTo>
                  <a:cubicBezTo>
                    <a:pt x="1852089" y="18127"/>
                    <a:pt x="1616722" y="-733"/>
                    <a:pt x="1373811" y="22"/>
                  </a:cubicBezTo>
                  <a:cubicBezTo>
                    <a:pt x="1259899" y="776"/>
                    <a:pt x="1146741" y="14355"/>
                    <a:pt x="1035093" y="33215"/>
                  </a:cubicBezTo>
                  <a:cubicBezTo>
                    <a:pt x="917409" y="52074"/>
                    <a:pt x="800480" y="78478"/>
                    <a:pt x="685814" y="113179"/>
                  </a:cubicBezTo>
                  <a:cubicBezTo>
                    <a:pt x="679024" y="115442"/>
                    <a:pt x="666954" y="112425"/>
                    <a:pt x="662428" y="107144"/>
                  </a:cubicBezTo>
                  <a:cubicBezTo>
                    <a:pt x="611884" y="49811"/>
                    <a:pt x="549270" y="24916"/>
                    <a:pt x="473832" y="25671"/>
                  </a:cubicBezTo>
                  <a:cubicBezTo>
                    <a:pt x="380289" y="27180"/>
                    <a:pt x="289763" y="41513"/>
                    <a:pt x="200745" y="70934"/>
                  </a:cubicBezTo>
                  <a:cubicBezTo>
                    <a:pt x="134360" y="92811"/>
                    <a:pt x="76272" y="125249"/>
                    <a:pt x="48360" y="194653"/>
                  </a:cubicBezTo>
                  <a:cubicBezTo>
                    <a:pt x="9132" y="292722"/>
                    <a:pt x="4606" y="393055"/>
                    <a:pt x="32518" y="495651"/>
                  </a:cubicBezTo>
                  <a:cubicBezTo>
                    <a:pt x="34027" y="501686"/>
                    <a:pt x="35536" y="509230"/>
                    <a:pt x="32518" y="513757"/>
                  </a:cubicBezTo>
                  <a:cubicBezTo>
                    <a:pt x="-6710" y="586177"/>
                    <a:pt x="-3692" y="663124"/>
                    <a:pt x="6869" y="740826"/>
                  </a:cubicBezTo>
                  <a:cubicBezTo>
                    <a:pt x="23465" y="861527"/>
                    <a:pt x="47606" y="981474"/>
                    <a:pt x="83816" y="1098403"/>
                  </a:cubicBezTo>
                  <a:cubicBezTo>
                    <a:pt x="138886" y="1275683"/>
                    <a:pt x="215833" y="1440893"/>
                    <a:pt x="332008" y="1587243"/>
                  </a:cubicBezTo>
                  <a:cubicBezTo>
                    <a:pt x="482885" y="1777348"/>
                    <a:pt x="675252" y="1904839"/>
                    <a:pt x="909111" y="1971224"/>
                  </a:cubicBezTo>
                  <a:cubicBezTo>
                    <a:pt x="1007181" y="1999136"/>
                    <a:pt x="1108268" y="2013470"/>
                    <a:pt x="1209355" y="2021014"/>
                  </a:cubicBezTo>
                  <a:cubicBezTo>
                    <a:pt x="1299127" y="2027803"/>
                    <a:pt x="1388898" y="2019505"/>
                    <a:pt x="1478670" y="2014224"/>
                  </a:cubicBezTo>
                  <a:cubicBezTo>
                    <a:pt x="1557880" y="2008943"/>
                    <a:pt x="1754019" y="1956137"/>
                    <a:pt x="1753265" y="1953873"/>
                  </a:cubicBezTo>
                  <a:close/>
                  <a:moveTo>
                    <a:pt x="1402477" y="1948593"/>
                  </a:moveTo>
                  <a:cubicBezTo>
                    <a:pt x="1370793" y="1950102"/>
                    <a:pt x="1339863" y="1951610"/>
                    <a:pt x="1308179" y="1953119"/>
                  </a:cubicBezTo>
                  <a:cubicBezTo>
                    <a:pt x="1171636" y="1951610"/>
                    <a:pt x="1036601" y="1935768"/>
                    <a:pt x="906093" y="1895786"/>
                  </a:cubicBezTo>
                  <a:cubicBezTo>
                    <a:pt x="660164" y="1820348"/>
                    <a:pt x="467043" y="1672489"/>
                    <a:pt x="326727" y="1457490"/>
                  </a:cubicBezTo>
                  <a:cubicBezTo>
                    <a:pt x="233184" y="1314911"/>
                    <a:pt x="169061" y="1159508"/>
                    <a:pt x="129833" y="994298"/>
                  </a:cubicBezTo>
                  <a:cubicBezTo>
                    <a:pt x="107956" y="903773"/>
                    <a:pt x="92114" y="811738"/>
                    <a:pt x="77027" y="720457"/>
                  </a:cubicBezTo>
                  <a:cubicBezTo>
                    <a:pt x="66465" y="653317"/>
                    <a:pt x="68728" y="586932"/>
                    <a:pt x="107956" y="526581"/>
                  </a:cubicBezTo>
                  <a:cubicBezTo>
                    <a:pt x="113237" y="518283"/>
                    <a:pt x="113991" y="502441"/>
                    <a:pt x="110219" y="493388"/>
                  </a:cubicBezTo>
                  <a:cubicBezTo>
                    <a:pt x="80799" y="430020"/>
                    <a:pt x="85325" y="364389"/>
                    <a:pt x="92869" y="298003"/>
                  </a:cubicBezTo>
                  <a:cubicBezTo>
                    <a:pt x="95132" y="282161"/>
                    <a:pt x="98904" y="267073"/>
                    <a:pt x="103430" y="251986"/>
                  </a:cubicBezTo>
                  <a:cubicBezTo>
                    <a:pt x="118518" y="202196"/>
                    <a:pt x="148693" y="166740"/>
                    <a:pt x="199237" y="147881"/>
                  </a:cubicBezTo>
                  <a:cubicBezTo>
                    <a:pt x="271657" y="121477"/>
                    <a:pt x="346341" y="104127"/>
                    <a:pt x="423288" y="99600"/>
                  </a:cubicBezTo>
                  <a:cubicBezTo>
                    <a:pt x="451200" y="98092"/>
                    <a:pt x="479867" y="98092"/>
                    <a:pt x="507779" y="98846"/>
                  </a:cubicBezTo>
                  <a:cubicBezTo>
                    <a:pt x="557568" y="100355"/>
                    <a:pt x="590761" y="131284"/>
                    <a:pt x="619428" y="167495"/>
                  </a:cubicBezTo>
                  <a:cubicBezTo>
                    <a:pt x="641305" y="195407"/>
                    <a:pt x="646586" y="199179"/>
                    <a:pt x="680533" y="188618"/>
                  </a:cubicBezTo>
                  <a:cubicBezTo>
                    <a:pt x="841216" y="138828"/>
                    <a:pt x="1005672" y="104127"/>
                    <a:pt x="1173145" y="85267"/>
                  </a:cubicBezTo>
                  <a:cubicBezTo>
                    <a:pt x="1369284" y="62636"/>
                    <a:pt x="1565424" y="61127"/>
                    <a:pt x="1761563" y="80741"/>
                  </a:cubicBezTo>
                  <a:cubicBezTo>
                    <a:pt x="1934317" y="98092"/>
                    <a:pt x="2103299" y="129776"/>
                    <a:pt x="2264737" y="194653"/>
                  </a:cubicBezTo>
                  <a:cubicBezTo>
                    <a:pt x="2337912" y="224074"/>
                    <a:pt x="2407315" y="260284"/>
                    <a:pt x="2469929" y="310073"/>
                  </a:cubicBezTo>
                  <a:cubicBezTo>
                    <a:pt x="2546876" y="371178"/>
                    <a:pt x="2592139" y="448125"/>
                    <a:pt x="2588367" y="549213"/>
                  </a:cubicBezTo>
                  <a:cubicBezTo>
                    <a:pt x="2585349" y="622388"/>
                    <a:pt x="2581577" y="696317"/>
                    <a:pt x="2573279" y="768738"/>
                  </a:cubicBezTo>
                  <a:cubicBezTo>
                    <a:pt x="2558946" y="898492"/>
                    <a:pt x="2529525" y="1025228"/>
                    <a:pt x="2482753" y="1146684"/>
                  </a:cubicBezTo>
                  <a:cubicBezTo>
                    <a:pt x="2366578" y="1447683"/>
                    <a:pt x="2171948" y="1680032"/>
                    <a:pt x="1880001" y="1824874"/>
                  </a:cubicBezTo>
                  <a:cubicBezTo>
                    <a:pt x="1729879" y="1898804"/>
                    <a:pt x="1569950" y="1938786"/>
                    <a:pt x="1402477" y="1948593"/>
                  </a:cubicBezTo>
                  <a:close/>
                </a:path>
              </a:pathLst>
            </a:custGeom>
            <a:grpFill/>
            <a:ln w="75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aphic 91">
            <a:extLst>
              <a:ext uri="{FF2B5EF4-FFF2-40B4-BE49-F238E27FC236}">
                <a16:creationId xmlns:a16="http://schemas.microsoft.com/office/drawing/2014/main" id="{303B816F-9142-4740-ABDF-99D41086D8EF}"/>
              </a:ext>
            </a:extLst>
          </p:cNvPr>
          <p:cNvGrpSpPr/>
          <p:nvPr/>
        </p:nvGrpSpPr>
        <p:grpSpPr>
          <a:xfrm>
            <a:off x="1835692" y="1097745"/>
            <a:ext cx="1100924" cy="1614184"/>
            <a:chOff x="3754787" y="-1068"/>
            <a:chExt cx="4675653" cy="6855489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3C56BA0-182E-424E-84E9-5CCD709DEBEA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137B07-4142-4C57-91DE-E0EC9910D88B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6415D6-AA75-4D42-BDAF-3249D7AB933A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5E1B08-606F-465A-A5C5-84F804988363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CB36244-F417-42D8-A61C-BF9DA07A0290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18">
            <a:extLst>
              <a:ext uri="{FF2B5EF4-FFF2-40B4-BE49-F238E27FC236}">
                <a16:creationId xmlns:a16="http://schemas.microsoft.com/office/drawing/2014/main" id="{115F7EC4-CB82-4D3A-9A93-2BD2F9424F8A}"/>
              </a:ext>
            </a:extLst>
          </p:cNvPr>
          <p:cNvGrpSpPr/>
          <p:nvPr/>
        </p:nvGrpSpPr>
        <p:grpSpPr>
          <a:xfrm>
            <a:off x="3380375" y="969639"/>
            <a:ext cx="2117706" cy="1812171"/>
            <a:chOff x="733697" y="2750274"/>
            <a:chExt cx="4308285" cy="3686701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800DE1C-23BD-454D-9C3B-5CDE31832B70}"/>
                </a:ext>
              </a:extLst>
            </p:cNvPr>
            <p:cNvSpPr/>
            <p:nvPr/>
          </p:nvSpPr>
          <p:spPr>
            <a:xfrm>
              <a:off x="3863029" y="3060295"/>
              <a:ext cx="1178953" cy="951895"/>
            </a:xfrm>
            <a:custGeom>
              <a:avLst/>
              <a:gdLst>
                <a:gd name="connsiteX0" fmla="*/ 1168036 w 1178952"/>
                <a:gd name="connsiteY0" fmla="*/ 389928 h 951895"/>
                <a:gd name="connsiteX1" fmla="*/ 1054508 w 1178952"/>
                <a:gd name="connsiteY1" fmla="*/ 596463 h 951895"/>
                <a:gd name="connsiteX2" fmla="*/ 807364 w 1178952"/>
                <a:gd name="connsiteY2" fmla="*/ 785968 h 951895"/>
                <a:gd name="connsiteX3" fmla="*/ 389054 w 1178952"/>
                <a:gd name="connsiteY3" fmla="*/ 906920 h 951895"/>
                <a:gd name="connsiteX4" fmla="*/ 129685 w 1178952"/>
                <a:gd name="connsiteY4" fmla="*/ 943162 h 951895"/>
                <a:gd name="connsiteX5" fmla="*/ 0 w 1178952"/>
                <a:gd name="connsiteY5" fmla="*/ 951895 h 951895"/>
                <a:gd name="connsiteX6" fmla="*/ 92133 w 1178952"/>
                <a:gd name="connsiteY6" fmla="*/ 918273 h 951895"/>
                <a:gd name="connsiteX7" fmla="*/ 489920 w 1178952"/>
                <a:gd name="connsiteY7" fmla="*/ 746233 h 951895"/>
                <a:gd name="connsiteX8" fmla="*/ 806054 w 1178952"/>
                <a:gd name="connsiteY8" fmla="*/ 468961 h 951895"/>
                <a:gd name="connsiteX9" fmla="*/ 880721 w 1178952"/>
                <a:gd name="connsiteY9" fmla="*/ 269413 h 951895"/>
                <a:gd name="connsiteX10" fmla="*/ 826140 w 1178952"/>
                <a:gd name="connsiteY10" fmla="*/ 97373 h 951895"/>
                <a:gd name="connsiteX11" fmla="*/ 748416 w 1178952"/>
                <a:gd name="connsiteY11" fmla="*/ 0 h 951895"/>
                <a:gd name="connsiteX12" fmla="*/ 867622 w 1178952"/>
                <a:gd name="connsiteY12" fmla="*/ 11353 h 951895"/>
                <a:gd name="connsiteX13" fmla="*/ 1074157 w 1178952"/>
                <a:gd name="connsiteY13" fmla="*/ 86893 h 951895"/>
                <a:gd name="connsiteX14" fmla="*/ 1181136 w 1178952"/>
                <a:gd name="connsiteY14" fmla="*/ 260680 h 951895"/>
                <a:gd name="connsiteX15" fmla="*/ 1168036 w 1178952"/>
                <a:gd name="connsiteY15" fmla="*/ 389928 h 95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8952" h="951895">
                  <a:moveTo>
                    <a:pt x="1168036" y="389928"/>
                  </a:moveTo>
                  <a:cubicBezTo>
                    <a:pt x="1146640" y="467651"/>
                    <a:pt x="1103849" y="533585"/>
                    <a:pt x="1054508" y="596463"/>
                  </a:cubicBezTo>
                  <a:cubicBezTo>
                    <a:pt x="988573" y="681173"/>
                    <a:pt x="904300" y="741867"/>
                    <a:pt x="807364" y="785968"/>
                  </a:cubicBezTo>
                  <a:cubicBezTo>
                    <a:pt x="673750" y="846663"/>
                    <a:pt x="533148" y="883341"/>
                    <a:pt x="389054" y="906920"/>
                  </a:cubicBezTo>
                  <a:cubicBezTo>
                    <a:pt x="303034" y="921330"/>
                    <a:pt x="216141" y="932246"/>
                    <a:pt x="129685" y="943162"/>
                  </a:cubicBezTo>
                  <a:cubicBezTo>
                    <a:pt x="86893" y="948402"/>
                    <a:pt x="43665" y="950585"/>
                    <a:pt x="0" y="951895"/>
                  </a:cubicBezTo>
                  <a:cubicBezTo>
                    <a:pt x="30565" y="940542"/>
                    <a:pt x="61131" y="929626"/>
                    <a:pt x="92133" y="918273"/>
                  </a:cubicBezTo>
                  <a:cubicBezTo>
                    <a:pt x="228367" y="869368"/>
                    <a:pt x="362855" y="816534"/>
                    <a:pt x="489920" y="746233"/>
                  </a:cubicBezTo>
                  <a:cubicBezTo>
                    <a:pt x="615238" y="676806"/>
                    <a:pt x="724401" y="588166"/>
                    <a:pt x="806054" y="468961"/>
                  </a:cubicBezTo>
                  <a:cubicBezTo>
                    <a:pt x="847099" y="408704"/>
                    <a:pt x="874171" y="342770"/>
                    <a:pt x="880721" y="269413"/>
                  </a:cubicBezTo>
                  <a:cubicBezTo>
                    <a:pt x="886398" y="204352"/>
                    <a:pt x="865875" y="148024"/>
                    <a:pt x="826140" y="97373"/>
                  </a:cubicBezTo>
                  <a:cubicBezTo>
                    <a:pt x="805618" y="71610"/>
                    <a:pt x="755403" y="9606"/>
                    <a:pt x="748416" y="0"/>
                  </a:cubicBezTo>
                  <a:cubicBezTo>
                    <a:pt x="791208" y="3930"/>
                    <a:pt x="830070" y="5676"/>
                    <a:pt x="867622" y="11353"/>
                  </a:cubicBezTo>
                  <a:cubicBezTo>
                    <a:pt x="941415" y="22269"/>
                    <a:pt x="1011716" y="44538"/>
                    <a:pt x="1074157" y="86893"/>
                  </a:cubicBezTo>
                  <a:cubicBezTo>
                    <a:pt x="1136161" y="128375"/>
                    <a:pt x="1176333" y="183829"/>
                    <a:pt x="1181136" y="260680"/>
                  </a:cubicBezTo>
                  <a:cubicBezTo>
                    <a:pt x="1184629" y="317007"/>
                    <a:pt x="1175459" y="362855"/>
                    <a:pt x="1168036" y="38992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D25344-25CF-405D-AAC4-89ABB9B6D094}"/>
                </a:ext>
              </a:extLst>
            </p:cNvPr>
            <p:cNvSpPr/>
            <p:nvPr/>
          </p:nvSpPr>
          <p:spPr>
            <a:xfrm>
              <a:off x="2733565" y="3644095"/>
              <a:ext cx="1371078" cy="799068"/>
            </a:xfrm>
            <a:custGeom>
              <a:avLst/>
              <a:gdLst>
                <a:gd name="connsiteX0" fmla="*/ 58364 w 1371078"/>
                <a:gd name="connsiteY0" fmla="*/ 801688 h 799067"/>
                <a:gd name="connsiteX1" fmla="*/ 38278 w 1371078"/>
                <a:gd name="connsiteY1" fmla="*/ 790335 h 799067"/>
                <a:gd name="connsiteX2" fmla="*/ 9459 w 1371078"/>
                <a:gd name="connsiteY2" fmla="*/ 753656 h 799067"/>
                <a:gd name="connsiteX3" fmla="*/ 289 w 1371078"/>
                <a:gd name="connsiteY3" fmla="*/ 694272 h 799067"/>
                <a:gd name="connsiteX4" fmla="*/ 160103 w 1371078"/>
                <a:gd name="connsiteY4" fmla="*/ 455862 h 799067"/>
                <a:gd name="connsiteX5" fmla="*/ 416853 w 1371078"/>
                <a:gd name="connsiteY5" fmla="*/ 314824 h 799067"/>
                <a:gd name="connsiteX6" fmla="*/ 807217 w 1371078"/>
                <a:gd name="connsiteY6" fmla="*/ 196929 h 799067"/>
                <a:gd name="connsiteX7" fmla="*/ 1183608 w 1371078"/>
                <a:gd name="connsiteY7" fmla="*/ 84710 h 799067"/>
                <a:gd name="connsiteX8" fmla="*/ 1353028 w 1371078"/>
                <a:gd name="connsiteY8" fmla="*/ 7423 h 799067"/>
                <a:gd name="connsiteX9" fmla="*/ 1371804 w 1371078"/>
                <a:gd name="connsiteY9" fmla="*/ 0 h 799067"/>
                <a:gd name="connsiteX10" fmla="*/ 1374861 w 1371078"/>
                <a:gd name="connsiteY10" fmla="*/ 4803 h 799067"/>
                <a:gd name="connsiteX11" fmla="*/ 1360888 w 1371078"/>
                <a:gd name="connsiteY11" fmla="*/ 17029 h 799067"/>
                <a:gd name="connsiteX12" fmla="*/ 1071826 w 1371078"/>
                <a:gd name="connsiteY12" fmla="*/ 167237 h 799067"/>
                <a:gd name="connsiteX13" fmla="*/ 701985 w 1371078"/>
                <a:gd name="connsiteY13" fmla="*/ 309584 h 799067"/>
                <a:gd name="connsiteX14" fmla="*/ 250053 w 1371078"/>
                <a:gd name="connsiteY14" fmla="*/ 511316 h 799067"/>
                <a:gd name="connsiteX15" fmla="*/ 53561 w 1371078"/>
                <a:gd name="connsiteY15" fmla="*/ 694709 h 799067"/>
                <a:gd name="connsiteX16" fmla="*/ 58364 w 1371078"/>
                <a:gd name="connsiteY16" fmla="*/ 801688 h 79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1078" h="799067">
                  <a:moveTo>
                    <a:pt x="58364" y="801688"/>
                  </a:moveTo>
                  <a:cubicBezTo>
                    <a:pt x="51377" y="798195"/>
                    <a:pt x="43081" y="795575"/>
                    <a:pt x="38278" y="790335"/>
                  </a:cubicBezTo>
                  <a:cubicBezTo>
                    <a:pt x="27362" y="778982"/>
                    <a:pt x="15136" y="767629"/>
                    <a:pt x="9459" y="753656"/>
                  </a:cubicBezTo>
                  <a:cubicBezTo>
                    <a:pt x="5093" y="743177"/>
                    <a:pt x="-1457" y="706935"/>
                    <a:pt x="289" y="694272"/>
                  </a:cubicBezTo>
                  <a:cubicBezTo>
                    <a:pt x="15572" y="587730"/>
                    <a:pt x="77576" y="523979"/>
                    <a:pt x="160103" y="455862"/>
                  </a:cubicBezTo>
                  <a:cubicBezTo>
                    <a:pt x="236517" y="392548"/>
                    <a:pt x="324720" y="350193"/>
                    <a:pt x="416853" y="314824"/>
                  </a:cubicBezTo>
                  <a:cubicBezTo>
                    <a:pt x="543918" y="265919"/>
                    <a:pt x="676222" y="233607"/>
                    <a:pt x="807217" y="196929"/>
                  </a:cubicBezTo>
                  <a:cubicBezTo>
                    <a:pt x="933409" y="161560"/>
                    <a:pt x="1059164" y="125755"/>
                    <a:pt x="1183608" y="84710"/>
                  </a:cubicBezTo>
                  <a:cubicBezTo>
                    <a:pt x="1242120" y="65497"/>
                    <a:pt x="1296701" y="33622"/>
                    <a:pt x="1353028" y="7423"/>
                  </a:cubicBezTo>
                  <a:cubicBezTo>
                    <a:pt x="1359141" y="4803"/>
                    <a:pt x="1365691" y="2620"/>
                    <a:pt x="1371804" y="0"/>
                  </a:cubicBezTo>
                  <a:cubicBezTo>
                    <a:pt x="1372678" y="1747"/>
                    <a:pt x="1373988" y="3493"/>
                    <a:pt x="1374861" y="4803"/>
                  </a:cubicBezTo>
                  <a:cubicBezTo>
                    <a:pt x="1370494" y="8733"/>
                    <a:pt x="1366128" y="13536"/>
                    <a:pt x="1360888" y="17029"/>
                  </a:cubicBezTo>
                  <a:cubicBezTo>
                    <a:pt x="1271375" y="79907"/>
                    <a:pt x="1173129" y="127065"/>
                    <a:pt x="1071826" y="167237"/>
                  </a:cubicBezTo>
                  <a:cubicBezTo>
                    <a:pt x="949128" y="216141"/>
                    <a:pt x="825120" y="261990"/>
                    <a:pt x="701985" y="309584"/>
                  </a:cubicBezTo>
                  <a:cubicBezTo>
                    <a:pt x="548284" y="369405"/>
                    <a:pt x="390654" y="424423"/>
                    <a:pt x="250053" y="511316"/>
                  </a:cubicBezTo>
                  <a:cubicBezTo>
                    <a:pt x="107268" y="608689"/>
                    <a:pt x="68843" y="647987"/>
                    <a:pt x="53561" y="694709"/>
                  </a:cubicBezTo>
                  <a:cubicBezTo>
                    <a:pt x="42644" y="730077"/>
                    <a:pt x="45701" y="767629"/>
                    <a:pt x="58364" y="80168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EE8340-9C36-4F05-9F18-8F4B294AE67A}"/>
                </a:ext>
              </a:extLst>
            </p:cNvPr>
            <p:cNvSpPr/>
            <p:nvPr/>
          </p:nvSpPr>
          <p:spPr>
            <a:xfrm>
              <a:off x="3487074" y="4961435"/>
              <a:ext cx="375518" cy="366785"/>
            </a:xfrm>
            <a:custGeom>
              <a:avLst/>
              <a:gdLst>
                <a:gd name="connsiteX0" fmla="*/ 0 w 375518"/>
                <a:gd name="connsiteY0" fmla="*/ 368562 h 366785"/>
                <a:gd name="connsiteX1" fmla="*/ 135798 w 375518"/>
                <a:gd name="connsiteY1" fmla="*/ 128842 h 366785"/>
                <a:gd name="connsiteX2" fmla="*/ 308711 w 375518"/>
                <a:gd name="connsiteY2" fmla="*/ 7453 h 366785"/>
                <a:gd name="connsiteX3" fmla="*/ 347136 w 375518"/>
                <a:gd name="connsiteY3" fmla="*/ 30 h 366785"/>
                <a:gd name="connsiteX4" fmla="*/ 379011 w 375518"/>
                <a:gd name="connsiteY4" fmla="*/ 41949 h 366785"/>
                <a:gd name="connsiteX5" fmla="*/ 362856 w 375518"/>
                <a:gd name="connsiteY5" fmla="*/ 102643 h 366785"/>
                <a:gd name="connsiteX6" fmla="*/ 321810 w 375518"/>
                <a:gd name="connsiteY6" fmla="*/ 170324 h 366785"/>
                <a:gd name="connsiteX7" fmla="*/ 234481 w 375518"/>
                <a:gd name="connsiteY7" fmla="*/ 251104 h 366785"/>
                <a:gd name="connsiteX8" fmla="*/ 8733 w 375518"/>
                <a:gd name="connsiteY8" fmla="*/ 368126 h 366785"/>
                <a:gd name="connsiteX9" fmla="*/ 0 w 375518"/>
                <a:gd name="connsiteY9" fmla="*/ 368562 h 36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5518" h="366785">
                  <a:moveTo>
                    <a:pt x="0" y="368562"/>
                  </a:moveTo>
                  <a:cubicBezTo>
                    <a:pt x="16593" y="270753"/>
                    <a:pt x="64624" y="193029"/>
                    <a:pt x="135798" y="128842"/>
                  </a:cubicBezTo>
                  <a:cubicBezTo>
                    <a:pt x="189506" y="80374"/>
                    <a:pt x="244960" y="40202"/>
                    <a:pt x="308711" y="7453"/>
                  </a:cubicBezTo>
                  <a:cubicBezTo>
                    <a:pt x="315261" y="3960"/>
                    <a:pt x="338840" y="-406"/>
                    <a:pt x="347136" y="30"/>
                  </a:cubicBezTo>
                  <a:cubicBezTo>
                    <a:pt x="352376" y="467"/>
                    <a:pt x="381631" y="18806"/>
                    <a:pt x="379011" y="41949"/>
                  </a:cubicBezTo>
                  <a:cubicBezTo>
                    <a:pt x="376828" y="62471"/>
                    <a:pt x="371589" y="83867"/>
                    <a:pt x="362856" y="102643"/>
                  </a:cubicBezTo>
                  <a:cubicBezTo>
                    <a:pt x="351939" y="126222"/>
                    <a:pt x="336657" y="148054"/>
                    <a:pt x="321810" y="170324"/>
                  </a:cubicBezTo>
                  <a:cubicBezTo>
                    <a:pt x="299541" y="198706"/>
                    <a:pt x="257186" y="232328"/>
                    <a:pt x="234481" y="251104"/>
                  </a:cubicBezTo>
                  <a:cubicBezTo>
                    <a:pt x="164617" y="300445"/>
                    <a:pt x="91260" y="343673"/>
                    <a:pt x="8733" y="368126"/>
                  </a:cubicBezTo>
                  <a:cubicBezTo>
                    <a:pt x="6550" y="368126"/>
                    <a:pt x="4366" y="368126"/>
                    <a:pt x="0" y="36856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86FAD24-2C6A-495A-8A07-3263AB7CBE80}"/>
                </a:ext>
              </a:extLst>
            </p:cNvPr>
            <p:cNvSpPr/>
            <p:nvPr/>
          </p:nvSpPr>
          <p:spPr>
            <a:xfrm>
              <a:off x="2363293" y="2750274"/>
              <a:ext cx="2205078" cy="1759696"/>
            </a:xfrm>
            <a:custGeom>
              <a:avLst/>
              <a:gdLst>
                <a:gd name="connsiteX0" fmla="*/ 1415463 w 2205077"/>
                <a:gd name="connsiteY0" fmla="*/ 947529 h 1759695"/>
                <a:gd name="connsiteX1" fmla="*/ 1830716 w 2205077"/>
                <a:gd name="connsiteY1" fmla="*/ 776799 h 1759695"/>
                <a:gd name="connsiteX2" fmla="*/ 2128511 w 2205077"/>
                <a:gd name="connsiteY2" fmla="*/ 519612 h 1759695"/>
                <a:gd name="connsiteX3" fmla="*/ 2195755 w 2205077"/>
                <a:gd name="connsiteY3" fmla="*/ 351066 h 1759695"/>
                <a:gd name="connsiteX4" fmla="*/ 2164316 w 2205077"/>
                <a:gd name="connsiteY4" fmla="*/ 141911 h 1759695"/>
                <a:gd name="connsiteX5" fmla="*/ 2056464 w 2205077"/>
                <a:gd name="connsiteY5" fmla="*/ 51961 h 1759695"/>
                <a:gd name="connsiteX6" fmla="*/ 1948611 w 2205077"/>
                <a:gd name="connsiteY6" fmla="*/ 0 h 1759695"/>
                <a:gd name="connsiteX7" fmla="*/ 1945555 w 2205077"/>
                <a:gd name="connsiteY7" fmla="*/ 5240 h 1759695"/>
                <a:gd name="connsiteX8" fmla="*/ 1975684 w 2205077"/>
                <a:gd name="connsiteY8" fmla="*/ 41045 h 1759695"/>
                <a:gd name="connsiteX9" fmla="*/ 2040744 w 2205077"/>
                <a:gd name="connsiteY9" fmla="*/ 181646 h 1759695"/>
                <a:gd name="connsiteX10" fmla="*/ 2020658 w 2205077"/>
                <a:gd name="connsiteY10" fmla="*/ 344080 h 1759695"/>
                <a:gd name="connsiteX11" fmla="*/ 1925469 w 2205077"/>
                <a:gd name="connsiteY11" fmla="*/ 502146 h 1759695"/>
                <a:gd name="connsiteX12" fmla="*/ 1741203 w 2205077"/>
                <a:gd name="connsiteY12" fmla="*/ 628338 h 1759695"/>
                <a:gd name="connsiteX13" fmla="*/ 1356952 w 2205077"/>
                <a:gd name="connsiteY13" fmla="*/ 773742 h 1759695"/>
                <a:gd name="connsiteX14" fmla="*/ 893667 w 2205077"/>
                <a:gd name="connsiteY14" fmla="*/ 870678 h 1759695"/>
                <a:gd name="connsiteX15" fmla="*/ 351349 w 2205077"/>
                <a:gd name="connsiteY15" fmla="*/ 1027872 h 1759695"/>
                <a:gd name="connsiteX16" fmla="*/ 160533 w 2205077"/>
                <a:gd name="connsiteY16" fmla="*/ 1165853 h 1759695"/>
                <a:gd name="connsiteX17" fmla="*/ 720 w 2205077"/>
                <a:gd name="connsiteY17" fmla="*/ 1582416 h 1759695"/>
                <a:gd name="connsiteX18" fmla="*/ 171449 w 2205077"/>
                <a:gd name="connsiteY18" fmla="*/ 1762316 h 1759695"/>
                <a:gd name="connsiteX19" fmla="*/ 143940 w 2205077"/>
                <a:gd name="connsiteY19" fmla="*/ 1709918 h 1759695"/>
                <a:gd name="connsiteX20" fmla="*/ 133024 w 2205077"/>
                <a:gd name="connsiteY20" fmla="*/ 1504256 h 1759695"/>
                <a:gd name="connsiteX21" fmla="*/ 246990 w 2205077"/>
                <a:gd name="connsiteY21" fmla="*/ 1282875 h 1759695"/>
                <a:gd name="connsiteX22" fmla="*/ 343489 w 2205077"/>
                <a:gd name="connsiteY22" fmla="*/ 1197729 h 1759695"/>
                <a:gd name="connsiteX23" fmla="*/ 574913 w 2205077"/>
                <a:gd name="connsiteY23" fmla="*/ 1109089 h 1759695"/>
                <a:gd name="connsiteX24" fmla="*/ 944755 w 2205077"/>
                <a:gd name="connsiteY24" fmla="*/ 1042281 h 1759695"/>
                <a:gd name="connsiteX25" fmla="*/ 1415463 w 2205077"/>
                <a:gd name="connsiteY25" fmla="*/ 947529 h 175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05077" h="1759695">
                  <a:moveTo>
                    <a:pt x="1415463" y="947529"/>
                  </a:moveTo>
                  <a:cubicBezTo>
                    <a:pt x="1560867" y="908230"/>
                    <a:pt x="1699721" y="853649"/>
                    <a:pt x="1830716" y="776799"/>
                  </a:cubicBezTo>
                  <a:cubicBezTo>
                    <a:pt x="1975247" y="692089"/>
                    <a:pt x="2042927" y="648424"/>
                    <a:pt x="2128511" y="519612"/>
                  </a:cubicBezTo>
                  <a:cubicBezTo>
                    <a:pt x="2162133" y="469398"/>
                    <a:pt x="2177415" y="408704"/>
                    <a:pt x="2195755" y="351066"/>
                  </a:cubicBezTo>
                  <a:cubicBezTo>
                    <a:pt x="2219770" y="277709"/>
                    <a:pt x="2213657" y="205662"/>
                    <a:pt x="2164316" y="141911"/>
                  </a:cubicBezTo>
                  <a:cubicBezTo>
                    <a:pt x="2135061" y="103922"/>
                    <a:pt x="2098382" y="74230"/>
                    <a:pt x="2056464" y="51961"/>
                  </a:cubicBezTo>
                  <a:cubicBezTo>
                    <a:pt x="2021532" y="33185"/>
                    <a:pt x="1984853" y="17029"/>
                    <a:pt x="1948611" y="0"/>
                  </a:cubicBezTo>
                  <a:cubicBezTo>
                    <a:pt x="1947738" y="1747"/>
                    <a:pt x="1946428" y="3493"/>
                    <a:pt x="1945555" y="5240"/>
                  </a:cubicBezTo>
                  <a:cubicBezTo>
                    <a:pt x="1955598" y="17466"/>
                    <a:pt x="1964767" y="30129"/>
                    <a:pt x="1975684" y="41045"/>
                  </a:cubicBezTo>
                  <a:cubicBezTo>
                    <a:pt x="2014982" y="79907"/>
                    <a:pt x="2035068" y="127502"/>
                    <a:pt x="2040744" y="181646"/>
                  </a:cubicBezTo>
                  <a:cubicBezTo>
                    <a:pt x="2046857" y="237100"/>
                    <a:pt x="2038561" y="291245"/>
                    <a:pt x="2020658" y="344080"/>
                  </a:cubicBezTo>
                  <a:cubicBezTo>
                    <a:pt x="2000136" y="403464"/>
                    <a:pt x="1973064" y="459355"/>
                    <a:pt x="1925469" y="502146"/>
                  </a:cubicBezTo>
                  <a:cubicBezTo>
                    <a:pt x="1869578" y="552361"/>
                    <a:pt x="1807137" y="593406"/>
                    <a:pt x="1741203" y="628338"/>
                  </a:cubicBezTo>
                  <a:cubicBezTo>
                    <a:pt x="1619378" y="693399"/>
                    <a:pt x="1489693" y="737064"/>
                    <a:pt x="1356952" y="773742"/>
                  </a:cubicBezTo>
                  <a:cubicBezTo>
                    <a:pt x="1204561" y="815661"/>
                    <a:pt x="1048677" y="841423"/>
                    <a:pt x="893667" y="870678"/>
                  </a:cubicBezTo>
                  <a:cubicBezTo>
                    <a:pt x="708964" y="905610"/>
                    <a:pt x="522079" y="949712"/>
                    <a:pt x="351349" y="1027872"/>
                  </a:cubicBezTo>
                  <a:cubicBezTo>
                    <a:pt x="279302" y="1061057"/>
                    <a:pt x="217734" y="1110399"/>
                    <a:pt x="160533" y="1165853"/>
                  </a:cubicBezTo>
                  <a:cubicBezTo>
                    <a:pt x="43075" y="1279382"/>
                    <a:pt x="-6703" y="1421293"/>
                    <a:pt x="720" y="1582416"/>
                  </a:cubicBezTo>
                  <a:cubicBezTo>
                    <a:pt x="5086" y="1682409"/>
                    <a:pt x="69273" y="1748343"/>
                    <a:pt x="171449" y="1762316"/>
                  </a:cubicBezTo>
                  <a:cubicBezTo>
                    <a:pt x="164900" y="1742230"/>
                    <a:pt x="152237" y="1725201"/>
                    <a:pt x="143940" y="1709918"/>
                  </a:cubicBezTo>
                  <a:cubicBezTo>
                    <a:pt x="108572" y="1644421"/>
                    <a:pt x="120361" y="1574120"/>
                    <a:pt x="133024" y="1504256"/>
                  </a:cubicBezTo>
                  <a:cubicBezTo>
                    <a:pt x="148307" y="1419110"/>
                    <a:pt x="188915" y="1345753"/>
                    <a:pt x="246990" y="1282875"/>
                  </a:cubicBezTo>
                  <a:cubicBezTo>
                    <a:pt x="275809" y="1251436"/>
                    <a:pt x="307684" y="1219998"/>
                    <a:pt x="343489" y="1197729"/>
                  </a:cubicBezTo>
                  <a:cubicBezTo>
                    <a:pt x="414226" y="1153627"/>
                    <a:pt x="494133" y="1130048"/>
                    <a:pt x="574913" y="1109089"/>
                  </a:cubicBezTo>
                  <a:cubicBezTo>
                    <a:pt x="696738" y="1077650"/>
                    <a:pt x="821183" y="1061057"/>
                    <a:pt x="944755" y="1042281"/>
                  </a:cubicBezTo>
                  <a:cubicBezTo>
                    <a:pt x="1103695" y="1018702"/>
                    <a:pt x="1260889" y="989447"/>
                    <a:pt x="1415463" y="947529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6F1146-4738-48ED-8928-F17CF4835C66}"/>
                </a:ext>
              </a:extLst>
            </p:cNvPr>
            <p:cNvSpPr/>
            <p:nvPr/>
          </p:nvSpPr>
          <p:spPr>
            <a:xfrm>
              <a:off x="3198886" y="3155048"/>
              <a:ext cx="1432209" cy="956262"/>
            </a:xfrm>
            <a:custGeom>
              <a:avLst/>
              <a:gdLst>
                <a:gd name="connsiteX0" fmla="*/ 1429589 w 1432209"/>
                <a:gd name="connsiteY0" fmla="*/ 86020 h 956261"/>
                <a:gd name="connsiteX1" fmla="*/ 1378938 w 1432209"/>
                <a:gd name="connsiteY1" fmla="*/ 0 h 956261"/>
                <a:gd name="connsiteX2" fmla="*/ 1323484 w 1432209"/>
                <a:gd name="connsiteY2" fmla="*/ 164180 h 956261"/>
                <a:gd name="connsiteX3" fmla="*/ 992503 w 1432209"/>
                <a:gd name="connsiteY3" fmla="*/ 500400 h 956261"/>
                <a:gd name="connsiteX4" fmla="*/ 731824 w 1432209"/>
                <a:gd name="connsiteY4" fmla="*/ 636634 h 956261"/>
                <a:gd name="connsiteX5" fmla="*/ 395167 w 1432209"/>
                <a:gd name="connsiteY5" fmla="*/ 785532 h 956261"/>
                <a:gd name="connsiteX6" fmla="*/ 150207 w 1432209"/>
                <a:gd name="connsiteY6" fmla="*/ 868495 h 956261"/>
                <a:gd name="connsiteX7" fmla="*/ 19213 w 1432209"/>
                <a:gd name="connsiteY7" fmla="*/ 935739 h 956261"/>
                <a:gd name="connsiteX8" fmla="*/ 0 w 1432209"/>
                <a:gd name="connsiteY8" fmla="*/ 956698 h 956261"/>
                <a:gd name="connsiteX9" fmla="*/ 407830 w 1432209"/>
                <a:gd name="connsiteY9" fmla="*/ 876355 h 956261"/>
                <a:gd name="connsiteX10" fmla="*/ 882905 w 1432209"/>
                <a:gd name="connsiteY10" fmla="*/ 737937 h 956261"/>
                <a:gd name="connsiteX11" fmla="*/ 1207772 w 1432209"/>
                <a:gd name="connsiteY11" fmla="*/ 563277 h 956261"/>
                <a:gd name="connsiteX12" fmla="*/ 1402080 w 1432209"/>
                <a:gd name="connsiteY12" fmla="*/ 316134 h 956261"/>
                <a:gd name="connsiteX13" fmla="*/ 1429589 w 1432209"/>
                <a:gd name="connsiteY13" fmla="*/ 86020 h 9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2209" h="956261">
                  <a:moveTo>
                    <a:pt x="1429589" y="86020"/>
                  </a:moveTo>
                  <a:cubicBezTo>
                    <a:pt x="1423040" y="52398"/>
                    <a:pt x="1407757" y="23142"/>
                    <a:pt x="1378938" y="0"/>
                  </a:cubicBezTo>
                  <a:cubicBezTo>
                    <a:pt x="1374571" y="15719"/>
                    <a:pt x="1362782" y="98683"/>
                    <a:pt x="1323484" y="164180"/>
                  </a:cubicBezTo>
                  <a:cubicBezTo>
                    <a:pt x="1220434" y="335783"/>
                    <a:pt x="1066734" y="452369"/>
                    <a:pt x="992503" y="500400"/>
                  </a:cubicBezTo>
                  <a:cubicBezTo>
                    <a:pt x="909977" y="553671"/>
                    <a:pt x="820900" y="596026"/>
                    <a:pt x="731824" y="636634"/>
                  </a:cubicBezTo>
                  <a:cubicBezTo>
                    <a:pt x="620042" y="687286"/>
                    <a:pt x="508696" y="739247"/>
                    <a:pt x="395167" y="785532"/>
                  </a:cubicBezTo>
                  <a:cubicBezTo>
                    <a:pt x="315261" y="817844"/>
                    <a:pt x="231861" y="840113"/>
                    <a:pt x="150207" y="868495"/>
                  </a:cubicBezTo>
                  <a:cubicBezTo>
                    <a:pt x="103486" y="884651"/>
                    <a:pt x="58511" y="905174"/>
                    <a:pt x="19213" y="935739"/>
                  </a:cubicBezTo>
                  <a:cubicBezTo>
                    <a:pt x="11790" y="941415"/>
                    <a:pt x="6113" y="949712"/>
                    <a:pt x="0" y="956698"/>
                  </a:cubicBezTo>
                  <a:cubicBezTo>
                    <a:pt x="51961" y="949275"/>
                    <a:pt x="276399" y="905610"/>
                    <a:pt x="407830" y="876355"/>
                  </a:cubicBezTo>
                  <a:cubicBezTo>
                    <a:pt x="568954" y="840550"/>
                    <a:pt x="728767" y="797758"/>
                    <a:pt x="882905" y="737937"/>
                  </a:cubicBezTo>
                  <a:cubicBezTo>
                    <a:pt x="998180" y="693399"/>
                    <a:pt x="1109089" y="639691"/>
                    <a:pt x="1207772" y="563277"/>
                  </a:cubicBezTo>
                  <a:cubicBezTo>
                    <a:pt x="1293355" y="497343"/>
                    <a:pt x="1363219" y="418310"/>
                    <a:pt x="1402080" y="316134"/>
                  </a:cubicBezTo>
                  <a:cubicBezTo>
                    <a:pt x="1430026" y="242340"/>
                    <a:pt x="1445309" y="165927"/>
                    <a:pt x="1429589" y="86020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D626F3E-FA26-4E05-91A7-EA525C3EA1DA}"/>
                </a:ext>
              </a:extLst>
            </p:cNvPr>
            <p:cNvSpPr/>
            <p:nvPr/>
          </p:nvSpPr>
          <p:spPr>
            <a:xfrm>
              <a:off x="1747028" y="5096826"/>
              <a:ext cx="441016" cy="52398"/>
            </a:xfrm>
            <a:custGeom>
              <a:avLst/>
              <a:gdLst>
                <a:gd name="connsiteX0" fmla="*/ 343206 w 441015"/>
                <a:gd name="connsiteY0" fmla="*/ 54581 h 52397"/>
                <a:gd name="connsiteX1" fmla="*/ 444072 w 441015"/>
                <a:gd name="connsiteY1" fmla="*/ 49778 h 52397"/>
                <a:gd name="connsiteX2" fmla="*/ 374645 w 441015"/>
                <a:gd name="connsiteY2" fmla="*/ 24889 h 52397"/>
                <a:gd name="connsiteX3" fmla="*/ 226184 w 441015"/>
                <a:gd name="connsiteY3" fmla="*/ 9606 h 52397"/>
                <a:gd name="connsiteX4" fmla="*/ 0 w 441015"/>
                <a:gd name="connsiteY4" fmla="*/ 0 h 52397"/>
                <a:gd name="connsiteX5" fmla="*/ 24016 w 441015"/>
                <a:gd name="connsiteY5" fmla="*/ 54581 h 52397"/>
                <a:gd name="connsiteX6" fmla="*/ 343206 w 441015"/>
                <a:gd name="connsiteY6" fmla="*/ 54581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015" h="52397">
                  <a:moveTo>
                    <a:pt x="343206" y="54581"/>
                  </a:moveTo>
                  <a:cubicBezTo>
                    <a:pt x="376828" y="55018"/>
                    <a:pt x="410450" y="51525"/>
                    <a:pt x="444072" y="49778"/>
                  </a:cubicBezTo>
                  <a:cubicBezTo>
                    <a:pt x="444509" y="47595"/>
                    <a:pt x="398661" y="27945"/>
                    <a:pt x="374645" y="24889"/>
                  </a:cubicBezTo>
                  <a:cubicBezTo>
                    <a:pt x="325304" y="17903"/>
                    <a:pt x="275526" y="12663"/>
                    <a:pt x="226184" y="9606"/>
                  </a:cubicBezTo>
                  <a:cubicBezTo>
                    <a:pt x="151081" y="5240"/>
                    <a:pt x="75977" y="3056"/>
                    <a:pt x="0" y="0"/>
                  </a:cubicBezTo>
                  <a:cubicBezTo>
                    <a:pt x="6550" y="27509"/>
                    <a:pt x="15283" y="41045"/>
                    <a:pt x="24016" y="54581"/>
                  </a:cubicBezTo>
                  <a:cubicBezTo>
                    <a:pt x="127065" y="56764"/>
                    <a:pt x="239720" y="53271"/>
                    <a:pt x="343206" y="5458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DCB0714-9D7F-4F0F-A281-B7BFC939D494}"/>
                </a:ext>
              </a:extLst>
            </p:cNvPr>
            <p:cNvSpPr/>
            <p:nvPr/>
          </p:nvSpPr>
          <p:spPr>
            <a:xfrm>
              <a:off x="1945267" y="5496797"/>
              <a:ext cx="410450" cy="61131"/>
            </a:xfrm>
            <a:custGeom>
              <a:avLst/>
              <a:gdLst>
                <a:gd name="connsiteX0" fmla="*/ 395604 w 410450"/>
                <a:gd name="connsiteY0" fmla="*/ 26635 h 61130"/>
                <a:gd name="connsiteX1" fmla="*/ 412633 w 410450"/>
                <a:gd name="connsiteY1" fmla="*/ 16593 h 61130"/>
                <a:gd name="connsiteX2" fmla="*/ 0 w 410450"/>
                <a:gd name="connsiteY2" fmla="*/ 0 h 61130"/>
                <a:gd name="connsiteX3" fmla="*/ 29692 w 410450"/>
                <a:gd name="connsiteY3" fmla="*/ 63314 h 61130"/>
                <a:gd name="connsiteX4" fmla="*/ 279455 w 410450"/>
                <a:gd name="connsiteY4" fmla="*/ 49778 h 61130"/>
                <a:gd name="connsiteX5" fmla="*/ 395604 w 410450"/>
                <a:gd name="connsiteY5" fmla="*/ 26635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0450" h="61130">
                  <a:moveTo>
                    <a:pt x="395604" y="26635"/>
                  </a:moveTo>
                  <a:cubicBezTo>
                    <a:pt x="401717" y="24016"/>
                    <a:pt x="406957" y="20086"/>
                    <a:pt x="412633" y="16593"/>
                  </a:cubicBezTo>
                  <a:cubicBezTo>
                    <a:pt x="412197" y="15283"/>
                    <a:pt x="131431" y="4366"/>
                    <a:pt x="0" y="0"/>
                  </a:cubicBezTo>
                  <a:cubicBezTo>
                    <a:pt x="9606" y="28382"/>
                    <a:pt x="17029" y="48468"/>
                    <a:pt x="29692" y="63314"/>
                  </a:cubicBezTo>
                  <a:cubicBezTo>
                    <a:pt x="100866" y="61131"/>
                    <a:pt x="208282" y="53708"/>
                    <a:pt x="279455" y="49778"/>
                  </a:cubicBezTo>
                  <a:cubicBezTo>
                    <a:pt x="318754" y="47595"/>
                    <a:pt x="358489" y="43228"/>
                    <a:pt x="395604" y="26635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0219584-72AB-4EA6-9495-22ABDB1D4AA4}"/>
                </a:ext>
              </a:extLst>
            </p:cNvPr>
            <p:cNvSpPr/>
            <p:nvPr/>
          </p:nvSpPr>
          <p:spPr>
            <a:xfrm>
              <a:off x="1789383" y="5192452"/>
              <a:ext cx="379885" cy="52398"/>
            </a:xfrm>
            <a:custGeom>
              <a:avLst/>
              <a:gdLst>
                <a:gd name="connsiteX0" fmla="*/ 351066 w 379884"/>
                <a:gd name="connsiteY0" fmla="*/ 44538 h 52397"/>
                <a:gd name="connsiteX1" fmla="*/ 380321 w 379884"/>
                <a:gd name="connsiteY1" fmla="*/ 31875 h 52397"/>
                <a:gd name="connsiteX2" fmla="*/ 379011 w 379884"/>
                <a:gd name="connsiteY2" fmla="*/ 25326 h 52397"/>
                <a:gd name="connsiteX3" fmla="*/ 873 w 379884"/>
                <a:gd name="connsiteY3" fmla="*/ 0 h 52397"/>
                <a:gd name="connsiteX4" fmla="*/ 0 w 379884"/>
                <a:gd name="connsiteY4" fmla="*/ 5676 h 52397"/>
                <a:gd name="connsiteX5" fmla="*/ 24016 w 379884"/>
                <a:gd name="connsiteY5" fmla="*/ 41045 h 52397"/>
                <a:gd name="connsiteX6" fmla="*/ 37988 w 379884"/>
                <a:gd name="connsiteY6" fmla="*/ 47595 h 52397"/>
                <a:gd name="connsiteX7" fmla="*/ 219634 w 379884"/>
                <a:gd name="connsiteY7" fmla="*/ 55018 h 52397"/>
                <a:gd name="connsiteX8" fmla="*/ 351066 w 379884"/>
                <a:gd name="connsiteY8" fmla="*/ 44538 h 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884" h="52397">
                  <a:moveTo>
                    <a:pt x="351066" y="44538"/>
                  </a:moveTo>
                  <a:cubicBezTo>
                    <a:pt x="361109" y="41045"/>
                    <a:pt x="370278" y="36242"/>
                    <a:pt x="380321" y="31875"/>
                  </a:cubicBezTo>
                  <a:cubicBezTo>
                    <a:pt x="379885" y="29692"/>
                    <a:pt x="379448" y="27509"/>
                    <a:pt x="379011" y="25326"/>
                  </a:cubicBezTo>
                  <a:cubicBezTo>
                    <a:pt x="252820" y="17029"/>
                    <a:pt x="127065" y="8296"/>
                    <a:pt x="873" y="0"/>
                  </a:cubicBezTo>
                  <a:cubicBezTo>
                    <a:pt x="437" y="1747"/>
                    <a:pt x="437" y="3930"/>
                    <a:pt x="0" y="5676"/>
                  </a:cubicBezTo>
                  <a:cubicBezTo>
                    <a:pt x="7860" y="17466"/>
                    <a:pt x="15283" y="29692"/>
                    <a:pt x="24016" y="41045"/>
                  </a:cubicBezTo>
                  <a:cubicBezTo>
                    <a:pt x="26636" y="44538"/>
                    <a:pt x="33185" y="47595"/>
                    <a:pt x="37988" y="47595"/>
                  </a:cubicBezTo>
                  <a:cubicBezTo>
                    <a:pt x="98683" y="50651"/>
                    <a:pt x="158940" y="53708"/>
                    <a:pt x="219634" y="55018"/>
                  </a:cubicBezTo>
                  <a:cubicBezTo>
                    <a:pt x="263299" y="56328"/>
                    <a:pt x="308274" y="58511"/>
                    <a:pt x="351066" y="4453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75F638-5502-4F5C-A969-6A6D2833BC81}"/>
                </a:ext>
              </a:extLst>
            </p:cNvPr>
            <p:cNvSpPr/>
            <p:nvPr/>
          </p:nvSpPr>
          <p:spPr>
            <a:xfrm>
              <a:off x="1843527" y="5285022"/>
              <a:ext cx="349319" cy="56764"/>
            </a:xfrm>
            <a:custGeom>
              <a:avLst/>
              <a:gdLst>
                <a:gd name="connsiteX0" fmla="*/ 192562 w 349319"/>
                <a:gd name="connsiteY0" fmla="*/ 57201 h 56764"/>
                <a:gd name="connsiteX1" fmla="*/ 307838 w 349319"/>
                <a:gd name="connsiteY1" fmla="*/ 51961 h 56764"/>
                <a:gd name="connsiteX2" fmla="*/ 351939 w 349319"/>
                <a:gd name="connsiteY2" fmla="*/ 28819 h 56764"/>
                <a:gd name="connsiteX3" fmla="*/ 0 w 349319"/>
                <a:gd name="connsiteY3" fmla="*/ 0 h 56764"/>
                <a:gd name="connsiteX4" fmla="*/ 27072 w 349319"/>
                <a:gd name="connsiteY4" fmla="*/ 56764 h 56764"/>
                <a:gd name="connsiteX5" fmla="*/ 192562 w 349319"/>
                <a:gd name="connsiteY5" fmla="*/ 57201 h 5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319" h="56764">
                  <a:moveTo>
                    <a:pt x="192562" y="57201"/>
                  </a:moveTo>
                  <a:cubicBezTo>
                    <a:pt x="230987" y="56764"/>
                    <a:pt x="269849" y="55454"/>
                    <a:pt x="307838" y="51961"/>
                  </a:cubicBezTo>
                  <a:cubicBezTo>
                    <a:pt x="323120" y="50651"/>
                    <a:pt x="339713" y="44975"/>
                    <a:pt x="351939" y="28819"/>
                  </a:cubicBezTo>
                  <a:cubicBezTo>
                    <a:pt x="233607" y="6986"/>
                    <a:pt x="117022" y="3057"/>
                    <a:pt x="0" y="0"/>
                  </a:cubicBezTo>
                  <a:cubicBezTo>
                    <a:pt x="6550" y="17029"/>
                    <a:pt x="22269" y="56764"/>
                    <a:pt x="27072" y="56764"/>
                  </a:cubicBezTo>
                  <a:cubicBezTo>
                    <a:pt x="81217" y="58511"/>
                    <a:pt x="138854" y="57638"/>
                    <a:pt x="192562" y="57201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DD91246-047E-4D57-B272-2E3D50F7EF21}"/>
                </a:ext>
              </a:extLst>
            </p:cNvPr>
            <p:cNvSpPr/>
            <p:nvPr/>
          </p:nvSpPr>
          <p:spPr>
            <a:xfrm>
              <a:off x="1892869" y="5381521"/>
              <a:ext cx="362419" cy="61131"/>
            </a:xfrm>
            <a:custGeom>
              <a:avLst/>
              <a:gdLst>
                <a:gd name="connsiteX0" fmla="*/ 362419 w 362418"/>
                <a:gd name="connsiteY0" fmla="*/ 45412 h 61130"/>
                <a:gd name="connsiteX1" fmla="*/ 321810 w 362418"/>
                <a:gd name="connsiteY1" fmla="*/ 26636 h 61130"/>
                <a:gd name="connsiteX2" fmla="*/ 210028 w 362418"/>
                <a:gd name="connsiteY2" fmla="*/ 16593 h 61130"/>
                <a:gd name="connsiteX3" fmla="*/ 0 w 362418"/>
                <a:gd name="connsiteY3" fmla="*/ 0 h 61130"/>
                <a:gd name="connsiteX4" fmla="*/ 23142 w 362418"/>
                <a:gd name="connsiteY4" fmla="*/ 54581 h 61130"/>
                <a:gd name="connsiteX5" fmla="*/ 362419 w 362418"/>
                <a:gd name="connsiteY5" fmla="*/ 45412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418" h="61130">
                  <a:moveTo>
                    <a:pt x="362419" y="45412"/>
                  </a:moveTo>
                  <a:cubicBezTo>
                    <a:pt x="349319" y="37115"/>
                    <a:pt x="335783" y="28382"/>
                    <a:pt x="321810" y="26636"/>
                  </a:cubicBezTo>
                  <a:cubicBezTo>
                    <a:pt x="284695" y="21832"/>
                    <a:pt x="247580" y="18339"/>
                    <a:pt x="210028" y="16593"/>
                  </a:cubicBezTo>
                  <a:cubicBezTo>
                    <a:pt x="160687" y="13973"/>
                    <a:pt x="23142" y="4803"/>
                    <a:pt x="0" y="0"/>
                  </a:cubicBezTo>
                  <a:cubicBezTo>
                    <a:pt x="7860" y="18776"/>
                    <a:pt x="14846" y="35369"/>
                    <a:pt x="23142" y="54581"/>
                  </a:cubicBezTo>
                  <a:cubicBezTo>
                    <a:pt x="134488" y="67244"/>
                    <a:pt x="248017" y="60694"/>
                    <a:pt x="362419" y="45412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A819C2-D635-468A-9AA3-ADEADAD88017}"/>
                </a:ext>
              </a:extLst>
            </p:cNvPr>
            <p:cNvSpPr/>
            <p:nvPr/>
          </p:nvSpPr>
          <p:spPr>
            <a:xfrm>
              <a:off x="1701616" y="4988101"/>
              <a:ext cx="480314" cy="65497"/>
            </a:xfrm>
            <a:custGeom>
              <a:avLst/>
              <a:gdLst>
                <a:gd name="connsiteX0" fmla="*/ 181646 w 480313"/>
                <a:gd name="connsiteY0" fmla="*/ 61567 h 65497"/>
                <a:gd name="connsiteX1" fmla="*/ 369842 w 480313"/>
                <a:gd name="connsiteY1" fmla="*/ 65497 h 65497"/>
                <a:gd name="connsiteX2" fmla="*/ 480751 w 480313"/>
                <a:gd name="connsiteY2" fmla="*/ 55018 h 65497"/>
                <a:gd name="connsiteX3" fmla="*/ 480314 w 480313"/>
                <a:gd name="connsiteY3" fmla="*/ 47158 h 65497"/>
                <a:gd name="connsiteX4" fmla="*/ 0 w 480313"/>
                <a:gd name="connsiteY4" fmla="*/ 0 h 65497"/>
                <a:gd name="connsiteX5" fmla="*/ 12226 w 480313"/>
                <a:gd name="connsiteY5" fmla="*/ 41045 h 65497"/>
                <a:gd name="connsiteX6" fmla="*/ 44975 w 480313"/>
                <a:gd name="connsiteY6" fmla="*/ 61567 h 65497"/>
                <a:gd name="connsiteX7" fmla="*/ 181646 w 480313"/>
                <a:gd name="connsiteY7" fmla="*/ 61567 h 6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0313" h="65497">
                  <a:moveTo>
                    <a:pt x="181646" y="61567"/>
                  </a:moveTo>
                  <a:cubicBezTo>
                    <a:pt x="244523" y="62441"/>
                    <a:pt x="307401" y="65934"/>
                    <a:pt x="369842" y="65497"/>
                  </a:cubicBezTo>
                  <a:cubicBezTo>
                    <a:pt x="406957" y="65061"/>
                    <a:pt x="444072" y="58948"/>
                    <a:pt x="480751" y="55018"/>
                  </a:cubicBezTo>
                  <a:cubicBezTo>
                    <a:pt x="480751" y="52398"/>
                    <a:pt x="480314" y="49778"/>
                    <a:pt x="480314" y="47158"/>
                  </a:cubicBezTo>
                  <a:cubicBezTo>
                    <a:pt x="323557" y="18776"/>
                    <a:pt x="162434" y="32749"/>
                    <a:pt x="0" y="0"/>
                  </a:cubicBezTo>
                  <a:cubicBezTo>
                    <a:pt x="5240" y="16593"/>
                    <a:pt x="9170" y="28819"/>
                    <a:pt x="12226" y="41045"/>
                  </a:cubicBezTo>
                  <a:cubicBezTo>
                    <a:pt x="16593" y="58511"/>
                    <a:pt x="26199" y="62441"/>
                    <a:pt x="44975" y="61567"/>
                  </a:cubicBezTo>
                  <a:cubicBezTo>
                    <a:pt x="90823" y="59384"/>
                    <a:pt x="136235" y="60694"/>
                    <a:pt x="181646" y="6156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B9319A-8B45-4372-9E07-52AC8F2E5110}"/>
                </a:ext>
              </a:extLst>
            </p:cNvPr>
            <p:cNvSpPr/>
            <p:nvPr/>
          </p:nvSpPr>
          <p:spPr>
            <a:xfrm>
              <a:off x="1651402" y="4797722"/>
              <a:ext cx="449749" cy="74230"/>
            </a:xfrm>
            <a:custGeom>
              <a:avLst/>
              <a:gdLst>
                <a:gd name="connsiteX0" fmla="*/ 429226 w 449748"/>
                <a:gd name="connsiteY0" fmla="*/ 75104 h 74230"/>
                <a:gd name="connsiteX1" fmla="*/ 449749 w 449748"/>
                <a:gd name="connsiteY1" fmla="*/ 75104 h 74230"/>
                <a:gd name="connsiteX2" fmla="*/ 279455 w 449748"/>
                <a:gd name="connsiteY2" fmla="*/ 41918 h 74230"/>
                <a:gd name="connsiteX3" fmla="*/ 92133 w 449748"/>
                <a:gd name="connsiteY3" fmla="*/ 13973 h 74230"/>
                <a:gd name="connsiteX4" fmla="*/ 0 w 449748"/>
                <a:gd name="connsiteY4" fmla="*/ 0 h 74230"/>
                <a:gd name="connsiteX5" fmla="*/ 10480 w 449748"/>
                <a:gd name="connsiteY5" fmla="*/ 55454 h 74230"/>
                <a:gd name="connsiteX6" fmla="*/ 196929 w 449748"/>
                <a:gd name="connsiteY6" fmla="*/ 74230 h 74230"/>
                <a:gd name="connsiteX7" fmla="*/ 429226 w 449748"/>
                <a:gd name="connsiteY7" fmla="*/ 75104 h 7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748" h="74230">
                  <a:moveTo>
                    <a:pt x="429226" y="75104"/>
                  </a:moveTo>
                  <a:cubicBezTo>
                    <a:pt x="435339" y="75104"/>
                    <a:pt x="441452" y="75104"/>
                    <a:pt x="449749" y="75104"/>
                  </a:cubicBezTo>
                  <a:cubicBezTo>
                    <a:pt x="444072" y="56328"/>
                    <a:pt x="306964" y="45411"/>
                    <a:pt x="279455" y="41918"/>
                  </a:cubicBezTo>
                  <a:cubicBezTo>
                    <a:pt x="216578" y="34932"/>
                    <a:pt x="154574" y="23579"/>
                    <a:pt x="92133" y="13973"/>
                  </a:cubicBezTo>
                  <a:cubicBezTo>
                    <a:pt x="62004" y="9170"/>
                    <a:pt x="31875" y="4803"/>
                    <a:pt x="0" y="0"/>
                  </a:cubicBezTo>
                  <a:cubicBezTo>
                    <a:pt x="0" y="14410"/>
                    <a:pt x="1747" y="51088"/>
                    <a:pt x="10480" y="55454"/>
                  </a:cubicBezTo>
                  <a:cubicBezTo>
                    <a:pt x="39298" y="69427"/>
                    <a:pt x="136671" y="71610"/>
                    <a:pt x="196929" y="74230"/>
                  </a:cubicBezTo>
                  <a:cubicBezTo>
                    <a:pt x="274216" y="77724"/>
                    <a:pt x="351939" y="75104"/>
                    <a:pt x="429226" y="751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372930-4C2F-4442-9235-305DBA2F1C49}"/>
                </a:ext>
              </a:extLst>
            </p:cNvPr>
            <p:cNvSpPr/>
            <p:nvPr/>
          </p:nvSpPr>
          <p:spPr>
            <a:xfrm>
              <a:off x="1683277" y="4902081"/>
              <a:ext cx="458482" cy="61131"/>
            </a:xfrm>
            <a:custGeom>
              <a:avLst/>
              <a:gdLst>
                <a:gd name="connsiteX0" fmla="*/ 155884 w 458481"/>
                <a:gd name="connsiteY0" fmla="*/ 58074 h 61130"/>
                <a:gd name="connsiteX1" fmla="*/ 455425 w 458481"/>
                <a:gd name="connsiteY1" fmla="*/ 53271 h 61130"/>
                <a:gd name="connsiteX2" fmla="*/ 462411 w 458481"/>
                <a:gd name="connsiteY2" fmla="*/ 48905 h 61130"/>
                <a:gd name="connsiteX3" fmla="*/ 414380 w 458481"/>
                <a:gd name="connsiteY3" fmla="*/ 33622 h 61130"/>
                <a:gd name="connsiteX4" fmla="*/ 205662 w 458481"/>
                <a:gd name="connsiteY4" fmla="*/ 13099 h 61130"/>
                <a:gd name="connsiteX5" fmla="*/ 93006 w 458481"/>
                <a:gd name="connsiteY5" fmla="*/ 7423 h 61130"/>
                <a:gd name="connsiteX6" fmla="*/ 0 w 458481"/>
                <a:gd name="connsiteY6" fmla="*/ 0 h 61130"/>
                <a:gd name="connsiteX7" fmla="*/ 10480 w 458481"/>
                <a:gd name="connsiteY7" fmla="*/ 53708 h 61130"/>
                <a:gd name="connsiteX8" fmla="*/ 155884 w 458481"/>
                <a:gd name="connsiteY8" fmla="*/ 58074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81" h="61130">
                  <a:moveTo>
                    <a:pt x="155884" y="58074"/>
                  </a:moveTo>
                  <a:cubicBezTo>
                    <a:pt x="255876" y="57638"/>
                    <a:pt x="355869" y="55018"/>
                    <a:pt x="455425" y="53271"/>
                  </a:cubicBezTo>
                  <a:cubicBezTo>
                    <a:pt x="456735" y="53271"/>
                    <a:pt x="458045" y="51961"/>
                    <a:pt x="462411" y="48905"/>
                  </a:cubicBezTo>
                  <a:cubicBezTo>
                    <a:pt x="444509" y="43228"/>
                    <a:pt x="429663" y="37115"/>
                    <a:pt x="414380" y="33622"/>
                  </a:cubicBezTo>
                  <a:cubicBezTo>
                    <a:pt x="345826" y="17029"/>
                    <a:pt x="275962" y="15283"/>
                    <a:pt x="205662" y="13099"/>
                  </a:cubicBezTo>
                  <a:cubicBezTo>
                    <a:pt x="168110" y="11790"/>
                    <a:pt x="130558" y="9606"/>
                    <a:pt x="93006" y="7423"/>
                  </a:cubicBezTo>
                  <a:cubicBezTo>
                    <a:pt x="62441" y="5677"/>
                    <a:pt x="31875" y="2620"/>
                    <a:pt x="0" y="0"/>
                  </a:cubicBezTo>
                  <a:cubicBezTo>
                    <a:pt x="437" y="31002"/>
                    <a:pt x="3930" y="39298"/>
                    <a:pt x="10480" y="53708"/>
                  </a:cubicBezTo>
                  <a:cubicBezTo>
                    <a:pt x="54581" y="67681"/>
                    <a:pt x="110472" y="58511"/>
                    <a:pt x="155884" y="580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FF734B-130E-4C52-B6CC-F706FD4E1A3D}"/>
                </a:ext>
              </a:extLst>
            </p:cNvPr>
            <p:cNvSpPr/>
            <p:nvPr/>
          </p:nvSpPr>
          <p:spPr>
            <a:xfrm>
              <a:off x="1626513" y="4712138"/>
              <a:ext cx="541445" cy="69864"/>
            </a:xfrm>
            <a:custGeom>
              <a:avLst/>
              <a:gdLst>
                <a:gd name="connsiteX0" fmla="*/ 336656 w 541444"/>
                <a:gd name="connsiteY0" fmla="*/ 71174 h 69863"/>
                <a:gd name="connsiteX1" fmla="*/ 542755 w 541444"/>
                <a:gd name="connsiteY1" fmla="*/ 71611 h 69863"/>
                <a:gd name="connsiteX2" fmla="*/ 537952 w 541444"/>
                <a:gd name="connsiteY2" fmla="*/ 65934 h 69863"/>
                <a:gd name="connsiteX3" fmla="*/ 507823 w 541444"/>
                <a:gd name="connsiteY3" fmla="*/ 55454 h 69863"/>
                <a:gd name="connsiteX4" fmla="*/ 273342 w 541444"/>
                <a:gd name="connsiteY4" fmla="*/ 24452 h 69863"/>
                <a:gd name="connsiteX5" fmla="*/ 139291 w 541444"/>
                <a:gd name="connsiteY5" fmla="*/ 14846 h 69863"/>
                <a:gd name="connsiteX6" fmla="*/ 0 w 541444"/>
                <a:gd name="connsiteY6" fmla="*/ 0 h 69863"/>
                <a:gd name="connsiteX7" fmla="*/ 8733 w 541444"/>
                <a:gd name="connsiteY7" fmla="*/ 35805 h 69863"/>
                <a:gd name="connsiteX8" fmla="*/ 21396 w 541444"/>
                <a:gd name="connsiteY8" fmla="*/ 49778 h 69863"/>
                <a:gd name="connsiteX9" fmla="*/ 239284 w 541444"/>
                <a:gd name="connsiteY9" fmla="*/ 66807 h 69863"/>
                <a:gd name="connsiteX10" fmla="*/ 336656 w 541444"/>
                <a:gd name="connsiteY10" fmla="*/ 71174 h 6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444" h="69863">
                  <a:moveTo>
                    <a:pt x="336656" y="71174"/>
                  </a:moveTo>
                  <a:cubicBezTo>
                    <a:pt x="404337" y="72047"/>
                    <a:pt x="472454" y="71611"/>
                    <a:pt x="542755" y="71611"/>
                  </a:cubicBezTo>
                  <a:cubicBezTo>
                    <a:pt x="539698" y="68117"/>
                    <a:pt x="539262" y="66371"/>
                    <a:pt x="537952" y="65934"/>
                  </a:cubicBezTo>
                  <a:cubicBezTo>
                    <a:pt x="527909" y="62441"/>
                    <a:pt x="517866" y="58511"/>
                    <a:pt x="507823" y="55454"/>
                  </a:cubicBezTo>
                  <a:cubicBezTo>
                    <a:pt x="431409" y="33185"/>
                    <a:pt x="352376" y="30129"/>
                    <a:pt x="273342" y="24452"/>
                  </a:cubicBezTo>
                  <a:cubicBezTo>
                    <a:pt x="228804" y="21396"/>
                    <a:pt x="183829" y="19213"/>
                    <a:pt x="139291" y="14846"/>
                  </a:cubicBezTo>
                  <a:cubicBezTo>
                    <a:pt x="99119" y="10916"/>
                    <a:pt x="41918" y="5240"/>
                    <a:pt x="0" y="0"/>
                  </a:cubicBezTo>
                  <a:cubicBezTo>
                    <a:pt x="0" y="11353"/>
                    <a:pt x="9170" y="23579"/>
                    <a:pt x="8733" y="35805"/>
                  </a:cubicBezTo>
                  <a:cubicBezTo>
                    <a:pt x="8296" y="44975"/>
                    <a:pt x="12226" y="48905"/>
                    <a:pt x="21396" y="49778"/>
                  </a:cubicBezTo>
                  <a:cubicBezTo>
                    <a:pt x="91260" y="55454"/>
                    <a:pt x="169857" y="61568"/>
                    <a:pt x="239284" y="66807"/>
                  </a:cubicBezTo>
                  <a:cubicBezTo>
                    <a:pt x="271596" y="68991"/>
                    <a:pt x="303908" y="70737"/>
                    <a:pt x="336656" y="7117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A5AD23-F365-4163-91DD-2BC8CF0CC74C}"/>
                </a:ext>
              </a:extLst>
            </p:cNvPr>
            <p:cNvSpPr/>
            <p:nvPr/>
          </p:nvSpPr>
          <p:spPr>
            <a:xfrm>
              <a:off x="1998973" y="5601528"/>
              <a:ext cx="392984" cy="43665"/>
            </a:xfrm>
            <a:custGeom>
              <a:avLst/>
              <a:gdLst>
                <a:gd name="connsiteX0" fmla="*/ 308276 w 392984"/>
                <a:gd name="connsiteY0" fmla="*/ 36307 h 43664"/>
                <a:gd name="connsiteX1" fmla="*/ 393422 w 392984"/>
                <a:gd name="connsiteY1" fmla="*/ 4868 h 43664"/>
                <a:gd name="connsiteX2" fmla="*/ 1 w 392984"/>
                <a:gd name="connsiteY2" fmla="*/ 938 h 43664"/>
                <a:gd name="connsiteX3" fmla="*/ 15284 w 392984"/>
                <a:gd name="connsiteY3" fmla="*/ 42420 h 43664"/>
                <a:gd name="connsiteX4" fmla="*/ 29694 w 392984"/>
                <a:gd name="connsiteY4" fmla="*/ 42857 h 43664"/>
                <a:gd name="connsiteX5" fmla="*/ 308276 w 392984"/>
                <a:gd name="connsiteY5" fmla="*/ 36307 h 4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984" h="43664">
                  <a:moveTo>
                    <a:pt x="308276" y="36307"/>
                  </a:moveTo>
                  <a:cubicBezTo>
                    <a:pt x="336658" y="31940"/>
                    <a:pt x="365040" y="24954"/>
                    <a:pt x="393422" y="4868"/>
                  </a:cubicBezTo>
                  <a:cubicBezTo>
                    <a:pt x="385126" y="3122"/>
                    <a:pt x="-872" y="-2118"/>
                    <a:pt x="1" y="938"/>
                  </a:cubicBezTo>
                  <a:cubicBezTo>
                    <a:pt x="4805" y="19714"/>
                    <a:pt x="10044" y="31067"/>
                    <a:pt x="15284" y="42420"/>
                  </a:cubicBezTo>
                  <a:cubicBezTo>
                    <a:pt x="14848" y="42420"/>
                    <a:pt x="27947" y="42857"/>
                    <a:pt x="29694" y="42857"/>
                  </a:cubicBezTo>
                  <a:cubicBezTo>
                    <a:pt x="122700" y="45040"/>
                    <a:pt x="215706" y="50716"/>
                    <a:pt x="308276" y="36307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6A9E15-6E64-4408-8B6C-5E5AE603DB24}"/>
                </a:ext>
              </a:extLst>
            </p:cNvPr>
            <p:cNvSpPr/>
            <p:nvPr/>
          </p:nvSpPr>
          <p:spPr>
            <a:xfrm>
              <a:off x="2038518" y="5860089"/>
              <a:ext cx="720471" cy="100429"/>
            </a:xfrm>
            <a:custGeom>
              <a:avLst/>
              <a:gdLst>
                <a:gd name="connsiteX0" fmla="*/ 25517 w 720470"/>
                <a:gd name="connsiteY0" fmla="*/ 62004 h 100429"/>
                <a:gd name="connsiteX1" fmla="*/ 31630 w 720470"/>
                <a:gd name="connsiteY1" fmla="*/ 64187 h 100429"/>
                <a:gd name="connsiteX2" fmla="*/ 180964 w 720470"/>
                <a:gd name="connsiteY2" fmla="*/ 87766 h 100429"/>
                <a:gd name="connsiteX3" fmla="*/ 360427 w 720470"/>
                <a:gd name="connsiteY3" fmla="*/ 99992 h 100429"/>
                <a:gd name="connsiteX4" fmla="*/ 661278 w 720470"/>
                <a:gd name="connsiteY4" fmla="*/ 87766 h 100429"/>
                <a:gd name="connsiteX5" fmla="*/ 722845 w 720470"/>
                <a:gd name="connsiteY5" fmla="*/ 59821 h 100429"/>
                <a:gd name="connsiteX6" fmla="*/ 191 w 720470"/>
                <a:gd name="connsiteY6" fmla="*/ 0 h 100429"/>
                <a:gd name="connsiteX7" fmla="*/ 25517 w 720470"/>
                <a:gd name="connsiteY7" fmla="*/ 62004 h 100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470" h="100429">
                  <a:moveTo>
                    <a:pt x="25517" y="62004"/>
                  </a:moveTo>
                  <a:cubicBezTo>
                    <a:pt x="26390" y="63314"/>
                    <a:pt x="29447" y="64187"/>
                    <a:pt x="31630" y="64187"/>
                  </a:cubicBezTo>
                  <a:cubicBezTo>
                    <a:pt x="81408" y="72047"/>
                    <a:pt x="130749" y="82527"/>
                    <a:pt x="180964" y="87766"/>
                  </a:cubicBezTo>
                  <a:cubicBezTo>
                    <a:pt x="240785" y="94316"/>
                    <a:pt x="300606" y="97373"/>
                    <a:pt x="360427" y="99992"/>
                  </a:cubicBezTo>
                  <a:cubicBezTo>
                    <a:pt x="460856" y="104359"/>
                    <a:pt x="561285" y="101303"/>
                    <a:pt x="661278" y="87766"/>
                  </a:cubicBezTo>
                  <a:cubicBezTo>
                    <a:pt x="682674" y="84710"/>
                    <a:pt x="704506" y="79907"/>
                    <a:pt x="722845" y="59821"/>
                  </a:cubicBezTo>
                  <a:cubicBezTo>
                    <a:pt x="478322" y="56764"/>
                    <a:pt x="237728" y="50215"/>
                    <a:pt x="191" y="0"/>
                  </a:cubicBezTo>
                  <a:cubicBezTo>
                    <a:pt x="-1992" y="2183"/>
                    <a:pt x="15037" y="43228"/>
                    <a:pt x="25517" y="62004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48EE160-B247-4F60-85FB-600B5C5FFA03}"/>
                </a:ext>
              </a:extLst>
            </p:cNvPr>
            <p:cNvSpPr/>
            <p:nvPr/>
          </p:nvSpPr>
          <p:spPr>
            <a:xfrm>
              <a:off x="2033033" y="5682809"/>
              <a:ext cx="344953" cy="61131"/>
            </a:xfrm>
            <a:custGeom>
              <a:avLst/>
              <a:gdLst>
                <a:gd name="connsiteX0" fmla="*/ 234044 w 344952"/>
                <a:gd name="connsiteY0" fmla="*/ 58948 h 61130"/>
                <a:gd name="connsiteX1" fmla="*/ 331417 w 344952"/>
                <a:gd name="connsiteY1" fmla="*/ 36679 h 61130"/>
                <a:gd name="connsiteX2" fmla="*/ 348883 w 344952"/>
                <a:gd name="connsiteY2" fmla="*/ 27072 h 61130"/>
                <a:gd name="connsiteX3" fmla="*/ 0 w 344952"/>
                <a:gd name="connsiteY3" fmla="*/ 0 h 61130"/>
                <a:gd name="connsiteX4" fmla="*/ 14410 w 344952"/>
                <a:gd name="connsiteY4" fmla="*/ 52398 h 61130"/>
                <a:gd name="connsiteX5" fmla="*/ 234044 w 344952"/>
                <a:gd name="connsiteY5" fmla="*/ 589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952" h="61130">
                  <a:moveTo>
                    <a:pt x="234044" y="58948"/>
                  </a:moveTo>
                  <a:cubicBezTo>
                    <a:pt x="266793" y="55891"/>
                    <a:pt x="299105" y="44538"/>
                    <a:pt x="331417" y="36679"/>
                  </a:cubicBezTo>
                  <a:cubicBezTo>
                    <a:pt x="337530" y="34932"/>
                    <a:pt x="343206" y="30129"/>
                    <a:pt x="348883" y="27072"/>
                  </a:cubicBezTo>
                  <a:cubicBezTo>
                    <a:pt x="348446" y="25326"/>
                    <a:pt x="113529" y="7423"/>
                    <a:pt x="0" y="0"/>
                  </a:cubicBezTo>
                  <a:cubicBezTo>
                    <a:pt x="0" y="11353"/>
                    <a:pt x="6550" y="43665"/>
                    <a:pt x="14410" y="52398"/>
                  </a:cubicBezTo>
                  <a:cubicBezTo>
                    <a:pt x="82527" y="66808"/>
                    <a:pt x="165053" y="65061"/>
                    <a:pt x="234044" y="589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81571F5-0B7C-4155-AC28-05EF4D67363F}"/>
                </a:ext>
              </a:extLst>
            </p:cNvPr>
            <p:cNvSpPr/>
            <p:nvPr/>
          </p:nvSpPr>
          <p:spPr>
            <a:xfrm>
              <a:off x="2053854" y="5771348"/>
              <a:ext cx="371152" cy="61131"/>
            </a:xfrm>
            <a:custGeom>
              <a:avLst/>
              <a:gdLst>
                <a:gd name="connsiteX0" fmla="*/ 26337 w 371151"/>
                <a:gd name="connsiteY0" fmla="*/ 1848 h 61130"/>
                <a:gd name="connsiteX1" fmla="*/ 1448 w 371151"/>
                <a:gd name="connsiteY1" fmla="*/ 1848 h 61130"/>
                <a:gd name="connsiteX2" fmla="*/ 7124 w 371151"/>
                <a:gd name="connsiteY2" fmla="*/ 37653 h 61130"/>
                <a:gd name="connsiteX3" fmla="*/ 307975 w 371151"/>
                <a:gd name="connsiteY3" fmla="*/ 58175 h 61130"/>
                <a:gd name="connsiteX4" fmla="*/ 373910 w 371151"/>
                <a:gd name="connsiteY4" fmla="*/ 35906 h 61130"/>
                <a:gd name="connsiteX5" fmla="*/ 153402 w 371151"/>
                <a:gd name="connsiteY5" fmla="*/ 10144 h 61130"/>
                <a:gd name="connsiteX6" fmla="*/ 26337 w 371151"/>
                <a:gd name="connsiteY6" fmla="*/ 1848 h 6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1" h="61130">
                  <a:moveTo>
                    <a:pt x="26337" y="1848"/>
                  </a:moveTo>
                  <a:cubicBezTo>
                    <a:pt x="19787" y="1411"/>
                    <a:pt x="3194" y="-2082"/>
                    <a:pt x="1448" y="1848"/>
                  </a:cubicBezTo>
                  <a:cubicBezTo>
                    <a:pt x="-2482" y="12327"/>
                    <a:pt x="2321" y="24553"/>
                    <a:pt x="7124" y="37653"/>
                  </a:cubicBezTo>
                  <a:cubicBezTo>
                    <a:pt x="10617" y="46386"/>
                    <a:pt x="219336" y="69528"/>
                    <a:pt x="307975" y="58175"/>
                  </a:cubicBezTo>
                  <a:cubicBezTo>
                    <a:pt x="330681" y="55119"/>
                    <a:pt x="374346" y="37653"/>
                    <a:pt x="373910" y="35906"/>
                  </a:cubicBezTo>
                  <a:cubicBezTo>
                    <a:pt x="372163" y="35033"/>
                    <a:pt x="225449" y="14074"/>
                    <a:pt x="153402" y="10144"/>
                  </a:cubicBezTo>
                  <a:cubicBezTo>
                    <a:pt x="111483" y="7961"/>
                    <a:pt x="69128" y="4031"/>
                    <a:pt x="26337" y="184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9D084C4-FEF6-4219-A881-1E43472CC0CA}"/>
                </a:ext>
              </a:extLst>
            </p:cNvPr>
            <p:cNvSpPr/>
            <p:nvPr/>
          </p:nvSpPr>
          <p:spPr>
            <a:xfrm>
              <a:off x="1287358" y="4279961"/>
              <a:ext cx="2768355" cy="1790261"/>
            </a:xfrm>
            <a:custGeom>
              <a:avLst/>
              <a:gdLst>
                <a:gd name="connsiteX0" fmla="*/ 2454283 w 2768355"/>
                <a:gd name="connsiteY0" fmla="*/ 1124266 h 1790261"/>
                <a:gd name="connsiteX1" fmla="*/ 2685271 w 2768355"/>
                <a:gd name="connsiteY1" fmla="*/ 922097 h 1790261"/>
                <a:gd name="connsiteX2" fmla="*/ 2768234 w 2768355"/>
                <a:gd name="connsiteY2" fmla="*/ 670587 h 1790261"/>
                <a:gd name="connsiteX3" fmla="*/ 2666058 w 2768355"/>
                <a:gd name="connsiteY3" fmla="*/ 483265 h 1790261"/>
                <a:gd name="connsiteX4" fmla="*/ 2494892 w 2768355"/>
                <a:gd name="connsiteY4" fmla="*/ 421697 h 1790261"/>
                <a:gd name="connsiteX5" fmla="*/ 2376123 w 2768355"/>
                <a:gd name="connsiteY5" fmla="*/ 485885 h 1790261"/>
                <a:gd name="connsiteX6" fmla="*/ 2337261 w 2768355"/>
                <a:gd name="connsiteY6" fmla="*/ 561425 h 1790261"/>
                <a:gd name="connsiteX7" fmla="*/ 2280497 w 2768355"/>
                <a:gd name="connsiteY7" fmla="*/ 645699 h 1790261"/>
                <a:gd name="connsiteX8" fmla="*/ 2294906 w 2768355"/>
                <a:gd name="connsiteY8" fmla="*/ 594174 h 1790261"/>
                <a:gd name="connsiteX9" fmla="*/ 2335078 w 2768355"/>
                <a:gd name="connsiteY9" fmla="*/ 440037 h 1790261"/>
                <a:gd name="connsiteX10" fmla="*/ 2291850 w 2768355"/>
                <a:gd name="connsiteY10" fmla="*/ 367116 h 1790261"/>
                <a:gd name="connsiteX11" fmla="*/ 2253861 w 2768355"/>
                <a:gd name="connsiteY11" fmla="*/ 348340 h 1790261"/>
                <a:gd name="connsiteX12" fmla="*/ 2315866 w 2768355"/>
                <a:gd name="connsiteY12" fmla="*/ 321705 h 1790261"/>
                <a:gd name="connsiteX13" fmla="*/ 2418041 w 2768355"/>
                <a:gd name="connsiteY13" fmla="*/ 281097 h 1790261"/>
                <a:gd name="connsiteX14" fmla="*/ 2459523 w 2768355"/>
                <a:gd name="connsiteY14" fmla="*/ 241361 h 1790261"/>
                <a:gd name="connsiteX15" fmla="*/ 2428958 w 2768355"/>
                <a:gd name="connsiteY15" fmla="*/ 155778 h 1790261"/>
                <a:gd name="connsiteX16" fmla="*/ 2333332 w 2768355"/>
                <a:gd name="connsiteY16" fmla="*/ 107747 h 1790261"/>
                <a:gd name="connsiteX17" fmla="*/ 1921135 w 2768355"/>
                <a:gd name="connsiteY17" fmla="*/ 23910 h 1790261"/>
                <a:gd name="connsiteX18" fmla="*/ 1668752 w 2768355"/>
                <a:gd name="connsiteY18" fmla="*/ 15614 h 1790261"/>
                <a:gd name="connsiteX19" fmla="*/ 1576182 w 2768355"/>
                <a:gd name="connsiteY19" fmla="*/ 57969 h 1790261"/>
                <a:gd name="connsiteX20" fmla="*/ 1556969 w 2768355"/>
                <a:gd name="connsiteY20" fmla="*/ 91154 h 1790261"/>
                <a:gd name="connsiteX21" fmla="*/ 1566139 w 2768355"/>
                <a:gd name="connsiteY21" fmla="*/ 105564 h 1790261"/>
                <a:gd name="connsiteX22" fmla="*/ 1629453 w 2768355"/>
                <a:gd name="connsiteY22" fmla="*/ 112550 h 1790261"/>
                <a:gd name="connsiteX23" fmla="*/ 1921135 w 2768355"/>
                <a:gd name="connsiteY23" fmla="*/ 135256 h 1790261"/>
                <a:gd name="connsiteX24" fmla="*/ 2163912 w 2768355"/>
                <a:gd name="connsiteY24" fmla="*/ 144425 h 1790261"/>
                <a:gd name="connsiteX25" fmla="*/ 2044270 w 2768355"/>
                <a:gd name="connsiteY25" fmla="*/ 119100 h 1790261"/>
                <a:gd name="connsiteX26" fmla="*/ 1922445 w 2768355"/>
                <a:gd name="connsiteY26" fmla="*/ 104254 h 1790261"/>
                <a:gd name="connsiteX27" fmla="*/ 1800183 w 2768355"/>
                <a:gd name="connsiteY27" fmla="*/ 93337 h 1790261"/>
                <a:gd name="connsiteX28" fmla="*/ 1681414 w 2768355"/>
                <a:gd name="connsiteY28" fmla="*/ 78491 h 1790261"/>
                <a:gd name="connsiteX29" fmla="*/ 1682288 w 2768355"/>
                <a:gd name="connsiteY29" fmla="*/ 73688 h 1790261"/>
                <a:gd name="connsiteX30" fmla="*/ 1710670 w 2768355"/>
                <a:gd name="connsiteY30" fmla="*/ 75435 h 1790261"/>
                <a:gd name="connsiteX31" fmla="*/ 2044706 w 2768355"/>
                <a:gd name="connsiteY31" fmla="*/ 96394 h 1790261"/>
                <a:gd name="connsiteX32" fmla="*/ 2246002 w 2768355"/>
                <a:gd name="connsiteY32" fmla="*/ 152722 h 1790261"/>
                <a:gd name="connsiteX33" fmla="*/ 2277004 w 2768355"/>
                <a:gd name="connsiteY33" fmla="*/ 170624 h 1790261"/>
                <a:gd name="connsiteX34" fmla="*/ 2266524 w 2768355"/>
                <a:gd name="connsiteY34" fmla="*/ 178921 h 1790261"/>
                <a:gd name="connsiteX35" fmla="*/ 2233339 w 2768355"/>
                <a:gd name="connsiteY35" fmla="*/ 199006 h 1790261"/>
                <a:gd name="connsiteX36" fmla="*/ 1956503 w 2768355"/>
                <a:gd name="connsiteY36" fmla="*/ 276293 h 1790261"/>
                <a:gd name="connsiteX37" fmla="*/ 1618973 w 2768355"/>
                <a:gd name="connsiteY37" fmla="*/ 296379 h 1790261"/>
                <a:gd name="connsiteX38" fmla="*/ 1128617 w 2768355"/>
                <a:gd name="connsiteY38" fmla="*/ 287646 h 1790261"/>
                <a:gd name="connsiteX39" fmla="*/ 598088 w 2768355"/>
                <a:gd name="connsiteY39" fmla="*/ 273673 h 1790261"/>
                <a:gd name="connsiteX40" fmla="*/ 347888 w 2768355"/>
                <a:gd name="connsiteY40" fmla="*/ 235248 h 1790261"/>
                <a:gd name="connsiteX41" fmla="*/ 263615 w 2768355"/>
                <a:gd name="connsiteY41" fmla="*/ 202936 h 1790261"/>
                <a:gd name="connsiteX42" fmla="*/ 235669 w 2768355"/>
                <a:gd name="connsiteY42" fmla="*/ 160581 h 1790261"/>
                <a:gd name="connsiteX43" fmla="*/ 246585 w 2768355"/>
                <a:gd name="connsiteY43" fmla="*/ 130016 h 1790261"/>
                <a:gd name="connsiteX44" fmla="*/ 274531 w 2768355"/>
                <a:gd name="connsiteY44" fmla="*/ 144862 h 1790261"/>
                <a:gd name="connsiteX45" fmla="*/ 359241 w 2768355"/>
                <a:gd name="connsiteY45" fmla="*/ 169751 h 1790261"/>
                <a:gd name="connsiteX46" fmla="*/ 613371 w 2768355"/>
                <a:gd name="connsiteY46" fmla="*/ 124339 h 1790261"/>
                <a:gd name="connsiteX47" fmla="*/ 887586 w 2768355"/>
                <a:gd name="connsiteY47" fmla="*/ 113423 h 1790261"/>
                <a:gd name="connsiteX48" fmla="*/ 1023821 w 2768355"/>
                <a:gd name="connsiteY48" fmla="*/ 106000 h 1790261"/>
                <a:gd name="connsiteX49" fmla="*/ 1036484 w 2768355"/>
                <a:gd name="connsiteY49" fmla="*/ 97267 h 1790261"/>
                <a:gd name="connsiteX50" fmla="*/ 1023821 w 2768355"/>
                <a:gd name="connsiteY50" fmla="*/ 23037 h 1790261"/>
                <a:gd name="connsiteX51" fmla="*/ 988889 w 2768355"/>
                <a:gd name="connsiteY51" fmla="*/ 331 h 1790261"/>
                <a:gd name="connsiteX52" fmla="*/ 940421 w 2768355"/>
                <a:gd name="connsiteY52" fmla="*/ 6881 h 1790261"/>
                <a:gd name="connsiteX53" fmla="*/ 694151 w 2768355"/>
                <a:gd name="connsiteY53" fmla="*/ 27840 h 1790261"/>
                <a:gd name="connsiteX54" fmla="*/ 330422 w 2768355"/>
                <a:gd name="connsiteY54" fmla="*/ 57969 h 1790261"/>
                <a:gd name="connsiteX55" fmla="*/ 101618 w 2768355"/>
                <a:gd name="connsiteY55" fmla="*/ 102507 h 1790261"/>
                <a:gd name="connsiteX56" fmla="*/ 18655 w 2768355"/>
                <a:gd name="connsiteY56" fmla="*/ 151412 h 1790261"/>
                <a:gd name="connsiteX57" fmla="*/ 10358 w 2768355"/>
                <a:gd name="connsiteY57" fmla="*/ 223459 h 1790261"/>
                <a:gd name="connsiteX58" fmla="*/ 57516 w 2768355"/>
                <a:gd name="connsiteY58" fmla="*/ 278040 h 1790261"/>
                <a:gd name="connsiteX59" fmla="*/ 135677 w 2768355"/>
                <a:gd name="connsiteY59" fmla="*/ 354454 h 1790261"/>
                <a:gd name="connsiteX60" fmla="*/ 233486 w 2768355"/>
                <a:gd name="connsiteY60" fmla="*/ 528677 h 1790261"/>
                <a:gd name="connsiteX61" fmla="*/ 464473 w 2768355"/>
                <a:gd name="connsiteY61" fmla="*/ 1033443 h 1790261"/>
                <a:gd name="connsiteX62" fmla="*/ 591538 w 2768355"/>
                <a:gd name="connsiteY62" fmla="*/ 1317265 h 1790261"/>
                <a:gd name="connsiteX63" fmla="*/ 655289 w 2768355"/>
                <a:gd name="connsiteY63" fmla="*/ 1584494 h 1790261"/>
                <a:gd name="connsiteX64" fmla="*/ 767944 w 2768355"/>
                <a:gd name="connsiteY64" fmla="*/ 1728152 h 1790261"/>
                <a:gd name="connsiteX65" fmla="*/ 1110714 w 2768355"/>
                <a:gd name="connsiteY65" fmla="*/ 1788846 h 1790261"/>
                <a:gd name="connsiteX66" fmla="*/ 1512431 w 2768355"/>
                <a:gd name="connsiteY66" fmla="*/ 1770070 h 1790261"/>
                <a:gd name="connsiteX67" fmla="*/ 1759575 w 2768355"/>
                <a:gd name="connsiteY67" fmla="*/ 1721602 h 1790261"/>
                <a:gd name="connsiteX68" fmla="*/ 1775731 w 2768355"/>
                <a:gd name="connsiteY68" fmla="*/ 1711559 h 1790261"/>
                <a:gd name="connsiteX69" fmla="*/ 1846031 w 2768355"/>
                <a:gd name="connsiteY69" fmla="*/ 1543449 h 1790261"/>
                <a:gd name="connsiteX70" fmla="*/ 1872667 w 2768355"/>
                <a:gd name="connsiteY70" fmla="*/ 1519870 h 1790261"/>
                <a:gd name="connsiteX71" fmla="*/ 1982266 w 2768355"/>
                <a:gd name="connsiteY71" fmla="*/ 1474459 h 1790261"/>
                <a:gd name="connsiteX72" fmla="*/ 2053439 w 2768355"/>
                <a:gd name="connsiteY72" fmla="*/ 1391495 h 1790261"/>
                <a:gd name="connsiteX73" fmla="*/ 2154742 w 2768355"/>
                <a:gd name="connsiteY73" fmla="*/ 1296742 h 1790261"/>
                <a:gd name="connsiteX74" fmla="*/ 2454283 w 2768355"/>
                <a:gd name="connsiteY74" fmla="*/ 1124266 h 1790261"/>
                <a:gd name="connsiteX75" fmla="*/ 96378 w 2768355"/>
                <a:gd name="connsiteY75" fmla="*/ 180667 h 1790261"/>
                <a:gd name="connsiteX76" fmla="*/ 99435 w 2768355"/>
                <a:gd name="connsiteY76" fmla="*/ 147919 h 1790261"/>
                <a:gd name="connsiteX77" fmla="*/ 128253 w 2768355"/>
                <a:gd name="connsiteY77" fmla="*/ 157088 h 1790261"/>
                <a:gd name="connsiteX78" fmla="*/ 410329 w 2768355"/>
                <a:gd name="connsiteY78" fmla="*/ 284153 h 1790261"/>
                <a:gd name="connsiteX79" fmla="*/ 525168 w 2768355"/>
                <a:gd name="connsiteY79" fmla="*/ 298999 h 1790261"/>
                <a:gd name="connsiteX80" fmla="*/ 470586 w 2768355"/>
                <a:gd name="connsiteY80" fmla="*/ 308605 h 1790261"/>
                <a:gd name="connsiteX81" fmla="*/ 191131 w 2768355"/>
                <a:gd name="connsiteY81" fmla="*/ 278913 h 1790261"/>
                <a:gd name="connsiteX82" fmla="*/ 96378 w 2768355"/>
                <a:gd name="connsiteY82" fmla="*/ 180667 h 1790261"/>
                <a:gd name="connsiteX83" fmla="*/ 347451 w 2768355"/>
                <a:gd name="connsiteY83" fmla="*/ 467546 h 1790261"/>
                <a:gd name="connsiteX84" fmla="*/ 338718 w 2768355"/>
                <a:gd name="connsiteY84" fmla="*/ 431740 h 1790261"/>
                <a:gd name="connsiteX85" fmla="*/ 478009 w 2768355"/>
                <a:gd name="connsiteY85" fmla="*/ 446587 h 1790261"/>
                <a:gd name="connsiteX86" fmla="*/ 612061 w 2768355"/>
                <a:gd name="connsiteY86" fmla="*/ 456193 h 1790261"/>
                <a:gd name="connsiteX87" fmla="*/ 846541 w 2768355"/>
                <a:gd name="connsiteY87" fmla="*/ 487195 h 1790261"/>
                <a:gd name="connsiteX88" fmla="*/ 876670 w 2768355"/>
                <a:gd name="connsiteY88" fmla="*/ 497674 h 1790261"/>
                <a:gd name="connsiteX89" fmla="*/ 881473 w 2768355"/>
                <a:gd name="connsiteY89" fmla="*/ 503351 h 1790261"/>
                <a:gd name="connsiteX90" fmla="*/ 675375 w 2768355"/>
                <a:gd name="connsiteY90" fmla="*/ 502914 h 1790261"/>
                <a:gd name="connsiteX91" fmla="*/ 578002 w 2768355"/>
                <a:gd name="connsiteY91" fmla="*/ 498111 h 1790261"/>
                <a:gd name="connsiteX92" fmla="*/ 360114 w 2768355"/>
                <a:gd name="connsiteY92" fmla="*/ 481082 h 1790261"/>
                <a:gd name="connsiteX93" fmla="*/ 347451 w 2768355"/>
                <a:gd name="connsiteY93" fmla="*/ 467546 h 1790261"/>
                <a:gd name="connsiteX94" fmla="*/ 363607 w 2768355"/>
                <a:gd name="connsiteY94" fmla="*/ 517760 h 1790261"/>
                <a:gd name="connsiteX95" fmla="*/ 455740 w 2768355"/>
                <a:gd name="connsiteY95" fmla="*/ 531733 h 1790261"/>
                <a:gd name="connsiteX96" fmla="*/ 643063 w 2768355"/>
                <a:gd name="connsiteY96" fmla="*/ 559679 h 1790261"/>
                <a:gd name="connsiteX97" fmla="*/ 813356 w 2768355"/>
                <a:gd name="connsiteY97" fmla="*/ 592864 h 1790261"/>
                <a:gd name="connsiteX98" fmla="*/ 792833 w 2768355"/>
                <a:gd name="connsiteY98" fmla="*/ 592864 h 1790261"/>
                <a:gd name="connsiteX99" fmla="*/ 560099 w 2768355"/>
                <a:gd name="connsiteY99" fmla="*/ 591991 h 1790261"/>
                <a:gd name="connsiteX100" fmla="*/ 373650 w 2768355"/>
                <a:gd name="connsiteY100" fmla="*/ 573215 h 1790261"/>
                <a:gd name="connsiteX101" fmla="*/ 363607 w 2768355"/>
                <a:gd name="connsiteY101" fmla="*/ 517760 h 1790261"/>
                <a:gd name="connsiteX102" fmla="*/ 396356 w 2768355"/>
                <a:gd name="connsiteY102" fmla="*/ 621683 h 1790261"/>
                <a:gd name="connsiteX103" fmla="*/ 489362 w 2768355"/>
                <a:gd name="connsiteY103" fmla="*/ 629106 h 1790261"/>
                <a:gd name="connsiteX104" fmla="*/ 602018 w 2768355"/>
                <a:gd name="connsiteY104" fmla="*/ 634782 h 1790261"/>
                <a:gd name="connsiteX105" fmla="*/ 810736 w 2768355"/>
                <a:gd name="connsiteY105" fmla="*/ 655305 h 1790261"/>
                <a:gd name="connsiteX106" fmla="*/ 858767 w 2768355"/>
                <a:gd name="connsiteY106" fmla="*/ 670587 h 1790261"/>
                <a:gd name="connsiteX107" fmla="*/ 851781 w 2768355"/>
                <a:gd name="connsiteY107" fmla="*/ 674954 h 1790261"/>
                <a:gd name="connsiteX108" fmla="*/ 552240 w 2768355"/>
                <a:gd name="connsiteY108" fmla="*/ 679757 h 1790261"/>
                <a:gd name="connsiteX109" fmla="*/ 407272 w 2768355"/>
                <a:gd name="connsiteY109" fmla="*/ 674954 h 1790261"/>
                <a:gd name="connsiteX110" fmla="*/ 396356 w 2768355"/>
                <a:gd name="connsiteY110" fmla="*/ 621683 h 1790261"/>
                <a:gd name="connsiteX111" fmla="*/ 426921 w 2768355"/>
                <a:gd name="connsiteY111" fmla="*/ 749184 h 1790261"/>
                <a:gd name="connsiteX112" fmla="*/ 414695 w 2768355"/>
                <a:gd name="connsiteY112" fmla="*/ 708139 h 1790261"/>
                <a:gd name="connsiteX113" fmla="*/ 895009 w 2768355"/>
                <a:gd name="connsiteY113" fmla="*/ 755297 h 1790261"/>
                <a:gd name="connsiteX114" fmla="*/ 895446 w 2768355"/>
                <a:gd name="connsiteY114" fmla="*/ 763157 h 1790261"/>
                <a:gd name="connsiteX115" fmla="*/ 784537 w 2768355"/>
                <a:gd name="connsiteY115" fmla="*/ 773637 h 1790261"/>
                <a:gd name="connsiteX116" fmla="*/ 596341 w 2768355"/>
                <a:gd name="connsiteY116" fmla="*/ 769707 h 1790261"/>
                <a:gd name="connsiteX117" fmla="*/ 460107 w 2768355"/>
                <a:gd name="connsiteY117" fmla="*/ 769707 h 1790261"/>
                <a:gd name="connsiteX118" fmla="*/ 426921 w 2768355"/>
                <a:gd name="connsiteY118" fmla="*/ 749184 h 1790261"/>
                <a:gd name="connsiteX119" fmla="*/ 459670 w 2768355"/>
                <a:gd name="connsiteY119" fmla="*/ 816865 h 1790261"/>
                <a:gd name="connsiteX120" fmla="*/ 685854 w 2768355"/>
                <a:gd name="connsiteY120" fmla="*/ 826471 h 1790261"/>
                <a:gd name="connsiteX121" fmla="*/ 834315 w 2768355"/>
                <a:gd name="connsiteY121" fmla="*/ 841754 h 1790261"/>
                <a:gd name="connsiteX122" fmla="*/ 903742 w 2768355"/>
                <a:gd name="connsiteY122" fmla="*/ 866643 h 1790261"/>
                <a:gd name="connsiteX123" fmla="*/ 802876 w 2768355"/>
                <a:gd name="connsiteY123" fmla="*/ 871446 h 1790261"/>
                <a:gd name="connsiteX124" fmla="*/ 483249 w 2768355"/>
                <a:gd name="connsiteY124" fmla="*/ 871446 h 1790261"/>
                <a:gd name="connsiteX125" fmla="*/ 459670 w 2768355"/>
                <a:gd name="connsiteY125" fmla="*/ 816865 h 1790261"/>
                <a:gd name="connsiteX126" fmla="*/ 526041 w 2768355"/>
                <a:gd name="connsiteY126" fmla="*/ 953536 h 1790261"/>
                <a:gd name="connsiteX127" fmla="*/ 502025 w 2768355"/>
                <a:gd name="connsiteY127" fmla="*/ 918167 h 1790261"/>
                <a:gd name="connsiteX128" fmla="*/ 502898 w 2768355"/>
                <a:gd name="connsiteY128" fmla="*/ 912491 h 1790261"/>
                <a:gd name="connsiteX129" fmla="*/ 881036 w 2768355"/>
                <a:gd name="connsiteY129" fmla="*/ 937817 h 1790261"/>
                <a:gd name="connsiteX130" fmla="*/ 882346 w 2768355"/>
                <a:gd name="connsiteY130" fmla="*/ 944366 h 1790261"/>
                <a:gd name="connsiteX131" fmla="*/ 853091 w 2768355"/>
                <a:gd name="connsiteY131" fmla="*/ 957029 h 1790261"/>
                <a:gd name="connsiteX132" fmla="*/ 721223 w 2768355"/>
                <a:gd name="connsiteY132" fmla="*/ 967509 h 1790261"/>
                <a:gd name="connsiteX133" fmla="*/ 539577 w 2768355"/>
                <a:gd name="connsiteY133" fmla="*/ 960086 h 1790261"/>
                <a:gd name="connsiteX134" fmla="*/ 526041 w 2768355"/>
                <a:gd name="connsiteY134" fmla="*/ 953536 h 1790261"/>
                <a:gd name="connsiteX135" fmla="*/ 583679 w 2768355"/>
                <a:gd name="connsiteY135" fmla="*/ 1062262 h 1790261"/>
                <a:gd name="connsiteX136" fmla="*/ 556606 w 2768355"/>
                <a:gd name="connsiteY136" fmla="*/ 1005497 h 1790261"/>
                <a:gd name="connsiteX137" fmla="*/ 908545 w 2768355"/>
                <a:gd name="connsiteY137" fmla="*/ 1034316 h 1790261"/>
                <a:gd name="connsiteX138" fmla="*/ 864444 w 2768355"/>
                <a:gd name="connsiteY138" fmla="*/ 1057459 h 1790261"/>
                <a:gd name="connsiteX139" fmla="*/ 749169 w 2768355"/>
                <a:gd name="connsiteY139" fmla="*/ 1062698 h 1790261"/>
                <a:gd name="connsiteX140" fmla="*/ 583679 w 2768355"/>
                <a:gd name="connsiteY140" fmla="*/ 1062262 h 1790261"/>
                <a:gd name="connsiteX141" fmla="*/ 628217 w 2768355"/>
                <a:gd name="connsiteY141" fmla="*/ 1156141 h 1790261"/>
                <a:gd name="connsiteX142" fmla="*/ 605074 w 2768355"/>
                <a:gd name="connsiteY142" fmla="*/ 1101560 h 1790261"/>
                <a:gd name="connsiteX143" fmla="*/ 815103 w 2768355"/>
                <a:gd name="connsiteY143" fmla="*/ 1118153 h 1790261"/>
                <a:gd name="connsiteX144" fmla="*/ 926885 w 2768355"/>
                <a:gd name="connsiteY144" fmla="*/ 1128196 h 1790261"/>
                <a:gd name="connsiteX145" fmla="*/ 967493 w 2768355"/>
                <a:gd name="connsiteY145" fmla="*/ 1146972 h 1790261"/>
                <a:gd name="connsiteX146" fmla="*/ 628217 w 2768355"/>
                <a:gd name="connsiteY146" fmla="*/ 1156141 h 1790261"/>
                <a:gd name="connsiteX147" fmla="*/ 687601 w 2768355"/>
                <a:gd name="connsiteY147" fmla="*/ 1280150 h 1790261"/>
                <a:gd name="connsiteX148" fmla="*/ 657909 w 2768355"/>
                <a:gd name="connsiteY148" fmla="*/ 1216836 h 1790261"/>
                <a:gd name="connsiteX149" fmla="*/ 1070542 w 2768355"/>
                <a:gd name="connsiteY149" fmla="*/ 1233428 h 1790261"/>
                <a:gd name="connsiteX150" fmla="*/ 1053513 w 2768355"/>
                <a:gd name="connsiteY150" fmla="*/ 1243471 h 1790261"/>
                <a:gd name="connsiteX151" fmla="*/ 936928 w 2768355"/>
                <a:gd name="connsiteY151" fmla="*/ 1266614 h 1790261"/>
                <a:gd name="connsiteX152" fmla="*/ 687601 w 2768355"/>
                <a:gd name="connsiteY152" fmla="*/ 1280150 h 1790261"/>
                <a:gd name="connsiteX153" fmla="*/ 726899 w 2768355"/>
                <a:gd name="connsiteY153" fmla="*/ 1363550 h 1790261"/>
                <a:gd name="connsiteX154" fmla="*/ 711617 w 2768355"/>
                <a:gd name="connsiteY154" fmla="*/ 1322068 h 1790261"/>
                <a:gd name="connsiteX155" fmla="*/ 1105038 w 2768355"/>
                <a:gd name="connsiteY155" fmla="*/ 1325998 h 1790261"/>
                <a:gd name="connsiteX156" fmla="*/ 1019891 w 2768355"/>
                <a:gd name="connsiteY156" fmla="*/ 1357437 h 1790261"/>
                <a:gd name="connsiteX157" fmla="*/ 740872 w 2768355"/>
                <a:gd name="connsiteY157" fmla="*/ 1363550 h 1790261"/>
                <a:gd name="connsiteX158" fmla="*/ 726899 w 2768355"/>
                <a:gd name="connsiteY158" fmla="*/ 1363550 h 1790261"/>
                <a:gd name="connsiteX159" fmla="*/ 1094558 w 2768355"/>
                <a:gd name="connsiteY159" fmla="*/ 1429484 h 1790261"/>
                <a:gd name="connsiteX160" fmla="*/ 1077092 w 2768355"/>
                <a:gd name="connsiteY160" fmla="*/ 1439090 h 1790261"/>
                <a:gd name="connsiteX161" fmla="*/ 979719 w 2768355"/>
                <a:gd name="connsiteY161" fmla="*/ 1461359 h 1790261"/>
                <a:gd name="connsiteX162" fmla="*/ 760085 w 2768355"/>
                <a:gd name="connsiteY162" fmla="*/ 1454373 h 1790261"/>
                <a:gd name="connsiteX163" fmla="*/ 745675 w 2768355"/>
                <a:gd name="connsiteY163" fmla="*/ 1401975 h 1790261"/>
                <a:gd name="connsiteX164" fmla="*/ 1094558 w 2768355"/>
                <a:gd name="connsiteY164" fmla="*/ 1429484 h 1790261"/>
                <a:gd name="connsiteX165" fmla="*/ 1140843 w 2768355"/>
                <a:gd name="connsiteY165" fmla="*/ 1527293 h 1790261"/>
                <a:gd name="connsiteX166" fmla="*/ 1074909 w 2768355"/>
                <a:gd name="connsiteY166" fmla="*/ 1549562 h 1790261"/>
                <a:gd name="connsiteX167" fmla="*/ 774057 w 2768355"/>
                <a:gd name="connsiteY167" fmla="*/ 1529040 h 1790261"/>
                <a:gd name="connsiteX168" fmla="*/ 768381 w 2768355"/>
                <a:gd name="connsiteY168" fmla="*/ 1493234 h 1790261"/>
                <a:gd name="connsiteX169" fmla="*/ 793270 w 2768355"/>
                <a:gd name="connsiteY169" fmla="*/ 1493234 h 1790261"/>
                <a:gd name="connsiteX170" fmla="*/ 920772 w 2768355"/>
                <a:gd name="connsiteY170" fmla="*/ 1501531 h 1790261"/>
                <a:gd name="connsiteX171" fmla="*/ 1140843 w 2768355"/>
                <a:gd name="connsiteY171" fmla="*/ 1527293 h 1790261"/>
                <a:gd name="connsiteX172" fmla="*/ 1412438 w 2768355"/>
                <a:gd name="connsiteY172" fmla="*/ 1668331 h 1790261"/>
                <a:gd name="connsiteX173" fmla="*/ 1111587 w 2768355"/>
                <a:gd name="connsiteY173" fmla="*/ 1680557 h 1790261"/>
                <a:gd name="connsiteX174" fmla="*/ 932124 w 2768355"/>
                <a:gd name="connsiteY174" fmla="*/ 1668331 h 1790261"/>
                <a:gd name="connsiteX175" fmla="*/ 782790 w 2768355"/>
                <a:gd name="connsiteY175" fmla="*/ 1644752 h 1790261"/>
                <a:gd name="connsiteX176" fmla="*/ 776677 w 2768355"/>
                <a:gd name="connsiteY176" fmla="*/ 1642568 h 1790261"/>
                <a:gd name="connsiteX177" fmla="*/ 751352 w 2768355"/>
                <a:gd name="connsiteY177" fmla="*/ 1581001 h 1790261"/>
                <a:gd name="connsiteX178" fmla="*/ 1474006 w 2768355"/>
                <a:gd name="connsiteY178" fmla="*/ 1640822 h 1790261"/>
                <a:gd name="connsiteX179" fmla="*/ 1412438 w 2768355"/>
                <a:gd name="connsiteY179" fmla="*/ 1668331 h 1790261"/>
                <a:gd name="connsiteX180" fmla="*/ 1831185 w 2768355"/>
                <a:gd name="connsiteY180" fmla="*/ 400302 h 1790261"/>
                <a:gd name="connsiteX181" fmla="*/ 1575745 w 2768355"/>
                <a:gd name="connsiteY181" fmla="*/ 429557 h 1790261"/>
                <a:gd name="connsiteX182" fmla="*/ 1210270 w 2768355"/>
                <a:gd name="connsiteY182" fmla="*/ 438727 h 1790261"/>
                <a:gd name="connsiteX183" fmla="*/ 1033427 w 2768355"/>
                <a:gd name="connsiteY183" fmla="*/ 434360 h 1790261"/>
                <a:gd name="connsiteX184" fmla="*/ 796327 w 2768355"/>
                <a:gd name="connsiteY184" fmla="*/ 421261 h 1790261"/>
                <a:gd name="connsiteX185" fmla="*/ 571452 w 2768355"/>
                <a:gd name="connsiteY185" fmla="*/ 403795 h 1790261"/>
                <a:gd name="connsiteX186" fmla="*/ 291560 w 2768355"/>
                <a:gd name="connsiteY186" fmla="*/ 369736 h 1790261"/>
                <a:gd name="connsiteX187" fmla="*/ 211217 w 2768355"/>
                <a:gd name="connsiteY187" fmla="*/ 332621 h 1790261"/>
                <a:gd name="connsiteX188" fmla="*/ 176722 w 2768355"/>
                <a:gd name="connsiteY188" fmla="*/ 291576 h 1790261"/>
                <a:gd name="connsiteX189" fmla="*/ 284574 w 2768355"/>
                <a:gd name="connsiteY189" fmla="*/ 319522 h 1790261"/>
                <a:gd name="connsiteX190" fmla="*/ 594158 w 2768355"/>
                <a:gd name="connsiteY190" fmla="*/ 369300 h 1790261"/>
                <a:gd name="connsiteX191" fmla="*/ 1022074 w 2768355"/>
                <a:gd name="connsiteY191" fmla="*/ 396372 h 1790261"/>
                <a:gd name="connsiteX192" fmla="*/ 1463526 w 2768355"/>
                <a:gd name="connsiteY192" fmla="*/ 398555 h 1790261"/>
                <a:gd name="connsiteX193" fmla="*/ 1850834 w 2768355"/>
                <a:gd name="connsiteY193" fmla="*/ 385456 h 1790261"/>
                <a:gd name="connsiteX194" fmla="*/ 1895372 w 2768355"/>
                <a:gd name="connsiteY194" fmla="*/ 381962 h 1790261"/>
                <a:gd name="connsiteX195" fmla="*/ 1896246 w 2768355"/>
                <a:gd name="connsiteY195" fmla="*/ 386766 h 1790261"/>
                <a:gd name="connsiteX196" fmla="*/ 1831185 w 2768355"/>
                <a:gd name="connsiteY196" fmla="*/ 400302 h 1790261"/>
                <a:gd name="connsiteX197" fmla="*/ 1979209 w 2768355"/>
                <a:gd name="connsiteY197" fmla="*/ 1325998 h 1790261"/>
                <a:gd name="connsiteX198" fmla="*/ 1931614 w 2768355"/>
                <a:gd name="connsiteY198" fmla="*/ 1382762 h 1790261"/>
                <a:gd name="connsiteX199" fmla="*/ 1925065 w 2768355"/>
                <a:gd name="connsiteY199" fmla="*/ 1388875 h 1790261"/>
                <a:gd name="connsiteX200" fmla="*/ 1920698 w 2768355"/>
                <a:gd name="connsiteY200" fmla="*/ 1386692 h 1790261"/>
                <a:gd name="connsiteX201" fmla="*/ 1974406 w 2768355"/>
                <a:gd name="connsiteY201" fmla="*/ 1259191 h 1790261"/>
                <a:gd name="connsiteX202" fmla="*/ 2132036 w 2768355"/>
                <a:gd name="connsiteY202" fmla="*/ 965762 h 1790261"/>
                <a:gd name="connsiteX203" fmla="*/ 2230719 w 2768355"/>
                <a:gd name="connsiteY203" fmla="*/ 768834 h 1790261"/>
                <a:gd name="connsiteX204" fmla="*/ 2248185 w 2768355"/>
                <a:gd name="connsiteY204" fmla="*/ 753551 h 1790261"/>
                <a:gd name="connsiteX205" fmla="*/ 2328528 w 2768355"/>
                <a:gd name="connsiteY205" fmla="*/ 706393 h 1790261"/>
                <a:gd name="connsiteX206" fmla="*/ 2416295 w 2768355"/>
                <a:gd name="connsiteY206" fmla="*/ 617753 h 1790261"/>
                <a:gd name="connsiteX207" fmla="*/ 2586588 w 2768355"/>
                <a:gd name="connsiteY207" fmla="*/ 578891 h 1790261"/>
                <a:gd name="connsiteX208" fmla="*/ 2672608 w 2768355"/>
                <a:gd name="connsiteY208" fmla="*/ 688927 h 1790261"/>
                <a:gd name="connsiteX209" fmla="*/ 2604927 w 2768355"/>
                <a:gd name="connsiteY209" fmla="*/ 875813 h 1790261"/>
                <a:gd name="connsiteX210" fmla="*/ 2443367 w 2768355"/>
                <a:gd name="connsiteY210" fmla="*/ 1019907 h 1790261"/>
                <a:gd name="connsiteX211" fmla="*/ 2306696 w 2768355"/>
                <a:gd name="connsiteY211" fmla="*/ 1106363 h 1790261"/>
                <a:gd name="connsiteX212" fmla="*/ 1979209 w 2768355"/>
                <a:gd name="connsiteY212" fmla="*/ 1325998 h 179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2768355" h="1790261">
                  <a:moveTo>
                    <a:pt x="2454283" y="1124266"/>
                  </a:moveTo>
                  <a:cubicBezTo>
                    <a:pt x="2540303" y="1067502"/>
                    <a:pt x="2621083" y="1003751"/>
                    <a:pt x="2685271" y="922097"/>
                  </a:cubicBezTo>
                  <a:cubicBezTo>
                    <a:pt x="2742908" y="848740"/>
                    <a:pt x="2781770" y="767960"/>
                    <a:pt x="2768234" y="670587"/>
                  </a:cubicBezTo>
                  <a:cubicBezTo>
                    <a:pt x="2757754" y="595047"/>
                    <a:pt x="2725006" y="531733"/>
                    <a:pt x="2666058" y="483265"/>
                  </a:cubicBezTo>
                  <a:cubicBezTo>
                    <a:pt x="2616280" y="442657"/>
                    <a:pt x="2557333" y="425191"/>
                    <a:pt x="2494892" y="421697"/>
                  </a:cubicBezTo>
                  <a:cubicBezTo>
                    <a:pt x="2443367" y="418641"/>
                    <a:pt x="2401449" y="439163"/>
                    <a:pt x="2376123" y="485885"/>
                  </a:cubicBezTo>
                  <a:cubicBezTo>
                    <a:pt x="2362587" y="510337"/>
                    <a:pt x="2349487" y="536100"/>
                    <a:pt x="2337261" y="561425"/>
                  </a:cubicBezTo>
                  <a:cubicBezTo>
                    <a:pt x="2319359" y="592864"/>
                    <a:pt x="2281807" y="646572"/>
                    <a:pt x="2280497" y="645699"/>
                  </a:cubicBezTo>
                  <a:cubicBezTo>
                    <a:pt x="2287047" y="622119"/>
                    <a:pt x="2288793" y="618190"/>
                    <a:pt x="2294906" y="594174"/>
                  </a:cubicBezTo>
                  <a:cubicBezTo>
                    <a:pt x="2308443" y="543086"/>
                    <a:pt x="2323288" y="491998"/>
                    <a:pt x="2335078" y="440037"/>
                  </a:cubicBezTo>
                  <a:cubicBezTo>
                    <a:pt x="2346868" y="386766"/>
                    <a:pt x="2330275" y="380652"/>
                    <a:pt x="2291850" y="367116"/>
                  </a:cubicBezTo>
                  <a:cubicBezTo>
                    <a:pt x="2277004" y="361877"/>
                    <a:pt x="2264778" y="355763"/>
                    <a:pt x="2253861" y="348340"/>
                  </a:cubicBezTo>
                  <a:cubicBezTo>
                    <a:pt x="2275257" y="337861"/>
                    <a:pt x="2298836" y="328255"/>
                    <a:pt x="2315866" y="321705"/>
                  </a:cubicBezTo>
                  <a:cubicBezTo>
                    <a:pt x="2352544" y="307295"/>
                    <a:pt x="2381800" y="295943"/>
                    <a:pt x="2418041" y="281097"/>
                  </a:cubicBezTo>
                  <a:cubicBezTo>
                    <a:pt x="2436381" y="273673"/>
                    <a:pt x="2451663" y="261011"/>
                    <a:pt x="2459523" y="241361"/>
                  </a:cubicBezTo>
                  <a:cubicBezTo>
                    <a:pt x="2472622" y="209049"/>
                    <a:pt x="2463890" y="178484"/>
                    <a:pt x="2428958" y="155778"/>
                  </a:cubicBezTo>
                  <a:cubicBezTo>
                    <a:pt x="2398829" y="136566"/>
                    <a:pt x="2366517" y="119973"/>
                    <a:pt x="2333332" y="107747"/>
                  </a:cubicBezTo>
                  <a:cubicBezTo>
                    <a:pt x="2200590" y="58405"/>
                    <a:pt x="2061736" y="34826"/>
                    <a:pt x="1921135" y="23910"/>
                  </a:cubicBezTo>
                  <a:cubicBezTo>
                    <a:pt x="1837298" y="17360"/>
                    <a:pt x="1752588" y="19980"/>
                    <a:pt x="1668752" y="15614"/>
                  </a:cubicBezTo>
                  <a:cubicBezTo>
                    <a:pt x="1629016" y="13431"/>
                    <a:pt x="1601071" y="31770"/>
                    <a:pt x="1576182" y="57969"/>
                  </a:cubicBezTo>
                  <a:cubicBezTo>
                    <a:pt x="1567449" y="67138"/>
                    <a:pt x="1562209" y="79365"/>
                    <a:pt x="1556969" y="91154"/>
                  </a:cubicBezTo>
                  <a:cubicBezTo>
                    <a:pt x="1553040" y="99450"/>
                    <a:pt x="1556096" y="104690"/>
                    <a:pt x="1566139" y="105564"/>
                  </a:cubicBezTo>
                  <a:cubicBezTo>
                    <a:pt x="1587535" y="107310"/>
                    <a:pt x="1608494" y="110803"/>
                    <a:pt x="1629453" y="112550"/>
                  </a:cubicBezTo>
                  <a:cubicBezTo>
                    <a:pt x="1726826" y="120410"/>
                    <a:pt x="1823762" y="129143"/>
                    <a:pt x="1921135" y="135256"/>
                  </a:cubicBezTo>
                  <a:cubicBezTo>
                    <a:pt x="2001915" y="140059"/>
                    <a:pt x="2082695" y="141369"/>
                    <a:pt x="2163912" y="144425"/>
                  </a:cubicBezTo>
                  <a:cubicBezTo>
                    <a:pt x="2124613" y="133509"/>
                    <a:pt x="2084442" y="125213"/>
                    <a:pt x="2044270" y="119100"/>
                  </a:cubicBezTo>
                  <a:cubicBezTo>
                    <a:pt x="2003661" y="112987"/>
                    <a:pt x="1963053" y="108620"/>
                    <a:pt x="1922445" y="104254"/>
                  </a:cubicBezTo>
                  <a:cubicBezTo>
                    <a:pt x="1881836" y="99887"/>
                    <a:pt x="1840791" y="97704"/>
                    <a:pt x="1800183" y="93337"/>
                  </a:cubicBezTo>
                  <a:cubicBezTo>
                    <a:pt x="1760448" y="88971"/>
                    <a:pt x="1721149" y="83294"/>
                    <a:pt x="1681414" y="78491"/>
                  </a:cubicBezTo>
                  <a:cubicBezTo>
                    <a:pt x="1681851" y="76745"/>
                    <a:pt x="1681851" y="74998"/>
                    <a:pt x="1682288" y="73688"/>
                  </a:cubicBezTo>
                  <a:cubicBezTo>
                    <a:pt x="1691894" y="74125"/>
                    <a:pt x="1701063" y="75435"/>
                    <a:pt x="1710670" y="75435"/>
                  </a:cubicBezTo>
                  <a:cubicBezTo>
                    <a:pt x="1822452" y="75871"/>
                    <a:pt x="1933798" y="81111"/>
                    <a:pt x="2044706" y="96394"/>
                  </a:cubicBezTo>
                  <a:cubicBezTo>
                    <a:pt x="2114134" y="106000"/>
                    <a:pt x="2182688" y="120846"/>
                    <a:pt x="2246002" y="152722"/>
                  </a:cubicBezTo>
                  <a:cubicBezTo>
                    <a:pt x="2256045" y="157961"/>
                    <a:pt x="2265651" y="163638"/>
                    <a:pt x="2277004" y="170624"/>
                  </a:cubicBezTo>
                  <a:cubicBezTo>
                    <a:pt x="2271764" y="174991"/>
                    <a:pt x="2269144" y="177174"/>
                    <a:pt x="2266524" y="178921"/>
                  </a:cubicBezTo>
                  <a:cubicBezTo>
                    <a:pt x="2255608" y="185907"/>
                    <a:pt x="2244692" y="192893"/>
                    <a:pt x="2233339" y="199006"/>
                  </a:cubicBezTo>
                  <a:cubicBezTo>
                    <a:pt x="2146446" y="244418"/>
                    <a:pt x="2052129" y="263194"/>
                    <a:pt x="1956503" y="276293"/>
                  </a:cubicBezTo>
                  <a:cubicBezTo>
                    <a:pt x="1844721" y="291576"/>
                    <a:pt x="1731629" y="297252"/>
                    <a:pt x="1618973" y="296379"/>
                  </a:cubicBezTo>
                  <a:cubicBezTo>
                    <a:pt x="1455667" y="295069"/>
                    <a:pt x="1291923" y="289393"/>
                    <a:pt x="1128617" y="287646"/>
                  </a:cubicBezTo>
                  <a:cubicBezTo>
                    <a:pt x="951774" y="285463"/>
                    <a:pt x="774931" y="287646"/>
                    <a:pt x="598088" y="273673"/>
                  </a:cubicBezTo>
                  <a:cubicBezTo>
                    <a:pt x="513378" y="267124"/>
                    <a:pt x="429541" y="256644"/>
                    <a:pt x="347888" y="235248"/>
                  </a:cubicBezTo>
                  <a:cubicBezTo>
                    <a:pt x="319069" y="227825"/>
                    <a:pt x="290687" y="215599"/>
                    <a:pt x="263615" y="202936"/>
                  </a:cubicBezTo>
                  <a:cubicBezTo>
                    <a:pt x="247022" y="195077"/>
                    <a:pt x="233486" y="181104"/>
                    <a:pt x="235669" y="160581"/>
                  </a:cubicBezTo>
                  <a:cubicBezTo>
                    <a:pt x="236542" y="150102"/>
                    <a:pt x="242656" y="140059"/>
                    <a:pt x="246585" y="130016"/>
                  </a:cubicBezTo>
                  <a:cubicBezTo>
                    <a:pt x="250515" y="119536"/>
                    <a:pt x="268418" y="131762"/>
                    <a:pt x="274531" y="144862"/>
                  </a:cubicBezTo>
                  <a:cubicBezTo>
                    <a:pt x="296800" y="176737"/>
                    <a:pt x="325619" y="180231"/>
                    <a:pt x="359241" y="169751"/>
                  </a:cubicBezTo>
                  <a:cubicBezTo>
                    <a:pt x="442204" y="143989"/>
                    <a:pt x="526914" y="128706"/>
                    <a:pt x="613371" y="124339"/>
                  </a:cubicBezTo>
                  <a:cubicBezTo>
                    <a:pt x="704630" y="119536"/>
                    <a:pt x="796327" y="117353"/>
                    <a:pt x="887586" y="113423"/>
                  </a:cubicBezTo>
                  <a:cubicBezTo>
                    <a:pt x="932998" y="111677"/>
                    <a:pt x="978409" y="109057"/>
                    <a:pt x="1023821" y="106000"/>
                  </a:cubicBezTo>
                  <a:cubicBezTo>
                    <a:pt x="1028624" y="105564"/>
                    <a:pt x="1036920" y="99887"/>
                    <a:pt x="1036484" y="97267"/>
                  </a:cubicBezTo>
                  <a:cubicBezTo>
                    <a:pt x="1033427" y="72378"/>
                    <a:pt x="1029934" y="47489"/>
                    <a:pt x="1023821" y="23037"/>
                  </a:cubicBezTo>
                  <a:cubicBezTo>
                    <a:pt x="1019891" y="6881"/>
                    <a:pt x="1006791" y="-1852"/>
                    <a:pt x="988889" y="331"/>
                  </a:cubicBezTo>
                  <a:cubicBezTo>
                    <a:pt x="972733" y="2514"/>
                    <a:pt x="956577" y="5571"/>
                    <a:pt x="940421" y="6881"/>
                  </a:cubicBezTo>
                  <a:cubicBezTo>
                    <a:pt x="858331" y="13867"/>
                    <a:pt x="776241" y="20854"/>
                    <a:pt x="694151" y="27840"/>
                  </a:cubicBezTo>
                  <a:cubicBezTo>
                    <a:pt x="572762" y="37883"/>
                    <a:pt x="451374" y="47053"/>
                    <a:pt x="330422" y="57969"/>
                  </a:cubicBezTo>
                  <a:cubicBezTo>
                    <a:pt x="252698" y="64955"/>
                    <a:pt x="176285" y="79365"/>
                    <a:pt x="101618" y="102507"/>
                  </a:cubicBezTo>
                  <a:cubicBezTo>
                    <a:pt x="70179" y="112113"/>
                    <a:pt x="41360" y="126523"/>
                    <a:pt x="18655" y="151412"/>
                  </a:cubicBezTo>
                  <a:cubicBezTo>
                    <a:pt x="-1868" y="174118"/>
                    <a:pt x="-6671" y="197697"/>
                    <a:pt x="10358" y="223459"/>
                  </a:cubicBezTo>
                  <a:cubicBezTo>
                    <a:pt x="23458" y="243108"/>
                    <a:pt x="40487" y="261011"/>
                    <a:pt x="57516" y="278040"/>
                  </a:cubicBezTo>
                  <a:cubicBezTo>
                    <a:pt x="82842" y="304239"/>
                    <a:pt x="112534" y="326945"/>
                    <a:pt x="135677" y="354454"/>
                  </a:cubicBezTo>
                  <a:cubicBezTo>
                    <a:pt x="178905" y="405978"/>
                    <a:pt x="205540" y="467982"/>
                    <a:pt x="233486" y="528677"/>
                  </a:cubicBezTo>
                  <a:cubicBezTo>
                    <a:pt x="310336" y="696786"/>
                    <a:pt x="387623" y="864896"/>
                    <a:pt x="464473" y="1033443"/>
                  </a:cubicBezTo>
                  <a:cubicBezTo>
                    <a:pt x="507265" y="1127759"/>
                    <a:pt x="550930" y="1221639"/>
                    <a:pt x="591538" y="1317265"/>
                  </a:cubicBezTo>
                  <a:cubicBezTo>
                    <a:pt x="627780" y="1402411"/>
                    <a:pt x="643936" y="1492798"/>
                    <a:pt x="655289" y="1584494"/>
                  </a:cubicBezTo>
                  <a:cubicBezTo>
                    <a:pt x="664022" y="1655231"/>
                    <a:pt x="700700" y="1701953"/>
                    <a:pt x="767944" y="1728152"/>
                  </a:cubicBezTo>
                  <a:cubicBezTo>
                    <a:pt x="878417" y="1770943"/>
                    <a:pt x="993692" y="1784479"/>
                    <a:pt x="1110714" y="1788846"/>
                  </a:cubicBezTo>
                  <a:cubicBezTo>
                    <a:pt x="1244765" y="1793649"/>
                    <a:pt x="1378816" y="1787973"/>
                    <a:pt x="1512431" y="1770070"/>
                  </a:cubicBezTo>
                  <a:cubicBezTo>
                    <a:pt x="1595831" y="1758717"/>
                    <a:pt x="1678358" y="1744308"/>
                    <a:pt x="1759575" y="1721602"/>
                  </a:cubicBezTo>
                  <a:cubicBezTo>
                    <a:pt x="1765688" y="1719855"/>
                    <a:pt x="1772674" y="1716362"/>
                    <a:pt x="1775731" y="1711559"/>
                  </a:cubicBezTo>
                  <a:cubicBezTo>
                    <a:pt x="1807169" y="1658725"/>
                    <a:pt x="1836861" y="1605017"/>
                    <a:pt x="1846031" y="1543449"/>
                  </a:cubicBezTo>
                  <a:cubicBezTo>
                    <a:pt x="1849088" y="1524673"/>
                    <a:pt x="1857384" y="1520743"/>
                    <a:pt x="1872667" y="1519870"/>
                  </a:cubicBezTo>
                  <a:cubicBezTo>
                    <a:pt x="1914585" y="1517687"/>
                    <a:pt x="1952573" y="1503714"/>
                    <a:pt x="1982266" y="1474459"/>
                  </a:cubicBezTo>
                  <a:cubicBezTo>
                    <a:pt x="2008028" y="1449133"/>
                    <a:pt x="2031170" y="1420314"/>
                    <a:pt x="2053439" y="1391495"/>
                  </a:cubicBezTo>
                  <a:cubicBezTo>
                    <a:pt x="2082258" y="1354380"/>
                    <a:pt x="2111514" y="1326871"/>
                    <a:pt x="2154742" y="1296742"/>
                  </a:cubicBezTo>
                  <a:cubicBezTo>
                    <a:pt x="2191857" y="1268360"/>
                    <a:pt x="2395772" y="1162691"/>
                    <a:pt x="2454283" y="1124266"/>
                  </a:cubicBezTo>
                  <a:close/>
                  <a:moveTo>
                    <a:pt x="96378" y="180667"/>
                  </a:moveTo>
                  <a:cubicBezTo>
                    <a:pt x="95941" y="179794"/>
                    <a:pt x="93758" y="152722"/>
                    <a:pt x="99435" y="147919"/>
                  </a:cubicBezTo>
                  <a:cubicBezTo>
                    <a:pt x="109478" y="139186"/>
                    <a:pt x="119520" y="149665"/>
                    <a:pt x="128253" y="157088"/>
                  </a:cubicBezTo>
                  <a:cubicBezTo>
                    <a:pt x="209034" y="228262"/>
                    <a:pt x="303350" y="270617"/>
                    <a:pt x="410329" y="284153"/>
                  </a:cubicBezTo>
                  <a:cubicBezTo>
                    <a:pt x="444824" y="288519"/>
                    <a:pt x="525168" y="297252"/>
                    <a:pt x="525168" y="298999"/>
                  </a:cubicBezTo>
                  <a:cubicBezTo>
                    <a:pt x="506828" y="302492"/>
                    <a:pt x="488926" y="307732"/>
                    <a:pt x="470586" y="308605"/>
                  </a:cubicBezTo>
                  <a:cubicBezTo>
                    <a:pt x="376270" y="312535"/>
                    <a:pt x="282391" y="306422"/>
                    <a:pt x="191131" y="278913"/>
                  </a:cubicBezTo>
                  <a:cubicBezTo>
                    <a:pt x="141790" y="264067"/>
                    <a:pt x="111224" y="229572"/>
                    <a:pt x="96378" y="180667"/>
                  </a:cubicBezTo>
                  <a:close/>
                  <a:moveTo>
                    <a:pt x="347451" y="467546"/>
                  </a:moveTo>
                  <a:cubicBezTo>
                    <a:pt x="347888" y="455320"/>
                    <a:pt x="338718" y="443093"/>
                    <a:pt x="338718" y="431740"/>
                  </a:cubicBezTo>
                  <a:cubicBezTo>
                    <a:pt x="380637" y="436980"/>
                    <a:pt x="437838" y="443093"/>
                    <a:pt x="478009" y="446587"/>
                  </a:cubicBezTo>
                  <a:cubicBezTo>
                    <a:pt x="522548" y="450953"/>
                    <a:pt x="567522" y="453136"/>
                    <a:pt x="612061" y="456193"/>
                  </a:cubicBezTo>
                  <a:cubicBezTo>
                    <a:pt x="690658" y="461869"/>
                    <a:pt x="769691" y="464926"/>
                    <a:pt x="846541" y="487195"/>
                  </a:cubicBezTo>
                  <a:cubicBezTo>
                    <a:pt x="856584" y="490251"/>
                    <a:pt x="866627" y="494181"/>
                    <a:pt x="876670" y="497674"/>
                  </a:cubicBezTo>
                  <a:cubicBezTo>
                    <a:pt x="877980" y="498111"/>
                    <a:pt x="878853" y="499858"/>
                    <a:pt x="881473" y="503351"/>
                  </a:cubicBezTo>
                  <a:cubicBezTo>
                    <a:pt x="811173" y="503351"/>
                    <a:pt x="743492" y="503788"/>
                    <a:pt x="675375" y="502914"/>
                  </a:cubicBezTo>
                  <a:cubicBezTo>
                    <a:pt x="643063" y="502478"/>
                    <a:pt x="610314" y="500294"/>
                    <a:pt x="578002" y="498111"/>
                  </a:cubicBezTo>
                  <a:cubicBezTo>
                    <a:pt x="508138" y="492871"/>
                    <a:pt x="429541" y="486758"/>
                    <a:pt x="360114" y="481082"/>
                  </a:cubicBezTo>
                  <a:cubicBezTo>
                    <a:pt x="350944" y="480645"/>
                    <a:pt x="347015" y="477152"/>
                    <a:pt x="347451" y="467546"/>
                  </a:cubicBezTo>
                  <a:close/>
                  <a:moveTo>
                    <a:pt x="363607" y="517760"/>
                  </a:moveTo>
                  <a:cubicBezTo>
                    <a:pt x="395483" y="522563"/>
                    <a:pt x="425612" y="527367"/>
                    <a:pt x="455740" y="531733"/>
                  </a:cubicBezTo>
                  <a:cubicBezTo>
                    <a:pt x="518181" y="541339"/>
                    <a:pt x="580622" y="552692"/>
                    <a:pt x="643063" y="559679"/>
                  </a:cubicBezTo>
                  <a:cubicBezTo>
                    <a:pt x="670572" y="562735"/>
                    <a:pt x="807679" y="574088"/>
                    <a:pt x="813356" y="592864"/>
                  </a:cubicBezTo>
                  <a:cubicBezTo>
                    <a:pt x="805060" y="592864"/>
                    <a:pt x="798946" y="592864"/>
                    <a:pt x="792833" y="592864"/>
                  </a:cubicBezTo>
                  <a:cubicBezTo>
                    <a:pt x="715110" y="592864"/>
                    <a:pt x="637823" y="595484"/>
                    <a:pt x="560099" y="591991"/>
                  </a:cubicBezTo>
                  <a:cubicBezTo>
                    <a:pt x="499842" y="589371"/>
                    <a:pt x="402469" y="586751"/>
                    <a:pt x="373650" y="573215"/>
                  </a:cubicBezTo>
                  <a:cubicBezTo>
                    <a:pt x="365354" y="568848"/>
                    <a:pt x="363607" y="532170"/>
                    <a:pt x="363607" y="517760"/>
                  </a:cubicBezTo>
                  <a:close/>
                  <a:moveTo>
                    <a:pt x="396356" y="621683"/>
                  </a:moveTo>
                  <a:cubicBezTo>
                    <a:pt x="427795" y="624303"/>
                    <a:pt x="458797" y="627359"/>
                    <a:pt x="489362" y="629106"/>
                  </a:cubicBezTo>
                  <a:cubicBezTo>
                    <a:pt x="526914" y="631289"/>
                    <a:pt x="564466" y="633472"/>
                    <a:pt x="602018" y="634782"/>
                  </a:cubicBezTo>
                  <a:cubicBezTo>
                    <a:pt x="671882" y="636966"/>
                    <a:pt x="742182" y="638712"/>
                    <a:pt x="810736" y="655305"/>
                  </a:cubicBezTo>
                  <a:cubicBezTo>
                    <a:pt x="826019" y="658798"/>
                    <a:pt x="840865" y="664911"/>
                    <a:pt x="858767" y="670587"/>
                  </a:cubicBezTo>
                  <a:cubicBezTo>
                    <a:pt x="853964" y="673644"/>
                    <a:pt x="853091" y="674954"/>
                    <a:pt x="851781" y="674954"/>
                  </a:cubicBezTo>
                  <a:cubicBezTo>
                    <a:pt x="751788" y="676701"/>
                    <a:pt x="651796" y="679320"/>
                    <a:pt x="552240" y="679757"/>
                  </a:cubicBezTo>
                  <a:cubicBezTo>
                    <a:pt x="506828" y="680194"/>
                    <a:pt x="450937" y="689363"/>
                    <a:pt x="407272" y="674954"/>
                  </a:cubicBezTo>
                  <a:cubicBezTo>
                    <a:pt x="400286" y="660981"/>
                    <a:pt x="397229" y="652685"/>
                    <a:pt x="396356" y="621683"/>
                  </a:cubicBezTo>
                  <a:close/>
                  <a:moveTo>
                    <a:pt x="426921" y="749184"/>
                  </a:moveTo>
                  <a:cubicBezTo>
                    <a:pt x="423865" y="736958"/>
                    <a:pt x="419498" y="724732"/>
                    <a:pt x="414695" y="708139"/>
                  </a:cubicBezTo>
                  <a:cubicBezTo>
                    <a:pt x="577129" y="740888"/>
                    <a:pt x="738252" y="726915"/>
                    <a:pt x="895009" y="755297"/>
                  </a:cubicBezTo>
                  <a:cubicBezTo>
                    <a:pt x="895009" y="757917"/>
                    <a:pt x="895446" y="760537"/>
                    <a:pt x="895446" y="763157"/>
                  </a:cubicBezTo>
                  <a:cubicBezTo>
                    <a:pt x="858331" y="766650"/>
                    <a:pt x="821652" y="773200"/>
                    <a:pt x="784537" y="773637"/>
                  </a:cubicBezTo>
                  <a:cubicBezTo>
                    <a:pt x="721660" y="774510"/>
                    <a:pt x="658782" y="771017"/>
                    <a:pt x="596341" y="769707"/>
                  </a:cubicBezTo>
                  <a:cubicBezTo>
                    <a:pt x="550930" y="768834"/>
                    <a:pt x="505518" y="767524"/>
                    <a:pt x="460107" y="769707"/>
                  </a:cubicBezTo>
                  <a:cubicBezTo>
                    <a:pt x="440894" y="770580"/>
                    <a:pt x="431288" y="766650"/>
                    <a:pt x="426921" y="749184"/>
                  </a:cubicBezTo>
                  <a:close/>
                  <a:moveTo>
                    <a:pt x="459670" y="816865"/>
                  </a:moveTo>
                  <a:cubicBezTo>
                    <a:pt x="536084" y="819921"/>
                    <a:pt x="610751" y="821668"/>
                    <a:pt x="685854" y="826471"/>
                  </a:cubicBezTo>
                  <a:cubicBezTo>
                    <a:pt x="735632" y="829528"/>
                    <a:pt x="784974" y="834768"/>
                    <a:pt x="834315" y="841754"/>
                  </a:cubicBezTo>
                  <a:cubicBezTo>
                    <a:pt x="858331" y="844810"/>
                    <a:pt x="904179" y="864460"/>
                    <a:pt x="903742" y="866643"/>
                  </a:cubicBezTo>
                  <a:cubicBezTo>
                    <a:pt x="870120" y="868390"/>
                    <a:pt x="836498" y="871883"/>
                    <a:pt x="802876" y="871446"/>
                  </a:cubicBezTo>
                  <a:cubicBezTo>
                    <a:pt x="699827" y="870573"/>
                    <a:pt x="586735" y="873629"/>
                    <a:pt x="483249" y="871446"/>
                  </a:cubicBezTo>
                  <a:cubicBezTo>
                    <a:pt x="474953" y="857473"/>
                    <a:pt x="466220" y="844374"/>
                    <a:pt x="459670" y="816865"/>
                  </a:cubicBezTo>
                  <a:close/>
                  <a:moveTo>
                    <a:pt x="526041" y="953536"/>
                  </a:moveTo>
                  <a:cubicBezTo>
                    <a:pt x="517308" y="942183"/>
                    <a:pt x="509885" y="929957"/>
                    <a:pt x="502025" y="918167"/>
                  </a:cubicBezTo>
                  <a:cubicBezTo>
                    <a:pt x="502462" y="916421"/>
                    <a:pt x="502462" y="914238"/>
                    <a:pt x="502898" y="912491"/>
                  </a:cubicBezTo>
                  <a:cubicBezTo>
                    <a:pt x="629090" y="920788"/>
                    <a:pt x="754845" y="929520"/>
                    <a:pt x="881036" y="937817"/>
                  </a:cubicBezTo>
                  <a:cubicBezTo>
                    <a:pt x="881473" y="940000"/>
                    <a:pt x="881910" y="942183"/>
                    <a:pt x="882346" y="944366"/>
                  </a:cubicBezTo>
                  <a:cubicBezTo>
                    <a:pt x="872740" y="948733"/>
                    <a:pt x="863134" y="953536"/>
                    <a:pt x="853091" y="957029"/>
                  </a:cubicBezTo>
                  <a:cubicBezTo>
                    <a:pt x="810299" y="971002"/>
                    <a:pt x="765324" y="968819"/>
                    <a:pt x="721223" y="967509"/>
                  </a:cubicBezTo>
                  <a:cubicBezTo>
                    <a:pt x="660529" y="966199"/>
                    <a:pt x="600271" y="963143"/>
                    <a:pt x="539577" y="960086"/>
                  </a:cubicBezTo>
                  <a:cubicBezTo>
                    <a:pt x="535210" y="960086"/>
                    <a:pt x="529097" y="957029"/>
                    <a:pt x="526041" y="953536"/>
                  </a:cubicBezTo>
                  <a:close/>
                  <a:moveTo>
                    <a:pt x="583679" y="1062262"/>
                  </a:moveTo>
                  <a:cubicBezTo>
                    <a:pt x="578875" y="1062262"/>
                    <a:pt x="563156" y="1022527"/>
                    <a:pt x="556606" y="1005497"/>
                  </a:cubicBezTo>
                  <a:cubicBezTo>
                    <a:pt x="673628" y="1008554"/>
                    <a:pt x="789777" y="1012484"/>
                    <a:pt x="908545" y="1034316"/>
                  </a:cubicBezTo>
                  <a:cubicBezTo>
                    <a:pt x="895883" y="1050472"/>
                    <a:pt x="879727" y="1055712"/>
                    <a:pt x="864444" y="1057459"/>
                  </a:cubicBezTo>
                  <a:cubicBezTo>
                    <a:pt x="826019" y="1060952"/>
                    <a:pt x="787594" y="1062262"/>
                    <a:pt x="749169" y="1062698"/>
                  </a:cubicBezTo>
                  <a:cubicBezTo>
                    <a:pt x="695024" y="1062698"/>
                    <a:pt x="637386" y="1063572"/>
                    <a:pt x="583679" y="1062262"/>
                  </a:cubicBezTo>
                  <a:close/>
                  <a:moveTo>
                    <a:pt x="628217" y="1156141"/>
                  </a:moveTo>
                  <a:cubicBezTo>
                    <a:pt x="619920" y="1136929"/>
                    <a:pt x="612934" y="1120336"/>
                    <a:pt x="605074" y="1101560"/>
                  </a:cubicBezTo>
                  <a:cubicBezTo>
                    <a:pt x="628653" y="1106363"/>
                    <a:pt x="766198" y="1115970"/>
                    <a:pt x="815103" y="1118153"/>
                  </a:cubicBezTo>
                  <a:cubicBezTo>
                    <a:pt x="852654" y="1119899"/>
                    <a:pt x="889769" y="1123393"/>
                    <a:pt x="926885" y="1128196"/>
                  </a:cubicBezTo>
                  <a:cubicBezTo>
                    <a:pt x="941294" y="1129942"/>
                    <a:pt x="954394" y="1138675"/>
                    <a:pt x="967493" y="1146972"/>
                  </a:cubicBezTo>
                  <a:cubicBezTo>
                    <a:pt x="853528" y="1162254"/>
                    <a:pt x="739999" y="1168804"/>
                    <a:pt x="628217" y="1156141"/>
                  </a:cubicBezTo>
                  <a:close/>
                  <a:moveTo>
                    <a:pt x="687601" y="1280150"/>
                  </a:moveTo>
                  <a:cubicBezTo>
                    <a:pt x="675375" y="1265304"/>
                    <a:pt x="667515" y="1245654"/>
                    <a:pt x="657909" y="1216836"/>
                  </a:cubicBezTo>
                  <a:cubicBezTo>
                    <a:pt x="789340" y="1221202"/>
                    <a:pt x="1069669" y="1232118"/>
                    <a:pt x="1070542" y="1233428"/>
                  </a:cubicBezTo>
                  <a:cubicBezTo>
                    <a:pt x="1064866" y="1236921"/>
                    <a:pt x="1059626" y="1240851"/>
                    <a:pt x="1053513" y="1243471"/>
                  </a:cubicBezTo>
                  <a:cubicBezTo>
                    <a:pt x="1016398" y="1260064"/>
                    <a:pt x="976663" y="1264430"/>
                    <a:pt x="936928" y="1266614"/>
                  </a:cubicBezTo>
                  <a:cubicBezTo>
                    <a:pt x="865754" y="1270543"/>
                    <a:pt x="758775" y="1277966"/>
                    <a:pt x="687601" y="1280150"/>
                  </a:cubicBezTo>
                  <a:close/>
                  <a:moveTo>
                    <a:pt x="726899" y="1363550"/>
                  </a:moveTo>
                  <a:cubicBezTo>
                    <a:pt x="721660" y="1352197"/>
                    <a:pt x="716420" y="1340844"/>
                    <a:pt x="711617" y="1322068"/>
                  </a:cubicBezTo>
                  <a:cubicBezTo>
                    <a:pt x="710743" y="1319012"/>
                    <a:pt x="1097178" y="1324688"/>
                    <a:pt x="1105038" y="1325998"/>
                  </a:cubicBezTo>
                  <a:cubicBezTo>
                    <a:pt x="1076655" y="1346084"/>
                    <a:pt x="1048273" y="1353070"/>
                    <a:pt x="1019891" y="1357437"/>
                  </a:cubicBezTo>
                  <a:cubicBezTo>
                    <a:pt x="927321" y="1371846"/>
                    <a:pt x="834315" y="1366170"/>
                    <a:pt x="740872" y="1363550"/>
                  </a:cubicBezTo>
                  <a:cubicBezTo>
                    <a:pt x="739562" y="1363986"/>
                    <a:pt x="726026" y="1363550"/>
                    <a:pt x="726899" y="1363550"/>
                  </a:cubicBezTo>
                  <a:close/>
                  <a:moveTo>
                    <a:pt x="1094558" y="1429484"/>
                  </a:moveTo>
                  <a:cubicBezTo>
                    <a:pt x="1088881" y="1432977"/>
                    <a:pt x="1083205" y="1437780"/>
                    <a:pt x="1077092" y="1439090"/>
                  </a:cubicBezTo>
                  <a:cubicBezTo>
                    <a:pt x="1044780" y="1447386"/>
                    <a:pt x="1012468" y="1458739"/>
                    <a:pt x="979719" y="1461359"/>
                  </a:cubicBezTo>
                  <a:cubicBezTo>
                    <a:pt x="911165" y="1467472"/>
                    <a:pt x="828202" y="1469656"/>
                    <a:pt x="760085" y="1454373"/>
                  </a:cubicBezTo>
                  <a:cubicBezTo>
                    <a:pt x="752662" y="1445640"/>
                    <a:pt x="745675" y="1413328"/>
                    <a:pt x="745675" y="1401975"/>
                  </a:cubicBezTo>
                  <a:cubicBezTo>
                    <a:pt x="859204" y="1409835"/>
                    <a:pt x="1094121" y="1427737"/>
                    <a:pt x="1094558" y="1429484"/>
                  </a:cubicBezTo>
                  <a:close/>
                  <a:moveTo>
                    <a:pt x="1140843" y="1527293"/>
                  </a:moveTo>
                  <a:cubicBezTo>
                    <a:pt x="1141279" y="1529040"/>
                    <a:pt x="1097614" y="1546506"/>
                    <a:pt x="1074909" y="1549562"/>
                  </a:cubicBezTo>
                  <a:cubicBezTo>
                    <a:pt x="986269" y="1561352"/>
                    <a:pt x="777551" y="1537773"/>
                    <a:pt x="774057" y="1529040"/>
                  </a:cubicBezTo>
                  <a:cubicBezTo>
                    <a:pt x="768818" y="1515940"/>
                    <a:pt x="764015" y="1503714"/>
                    <a:pt x="768381" y="1493234"/>
                  </a:cubicBezTo>
                  <a:cubicBezTo>
                    <a:pt x="769691" y="1489305"/>
                    <a:pt x="786284" y="1492798"/>
                    <a:pt x="793270" y="1493234"/>
                  </a:cubicBezTo>
                  <a:cubicBezTo>
                    <a:pt x="835625" y="1495418"/>
                    <a:pt x="878417" y="1499348"/>
                    <a:pt x="920772" y="1501531"/>
                  </a:cubicBezTo>
                  <a:cubicBezTo>
                    <a:pt x="992382" y="1505461"/>
                    <a:pt x="1139096" y="1526420"/>
                    <a:pt x="1140843" y="1527293"/>
                  </a:cubicBezTo>
                  <a:close/>
                  <a:moveTo>
                    <a:pt x="1412438" y="1668331"/>
                  </a:moveTo>
                  <a:cubicBezTo>
                    <a:pt x="1312446" y="1681867"/>
                    <a:pt x="1212453" y="1684923"/>
                    <a:pt x="1111587" y="1680557"/>
                  </a:cubicBezTo>
                  <a:cubicBezTo>
                    <a:pt x="1051766" y="1677937"/>
                    <a:pt x="991509" y="1674444"/>
                    <a:pt x="932124" y="1668331"/>
                  </a:cubicBezTo>
                  <a:cubicBezTo>
                    <a:pt x="881910" y="1663091"/>
                    <a:pt x="832569" y="1653048"/>
                    <a:pt x="782790" y="1644752"/>
                  </a:cubicBezTo>
                  <a:cubicBezTo>
                    <a:pt x="780607" y="1644315"/>
                    <a:pt x="777551" y="1643878"/>
                    <a:pt x="776677" y="1642568"/>
                  </a:cubicBezTo>
                  <a:cubicBezTo>
                    <a:pt x="766198" y="1623793"/>
                    <a:pt x="749169" y="1582747"/>
                    <a:pt x="751352" y="1581001"/>
                  </a:cubicBezTo>
                  <a:cubicBezTo>
                    <a:pt x="988452" y="1631216"/>
                    <a:pt x="1229483" y="1637765"/>
                    <a:pt x="1474006" y="1640822"/>
                  </a:cubicBezTo>
                  <a:cubicBezTo>
                    <a:pt x="1455667" y="1660471"/>
                    <a:pt x="1433834" y="1665274"/>
                    <a:pt x="1412438" y="1668331"/>
                  </a:cubicBezTo>
                  <a:close/>
                  <a:moveTo>
                    <a:pt x="1831185" y="400302"/>
                  </a:moveTo>
                  <a:cubicBezTo>
                    <a:pt x="1746038" y="410781"/>
                    <a:pt x="1661328" y="424754"/>
                    <a:pt x="1575745" y="429557"/>
                  </a:cubicBezTo>
                  <a:cubicBezTo>
                    <a:pt x="1454357" y="436544"/>
                    <a:pt x="1332095" y="436980"/>
                    <a:pt x="1210270" y="438727"/>
                  </a:cubicBezTo>
                  <a:cubicBezTo>
                    <a:pt x="1151322" y="439600"/>
                    <a:pt x="1092375" y="436980"/>
                    <a:pt x="1033427" y="434360"/>
                  </a:cubicBezTo>
                  <a:cubicBezTo>
                    <a:pt x="954394" y="430867"/>
                    <a:pt x="875360" y="426501"/>
                    <a:pt x="796327" y="421261"/>
                  </a:cubicBezTo>
                  <a:cubicBezTo>
                    <a:pt x="721223" y="416458"/>
                    <a:pt x="646556" y="410781"/>
                    <a:pt x="571452" y="403795"/>
                  </a:cubicBezTo>
                  <a:cubicBezTo>
                    <a:pt x="478009" y="395062"/>
                    <a:pt x="383257" y="393752"/>
                    <a:pt x="291560" y="369736"/>
                  </a:cubicBezTo>
                  <a:cubicBezTo>
                    <a:pt x="263615" y="362313"/>
                    <a:pt x="236106" y="350524"/>
                    <a:pt x="211217" y="332621"/>
                  </a:cubicBezTo>
                  <a:cubicBezTo>
                    <a:pt x="203357" y="326945"/>
                    <a:pt x="175412" y="293323"/>
                    <a:pt x="176722" y="291576"/>
                  </a:cubicBezTo>
                  <a:cubicBezTo>
                    <a:pt x="209470" y="299872"/>
                    <a:pt x="251825" y="311662"/>
                    <a:pt x="284574" y="319522"/>
                  </a:cubicBezTo>
                  <a:cubicBezTo>
                    <a:pt x="386750" y="342664"/>
                    <a:pt x="490236" y="357947"/>
                    <a:pt x="594158" y="369300"/>
                  </a:cubicBezTo>
                  <a:cubicBezTo>
                    <a:pt x="736506" y="385019"/>
                    <a:pt x="879290" y="394189"/>
                    <a:pt x="1022074" y="396372"/>
                  </a:cubicBezTo>
                  <a:cubicBezTo>
                    <a:pt x="1169225" y="398118"/>
                    <a:pt x="1316376" y="400302"/>
                    <a:pt x="1463526" y="398555"/>
                  </a:cubicBezTo>
                  <a:cubicBezTo>
                    <a:pt x="1592775" y="396809"/>
                    <a:pt x="1721586" y="390259"/>
                    <a:pt x="1850834" y="385456"/>
                  </a:cubicBezTo>
                  <a:cubicBezTo>
                    <a:pt x="1865680" y="385019"/>
                    <a:pt x="1880526" y="383272"/>
                    <a:pt x="1895372" y="381962"/>
                  </a:cubicBezTo>
                  <a:cubicBezTo>
                    <a:pt x="1895809" y="383709"/>
                    <a:pt x="1895809" y="385456"/>
                    <a:pt x="1896246" y="386766"/>
                  </a:cubicBezTo>
                  <a:cubicBezTo>
                    <a:pt x="1875287" y="391569"/>
                    <a:pt x="1853454" y="397245"/>
                    <a:pt x="1831185" y="400302"/>
                  </a:cubicBezTo>
                  <a:close/>
                  <a:moveTo>
                    <a:pt x="1979209" y="1325998"/>
                  </a:moveTo>
                  <a:cubicBezTo>
                    <a:pt x="1963053" y="1344774"/>
                    <a:pt x="1947334" y="1363986"/>
                    <a:pt x="1931614" y="1382762"/>
                  </a:cubicBezTo>
                  <a:cubicBezTo>
                    <a:pt x="1929868" y="1384945"/>
                    <a:pt x="1927248" y="1386692"/>
                    <a:pt x="1925065" y="1388875"/>
                  </a:cubicBezTo>
                  <a:cubicBezTo>
                    <a:pt x="1923754" y="1388002"/>
                    <a:pt x="1922008" y="1387129"/>
                    <a:pt x="1920698" y="1386692"/>
                  </a:cubicBezTo>
                  <a:cubicBezTo>
                    <a:pt x="1938601" y="1343900"/>
                    <a:pt x="1953447" y="1299799"/>
                    <a:pt x="1974406" y="1259191"/>
                  </a:cubicBezTo>
                  <a:cubicBezTo>
                    <a:pt x="2025494" y="1160508"/>
                    <a:pt x="2080512" y="1064008"/>
                    <a:pt x="2132036" y="965762"/>
                  </a:cubicBezTo>
                  <a:cubicBezTo>
                    <a:pt x="2166095" y="900701"/>
                    <a:pt x="2197534" y="834331"/>
                    <a:pt x="2230719" y="768834"/>
                  </a:cubicBezTo>
                  <a:cubicBezTo>
                    <a:pt x="2234212" y="762284"/>
                    <a:pt x="2241198" y="755734"/>
                    <a:pt x="2248185" y="753551"/>
                  </a:cubicBezTo>
                  <a:cubicBezTo>
                    <a:pt x="2279187" y="744381"/>
                    <a:pt x="2305822" y="728662"/>
                    <a:pt x="2328528" y="706393"/>
                  </a:cubicBezTo>
                  <a:cubicBezTo>
                    <a:pt x="2358220" y="677137"/>
                    <a:pt x="2385729" y="645699"/>
                    <a:pt x="2416295" y="617753"/>
                  </a:cubicBezTo>
                  <a:cubicBezTo>
                    <a:pt x="2465199" y="573215"/>
                    <a:pt x="2525457" y="561862"/>
                    <a:pt x="2586588" y="578891"/>
                  </a:cubicBezTo>
                  <a:cubicBezTo>
                    <a:pt x="2634619" y="591991"/>
                    <a:pt x="2670424" y="638275"/>
                    <a:pt x="2672608" y="688927"/>
                  </a:cubicBezTo>
                  <a:cubicBezTo>
                    <a:pt x="2676101" y="764904"/>
                    <a:pt x="2654269" y="822978"/>
                    <a:pt x="2604927" y="875813"/>
                  </a:cubicBezTo>
                  <a:cubicBezTo>
                    <a:pt x="2552529" y="931704"/>
                    <a:pt x="2503188" y="973185"/>
                    <a:pt x="2443367" y="1019907"/>
                  </a:cubicBezTo>
                  <a:cubicBezTo>
                    <a:pt x="2408435" y="1047416"/>
                    <a:pt x="2350361" y="1078855"/>
                    <a:pt x="2306696" y="1106363"/>
                  </a:cubicBezTo>
                  <a:cubicBezTo>
                    <a:pt x="2301019" y="1111166"/>
                    <a:pt x="2065229" y="1226442"/>
                    <a:pt x="1979209" y="1325998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FECB4CB-6ED2-4C05-9AF6-340B923111D0}"/>
                </a:ext>
              </a:extLst>
            </p:cNvPr>
            <p:cNvSpPr/>
            <p:nvPr/>
          </p:nvSpPr>
          <p:spPr>
            <a:xfrm>
              <a:off x="733697" y="5502546"/>
              <a:ext cx="3624187" cy="934429"/>
            </a:xfrm>
            <a:custGeom>
              <a:avLst/>
              <a:gdLst>
                <a:gd name="connsiteX0" fmla="*/ 3528866 w 3624187"/>
                <a:gd name="connsiteY0" fmla="*/ 206026 h 934429"/>
                <a:gd name="connsiteX1" fmla="*/ 3376039 w 3624187"/>
                <a:gd name="connsiteY1" fmla="*/ 128739 h 934429"/>
                <a:gd name="connsiteX2" fmla="*/ 3067764 w 3624187"/>
                <a:gd name="connsiteY2" fmla="*/ 42283 h 934429"/>
                <a:gd name="connsiteX3" fmla="*/ 2883498 w 3624187"/>
                <a:gd name="connsiteY3" fmla="*/ 21760 h 934429"/>
                <a:gd name="connsiteX4" fmla="*/ 2744208 w 3624187"/>
                <a:gd name="connsiteY4" fmla="*/ 101230 h 934429"/>
                <a:gd name="connsiteX5" fmla="*/ 2792676 w 3624187"/>
                <a:gd name="connsiteY5" fmla="*/ 177644 h 934429"/>
                <a:gd name="connsiteX6" fmla="*/ 2883062 w 3624187"/>
                <a:gd name="connsiteY6" fmla="*/ 182447 h 934429"/>
                <a:gd name="connsiteX7" fmla="*/ 3107500 w 3624187"/>
                <a:gd name="connsiteY7" fmla="*/ 244451 h 934429"/>
                <a:gd name="connsiteX8" fmla="*/ 3171687 w 3624187"/>
                <a:gd name="connsiteY8" fmla="*/ 275890 h 934429"/>
                <a:gd name="connsiteX9" fmla="*/ 3015803 w 3624187"/>
                <a:gd name="connsiteY9" fmla="*/ 278946 h 934429"/>
                <a:gd name="connsiteX10" fmla="*/ 2800972 w 3624187"/>
                <a:gd name="connsiteY10" fmla="*/ 232661 h 934429"/>
                <a:gd name="connsiteX11" fmla="*/ 2584831 w 3624187"/>
                <a:gd name="connsiteY11" fmla="*/ 269777 h 934429"/>
                <a:gd name="connsiteX12" fmla="*/ 2613649 w 3624187"/>
                <a:gd name="connsiteY12" fmla="*/ 279383 h 934429"/>
                <a:gd name="connsiteX13" fmla="*/ 2851187 w 3624187"/>
                <a:gd name="connsiteY13" fmla="*/ 323048 h 934429"/>
                <a:gd name="connsiteX14" fmla="*/ 3041129 w 3624187"/>
                <a:gd name="connsiteY14" fmla="*/ 385052 h 934429"/>
                <a:gd name="connsiteX15" fmla="*/ 2798352 w 3624187"/>
                <a:gd name="connsiteY15" fmla="*/ 380249 h 934429"/>
                <a:gd name="connsiteX16" fmla="*/ 2649891 w 3624187"/>
                <a:gd name="connsiteY16" fmla="*/ 381996 h 934429"/>
                <a:gd name="connsiteX17" fmla="*/ 2582211 w 3624187"/>
                <a:gd name="connsiteY17" fmla="*/ 424351 h 934429"/>
                <a:gd name="connsiteX18" fmla="*/ 2853806 w 3624187"/>
                <a:gd name="connsiteY18" fmla="*/ 494651 h 934429"/>
                <a:gd name="connsiteX19" fmla="*/ 2710586 w 3624187"/>
                <a:gd name="connsiteY19" fmla="*/ 516483 h 934429"/>
                <a:gd name="connsiteX20" fmla="*/ 2564308 w 3624187"/>
                <a:gd name="connsiteY20" fmla="*/ 520850 h 934429"/>
                <a:gd name="connsiteX21" fmla="*/ 2484401 w 3624187"/>
                <a:gd name="connsiteY21" fmla="*/ 553599 h 934429"/>
                <a:gd name="connsiteX22" fmla="*/ 2660807 w 3624187"/>
                <a:gd name="connsiteY22" fmla="*/ 574558 h 934429"/>
                <a:gd name="connsiteX23" fmla="*/ 2734165 w 3624187"/>
                <a:gd name="connsiteY23" fmla="*/ 571065 h 934429"/>
                <a:gd name="connsiteX24" fmla="*/ 2682640 w 3624187"/>
                <a:gd name="connsiteY24" fmla="*/ 621279 h 934429"/>
                <a:gd name="connsiteX25" fmla="*/ 2589197 w 3624187"/>
                <a:gd name="connsiteY25" fmla="*/ 629576 h 934429"/>
                <a:gd name="connsiteX26" fmla="*/ 2871709 w 3624187"/>
                <a:gd name="connsiteY26" fmla="*/ 612546 h 934429"/>
                <a:gd name="connsiteX27" fmla="*/ 3251594 w 3624187"/>
                <a:gd name="connsiteY27" fmla="*/ 501637 h 934429"/>
                <a:gd name="connsiteX28" fmla="*/ 3434987 w 3624187"/>
                <a:gd name="connsiteY28" fmla="*/ 386362 h 934429"/>
                <a:gd name="connsiteX29" fmla="*/ 3422324 w 3624187"/>
                <a:gd name="connsiteY29" fmla="*/ 238775 h 934429"/>
                <a:gd name="connsiteX30" fmla="*/ 3455946 w 3624187"/>
                <a:gd name="connsiteY30" fmla="*/ 268030 h 934429"/>
                <a:gd name="connsiteX31" fmla="*/ 3495244 w 3624187"/>
                <a:gd name="connsiteY31" fmla="*/ 353177 h 934429"/>
                <a:gd name="connsiteX32" fmla="*/ 3422324 w 3624187"/>
                <a:gd name="connsiteY32" fmla="*/ 488975 h 934429"/>
                <a:gd name="connsiteX33" fmla="*/ 3227141 w 3624187"/>
                <a:gd name="connsiteY33" fmla="*/ 581544 h 934429"/>
                <a:gd name="connsiteX34" fmla="*/ 2097967 w 3624187"/>
                <a:gd name="connsiteY34" fmla="*/ 815588 h 934429"/>
                <a:gd name="connsiteX35" fmla="*/ 1143889 w 3624187"/>
                <a:gd name="connsiteY35" fmla="*/ 774980 h 934429"/>
                <a:gd name="connsiteX36" fmla="*/ 491098 w 3624187"/>
                <a:gd name="connsiteY36" fmla="*/ 635252 h 934429"/>
                <a:gd name="connsiteX37" fmla="*/ 199417 w 3624187"/>
                <a:gd name="connsiteY37" fmla="*/ 492031 h 934429"/>
                <a:gd name="connsiteX38" fmla="*/ 161865 w 3624187"/>
                <a:gd name="connsiteY38" fmla="*/ 288553 h 934429"/>
                <a:gd name="connsiteX39" fmla="*/ 211643 w 3624187"/>
                <a:gd name="connsiteY39" fmla="*/ 247071 h 934429"/>
                <a:gd name="connsiteX40" fmla="*/ 198107 w 3624187"/>
                <a:gd name="connsiteY40" fmla="*/ 373263 h 934429"/>
                <a:gd name="connsiteX41" fmla="*/ 407262 w 3624187"/>
                <a:gd name="connsiteY41" fmla="*/ 512990 h 934429"/>
                <a:gd name="connsiteX42" fmla="*/ 773173 w 3624187"/>
                <a:gd name="connsiteY42" fmla="*/ 621716 h 934429"/>
                <a:gd name="connsiteX43" fmla="*/ 1040839 w 3624187"/>
                <a:gd name="connsiteY43" fmla="*/ 636562 h 934429"/>
                <a:gd name="connsiteX44" fmla="*/ 975342 w 3624187"/>
                <a:gd name="connsiteY44" fmla="*/ 632195 h 934429"/>
                <a:gd name="connsiteX45" fmla="*/ 930804 w 3624187"/>
                <a:gd name="connsiteY45" fmla="*/ 624773 h 934429"/>
                <a:gd name="connsiteX46" fmla="*/ 863560 w 3624187"/>
                <a:gd name="connsiteY46" fmla="*/ 581544 h 934429"/>
                <a:gd name="connsiteX47" fmla="*/ 1153058 w 3624187"/>
                <a:gd name="connsiteY47" fmla="*/ 567571 h 934429"/>
                <a:gd name="connsiteX48" fmla="*/ 1083631 w 3624187"/>
                <a:gd name="connsiteY48" fmla="*/ 531766 h 934429"/>
                <a:gd name="connsiteX49" fmla="*/ 838234 w 3624187"/>
                <a:gd name="connsiteY49" fmla="*/ 520850 h 934429"/>
                <a:gd name="connsiteX50" fmla="*/ 761384 w 3624187"/>
                <a:gd name="connsiteY50" fmla="*/ 494214 h 934429"/>
                <a:gd name="connsiteX51" fmla="*/ 1043459 w 3624187"/>
                <a:gd name="connsiteY51" fmla="*/ 431774 h 934429"/>
                <a:gd name="connsiteX52" fmla="*/ 968792 w 3624187"/>
                <a:gd name="connsiteY52" fmla="*/ 386799 h 934429"/>
                <a:gd name="connsiteX53" fmla="*/ 654842 w 3624187"/>
                <a:gd name="connsiteY53" fmla="*/ 405575 h 934429"/>
                <a:gd name="connsiteX54" fmla="*/ 569695 w 3624187"/>
                <a:gd name="connsiteY54" fmla="*/ 378066 h 934429"/>
                <a:gd name="connsiteX55" fmla="*/ 764877 w 3624187"/>
                <a:gd name="connsiteY55" fmla="*/ 340077 h 934429"/>
                <a:gd name="connsiteX56" fmla="*/ 962679 w 3624187"/>
                <a:gd name="connsiteY56" fmla="*/ 299906 h 934429"/>
                <a:gd name="connsiteX57" fmla="*/ 1042149 w 3624187"/>
                <a:gd name="connsiteY57" fmla="*/ 278510 h 934429"/>
                <a:gd name="connsiteX58" fmla="*/ 891069 w 3624187"/>
                <a:gd name="connsiteY58" fmla="*/ 233098 h 934429"/>
                <a:gd name="connsiteX59" fmla="*/ 512057 w 3624187"/>
                <a:gd name="connsiteY59" fmla="*/ 294229 h 934429"/>
                <a:gd name="connsiteX60" fmla="*/ 421234 w 3624187"/>
                <a:gd name="connsiteY60" fmla="*/ 269340 h 934429"/>
                <a:gd name="connsiteX61" fmla="*/ 823388 w 3624187"/>
                <a:gd name="connsiteY61" fmla="*/ 178954 h 934429"/>
                <a:gd name="connsiteX62" fmla="*/ 1039529 w 3624187"/>
                <a:gd name="connsiteY62" fmla="*/ 161488 h 934429"/>
                <a:gd name="connsiteX63" fmla="*/ 1103717 w 3624187"/>
                <a:gd name="connsiteY63" fmla="*/ 156685 h 934429"/>
                <a:gd name="connsiteX64" fmla="*/ 1078391 w 3624187"/>
                <a:gd name="connsiteY64" fmla="*/ 61495 h 934429"/>
                <a:gd name="connsiteX65" fmla="*/ 1028177 w 3624187"/>
                <a:gd name="connsiteY65" fmla="*/ 5604 h 934429"/>
                <a:gd name="connsiteX66" fmla="*/ 791076 w 3624187"/>
                <a:gd name="connsiteY66" fmla="*/ 13027 h 934429"/>
                <a:gd name="connsiteX67" fmla="*/ 545679 w 3624187"/>
                <a:gd name="connsiteY67" fmla="*/ 52762 h 934429"/>
                <a:gd name="connsiteX68" fmla="*/ 185444 w 3624187"/>
                <a:gd name="connsiteY68" fmla="*/ 163671 h 934429"/>
                <a:gd name="connsiteX69" fmla="*/ 57506 w 3624187"/>
                <a:gd name="connsiteY69" fmla="*/ 251438 h 934429"/>
                <a:gd name="connsiteX70" fmla="*/ 64492 w 3624187"/>
                <a:gd name="connsiteY70" fmla="*/ 544866 h 934429"/>
                <a:gd name="connsiteX71" fmla="*/ 198107 w 3624187"/>
                <a:gd name="connsiteY71" fmla="*/ 637435 h 934429"/>
                <a:gd name="connsiteX72" fmla="*/ 426474 w 3624187"/>
                <a:gd name="connsiteY72" fmla="*/ 731315 h 934429"/>
                <a:gd name="connsiteX73" fmla="*/ 1987058 w 3624187"/>
                <a:gd name="connsiteY73" fmla="*/ 938723 h 934429"/>
                <a:gd name="connsiteX74" fmla="*/ 2912754 w 3624187"/>
                <a:gd name="connsiteY74" fmla="*/ 802052 h 934429"/>
                <a:gd name="connsiteX75" fmla="*/ 3378222 w 3624187"/>
                <a:gd name="connsiteY75" fmla="*/ 655775 h 934429"/>
                <a:gd name="connsiteX76" fmla="*/ 3555065 w 3624187"/>
                <a:gd name="connsiteY76" fmla="*/ 547486 h 934429"/>
                <a:gd name="connsiteX77" fmla="*/ 3625802 w 3624187"/>
                <a:gd name="connsiteY77" fmla="*/ 409941 h 934429"/>
                <a:gd name="connsiteX78" fmla="*/ 3528866 w 3624187"/>
                <a:gd name="connsiteY78" fmla="*/ 206026 h 93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624187" h="934429">
                  <a:moveTo>
                    <a:pt x="3528866" y="206026"/>
                  </a:moveTo>
                  <a:cubicBezTo>
                    <a:pt x="3483454" y="170221"/>
                    <a:pt x="3429747" y="149262"/>
                    <a:pt x="3376039" y="128739"/>
                  </a:cubicBezTo>
                  <a:cubicBezTo>
                    <a:pt x="3276046" y="90314"/>
                    <a:pt x="3172560" y="62805"/>
                    <a:pt x="3067764" y="42283"/>
                  </a:cubicBezTo>
                  <a:cubicBezTo>
                    <a:pt x="3007943" y="30493"/>
                    <a:pt x="2943756" y="13464"/>
                    <a:pt x="2883498" y="21760"/>
                  </a:cubicBezTo>
                  <a:cubicBezTo>
                    <a:pt x="2838524" y="27873"/>
                    <a:pt x="2766477" y="61495"/>
                    <a:pt x="2744208" y="101230"/>
                  </a:cubicBezTo>
                  <a:cubicBezTo>
                    <a:pt x="2721938" y="140529"/>
                    <a:pt x="2747701" y="172404"/>
                    <a:pt x="2792676" y="177644"/>
                  </a:cubicBezTo>
                  <a:cubicBezTo>
                    <a:pt x="2822804" y="181137"/>
                    <a:pt x="2853370" y="178080"/>
                    <a:pt x="2883062" y="182447"/>
                  </a:cubicBezTo>
                  <a:cubicBezTo>
                    <a:pt x="2959912" y="194673"/>
                    <a:pt x="3035889" y="212576"/>
                    <a:pt x="3107500" y="244451"/>
                  </a:cubicBezTo>
                  <a:cubicBezTo>
                    <a:pt x="3129332" y="254057"/>
                    <a:pt x="3150291" y="265410"/>
                    <a:pt x="3171687" y="275890"/>
                  </a:cubicBezTo>
                  <a:cubicBezTo>
                    <a:pt x="3165137" y="281130"/>
                    <a:pt x="3061652" y="288116"/>
                    <a:pt x="3015803" y="278946"/>
                  </a:cubicBezTo>
                  <a:cubicBezTo>
                    <a:pt x="2944193" y="264100"/>
                    <a:pt x="2873019" y="245761"/>
                    <a:pt x="2800972" y="232661"/>
                  </a:cubicBezTo>
                  <a:cubicBezTo>
                    <a:pt x="2726305" y="219125"/>
                    <a:pt x="2651638" y="216069"/>
                    <a:pt x="2584831" y="269777"/>
                  </a:cubicBezTo>
                  <a:cubicBezTo>
                    <a:pt x="2595747" y="273707"/>
                    <a:pt x="2604480" y="277637"/>
                    <a:pt x="2613649" y="279383"/>
                  </a:cubicBezTo>
                  <a:cubicBezTo>
                    <a:pt x="2692683" y="294229"/>
                    <a:pt x="2771716" y="309075"/>
                    <a:pt x="2851187" y="323048"/>
                  </a:cubicBezTo>
                  <a:cubicBezTo>
                    <a:pt x="2907514" y="332654"/>
                    <a:pt x="3032396" y="379812"/>
                    <a:pt x="3041129" y="385052"/>
                  </a:cubicBezTo>
                  <a:cubicBezTo>
                    <a:pt x="3040692" y="386799"/>
                    <a:pt x="2855990" y="386799"/>
                    <a:pt x="2798352" y="380249"/>
                  </a:cubicBezTo>
                  <a:cubicBezTo>
                    <a:pt x="2748574" y="374572"/>
                    <a:pt x="2699233" y="367586"/>
                    <a:pt x="2649891" y="381996"/>
                  </a:cubicBezTo>
                  <a:cubicBezTo>
                    <a:pt x="2624129" y="389419"/>
                    <a:pt x="2601860" y="402518"/>
                    <a:pt x="2582211" y="424351"/>
                  </a:cubicBezTo>
                  <a:cubicBezTo>
                    <a:pt x="2673034" y="452296"/>
                    <a:pt x="2768223" y="454916"/>
                    <a:pt x="2853806" y="494651"/>
                  </a:cubicBezTo>
                  <a:cubicBezTo>
                    <a:pt x="2844637" y="499891"/>
                    <a:pt x="2749011" y="514737"/>
                    <a:pt x="2710586" y="516483"/>
                  </a:cubicBezTo>
                  <a:cubicBezTo>
                    <a:pt x="2661681" y="518667"/>
                    <a:pt x="2612776" y="517794"/>
                    <a:pt x="2564308" y="520850"/>
                  </a:cubicBezTo>
                  <a:cubicBezTo>
                    <a:pt x="2535053" y="522597"/>
                    <a:pt x="2507544" y="532203"/>
                    <a:pt x="2484401" y="553599"/>
                  </a:cubicBezTo>
                  <a:cubicBezTo>
                    <a:pt x="2500557" y="568881"/>
                    <a:pt x="2620636" y="576304"/>
                    <a:pt x="2660807" y="574558"/>
                  </a:cubicBezTo>
                  <a:cubicBezTo>
                    <a:pt x="2685260" y="573685"/>
                    <a:pt x="2709276" y="572375"/>
                    <a:pt x="2734165" y="571065"/>
                  </a:cubicBezTo>
                  <a:cubicBezTo>
                    <a:pt x="2731108" y="599884"/>
                    <a:pt x="2713642" y="617349"/>
                    <a:pt x="2682640" y="621279"/>
                  </a:cubicBezTo>
                  <a:cubicBezTo>
                    <a:pt x="2651638" y="625209"/>
                    <a:pt x="2620199" y="626956"/>
                    <a:pt x="2589197" y="629576"/>
                  </a:cubicBezTo>
                  <a:cubicBezTo>
                    <a:pt x="2684387" y="636562"/>
                    <a:pt x="2778266" y="628266"/>
                    <a:pt x="2871709" y="612546"/>
                  </a:cubicBezTo>
                  <a:cubicBezTo>
                    <a:pt x="2992661" y="592024"/>
                    <a:pt x="3138938" y="546612"/>
                    <a:pt x="3251594" y="501637"/>
                  </a:cubicBezTo>
                  <a:cubicBezTo>
                    <a:pt x="3332811" y="469325"/>
                    <a:pt x="3375602" y="461029"/>
                    <a:pt x="3434987" y="386362"/>
                  </a:cubicBezTo>
                  <a:cubicBezTo>
                    <a:pt x="3469482" y="343134"/>
                    <a:pt x="3420140" y="240085"/>
                    <a:pt x="3422324" y="238775"/>
                  </a:cubicBezTo>
                  <a:cubicBezTo>
                    <a:pt x="3433676" y="248381"/>
                    <a:pt x="3445903" y="257114"/>
                    <a:pt x="3455946" y="268030"/>
                  </a:cubicBezTo>
                  <a:cubicBezTo>
                    <a:pt x="3477341" y="292046"/>
                    <a:pt x="3492624" y="322175"/>
                    <a:pt x="3495244" y="353177"/>
                  </a:cubicBezTo>
                  <a:cubicBezTo>
                    <a:pt x="3498737" y="396405"/>
                    <a:pt x="3464242" y="464085"/>
                    <a:pt x="3422324" y="488975"/>
                  </a:cubicBezTo>
                  <a:cubicBezTo>
                    <a:pt x="3360319" y="526090"/>
                    <a:pt x="3293076" y="552725"/>
                    <a:pt x="3227141" y="581544"/>
                  </a:cubicBezTo>
                  <a:cubicBezTo>
                    <a:pt x="2944193" y="704679"/>
                    <a:pt x="2422397" y="792009"/>
                    <a:pt x="2097967" y="815588"/>
                  </a:cubicBezTo>
                  <a:cubicBezTo>
                    <a:pt x="1810215" y="836111"/>
                    <a:pt x="1469629" y="823448"/>
                    <a:pt x="1143889" y="774980"/>
                  </a:cubicBezTo>
                  <a:cubicBezTo>
                    <a:pt x="1078828" y="765373"/>
                    <a:pt x="665758" y="691143"/>
                    <a:pt x="491098" y="635252"/>
                  </a:cubicBezTo>
                  <a:cubicBezTo>
                    <a:pt x="412938" y="610363"/>
                    <a:pt x="266224" y="540499"/>
                    <a:pt x="199417" y="492031"/>
                  </a:cubicBezTo>
                  <a:cubicBezTo>
                    <a:pt x="134792" y="445310"/>
                    <a:pt x="118636" y="355797"/>
                    <a:pt x="161865" y="288553"/>
                  </a:cubicBezTo>
                  <a:cubicBezTo>
                    <a:pt x="173654" y="270213"/>
                    <a:pt x="187627" y="254057"/>
                    <a:pt x="211643" y="247071"/>
                  </a:cubicBezTo>
                  <a:cubicBezTo>
                    <a:pt x="210769" y="253184"/>
                    <a:pt x="151822" y="330908"/>
                    <a:pt x="198107" y="373263"/>
                  </a:cubicBezTo>
                  <a:cubicBezTo>
                    <a:pt x="260984" y="431337"/>
                    <a:pt x="330411" y="477185"/>
                    <a:pt x="407262" y="512990"/>
                  </a:cubicBezTo>
                  <a:cubicBezTo>
                    <a:pt x="523847" y="567571"/>
                    <a:pt x="646109" y="601630"/>
                    <a:pt x="773173" y="621716"/>
                  </a:cubicBezTo>
                  <a:cubicBezTo>
                    <a:pt x="862250" y="635689"/>
                    <a:pt x="951326" y="641365"/>
                    <a:pt x="1040839" y="636562"/>
                  </a:cubicBezTo>
                  <a:cubicBezTo>
                    <a:pt x="1019007" y="634815"/>
                    <a:pt x="997174" y="633942"/>
                    <a:pt x="975342" y="632195"/>
                  </a:cubicBezTo>
                  <a:cubicBezTo>
                    <a:pt x="960496" y="630886"/>
                    <a:pt x="945213" y="629139"/>
                    <a:pt x="930804" y="624773"/>
                  </a:cubicBezTo>
                  <a:cubicBezTo>
                    <a:pt x="909408" y="618659"/>
                    <a:pt x="866180" y="607307"/>
                    <a:pt x="863560" y="581544"/>
                  </a:cubicBezTo>
                  <a:cubicBezTo>
                    <a:pt x="870983" y="581108"/>
                    <a:pt x="1081448" y="583291"/>
                    <a:pt x="1153058" y="567571"/>
                  </a:cubicBezTo>
                  <a:cubicBezTo>
                    <a:pt x="1136902" y="549669"/>
                    <a:pt x="1105027" y="533949"/>
                    <a:pt x="1083631" y="531766"/>
                  </a:cubicBezTo>
                  <a:cubicBezTo>
                    <a:pt x="1042586" y="527400"/>
                    <a:pt x="878843" y="523033"/>
                    <a:pt x="838234" y="520850"/>
                  </a:cubicBezTo>
                  <a:cubicBezTo>
                    <a:pt x="815965" y="519540"/>
                    <a:pt x="783216" y="508624"/>
                    <a:pt x="761384" y="494214"/>
                  </a:cubicBezTo>
                  <a:cubicBezTo>
                    <a:pt x="875786" y="462776"/>
                    <a:pt x="953073" y="459282"/>
                    <a:pt x="1043459" y="431774"/>
                  </a:cubicBezTo>
                  <a:cubicBezTo>
                    <a:pt x="1022500" y="406448"/>
                    <a:pt x="997174" y="393349"/>
                    <a:pt x="968792" y="386799"/>
                  </a:cubicBezTo>
                  <a:cubicBezTo>
                    <a:pt x="913338" y="373263"/>
                    <a:pt x="704620" y="402955"/>
                    <a:pt x="654842" y="405575"/>
                  </a:cubicBezTo>
                  <a:cubicBezTo>
                    <a:pt x="632572" y="406885"/>
                    <a:pt x="569695" y="379812"/>
                    <a:pt x="569695" y="378066"/>
                  </a:cubicBezTo>
                  <a:cubicBezTo>
                    <a:pt x="578428" y="373263"/>
                    <a:pt x="715972" y="348373"/>
                    <a:pt x="764877" y="340077"/>
                  </a:cubicBezTo>
                  <a:cubicBezTo>
                    <a:pt x="834304" y="328288"/>
                    <a:pt x="893252" y="312568"/>
                    <a:pt x="962679" y="299906"/>
                  </a:cubicBezTo>
                  <a:cubicBezTo>
                    <a:pt x="989751" y="295102"/>
                    <a:pt x="1015514" y="285933"/>
                    <a:pt x="1042149" y="278510"/>
                  </a:cubicBezTo>
                  <a:cubicBezTo>
                    <a:pt x="996301" y="240958"/>
                    <a:pt x="945213" y="226985"/>
                    <a:pt x="891069" y="233098"/>
                  </a:cubicBezTo>
                  <a:cubicBezTo>
                    <a:pt x="832994" y="239648"/>
                    <a:pt x="582358" y="296412"/>
                    <a:pt x="512057" y="294229"/>
                  </a:cubicBezTo>
                  <a:cubicBezTo>
                    <a:pt x="493718" y="293792"/>
                    <a:pt x="421671" y="271087"/>
                    <a:pt x="421234" y="269340"/>
                  </a:cubicBezTo>
                  <a:cubicBezTo>
                    <a:pt x="426037" y="266720"/>
                    <a:pt x="700690" y="192490"/>
                    <a:pt x="823388" y="178954"/>
                  </a:cubicBezTo>
                  <a:cubicBezTo>
                    <a:pt x="895435" y="171094"/>
                    <a:pt x="967482" y="167164"/>
                    <a:pt x="1039529" y="161488"/>
                  </a:cubicBezTo>
                  <a:cubicBezTo>
                    <a:pt x="1060489" y="159741"/>
                    <a:pt x="1081884" y="158431"/>
                    <a:pt x="1103717" y="156685"/>
                  </a:cubicBezTo>
                  <a:cubicBezTo>
                    <a:pt x="1103280" y="122189"/>
                    <a:pt x="1096730" y="99483"/>
                    <a:pt x="1078391" y="61495"/>
                  </a:cubicBezTo>
                  <a:cubicBezTo>
                    <a:pt x="1056122" y="15210"/>
                    <a:pt x="1056995" y="13027"/>
                    <a:pt x="1028177" y="5604"/>
                  </a:cubicBezTo>
                  <a:cubicBezTo>
                    <a:pt x="974905" y="-7932"/>
                    <a:pt x="845657" y="6477"/>
                    <a:pt x="791076" y="13027"/>
                  </a:cubicBezTo>
                  <a:cubicBezTo>
                    <a:pt x="708986" y="23070"/>
                    <a:pt x="626896" y="36606"/>
                    <a:pt x="545679" y="52762"/>
                  </a:cubicBezTo>
                  <a:cubicBezTo>
                    <a:pt x="421671" y="77214"/>
                    <a:pt x="300719" y="110836"/>
                    <a:pt x="185444" y="163671"/>
                  </a:cubicBezTo>
                  <a:cubicBezTo>
                    <a:pt x="137849" y="185503"/>
                    <a:pt x="91128" y="208646"/>
                    <a:pt x="57506" y="251438"/>
                  </a:cubicBezTo>
                  <a:cubicBezTo>
                    <a:pt x="-22838" y="354487"/>
                    <a:pt x="-17598" y="456663"/>
                    <a:pt x="64492" y="544866"/>
                  </a:cubicBezTo>
                  <a:cubicBezTo>
                    <a:pt x="102044" y="585037"/>
                    <a:pt x="147892" y="615603"/>
                    <a:pt x="198107" y="637435"/>
                  </a:cubicBezTo>
                  <a:cubicBezTo>
                    <a:pt x="273647" y="670621"/>
                    <a:pt x="348751" y="704243"/>
                    <a:pt x="426474" y="731315"/>
                  </a:cubicBezTo>
                  <a:cubicBezTo>
                    <a:pt x="697633" y="825194"/>
                    <a:pt x="1221175" y="938723"/>
                    <a:pt x="1987058" y="938723"/>
                  </a:cubicBezTo>
                  <a:cubicBezTo>
                    <a:pt x="2327644" y="938723"/>
                    <a:pt x="2829354" y="823448"/>
                    <a:pt x="2912754" y="802052"/>
                  </a:cubicBezTo>
                  <a:cubicBezTo>
                    <a:pt x="3057722" y="764500"/>
                    <a:pt x="3239368" y="711666"/>
                    <a:pt x="3378222" y="655775"/>
                  </a:cubicBezTo>
                  <a:cubicBezTo>
                    <a:pt x="3442846" y="629576"/>
                    <a:pt x="3503977" y="596390"/>
                    <a:pt x="3555065" y="547486"/>
                  </a:cubicBezTo>
                  <a:cubicBezTo>
                    <a:pt x="3594363" y="509497"/>
                    <a:pt x="3621435" y="464959"/>
                    <a:pt x="3625802" y="409941"/>
                  </a:cubicBezTo>
                  <a:cubicBezTo>
                    <a:pt x="3631479" y="323485"/>
                    <a:pt x="3593490" y="257114"/>
                    <a:pt x="3528866" y="206026"/>
                  </a:cubicBezTo>
                  <a:close/>
                </a:path>
              </a:pathLst>
            </a:custGeom>
            <a:grpFill/>
            <a:ln w="4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43">
            <a:extLst>
              <a:ext uri="{FF2B5EF4-FFF2-40B4-BE49-F238E27FC236}">
                <a16:creationId xmlns:a16="http://schemas.microsoft.com/office/drawing/2014/main" id="{2408BAB9-B9C1-40AC-9354-69FDD4ACB2F5}"/>
              </a:ext>
            </a:extLst>
          </p:cNvPr>
          <p:cNvGrpSpPr/>
          <p:nvPr/>
        </p:nvGrpSpPr>
        <p:grpSpPr>
          <a:xfrm>
            <a:off x="9518702" y="4365190"/>
            <a:ext cx="2274212" cy="2415370"/>
            <a:chOff x="5870601" y="500720"/>
            <a:chExt cx="2274212" cy="2415370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349C9E7-F6F8-43CE-86DE-237B06D4D790}"/>
                </a:ext>
              </a:extLst>
            </p:cNvPr>
            <p:cNvSpPr/>
            <p:nvPr/>
          </p:nvSpPr>
          <p:spPr>
            <a:xfrm>
              <a:off x="5877852" y="500467"/>
              <a:ext cx="2263756" cy="2227159"/>
            </a:xfrm>
            <a:custGeom>
              <a:avLst/>
              <a:gdLst>
                <a:gd name="connsiteX0" fmla="*/ 173118 w 2263755"/>
                <a:gd name="connsiteY0" fmla="*/ 1305181 h 2227159"/>
                <a:gd name="connsiteX1" fmla="*/ 151160 w 2263755"/>
                <a:gd name="connsiteY1" fmla="*/ 1317728 h 2227159"/>
                <a:gd name="connsiteX2" fmla="*/ 146977 w 2263755"/>
                <a:gd name="connsiteY2" fmla="*/ 1331321 h 2227159"/>
                <a:gd name="connsiteX3" fmla="*/ 142272 w 2263755"/>
                <a:gd name="connsiteY3" fmla="*/ 1338640 h 2227159"/>
                <a:gd name="connsiteX4" fmla="*/ 152728 w 2263755"/>
                <a:gd name="connsiteY4" fmla="*/ 1343345 h 2227159"/>
                <a:gd name="connsiteX5" fmla="*/ 153774 w 2263755"/>
                <a:gd name="connsiteY5" fmla="*/ 1345959 h 2227159"/>
                <a:gd name="connsiteX6" fmla="*/ 102539 w 2263755"/>
                <a:gd name="connsiteY6" fmla="*/ 1397717 h 2227159"/>
                <a:gd name="connsiteX7" fmla="*/ 124497 w 2263755"/>
                <a:gd name="connsiteY7" fmla="*/ 1404514 h 2227159"/>
                <a:gd name="connsiteX8" fmla="*/ 111426 w 2263755"/>
                <a:gd name="connsiteY8" fmla="*/ 1410265 h 2227159"/>
                <a:gd name="connsiteX9" fmla="*/ 97311 w 2263755"/>
                <a:gd name="connsiteY9" fmla="*/ 1429609 h 2227159"/>
                <a:gd name="connsiteX10" fmla="*/ 92082 w 2263755"/>
                <a:gd name="connsiteY10" fmla="*/ 1441633 h 2227159"/>
                <a:gd name="connsiteX11" fmla="*/ 69602 w 2263755"/>
                <a:gd name="connsiteY11" fmla="*/ 1465682 h 2227159"/>
                <a:gd name="connsiteX12" fmla="*/ 41893 w 2263755"/>
                <a:gd name="connsiteY12" fmla="*/ 1476138 h 2227159"/>
                <a:gd name="connsiteX13" fmla="*/ 48689 w 2263755"/>
                <a:gd name="connsiteY13" fmla="*/ 1459932 h 2227159"/>
                <a:gd name="connsiteX14" fmla="*/ 46075 w 2263755"/>
                <a:gd name="connsiteY14" fmla="*/ 1430654 h 2227159"/>
                <a:gd name="connsiteX15" fmla="*/ 35619 w 2263755"/>
                <a:gd name="connsiteY15" fmla="*/ 1426995 h 2227159"/>
                <a:gd name="connsiteX16" fmla="*/ 33005 w 2263755"/>
                <a:gd name="connsiteY16" fmla="*/ 1436405 h 2227159"/>
                <a:gd name="connsiteX17" fmla="*/ 32482 w 2263755"/>
                <a:gd name="connsiteY17" fmla="*/ 1442679 h 2227159"/>
                <a:gd name="connsiteX18" fmla="*/ 15230 w 2263755"/>
                <a:gd name="connsiteY18" fmla="*/ 1423335 h 2227159"/>
                <a:gd name="connsiteX19" fmla="*/ 12616 w 2263755"/>
                <a:gd name="connsiteY19" fmla="*/ 1396672 h 2227159"/>
                <a:gd name="connsiteX20" fmla="*/ 7388 w 2263755"/>
                <a:gd name="connsiteY20" fmla="*/ 1302044 h 2227159"/>
                <a:gd name="connsiteX21" fmla="*/ 68 w 2263755"/>
                <a:gd name="connsiteY21" fmla="*/ 1139973 h 2227159"/>
                <a:gd name="connsiteX22" fmla="*/ 3205 w 2263755"/>
                <a:gd name="connsiteY22" fmla="*/ 1049005 h 2227159"/>
                <a:gd name="connsiteX23" fmla="*/ 12616 w 2263755"/>
                <a:gd name="connsiteY23" fmla="*/ 1029661 h 2227159"/>
                <a:gd name="connsiteX24" fmla="*/ 31960 w 2263755"/>
                <a:gd name="connsiteY24" fmla="*/ 1025479 h 2227159"/>
                <a:gd name="connsiteX25" fmla="*/ 37188 w 2263755"/>
                <a:gd name="connsiteY25" fmla="*/ 1024433 h 2227159"/>
                <a:gd name="connsiteX26" fmla="*/ 36665 w 2263755"/>
                <a:gd name="connsiteY26" fmla="*/ 1007703 h 2227159"/>
                <a:gd name="connsiteX27" fmla="*/ 53395 w 2263755"/>
                <a:gd name="connsiteY27" fmla="*/ 964833 h 2227159"/>
                <a:gd name="connsiteX28" fmla="*/ 86332 w 2263755"/>
                <a:gd name="connsiteY28" fmla="*/ 918303 h 2227159"/>
                <a:gd name="connsiteX29" fmla="*/ 90514 w 2263755"/>
                <a:gd name="connsiteY29" fmla="*/ 906801 h 2227159"/>
                <a:gd name="connsiteX30" fmla="*/ 95219 w 2263755"/>
                <a:gd name="connsiteY30" fmla="*/ 847201 h 2227159"/>
                <a:gd name="connsiteX31" fmla="*/ 101493 w 2263755"/>
                <a:gd name="connsiteY31" fmla="*/ 836745 h 2227159"/>
                <a:gd name="connsiteX32" fmla="*/ 107244 w 2263755"/>
                <a:gd name="connsiteY32" fmla="*/ 812696 h 2227159"/>
                <a:gd name="connsiteX33" fmla="*/ 110381 w 2263755"/>
                <a:gd name="connsiteY33" fmla="*/ 803285 h 2227159"/>
                <a:gd name="connsiteX34" fmla="*/ 133384 w 2263755"/>
                <a:gd name="connsiteY34" fmla="*/ 770871 h 2227159"/>
                <a:gd name="connsiteX35" fmla="*/ 135998 w 2263755"/>
                <a:gd name="connsiteY35" fmla="*/ 688268 h 2227159"/>
                <a:gd name="connsiteX36" fmla="*/ 191416 w 2263755"/>
                <a:gd name="connsiteY36" fmla="*/ 640692 h 2227159"/>
                <a:gd name="connsiteX37" fmla="*/ 216511 w 2263755"/>
                <a:gd name="connsiteY37" fmla="*/ 576387 h 2227159"/>
                <a:gd name="connsiteX38" fmla="*/ 228535 w 2263755"/>
                <a:gd name="connsiteY38" fmla="*/ 553383 h 2227159"/>
                <a:gd name="connsiteX39" fmla="*/ 225398 w 2263755"/>
                <a:gd name="connsiteY39" fmla="*/ 524629 h 2227159"/>
                <a:gd name="connsiteX40" fmla="*/ 248402 w 2263755"/>
                <a:gd name="connsiteY40" fmla="*/ 474440 h 2227159"/>
                <a:gd name="connsiteX41" fmla="*/ 281339 w 2263755"/>
                <a:gd name="connsiteY41" fmla="*/ 439411 h 2227159"/>
                <a:gd name="connsiteX42" fmla="*/ 287090 w 2263755"/>
                <a:gd name="connsiteY42" fmla="*/ 426864 h 2227159"/>
                <a:gd name="connsiteX43" fmla="*/ 290226 w 2263755"/>
                <a:gd name="connsiteY43" fmla="*/ 416931 h 2227159"/>
                <a:gd name="connsiteX44" fmla="*/ 439749 w 2263755"/>
                <a:gd name="connsiteY44" fmla="*/ 281001 h 2227159"/>
                <a:gd name="connsiteX45" fmla="*/ 585090 w 2263755"/>
                <a:gd name="connsiteY45" fmla="*/ 174871 h 2227159"/>
                <a:gd name="connsiteX46" fmla="*/ 611230 w 2263755"/>
                <a:gd name="connsiteY46" fmla="*/ 157095 h 2227159"/>
                <a:gd name="connsiteX47" fmla="*/ 625346 w 2263755"/>
                <a:gd name="connsiteY47" fmla="*/ 152913 h 2227159"/>
                <a:gd name="connsiteX48" fmla="*/ 632665 w 2263755"/>
                <a:gd name="connsiteY48" fmla="*/ 150822 h 2227159"/>
                <a:gd name="connsiteX49" fmla="*/ 807806 w 2263755"/>
                <a:gd name="connsiteY49" fmla="*/ 66127 h 2227159"/>
                <a:gd name="connsiteX50" fmla="*/ 840743 w 2263755"/>
                <a:gd name="connsiteY50" fmla="*/ 53580 h 2227159"/>
                <a:gd name="connsiteX51" fmla="*/ 905048 w 2263755"/>
                <a:gd name="connsiteY51" fmla="*/ 37895 h 2227159"/>
                <a:gd name="connsiteX52" fmla="*/ 939030 w 2263755"/>
                <a:gd name="connsiteY52" fmla="*/ 30053 h 2227159"/>
                <a:gd name="connsiteX53" fmla="*/ 1063981 w 2263755"/>
                <a:gd name="connsiteY53" fmla="*/ 4436 h 2227159"/>
                <a:gd name="connsiteX54" fmla="*/ 1238599 w 2263755"/>
                <a:gd name="connsiteY54" fmla="*/ 3913 h 2227159"/>
                <a:gd name="connsiteX55" fmla="*/ 1744154 w 2263755"/>
                <a:gd name="connsiteY55" fmla="*/ 166506 h 2227159"/>
                <a:gd name="connsiteX56" fmla="*/ 1895245 w 2263755"/>
                <a:gd name="connsiteY56" fmla="*/ 289889 h 2227159"/>
                <a:gd name="connsiteX57" fmla="*/ 1901519 w 2263755"/>
                <a:gd name="connsiteY57" fmla="*/ 306618 h 2227159"/>
                <a:gd name="connsiteX58" fmla="*/ 1905178 w 2263755"/>
                <a:gd name="connsiteY58" fmla="*/ 321780 h 2227159"/>
                <a:gd name="connsiteX59" fmla="*/ 1858126 w 2263755"/>
                <a:gd name="connsiteY59" fmla="*/ 316552 h 2227159"/>
                <a:gd name="connsiteX60" fmla="*/ 1883743 w 2263755"/>
                <a:gd name="connsiteY60" fmla="*/ 332236 h 2227159"/>
                <a:gd name="connsiteX61" fmla="*/ 1891586 w 2263755"/>
                <a:gd name="connsiteY61" fmla="*/ 349489 h 2227159"/>
                <a:gd name="connsiteX62" fmla="*/ 1931842 w 2263755"/>
                <a:gd name="connsiteY62" fmla="*/ 343215 h 2227159"/>
                <a:gd name="connsiteX63" fmla="*/ 1945435 w 2263755"/>
                <a:gd name="connsiteY63" fmla="*/ 347920 h 2227159"/>
                <a:gd name="connsiteX64" fmla="*/ 2151944 w 2263755"/>
                <a:gd name="connsiteY64" fmla="*/ 684608 h 2227159"/>
                <a:gd name="connsiteX65" fmla="*/ 2163968 w 2263755"/>
                <a:gd name="connsiteY65" fmla="*/ 700292 h 2227159"/>
                <a:gd name="connsiteX66" fmla="*/ 2179652 w 2263755"/>
                <a:gd name="connsiteY66" fmla="*/ 723819 h 2227159"/>
                <a:gd name="connsiteX67" fmla="*/ 2216772 w 2263755"/>
                <a:gd name="connsiteY67" fmla="*/ 843019 h 2227159"/>
                <a:gd name="connsiteX68" fmla="*/ 2263824 w 2263755"/>
                <a:gd name="connsiteY68" fmla="*/ 1086647 h 2227159"/>
                <a:gd name="connsiteX69" fmla="*/ 2236116 w 2263755"/>
                <a:gd name="connsiteY69" fmla="*/ 1208461 h 2227159"/>
                <a:gd name="connsiteX70" fmla="*/ 2235070 w 2263755"/>
                <a:gd name="connsiteY70" fmla="*/ 1218917 h 2227159"/>
                <a:gd name="connsiteX71" fmla="*/ 2235593 w 2263755"/>
                <a:gd name="connsiteY71" fmla="*/ 1286359 h 2227159"/>
                <a:gd name="connsiteX72" fmla="*/ 2211544 w 2263755"/>
                <a:gd name="connsiteY72" fmla="*/ 1347528 h 2227159"/>
                <a:gd name="connsiteX73" fmla="*/ 2208407 w 2263755"/>
                <a:gd name="connsiteY73" fmla="*/ 1420721 h 2227159"/>
                <a:gd name="connsiteX74" fmla="*/ 2208407 w 2263755"/>
                <a:gd name="connsiteY74" fmla="*/ 1462023 h 2227159"/>
                <a:gd name="connsiteX75" fmla="*/ 2203701 w 2263755"/>
                <a:gd name="connsiteY75" fmla="*/ 1501233 h 2227159"/>
                <a:gd name="connsiteX76" fmla="*/ 2195859 w 2263755"/>
                <a:gd name="connsiteY76" fmla="*/ 1666963 h 2227159"/>
                <a:gd name="connsiteX77" fmla="*/ 2177561 w 2263755"/>
                <a:gd name="connsiteY77" fmla="*/ 1785640 h 2227159"/>
                <a:gd name="connsiteX78" fmla="*/ 2138351 w 2263755"/>
                <a:gd name="connsiteY78" fmla="*/ 1844195 h 2227159"/>
                <a:gd name="connsiteX79" fmla="*/ 2133122 w 2263755"/>
                <a:gd name="connsiteY79" fmla="*/ 1824328 h 2227159"/>
                <a:gd name="connsiteX80" fmla="*/ 2125803 w 2263755"/>
                <a:gd name="connsiteY80" fmla="*/ 1733883 h 2227159"/>
                <a:gd name="connsiteX81" fmla="*/ 2123712 w 2263755"/>
                <a:gd name="connsiteY81" fmla="*/ 1687353 h 2227159"/>
                <a:gd name="connsiteX82" fmla="*/ 2120575 w 2263755"/>
                <a:gd name="connsiteY82" fmla="*/ 1651279 h 2227159"/>
                <a:gd name="connsiteX83" fmla="*/ 2096526 w 2263755"/>
                <a:gd name="connsiteY83" fmla="*/ 1631412 h 2227159"/>
                <a:gd name="connsiteX84" fmla="*/ 2075614 w 2263755"/>
                <a:gd name="connsiteY84" fmla="*/ 1651279 h 2227159"/>
                <a:gd name="connsiteX85" fmla="*/ 2070386 w 2263755"/>
                <a:gd name="connsiteY85" fmla="*/ 1684739 h 2227159"/>
                <a:gd name="connsiteX86" fmla="*/ 2066726 w 2263755"/>
                <a:gd name="connsiteY86" fmla="*/ 1697809 h 2227159"/>
                <a:gd name="connsiteX87" fmla="*/ 2042154 w 2263755"/>
                <a:gd name="connsiteY87" fmla="*/ 1703037 h 2227159"/>
                <a:gd name="connsiteX88" fmla="*/ 2034835 w 2263755"/>
                <a:gd name="connsiteY88" fmla="*/ 1697286 h 2227159"/>
                <a:gd name="connsiteX89" fmla="*/ 1967393 w 2263755"/>
                <a:gd name="connsiteY89" fmla="*/ 1776753 h 2227159"/>
                <a:gd name="connsiteX90" fmla="*/ 1960596 w 2263755"/>
                <a:gd name="connsiteY90" fmla="*/ 1787209 h 2227159"/>
                <a:gd name="connsiteX91" fmla="*/ 1801663 w 2263755"/>
                <a:gd name="connsiteY91" fmla="*/ 1969669 h 2227159"/>
                <a:gd name="connsiteX92" fmla="*/ 1691350 w 2263755"/>
                <a:gd name="connsiteY92" fmla="*/ 2082595 h 2227159"/>
                <a:gd name="connsiteX93" fmla="*/ 1667301 w 2263755"/>
                <a:gd name="connsiteY93" fmla="*/ 2099325 h 2227159"/>
                <a:gd name="connsiteX94" fmla="*/ 1591494 w 2263755"/>
                <a:gd name="connsiteY94" fmla="*/ 2146900 h 2227159"/>
                <a:gd name="connsiteX95" fmla="*/ 1489024 w 2263755"/>
                <a:gd name="connsiteY95" fmla="*/ 2186111 h 2227159"/>
                <a:gd name="connsiteX96" fmla="*/ 1482750 w 2263755"/>
                <a:gd name="connsiteY96" fmla="*/ 2188202 h 2227159"/>
                <a:gd name="connsiteX97" fmla="*/ 1428378 w 2263755"/>
                <a:gd name="connsiteY97" fmla="*/ 2203886 h 2227159"/>
                <a:gd name="connsiteX98" fmla="*/ 1407989 w 2263755"/>
                <a:gd name="connsiteY98" fmla="*/ 2203886 h 2227159"/>
                <a:gd name="connsiteX99" fmla="*/ 1407466 w 2263755"/>
                <a:gd name="connsiteY99" fmla="*/ 2199181 h 2227159"/>
                <a:gd name="connsiteX100" fmla="*/ 1406943 w 2263755"/>
                <a:gd name="connsiteY100" fmla="*/ 2171472 h 2227159"/>
                <a:gd name="connsiteX101" fmla="*/ 1379757 w 2263755"/>
                <a:gd name="connsiteY101" fmla="*/ 2175132 h 2227159"/>
                <a:gd name="connsiteX102" fmla="*/ 1367210 w 2263755"/>
                <a:gd name="connsiteY102" fmla="*/ 2182974 h 2227159"/>
                <a:gd name="connsiteX103" fmla="*/ 1344729 w 2263755"/>
                <a:gd name="connsiteY103" fmla="*/ 2171472 h 2227159"/>
                <a:gd name="connsiteX104" fmla="*/ 1330090 w 2263755"/>
                <a:gd name="connsiteY104" fmla="*/ 2162062 h 2227159"/>
                <a:gd name="connsiteX105" fmla="*/ 1231803 w 2263755"/>
                <a:gd name="connsiteY105" fmla="*/ 2174086 h 2227159"/>
                <a:gd name="connsiteX106" fmla="*/ 1216118 w 2263755"/>
                <a:gd name="connsiteY106" fmla="*/ 2146378 h 2227159"/>
                <a:gd name="connsiteX107" fmla="*/ 1207231 w 2263755"/>
                <a:gd name="connsiteY107" fmla="*/ 2144809 h 2227159"/>
                <a:gd name="connsiteX108" fmla="*/ 1148153 w 2263755"/>
                <a:gd name="connsiteY108" fmla="*/ 2161539 h 2227159"/>
                <a:gd name="connsiteX109" fmla="*/ 1126195 w 2263755"/>
                <a:gd name="connsiteY109" fmla="*/ 2195521 h 2227159"/>
                <a:gd name="connsiteX110" fmla="*/ 1101624 w 2263755"/>
                <a:gd name="connsiteY110" fmla="*/ 2185588 h 2227159"/>
                <a:gd name="connsiteX111" fmla="*/ 1097441 w 2263755"/>
                <a:gd name="connsiteY111" fmla="*/ 2155788 h 2227159"/>
                <a:gd name="connsiteX112" fmla="*/ 1053525 w 2263755"/>
                <a:gd name="connsiteY112" fmla="*/ 2181928 h 2227159"/>
                <a:gd name="connsiteX113" fmla="*/ 1042023 w 2263755"/>
                <a:gd name="connsiteY113" fmla="*/ 2187156 h 2227159"/>
                <a:gd name="connsiteX114" fmla="*/ 981901 w 2263755"/>
                <a:gd name="connsiteY114" fmla="*/ 2187156 h 2227159"/>
                <a:gd name="connsiteX115" fmla="*/ 901388 w 2263755"/>
                <a:gd name="connsiteY115" fmla="*/ 2190293 h 2227159"/>
                <a:gd name="connsiteX116" fmla="*/ 897206 w 2263755"/>
                <a:gd name="connsiteY116" fmla="*/ 2191339 h 2227159"/>
                <a:gd name="connsiteX117" fmla="*/ 854858 w 2263755"/>
                <a:gd name="connsiteY117" fmla="*/ 2213297 h 2227159"/>
                <a:gd name="connsiteX118" fmla="*/ 809374 w 2263755"/>
                <a:gd name="connsiteY118" fmla="*/ 2223230 h 2227159"/>
                <a:gd name="connsiteX119" fmla="*/ 792122 w 2263755"/>
                <a:gd name="connsiteY119" fmla="*/ 2228458 h 2227159"/>
                <a:gd name="connsiteX120" fmla="*/ 773300 w 2263755"/>
                <a:gd name="connsiteY120" fmla="*/ 2214865 h 2227159"/>
                <a:gd name="connsiteX121" fmla="*/ 762844 w 2263755"/>
                <a:gd name="connsiteY121" fmla="*/ 2205978 h 2227159"/>
                <a:gd name="connsiteX122" fmla="*/ 729385 w 2263755"/>
                <a:gd name="connsiteY122" fmla="*/ 2174086 h 2227159"/>
                <a:gd name="connsiteX123" fmla="*/ 711086 w 2263755"/>
                <a:gd name="connsiteY123" fmla="*/ 2130171 h 2227159"/>
                <a:gd name="connsiteX124" fmla="*/ 677627 w 2263755"/>
                <a:gd name="connsiteY124" fmla="*/ 2110304 h 2227159"/>
                <a:gd name="connsiteX125" fmla="*/ 632143 w 2263755"/>
                <a:gd name="connsiteY125" fmla="*/ 2089914 h 2227159"/>
                <a:gd name="connsiteX126" fmla="*/ 629528 w 2263755"/>
                <a:gd name="connsiteY126" fmla="*/ 2078935 h 2227159"/>
                <a:gd name="connsiteX127" fmla="*/ 644690 w 2263755"/>
                <a:gd name="connsiteY127" fmla="*/ 2044953 h 2227159"/>
                <a:gd name="connsiteX128" fmla="*/ 643121 w 2263755"/>
                <a:gd name="connsiteY128" fmla="*/ 2013062 h 2227159"/>
                <a:gd name="connsiteX129" fmla="*/ 622209 w 2263755"/>
                <a:gd name="connsiteY129" fmla="*/ 1976988 h 2227159"/>
                <a:gd name="connsiteX130" fmla="*/ 601297 w 2263755"/>
                <a:gd name="connsiteY130" fmla="*/ 1950848 h 2227159"/>
                <a:gd name="connsiteX131" fmla="*/ 596069 w 2263755"/>
                <a:gd name="connsiteY131" fmla="*/ 1952416 h 2227159"/>
                <a:gd name="connsiteX132" fmla="*/ 596069 w 2263755"/>
                <a:gd name="connsiteY132" fmla="*/ 1974374 h 2227159"/>
                <a:gd name="connsiteX133" fmla="*/ 592409 w 2263755"/>
                <a:gd name="connsiteY133" fmla="*/ 2041816 h 2227159"/>
                <a:gd name="connsiteX134" fmla="*/ 603911 w 2263755"/>
                <a:gd name="connsiteY134" fmla="*/ 2065342 h 2227159"/>
                <a:gd name="connsiteX135" fmla="*/ 588227 w 2263755"/>
                <a:gd name="connsiteY135" fmla="*/ 2090960 h 2227159"/>
                <a:gd name="connsiteX136" fmla="*/ 560518 w 2263755"/>
                <a:gd name="connsiteY136" fmla="*/ 2075799 h 2227159"/>
                <a:gd name="connsiteX137" fmla="*/ 535946 w 2263755"/>
                <a:gd name="connsiteY137" fmla="*/ 2057500 h 2227159"/>
                <a:gd name="connsiteX138" fmla="*/ 506669 w 2263755"/>
                <a:gd name="connsiteY138" fmla="*/ 2084163 h 2227159"/>
                <a:gd name="connsiteX139" fmla="*/ 478437 w 2263755"/>
                <a:gd name="connsiteY139" fmla="*/ 2039725 h 2227159"/>
                <a:gd name="connsiteX140" fmla="*/ 451774 w 2263755"/>
                <a:gd name="connsiteY140" fmla="*/ 2005742 h 2227159"/>
                <a:gd name="connsiteX141" fmla="*/ 430339 w 2263755"/>
                <a:gd name="connsiteY141" fmla="*/ 1983262 h 2227159"/>
                <a:gd name="connsiteX142" fmla="*/ 418314 w 2263755"/>
                <a:gd name="connsiteY142" fmla="*/ 1966009 h 2227159"/>
                <a:gd name="connsiteX143" fmla="*/ 418314 w 2263755"/>
                <a:gd name="connsiteY143" fmla="*/ 1964963 h 2227159"/>
                <a:gd name="connsiteX144" fmla="*/ 387991 w 2263755"/>
                <a:gd name="connsiteY144" fmla="*/ 1941960 h 2227159"/>
                <a:gd name="connsiteX145" fmla="*/ 374921 w 2263755"/>
                <a:gd name="connsiteY145" fmla="*/ 1948234 h 2227159"/>
                <a:gd name="connsiteX146" fmla="*/ 356100 w 2263755"/>
                <a:gd name="connsiteY146" fmla="*/ 1943528 h 2227159"/>
                <a:gd name="connsiteX147" fmla="*/ 347212 w 2263755"/>
                <a:gd name="connsiteY147" fmla="*/ 1909546 h 2227159"/>
                <a:gd name="connsiteX148" fmla="*/ 337802 w 2263755"/>
                <a:gd name="connsiteY148" fmla="*/ 1884974 h 2227159"/>
                <a:gd name="connsiteX149" fmla="*/ 328391 w 2263755"/>
                <a:gd name="connsiteY149" fmla="*/ 1897521 h 2227159"/>
                <a:gd name="connsiteX150" fmla="*/ 308525 w 2263755"/>
                <a:gd name="connsiteY150" fmla="*/ 1902226 h 2227159"/>
                <a:gd name="connsiteX151" fmla="*/ 304342 w 2263755"/>
                <a:gd name="connsiteY151" fmla="*/ 1890202 h 2227159"/>
                <a:gd name="connsiteX152" fmla="*/ 294409 w 2263755"/>
                <a:gd name="connsiteY152" fmla="*/ 1858833 h 2227159"/>
                <a:gd name="connsiteX153" fmla="*/ 283430 w 2263755"/>
                <a:gd name="connsiteY153" fmla="*/ 1831647 h 2227159"/>
                <a:gd name="connsiteX154" fmla="*/ 289704 w 2263755"/>
                <a:gd name="connsiteY154" fmla="*/ 1807598 h 2227159"/>
                <a:gd name="connsiteX155" fmla="*/ 298591 w 2263755"/>
                <a:gd name="connsiteY155" fmla="*/ 1780412 h 2227159"/>
                <a:gd name="connsiteX156" fmla="*/ 286567 w 2263755"/>
                <a:gd name="connsiteY156" fmla="*/ 1757932 h 2227159"/>
                <a:gd name="connsiteX157" fmla="*/ 275065 w 2263755"/>
                <a:gd name="connsiteY157" fmla="*/ 1724472 h 2227159"/>
                <a:gd name="connsiteX158" fmla="*/ 257812 w 2263755"/>
                <a:gd name="connsiteY158" fmla="*/ 1617296 h 2227159"/>
                <a:gd name="connsiteX159" fmla="*/ 258858 w 2263755"/>
                <a:gd name="connsiteY159" fmla="*/ 1603181 h 2227159"/>
                <a:gd name="connsiteX160" fmla="*/ 261995 w 2263755"/>
                <a:gd name="connsiteY160" fmla="*/ 1573381 h 2227159"/>
                <a:gd name="connsiteX161" fmla="*/ 257290 w 2263755"/>
                <a:gd name="connsiteY161" fmla="*/ 1551423 h 2227159"/>
                <a:gd name="connsiteX162" fmla="*/ 257290 w 2263755"/>
                <a:gd name="connsiteY162" fmla="*/ 1528942 h 2227159"/>
                <a:gd name="connsiteX163" fmla="*/ 260949 w 2263755"/>
                <a:gd name="connsiteY163" fmla="*/ 1527896 h 2227159"/>
                <a:gd name="connsiteX164" fmla="*/ 281862 w 2263755"/>
                <a:gd name="connsiteY164" fmla="*/ 1552468 h 2227159"/>
                <a:gd name="connsiteX165" fmla="*/ 343553 w 2263755"/>
                <a:gd name="connsiteY165" fmla="*/ 1643437 h 2227159"/>
                <a:gd name="connsiteX166" fmla="*/ 420928 w 2263755"/>
                <a:gd name="connsiteY166" fmla="*/ 1722381 h 2227159"/>
                <a:gd name="connsiteX167" fmla="*/ 425634 w 2263755"/>
                <a:gd name="connsiteY167" fmla="*/ 1727086 h 2227159"/>
                <a:gd name="connsiteX168" fmla="*/ 506146 w 2263755"/>
                <a:gd name="connsiteY168" fmla="*/ 1813872 h 2227159"/>
                <a:gd name="connsiteX169" fmla="*/ 574634 w 2263755"/>
                <a:gd name="connsiteY169" fmla="*/ 1889156 h 2227159"/>
                <a:gd name="connsiteX170" fmla="*/ 585090 w 2263755"/>
                <a:gd name="connsiteY170" fmla="*/ 1896998 h 2227159"/>
                <a:gd name="connsiteX171" fmla="*/ 698539 w 2263755"/>
                <a:gd name="connsiteY171" fmla="*/ 1961304 h 2227159"/>
                <a:gd name="connsiteX172" fmla="*/ 721543 w 2263755"/>
                <a:gd name="connsiteY172" fmla="*/ 1964441 h 2227159"/>
                <a:gd name="connsiteX173" fmla="*/ 730430 w 2263755"/>
                <a:gd name="connsiteY173" fmla="*/ 1967577 h 2227159"/>
                <a:gd name="connsiteX174" fmla="*/ 766504 w 2263755"/>
                <a:gd name="connsiteY174" fmla="*/ 1992149 h 2227159"/>
                <a:gd name="connsiteX175" fmla="*/ 865837 w 2263755"/>
                <a:gd name="connsiteY175" fmla="*/ 2025609 h 2227159"/>
                <a:gd name="connsiteX176" fmla="*/ 991834 w 2263755"/>
                <a:gd name="connsiteY176" fmla="*/ 2059069 h 2227159"/>
                <a:gd name="connsiteX177" fmla="*/ 1188410 w 2263755"/>
                <a:gd name="connsiteY177" fmla="*/ 2077890 h 2227159"/>
                <a:gd name="connsiteX178" fmla="*/ 1333750 w 2263755"/>
                <a:gd name="connsiteY178" fmla="*/ 2069002 h 2227159"/>
                <a:gd name="connsiteX179" fmla="*/ 1377666 w 2263755"/>
                <a:gd name="connsiteY179" fmla="*/ 2055409 h 2227159"/>
                <a:gd name="connsiteX180" fmla="*/ 1439357 w 2263755"/>
                <a:gd name="connsiteY180" fmla="*/ 2039725 h 2227159"/>
                <a:gd name="connsiteX181" fmla="*/ 1467589 w 2263755"/>
                <a:gd name="connsiteY181" fmla="*/ 2022995 h 2227159"/>
                <a:gd name="connsiteX182" fmla="*/ 1496343 w 2263755"/>
                <a:gd name="connsiteY182" fmla="*/ 2010970 h 2227159"/>
                <a:gd name="connsiteX183" fmla="*/ 1584175 w 2263755"/>
                <a:gd name="connsiteY183" fmla="*/ 1986398 h 2227159"/>
                <a:gd name="connsiteX184" fmla="*/ 1682985 w 2263755"/>
                <a:gd name="connsiteY184" fmla="*/ 1933072 h 2227159"/>
                <a:gd name="connsiteX185" fmla="*/ 1698669 w 2263755"/>
                <a:gd name="connsiteY185" fmla="*/ 1914251 h 2227159"/>
                <a:gd name="connsiteX186" fmla="*/ 1704943 w 2263755"/>
                <a:gd name="connsiteY186" fmla="*/ 1906409 h 2227159"/>
                <a:gd name="connsiteX187" fmla="*/ 1795389 w 2263755"/>
                <a:gd name="connsiteY187" fmla="*/ 1827988 h 2227159"/>
                <a:gd name="connsiteX188" fmla="*/ 1860740 w 2263755"/>
                <a:gd name="connsiteY188" fmla="*/ 1763682 h 2227159"/>
                <a:gd name="connsiteX189" fmla="*/ 1866491 w 2263755"/>
                <a:gd name="connsiteY189" fmla="*/ 1756886 h 2227159"/>
                <a:gd name="connsiteX190" fmla="*/ 1918249 w 2263755"/>
                <a:gd name="connsiteY190" fmla="*/ 1667486 h 2227159"/>
                <a:gd name="connsiteX191" fmla="*/ 1960073 w 2263755"/>
                <a:gd name="connsiteY191" fmla="*/ 1560310 h 2227159"/>
                <a:gd name="connsiteX192" fmla="*/ 1953800 w 2263755"/>
                <a:gd name="connsiteY192" fmla="*/ 1491823 h 2227159"/>
                <a:gd name="connsiteX193" fmla="*/ 1951708 w 2263755"/>
                <a:gd name="connsiteY193" fmla="*/ 1387784 h 2227159"/>
                <a:gd name="connsiteX194" fmla="*/ 1954845 w 2263755"/>
                <a:gd name="connsiteY194" fmla="*/ 1365303 h 2227159"/>
                <a:gd name="connsiteX195" fmla="*/ 1980463 w 2263755"/>
                <a:gd name="connsiteY195" fmla="*/ 1267538 h 2227159"/>
                <a:gd name="connsiteX196" fmla="*/ 1983599 w 2263755"/>
                <a:gd name="connsiteY196" fmla="*/ 1218394 h 2227159"/>
                <a:gd name="connsiteX197" fmla="*/ 1954845 w 2263755"/>
                <a:gd name="connsiteY197" fmla="*/ 1158272 h 2227159"/>
                <a:gd name="connsiteX198" fmla="*/ 1912498 w 2263755"/>
                <a:gd name="connsiteY198" fmla="*/ 1081942 h 2227159"/>
                <a:gd name="connsiteX199" fmla="*/ 1896291 w 2263755"/>
                <a:gd name="connsiteY199" fmla="*/ 1063121 h 2227159"/>
                <a:gd name="connsiteX200" fmla="*/ 1780750 w 2263755"/>
                <a:gd name="connsiteY200" fmla="*/ 919871 h 2227159"/>
                <a:gd name="connsiteX201" fmla="*/ 1697101 w 2263755"/>
                <a:gd name="connsiteY201" fmla="*/ 828380 h 2227159"/>
                <a:gd name="connsiteX202" fmla="*/ 1692396 w 2263755"/>
                <a:gd name="connsiteY202" fmla="*/ 816356 h 2227159"/>
                <a:gd name="connsiteX203" fmla="*/ 1687691 w 2263755"/>
                <a:gd name="connsiteY203" fmla="*/ 807468 h 2227159"/>
                <a:gd name="connsiteX204" fmla="*/ 1667824 w 2263755"/>
                <a:gd name="connsiteY204" fmla="*/ 799626 h 2227159"/>
                <a:gd name="connsiteX205" fmla="*/ 1641161 w 2263755"/>
                <a:gd name="connsiteY205" fmla="*/ 770871 h 2227159"/>
                <a:gd name="connsiteX206" fmla="*/ 1633319 w 2263755"/>
                <a:gd name="connsiteY206" fmla="*/ 761984 h 2227159"/>
                <a:gd name="connsiteX207" fmla="*/ 1571627 w 2263755"/>
                <a:gd name="connsiteY207" fmla="*/ 723296 h 2227159"/>
                <a:gd name="connsiteX208" fmla="*/ 1512550 w 2263755"/>
                <a:gd name="connsiteY208" fmla="*/ 668401 h 2227159"/>
                <a:gd name="connsiteX209" fmla="*/ 1561171 w 2263755"/>
                <a:gd name="connsiteY209" fmla="*/ 678334 h 2227159"/>
                <a:gd name="connsiteX210" fmla="*/ 1730038 w 2263755"/>
                <a:gd name="connsiteY210" fmla="*/ 775054 h 2227159"/>
                <a:gd name="connsiteX211" fmla="*/ 1747291 w 2263755"/>
                <a:gd name="connsiteY211" fmla="*/ 783941 h 2227159"/>
                <a:gd name="connsiteX212" fmla="*/ 1762452 w 2263755"/>
                <a:gd name="connsiteY212" fmla="*/ 791261 h 2227159"/>
                <a:gd name="connsiteX213" fmla="*/ 1841396 w 2263755"/>
                <a:gd name="connsiteY213" fmla="*/ 861840 h 2227159"/>
                <a:gd name="connsiteX214" fmla="*/ 1899428 w 2263755"/>
                <a:gd name="connsiteY214" fmla="*/ 931373 h 2227159"/>
                <a:gd name="connsiteX215" fmla="*/ 1953800 w 2263755"/>
                <a:gd name="connsiteY215" fmla="*/ 1005089 h 2227159"/>
                <a:gd name="connsiteX216" fmla="*/ 1974189 w 2263755"/>
                <a:gd name="connsiteY216" fmla="*/ 1023387 h 2227159"/>
                <a:gd name="connsiteX217" fmla="*/ 1979417 w 2263755"/>
                <a:gd name="connsiteY217" fmla="*/ 1003521 h 2227159"/>
                <a:gd name="connsiteX218" fmla="*/ 1956936 w 2263755"/>
                <a:gd name="connsiteY218" fmla="*/ 955422 h 2227159"/>
                <a:gd name="connsiteX219" fmla="*/ 1884789 w 2263755"/>
                <a:gd name="connsiteY219" fmla="*/ 880661 h 2227159"/>
                <a:gd name="connsiteX220" fmla="*/ 1840350 w 2263755"/>
                <a:gd name="connsiteY220" fmla="*/ 827857 h 2227159"/>
                <a:gd name="connsiteX221" fmla="*/ 1821007 w 2263755"/>
                <a:gd name="connsiteY221" fmla="*/ 802240 h 2227159"/>
                <a:gd name="connsiteX222" fmla="*/ 1782319 w 2263755"/>
                <a:gd name="connsiteY222" fmla="*/ 771917 h 2227159"/>
                <a:gd name="connsiteX223" fmla="*/ 1734743 w 2263755"/>
                <a:gd name="connsiteY223" fmla="*/ 729570 h 2227159"/>
                <a:gd name="connsiteX224" fmla="*/ 1664687 w 2263755"/>
                <a:gd name="connsiteY224" fmla="*/ 654808 h 2227159"/>
                <a:gd name="connsiteX225" fmla="*/ 1612406 w 2263755"/>
                <a:gd name="connsiteY225" fmla="*/ 612983 h 2227159"/>
                <a:gd name="connsiteX226" fmla="*/ 1597245 w 2263755"/>
                <a:gd name="connsiteY226" fmla="*/ 590503 h 2227159"/>
                <a:gd name="connsiteX227" fmla="*/ 1571105 w 2263755"/>
                <a:gd name="connsiteY227" fmla="*/ 555998 h 2227159"/>
                <a:gd name="connsiteX228" fmla="*/ 1547578 w 2263755"/>
                <a:gd name="connsiteY228" fmla="*/ 536131 h 2227159"/>
                <a:gd name="connsiteX229" fmla="*/ 1546010 w 2263755"/>
                <a:gd name="connsiteY229" fmla="*/ 515741 h 2227159"/>
                <a:gd name="connsiteX230" fmla="*/ 1548101 w 2263755"/>
                <a:gd name="connsiteY230" fmla="*/ 509990 h 2227159"/>
                <a:gd name="connsiteX231" fmla="*/ 1522483 w 2263755"/>
                <a:gd name="connsiteY231" fmla="*/ 495352 h 2227159"/>
                <a:gd name="connsiteX232" fmla="*/ 1524575 w 2263755"/>
                <a:gd name="connsiteY232" fmla="*/ 491169 h 2227159"/>
                <a:gd name="connsiteX233" fmla="*/ 1553329 w 2263755"/>
                <a:gd name="connsiteY233" fmla="*/ 506854 h 2227159"/>
                <a:gd name="connsiteX234" fmla="*/ 1647957 w 2263755"/>
                <a:gd name="connsiteY234" fmla="*/ 561226 h 2227159"/>
                <a:gd name="connsiteX235" fmla="*/ 1703898 w 2263755"/>
                <a:gd name="connsiteY235" fmla="*/ 598345 h 2227159"/>
                <a:gd name="connsiteX236" fmla="*/ 1712262 w 2263755"/>
                <a:gd name="connsiteY236" fmla="*/ 603573 h 2227159"/>
                <a:gd name="connsiteX237" fmla="*/ 1778659 w 2263755"/>
                <a:gd name="connsiteY237" fmla="*/ 649580 h 2227159"/>
                <a:gd name="connsiteX238" fmla="*/ 1795389 w 2263755"/>
                <a:gd name="connsiteY238" fmla="*/ 657945 h 2227159"/>
                <a:gd name="connsiteX239" fmla="*/ 1805322 w 2263755"/>
                <a:gd name="connsiteY239" fmla="*/ 665787 h 2227159"/>
                <a:gd name="connsiteX240" fmla="*/ 1839827 w 2263755"/>
                <a:gd name="connsiteY240" fmla="*/ 700815 h 2227159"/>
                <a:gd name="connsiteX241" fmla="*/ 1844533 w 2263755"/>
                <a:gd name="connsiteY241" fmla="*/ 697678 h 2227159"/>
                <a:gd name="connsiteX242" fmla="*/ 1835645 w 2263755"/>
                <a:gd name="connsiteY242" fmla="*/ 677289 h 2227159"/>
                <a:gd name="connsiteX243" fmla="*/ 1774477 w 2263755"/>
                <a:gd name="connsiteY243" fmla="*/ 548155 h 2227159"/>
                <a:gd name="connsiteX244" fmla="*/ 1751473 w 2263755"/>
                <a:gd name="connsiteY244" fmla="*/ 492738 h 2227159"/>
                <a:gd name="connsiteX245" fmla="*/ 1602996 w 2263755"/>
                <a:gd name="connsiteY245" fmla="*/ 337464 h 2227159"/>
                <a:gd name="connsiteX246" fmla="*/ 1512027 w 2263755"/>
                <a:gd name="connsiteY246" fmla="*/ 298776 h 2227159"/>
                <a:gd name="connsiteX247" fmla="*/ 1333750 w 2263755"/>
                <a:gd name="connsiteY247" fmla="*/ 222446 h 2227159"/>
                <a:gd name="connsiteX248" fmla="*/ 1214027 w 2263755"/>
                <a:gd name="connsiteY248" fmla="*/ 178008 h 2227159"/>
                <a:gd name="connsiteX249" fmla="*/ 1158087 w 2263755"/>
                <a:gd name="connsiteY249" fmla="*/ 151867 h 2227159"/>
                <a:gd name="connsiteX250" fmla="*/ 1147631 w 2263755"/>
                <a:gd name="connsiteY250" fmla="*/ 147685 h 2227159"/>
                <a:gd name="connsiteX251" fmla="*/ 1100055 w 2263755"/>
                <a:gd name="connsiteY251" fmla="*/ 136706 h 2227159"/>
                <a:gd name="connsiteX252" fmla="*/ 1090645 w 2263755"/>
                <a:gd name="connsiteY252" fmla="*/ 129909 h 2227159"/>
                <a:gd name="connsiteX253" fmla="*/ 1068687 w 2263755"/>
                <a:gd name="connsiteY253" fmla="*/ 118408 h 2227159"/>
                <a:gd name="connsiteX254" fmla="*/ 680241 w 2263755"/>
                <a:gd name="connsiteY254" fmla="*/ 181145 h 2227159"/>
                <a:gd name="connsiteX255" fmla="*/ 474255 w 2263755"/>
                <a:gd name="connsiteY255" fmla="*/ 292503 h 2227159"/>
                <a:gd name="connsiteX256" fmla="*/ 462753 w 2263755"/>
                <a:gd name="connsiteY256" fmla="*/ 304527 h 2227159"/>
                <a:gd name="connsiteX257" fmla="*/ 441318 w 2263755"/>
                <a:gd name="connsiteY257" fmla="*/ 320211 h 2227159"/>
                <a:gd name="connsiteX258" fmla="*/ 435567 w 2263755"/>
                <a:gd name="connsiteY258" fmla="*/ 324917 h 2227159"/>
                <a:gd name="connsiteX259" fmla="*/ 368648 w 2263755"/>
                <a:gd name="connsiteY259" fmla="*/ 407520 h 2227159"/>
                <a:gd name="connsiteX260" fmla="*/ 324209 w 2263755"/>
                <a:gd name="connsiteY260" fmla="*/ 461892 h 2227159"/>
                <a:gd name="connsiteX261" fmla="*/ 324732 w 2263755"/>
                <a:gd name="connsiteY261" fmla="*/ 488033 h 2227159"/>
                <a:gd name="connsiteX262" fmla="*/ 325255 w 2263755"/>
                <a:gd name="connsiteY262" fmla="*/ 489078 h 2227159"/>
                <a:gd name="connsiteX263" fmla="*/ 312184 w 2263755"/>
                <a:gd name="connsiteY263" fmla="*/ 527766 h 2227159"/>
                <a:gd name="connsiteX264" fmla="*/ 292318 w 2263755"/>
                <a:gd name="connsiteY264" fmla="*/ 531948 h 2227159"/>
                <a:gd name="connsiteX265" fmla="*/ 272974 w 2263755"/>
                <a:gd name="connsiteY265" fmla="*/ 531948 h 2227159"/>
                <a:gd name="connsiteX266" fmla="*/ 269314 w 2263755"/>
                <a:gd name="connsiteY266" fmla="*/ 555475 h 2227159"/>
                <a:gd name="connsiteX267" fmla="*/ 243697 w 2263755"/>
                <a:gd name="connsiteY267" fmla="*/ 604096 h 2227159"/>
                <a:gd name="connsiteX268" fmla="*/ 240037 w 2263755"/>
                <a:gd name="connsiteY268" fmla="*/ 613506 h 2227159"/>
                <a:gd name="connsiteX269" fmla="*/ 225398 w 2263755"/>
                <a:gd name="connsiteY269" fmla="*/ 675720 h 2227159"/>
                <a:gd name="connsiteX270" fmla="*/ 215988 w 2263755"/>
                <a:gd name="connsiteY270" fmla="*/ 694019 h 2227159"/>
                <a:gd name="connsiteX271" fmla="*/ 189847 w 2263755"/>
                <a:gd name="connsiteY271" fmla="*/ 787078 h 2227159"/>
                <a:gd name="connsiteX272" fmla="*/ 171026 w 2263755"/>
                <a:gd name="connsiteY272" fmla="*/ 895299 h 2227159"/>
                <a:gd name="connsiteX273" fmla="*/ 159525 w 2263755"/>
                <a:gd name="connsiteY273" fmla="*/ 912552 h 2227159"/>
                <a:gd name="connsiteX274" fmla="*/ 161093 w 2263755"/>
                <a:gd name="connsiteY274" fmla="*/ 931373 h 2227159"/>
                <a:gd name="connsiteX275" fmla="*/ 168935 w 2263755"/>
                <a:gd name="connsiteY275" fmla="*/ 948103 h 2227159"/>
                <a:gd name="connsiteX276" fmla="*/ 167890 w 2263755"/>
                <a:gd name="connsiteY276" fmla="*/ 1066780 h 2227159"/>
                <a:gd name="connsiteX277" fmla="*/ 173118 w 2263755"/>
                <a:gd name="connsiteY277" fmla="*/ 1132654 h 2227159"/>
                <a:gd name="connsiteX278" fmla="*/ 169981 w 2263755"/>
                <a:gd name="connsiteY278" fmla="*/ 1143633 h 2227159"/>
                <a:gd name="connsiteX279" fmla="*/ 156388 w 2263755"/>
                <a:gd name="connsiteY279" fmla="*/ 1189117 h 2227159"/>
                <a:gd name="connsiteX280" fmla="*/ 167367 w 2263755"/>
                <a:gd name="connsiteY280" fmla="*/ 1247149 h 2227159"/>
                <a:gd name="connsiteX281" fmla="*/ 168935 w 2263755"/>
                <a:gd name="connsiteY281" fmla="*/ 1282177 h 2227159"/>
                <a:gd name="connsiteX282" fmla="*/ 173118 w 2263755"/>
                <a:gd name="connsiteY282" fmla="*/ 1305181 h 2227159"/>
                <a:gd name="connsiteX283" fmla="*/ 604434 w 2263755"/>
                <a:gd name="connsiteY283" fmla="*/ 1950325 h 2227159"/>
                <a:gd name="connsiteX284" fmla="*/ 599728 w 2263755"/>
                <a:gd name="connsiteY284" fmla="*/ 1933072 h 2227159"/>
                <a:gd name="connsiteX285" fmla="*/ 592932 w 2263755"/>
                <a:gd name="connsiteY285" fmla="*/ 1923139 h 2227159"/>
                <a:gd name="connsiteX286" fmla="*/ 569406 w 2263755"/>
                <a:gd name="connsiteY286" fmla="*/ 1910591 h 2227159"/>
                <a:gd name="connsiteX287" fmla="*/ 586135 w 2263755"/>
                <a:gd name="connsiteY287" fmla="*/ 1943005 h 2227159"/>
                <a:gd name="connsiteX288" fmla="*/ 604434 w 2263755"/>
                <a:gd name="connsiteY288" fmla="*/ 1950325 h 2227159"/>
                <a:gd name="connsiteX289" fmla="*/ 302774 w 2263755"/>
                <a:gd name="connsiteY289" fmla="*/ 1825897 h 2227159"/>
                <a:gd name="connsiteX290" fmla="*/ 314798 w 2263755"/>
                <a:gd name="connsiteY290" fmla="*/ 1850469 h 2227159"/>
                <a:gd name="connsiteX291" fmla="*/ 328914 w 2263755"/>
                <a:gd name="connsiteY291" fmla="*/ 1840535 h 2227159"/>
                <a:gd name="connsiteX292" fmla="*/ 331528 w 2263755"/>
                <a:gd name="connsiteY292" fmla="*/ 1826419 h 2227159"/>
                <a:gd name="connsiteX293" fmla="*/ 302774 w 2263755"/>
                <a:gd name="connsiteY293" fmla="*/ 1825897 h 2227159"/>
                <a:gd name="connsiteX294" fmla="*/ 916550 w 2263755"/>
                <a:gd name="connsiteY294" fmla="*/ 2147423 h 2227159"/>
                <a:gd name="connsiteX295" fmla="*/ 933802 w 2263755"/>
                <a:gd name="connsiteY295" fmla="*/ 2131216 h 2227159"/>
                <a:gd name="connsiteX296" fmla="*/ 918118 w 2263755"/>
                <a:gd name="connsiteY296" fmla="*/ 2121806 h 2227159"/>
                <a:gd name="connsiteX297" fmla="*/ 916550 w 2263755"/>
                <a:gd name="connsiteY297" fmla="*/ 2147423 h 2227159"/>
                <a:gd name="connsiteX298" fmla="*/ 980332 w 2263755"/>
                <a:gd name="connsiteY298" fmla="*/ 2151083 h 2227159"/>
                <a:gd name="connsiteX299" fmla="*/ 991834 w 2263755"/>
                <a:gd name="connsiteY299" fmla="*/ 2138013 h 2227159"/>
                <a:gd name="connsiteX300" fmla="*/ 989743 w 2263755"/>
                <a:gd name="connsiteY300" fmla="*/ 2134876 h 2227159"/>
                <a:gd name="connsiteX301" fmla="*/ 975104 w 2263755"/>
                <a:gd name="connsiteY301" fmla="*/ 2133830 h 2227159"/>
                <a:gd name="connsiteX302" fmla="*/ 980332 w 2263755"/>
                <a:gd name="connsiteY302" fmla="*/ 2151083 h 222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</a:cxnLst>
              <a:rect l="l" t="t" r="r" b="b"/>
              <a:pathLst>
                <a:path w="2263755" h="2227159">
                  <a:moveTo>
                    <a:pt x="173118" y="1305181"/>
                  </a:moveTo>
                  <a:cubicBezTo>
                    <a:pt x="167367" y="1308317"/>
                    <a:pt x="158479" y="1312500"/>
                    <a:pt x="151160" y="1317728"/>
                  </a:cubicBezTo>
                  <a:cubicBezTo>
                    <a:pt x="147500" y="1320342"/>
                    <a:pt x="138612" y="1324002"/>
                    <a:pt x="146977" y="1331321"/>
                  </a:cubicBezTo>
                  <a:cubicBezTo>
                    <a:pt x="147500" y="1331844"/>
                    <a:pt x="143840" y="1336026"/>
                    <a:pt x="142272" y="1338640"/>
                  </a:cubicBezTo>
                  <a:cubicBezTo>
                    <a:pt x="145932" y="1340209"/>
                    <a:pt x="149068" y="1341777"/>
                    <a:pt x="152728" y="1343345"/>
                  </a:cubicBezTo>
                  <a:cubicBezTo>
                    <a:pt x="153251" y="1344391"/>
                    <a:pt x="153251" y="1344914"/>
                    <a:pt x="153774" y="1345959"/>
                  </a:cubicBezTo>
                  <a:cubicBezTo>
                    <a:pt x="120837" y="1347528"/>
                    <a:pt x="114563" y="1374191"/>
                    <a:pt x="102539" y="1397717"/>
                  </a:cubicBezTo>
                  <a:cubicBezTo>
                    <a:pt x="109858" y="1399809"/>
                    <a:pt x="116132" y="1401900"/>
                    <a:pt x="124497" y="1404514"/>
                  </a:cubicBezTo>
                  <a:cubicBezTo>
                    <a:pt x="119268" y="1407128"/>
                    <a:pt x="115609" y="1409219"/>
                    <a:pt x="111426" y="1410265"/>
                  </a:cubicBezTo>
                  <a:cubicBezTo>
                    <a:pt x="101493" y="1412879"/>
                    <a:pt x="97311" y="1419152"/>
                    <a:pt x="97311" y="1429609"/>
                  </a:cubicBezTo>
                  <a:cubicBezTo>
                    <a:pt x="97311" y="1433791"/>
                    <a:pt x="94697" y="1438496"/>
                    <a:pt x="92082" y="1441633"/>
                  </a:cubicBezTo>
                  <a:cubicBezTo>
                    <a:pt x="84763" y="1449998"/>
                    <a:pt x="76921" y="1457840"/>
                    <a:pt x="69602" y="1465682"/>
                  </a:cubicBezTo>
                  <a:cubicBezTo>
                    <a:pt x="62805" y="1473002"/>
                    <a:pt x="55486" y="1478230"/>
                    <a:pt x="41893" y="1476138"/>
                  </a:cubicBezTo>
                  <a:cubicBezTo>
                    <a:pt x="44507" y="1469865"/>
                    <a:pt x="45553" y="1464114"/>
                    <a:pt x="48689" y="1459932"/>
                  </a:cubicBezTo>
                  <a:cubicBezTo>
                    <a:pt x="55486" y="1450521"/>
                    <a:pt x="54963" y="1437451"/>
                    <a:pt x="46075" y="1430654"/>
                  </a:cubicBezTo>
                  <a:cubicBezTo>
                    <a:pt x="43461" y="1428563"/>
                    <a:pt x="39279" y="1428563"/>
                    <a:pt x="35619" y="1426995"/>
                  </a:cubicBezTo>
                  <a:cubicBezTo>
                    <a:pt x="34574" y="1430131"/>
                    <a:pt x="34051" y="1433268"/>
                    <a:pt x="33005" y="1436405"/>
                  </a:cubicBezTo>
                  <a:cubicBezTo>
                    <a:pt x="32482" y="1437974"/>
                    <a:pt x="32482" y="1440065"/>
                    <a:pt x="32482" y="1442679"/>
                  </a:cubicBezTo>
                  <a:cubicBezTo>
                    <a:pt x="22026" y="1439542"/>
                    <a:pt x="17321" y="1431700"/>
                    <a:pt x="15230" y="1423335"/>
                  </a:cubicBezTo>
                  <a:cubicBezTo>
                    <a:pt x="13139" y="1414447"/>
                    <a:pt x="11570" y="1405037"/>
                    <a:pt x="12616" y="1396672"/>
                  </a:cubicBezTo>
                  <a:cubicBezTo>
                    <a:pt x="17321" y="1364781"/>
                    <a:pt x="10002" y="1333412"/>
                    <a:pt x="7388" y="1302044"/>
                  </a:cubicBezTo>
                  <a:cubicBezTo>
                    <a:pt x="2682" y="1248194"/>
                    <a:pt x="1114" y="1193823"/>
                    <a:pt x="68" y="1139973"/>
                  </a:cubicBezTo>
                  <a:cubicBezTo>
                    <a:pt x="-454" y="1109651"/>
                    <a:pt x="2160" y="1079328"/>
                    <a:pt x="3205" y="1049005"/>
                  </a:cubicBezTo>
                  <a:cubicBezTo>
                    <a:pt x="3728" y="1041163"/>
                    <a:pt x="7388" y="1035935"/>
                    <a:pt x="12616" y="1029661"/>
                  </a:cubicBezTo>
                  <a:cubicBezTo>
                    <a:pt x="19412" y="1021296"/>
                    <a:pt x="24640" y="1023910"/>
                    <a:pt x="31960" y="1025479"/>
                  </a:cubicBezTo>
                  <a:cubicBezTo>
                    <a:pt x="33528" y="1026001"/>
                    <a:pt x="35096" y="1024956"/>
                    <a:pt x="37188" y="1024433"/>
                  </a:cubicBezTo>
                  <a:cubicBezTo>
                    <a:pt x="36665" y="1018682"/>
                    <a:pt x="36142" y="1012931"/>
                    <a:pt x="36665" y="1007703"/>
                  </a:cubicBezTo>
                  <a:cubicBezTo>
                    <a:pt x="37188" y="991496"/>
                    <a:pt x="43984" y="977903"/>
                    <a:pt x="53395" y="964833"/>
                  </a:cubicBezTo>
                  <a:cubicBezTo>
                    <a:pt x="64374" y="949671"/>
                    <a:pt x="75353" y="933987"/>
                    <a:pt x="86332" y="918303"/>
                  </a:cubicBezTo>
                  <a:cubicBezTo>
                    <a:pt x="88423" y="915166"/>
                    <a:pt x="89991" y="910984"/>
                    <a:pt x="90514" y="906801"/>
                  </a:cubicBezTo>
                  <a:cubicBezTo>
                    <a:pt x="92082" y="886935"/>
                    <a:pt x="93128" y="867068"/>
                    <a:pt x="95219" y="847201"/>
                  </a:cubicBezTo>
                  <a:cubicBezTo>
                    <a:pt x="95742" y="843542"/>
                    <a:pt x="98879" y="839882"/>
                    <a:pt x="101493" y="836745"/>
                  </a:cubicBezTo>
                  <a:cubicBezTo>
                    <a:pt x="106721" y="829426"/>
                    <a:pt x="110904" y="822106"/>
                    <a:pt x="107244" y="812696"/>
                  </a:cubicBezTo>
                  <a:cubicBezTo>
                    <a:pt x="106198" y="810082"/>
                    <a:pt x="108812" y="805899"/>
                    <a:pt x="110381" y="803285"/>
                  </a:cubicBezTo>
                  <a:cubicBezTo>
                    <a:pt x="117700" y="792306"/>
                    <a:pt x="126588" y="782373"/>
                    <a:pt x="133384" y="770871"/>
                  </a:cubicBezTo>
                  <a:cubicBezTo>
                    <a:pt x="149068" y="744208"/>
                    <a:pt x="156388" y="717022"/>
                    <a:pt x="135998" y="688268"/>
                  </a:cubicBezTo>
                  <a:cubicBezTo>
                    <a:pt x="165798" y="684085"/>
                    <a:pt x="180960" y="664741"/>
                    <a:pt x="191416" y="640692"/>
                  </a:cubicBezTo>
                  <a:cubicBezTo>
                    <a:pt x="200304" y="619257"/>
                    <a:pt x="208146" y="597822"/>
                    <a:pt x="216511" y="576387"/>
                  </a:cubicBezTo>
                  <a:cubicBezTo>
                    <a:pt x="219647" y="568545"/>
                    <a:pt x="223830" y="560703"/>
                    <a:pt x="228535" y="553383"/>
                  </a:cubicBezTo>
                  <a:cubicBezTo>
                    <a:pt x="237423" y="539268"/>
                    <a:pt x="237423" y="537176"/>
                    <a:pt x="225398" y="524629"/>
                  </a:cubicBezTo>
                  <a:cubicBezTo>
                    <a:pt x="233240" y="507899"/>
                    <a:pt x="240560" y="490647"/>
                    <a:pt x="248402" y="474440"/>
                  </a:cubicBezTo>
                  <a:cubicBezTo>
                    <a:pt x="255721" y="459278"/>
                    <a:pt x="266177" y="447254"/>
                    <a:pt x="281339" y="439411"/>
                  </a:cubicBezTo>
                  <a:cubicBezTo>
                    <a:pt x="286567" y="436797"/>
                    <a:pt x="289704" y="433661"/>
                    <a:pt x="287090" y="426864"/>
                  </a:cubicBezTo>
                  <a:cubicBezTo>
                    <a:pt x="286044" y="424250"/>
                    <a:pt x="288135" y="419022"/>
                    <a:pt x="290226" y="416931"/>
                  </a:cubicBezTo>
                  <a:cubicBezTo>
                    <a:pt x="339893" y="370924"/>
                    <a:pt x="387469" y="323348"/>
                    <a:pt x="439749" y="281001"/>
                  </a:cubicBezTo>
                  <a:cubicBezTo>
                    <a:pt x="486279" y="243359"/>
                    <a:pt x="531763" y="203625"/>
                    <a:pt x="585090" y="174871"/>
                  </a:cubicBezTo>
                  <a:cubicBezTo>
                    <a:pt x="594500" y="169643"/>
                    <a:pt x="602342" y="162324"/>
                    <a:pt x="611230" y="157095"/>
                  </a:cubicBezTo>
                  <a:cubicBezTo>
                    <a:pt x="615413" y="154481"/>
                    <a:pt x="620641" y="153959"/>
                    <a:pt x="625346" y="152913"/>
                  </a:cubicBezTo>
                  <a:cubicBezTo>
                    <a:pt x="627960" y="152390"/>
                    <a:pt x="630574" y="151867"/>
                    <a:pt x="632665" y="150822"/>
                  </a:cubicBezTo>
                  <a:cubicBezTo>
                    <a:pt x="685992" y="111611"/>
                    <a:pt x="747160" y="89653"/>
                    <a:pt x="807806" y="66127"/>
                  </a:cubicBezTo>
                  <a:cubicBezTo>
                    <a:pt x="818785" y="61945"/>
                    <a:pt x="829764" y="57762"/>
                    <a:pt x="840743" y="53580"/>
                  </a:cubicBezTo>
                  <a:cubicBezTo>
                    <a:pt x="861655" y="45215"/>
                    <a:pt x="881522" y="36850"/>
                    <a:pt x="905048" y="37895"/>
                  </a:cubicBezTo>
                  <a:cubicBezTo>
                    <a:pt x="916550" y="38418"/>
                    <a:pt x="928574" y="34759"/>
                    <a:pt x="939030" y="30053"/>
                  </a:cubicBezTo>
                  <a:cubicBezTo>
                    <a:pt x="979287" y="12801"/>
                    <a:pt x="1021634" y="8095"/>
                    <a:pt x="1063981" y="4436"/>
                  </a:cubicBezTo>
                  <a:cubicBezTo>
                    <a:pt x="1122013" y="-270"/>
                    <a:pt x="1180567" y="-2361"/>
                    <a:pt x="1238599" y="3913"/>
                  </a:cubicBezTo>
                  <a:cubicBezTo>
                    <a:pt x="1417922" y="24302"/>
                    <a:pt x="1590448" y="66650"/>
                    <a:pt x="1744154" y="166506"/>
                  </a:cubicBezTo>
                  <a:cubicBezTo>
                    <a:pt x="1799049" y="202057"/>
                    <a:pt x="1849761" y="242313"/>
                    <a:pt x="1895245" y="289889"/>
                  </a:cubicBezTo>
                  <a:cubicBezTo>
                    <a:pt x="1899950" y="294594"/>
                    <a:pt x="1902564" y="299299"/>
                    <a:pt x="1901519" y="306618"/>
                  </a:cubicBezTo>
                  <a:cubicBezTo>
                    <a:pt x="1900996" y="311324"/>
                    <a:pt x="1903610" y="316552"/>
                    <a:pt x="1905178" y="321780"/>
                  </a:cubicBezTo>
                  <a:cubicBezTo>
                    <a:pt x="1890017" y="320211"/>
                    <a:pt x="1873810" y="318120"/>
                    <a:pt x="1858126" y="316552"/>
                  </a:cubicBezTo>
                  <a:cubicBezTo>
                    <a:pt x="1857603" y="331713"/>
                    <a:pt x="1860217" y="333282"/>
                    <a:pt x="1883743" y="332236"/>
                  </a:cubicBezTo>
                  <a:cubicBezTo>
                    <a:pt x="1886357" y="338510"/>
                    <a:pt x="1888971" y="344261"/>
                    <a:pt x="1891586" y="349489"/>
                  </a:cubicBezTo>
                  <a:cubicBezTo>
                    <a:pt x="1906224" y="346875"/>
                    <a:pt x="1919294" y="344261"/>
                    <a:pt x="1931842" y="343215"/>
                  </a:cubicBezTo>
                  <a:cubicBezTo>
                    <a:pt x="1936547" y="342692"/>
                    <a:pt x="1942298" y="344783"/>
                    <a:pt x="1945435" y="347920"/>
                  </a:cubicBezTo>
                  <a:cubicBezTo>
                    <a:pt x="2043200" y="442548"/>
                    <a:pt x="2115870" y="552338"/>
                    <a:pt x="2151944" y="684608"/>
                  </a:cubicBezTo>
                  <a:cubicBezTo>
                    <a:pt x="2153512" y="690359"/>
                    <a:pt x="2158740" y="696633"/>
                    <a:pt x="2163968" y="700292"/>
                  </a:cubicBezTo>
                  <a:cubicBezTo>
                    <a:pt x="2172856" y="706043"/>
                    <a:pt x="2177038" y="713362"/>
                    <a:pt x="2179652" y="723819"/>
                  </a:cubicBezTo>
                  <a:cubicBezTo>
                    <a:pt x="2191154" y="763552"/>
                    <a:pt x="2205270" y="802763"/>
                    <a:pt x="2216772" y="843019"/>
                  </a:cubicBezTo>
                  <a:cubicBezTo>
                    <a:pt x="2239775" y="923008"/>
                    <a:pt x="2257028" y="1004043"/>
                    <a:pt x="2263824" y="1086647"/>
                  </a:cubicBezTo>
                  <a:cubicBezTo>
                    <a:pt x="2267484" y="1129517"/>
                    <a:pt x="2261210" y="1171342"/>
                    <a:pt x="2236116" y="1208461"/>
                  </a:cubicBezTo>
                  <a:cubicBezTo>
                    <a:pt x="2234547" y="1211075"/>
                    <a:pt x="2234024" y="1215780"/>
                    <a:pt x="2235070" y="1218917"/>
                  </a:cubicBezTo>
                  <a:cubicBezTo>
                    <a:pt x="2244481" y="1241398"/>
                    <a:pt x="2243958" y="1263879"/>
                    <a:pt x="2235593" y="1286359"/>
                  </a:cubicBezTo>
                  <a:cubicBezTo>
                    <a:pt x="2228273" y="1306749"/>
                    <a:pt x="2219386" y="1327138"/>
                    <a:pt x="2211544" y="1347528"/>
                  </a:cubicBezTo>
                  <a:cubicBezTo>
                    <a:pt x="2202133" y="1371577"/>
                    <a:pt x="2199519" y="1395626"/>
                    <a:pt x="2208407" y="1420721"/>
                  </a:cubicBezTo>
                  <a:cubicBezTo>
                    <a:pt x="2213112" y="1434314"/>
                    <a:pt x="2212589" y="1447384"/>
                    <a:pt x="2208407" y="1462023"/>
                  </a:cubicBezTo>
                  <a:cubicBezTo>
                    <a:pt x="2204747" y="1474570"/>
                    <a:pt x="2204224" y="1488163"/>
                    <a:pt x="2203701" y="1501233"/>
                  </a:cubicBezTo>
                  <a:cubicBezTo>
                    <a:pt x="2201087" y="1556651"/>
                    <a:pt x="2200565" y="1612068"/>
                    <a:pt x="2195859" y="1666963"/>
                  </a:cubicBezTo>
                  <a:cubicBezTo>
                    <a:pt x="2192722" y="1706696"/>
                    <a:pt x="2185403" y="1746430"/>
                    <a:pt x="2177561" y="1785640"/>
                  </a:cubicBezTo>
                  <a:cubicBezTo>
                    <a:pt x="2172856" y="1808644"/>
                    <a:pt x="2162923" y="1829556"/>
                    <a:pt x="2138351" y="1844195"/>
                  </a:cubicBezTo>
                  <a:cubicBezTo>
                    <a:pt x="2136259" y="1836875"/>
                    <a:pt x="2131554" y="1830079"/>
                    <a:pt x="2133122" y="1824328"/>
                  </a:cubicBezTo>
                  <a:cubicBezTo>
                    <a:pt x="2140442" y="1793483"/>
                    <a:pt x="2134691" y="1763682"/>
                    <a:pt x="2125803" y="1733883"/>
                  </a:cubicBezTo>
                  <a:cubicBezTo>
                    <a:pt x="2121621" y="1719244"/>
                    <a:pt x="2124758" y="1703037"/>
                    <a:pt x="2123712" y="1687353"/>
                  </a:cubicBezTo>
                  <a:cubicBezTo>
                    <a:pt x="2123189" y="1675328"/>
                    <a:pt x="2122666" y="1663304"/>
                    <a:pt x="2120575" y="1651279"/>
                  </a:cubicBezTo>
                  <a:cubicBezTo>
                    <a:pt x="2117961" y="1637686"/>
                    <a:pt x="2108551" y="1631412"/>
                    <a:pt x="2096526" y="1631412"/>
                  </a:cubicBezTo>
                  <a:cubicBezTo>
                    <a:pt x="2085547" y="1631412"/>
                    <a:pt x="2078750" y="1637163"/>
                    <a:pt x="2075614" y="1651279"/>
                  </a:cubicBezTo>
                  <a:cubicBezTo>
                    <a:pt x="2073000" y="1662258"/>
                    <a:pt x="2071954" y="1673760"/>
                    <a:pt x="2070386" y="1684739"/>
                  </a:cubicBezTo>
                  <a:cubicBezTo>
                    <a:pt x="2069863" y="1689444"/>
                    <a:pt x="2068817" y="1693626"/>
                    <a:pt x="2066726" y="1697809"/>
                  </a:cubicBezTo>
                  <a:cubicBezTo>
                    <a:pt x="2060975" y="1713493"/>
                    <a:pt x="2053656" y="1714539"/>
                    <a:pt x="2042154" y="1703037"/>
                  </a:cubicBezTo>
                  <a:cubicBezTo>
                    <a:pt x="2040586" y="1700946"/>
                    <a:pt x="2037972" y="1699900"/>
                    <a:pt x="2034835" y="1697286"/>
                  </a:cubicBezTo>
                  <a:cubicBezTo>
                    <a:pt x="2011308" y="1723426"/>
                    <a:pt x="1983599" y="1744862"/>
                    <a:pt x="1967393" y="1776753"/>
                  </a:cubicBezTo>
                  <a:cubicBezTo>
                    <a:pt x="1965301" y="1780412"/>
                    <a:pt x="1963733" y="1784072"/>
                    <a:pt x="1960596" y="1787209"/>
                  </a:cubicBezTo>
                  <a:cubicBezTo>
                    <a:pt x="1907792" y="1848377"/>
                    <a:pt x="1855512" y="1909546"/>
                    <a:pt x="1801663" y="1969669"/>
                  </a:cubicBezTo>
                  <a:cubicBezTo>
                    <a:pt x="1766634" y="2008879"/>
                    <a:pt x="1728470" y="2045476"/>
                    <a:pt x="1691350" y="2082595"/>
                  </a:cubicBezTo>
                  <a:cubicBezTo>
                    <a:pt x="1684554" y="2089392"/>
                    <a:pt x="1675666" y="2094097"/>
                    <a:pt x="1667301" y="2099325"/>
                  </a:cubicBezTo>
                  <a:cubicBezTo>
                    <a:pt x="1642206" y="2115009"/>
                    <a:pt x="1616066" y="2130171"/>
                    <a:pt x="1591494" y="2146900"/>
                  </a:cubicBezTo>
                  <a:cubicBezTo>
                    <a:pt x="1560126" y="2167813"/>
                    <a:pt x="1527712" y="2184542"/>
                    <a:pt x="1489024" y="2186111"/>
                  </a:cubicBezTo>
                  <a:cubicBezTo>
                    <a:pt x="1486932" y="2186111"/>
                    <a:pt x="1484318" y="2186634"/>
                    <a:pt x="1482750" y="2188202"/>
                  </a:cubicBezTo>
                  <a:cubicBezTo>
                    <a:pt x="1467066" y="2201272"/>
                    <a:pt x="1446676" y="2199181"/>
                    <a:pt x="1428378" y="2203886"/>
                  </a:cubicBezTo>
                  <a:cubicBezTo>
                    <a:pt x="1422104" y="2205455"/>
                    <a:pt x="1414785" y="2203886"/>
                    <a:pt x="1407989" y="2203886"/>
                  </a:cubicBezTo>
                  <a:cubicBezTo>
                    <a:pt x="1407466" y="2200227"/>
                    <a:pt x="1407466" y="2199704"/>
                    <a:pt x="1407466" y="2199181"/>
                  </a:cubicBezTo>
                  <a:cubicBezTo>
                    <a:pt x="1412171" y="2189771"/>
                    <a:pt x="1415308" y="2178792"/>
                    <a:pt x="1406943" y="2171472"/>
                  </a:cubicBezTo>
                  <a:cubicBezTo>
                    <a:pt x="1398578" y="2164153"/>
                    <a:pt x="1388122" y="2169904"/>
                    <a:pt x="1379757" y="2175132"/>
                  </a:cubicBezTo>
                  <a:cubicBezTo>
                    <a:pt x="1375575" y="2177746"/>
                    <a:pt x="1371392" y="2180883"/>
                    <a:pt x="1367210" y="2182974"/>
                  </a:cubicBezTo>
                  <a:cubicBezTo>
                    <a:pt x="1355708" y="2188202"/>
                    <a:pt x="1346297" y="2183497"/>
                    <a:pt x="1344729" y="2171472"/>
                  </a:cubicBezTo>
                  <a:cubicBezTo>
                    <a:pt x="1343683" y="2161016"/>
                    <a:pt x="1338978" y="2161016"/>
                    <a:pt x="1330090" y="2162062"/>
                  </a:cubicBezTo>
                  <a:cubicBezTo>
                    <a:pt x="1296108" y="2166767"/>
                    <a:pt x="1261603" y="2170427"/>
                    <a:pt x="1231803" y="2174086"/>
                  </a:cubicBezTo>
                  <a:cubicBezTo>
                    <a:pt x="1225529" y="2162585"/>
                    <a:pt x="1221346" y="2154220"/>
                    <a:pt x="1216118" y="2146378"/>
                  </a:cubicBezTo>
                  <a:cubicBezTo>
                    <a:pt x="1215073" y="2144809"/>
                    <a:pt x="1209845" y="2143764"/>
                    <a:pt x="1207231" y="2144809"/>
                  </a:cubicBezTo>
                  <a:cubicBezTo>
                    <a:pt x="1187364" y="2150037"/>
                    <a:pt x="1168020" y="2155788"/>
                    <a:pt x="1148153" y="2161539"/>
                  </a:cubicBezTo>
                  <a:cubicBezTo>
                    <a:pt x="1155473" y="2177223"/>
                    <a:pt x="1147631" y="2190293"/>
                    <a:pt x="1126195" y="2195521"/>
                  </a:cubicBezTo>
                  <a:cubicBezTo>
                    <a:pt x="1118876" y="2197090"/>
                    <a:pt x="1106329" y="2191862"/>
                    <a:pt x="1101624" y="2185588"/>
                  </a:cubicBezTo>
                  <a:cubicBezTo>
                    <a:pt x="1096918" y="2179314"/>
                    <a:pt x="1099010" y="2167813"/>
                    <a:pt x="1097441" y="2155788"/>
                  </a:cubicBezTo>
                  <a:cubicBezTo>
                    <a:pt x="1081757" y="2164676"/>
                    <a:pt x="1060322" y="2159971"/>
                    <a:pt x="1053525" y="2181928"/>
                  </a:cubicBezTo>
                  <a:cubicBezTo>
                    <a:pt x="1052480" y="2184542"/>
                    <a:pt x="1046206" y="2187156"/>
                    <a:pt x="1042023" y="2187156"/>
                  </a:cubicBezTo>
                  <a:cubicBezTo>
                    <a:pt x="1022157" y="2187679"/>
                    <a:pt x="1001767" y="2186634"/>
                    <a:pt x="981901" y="2187156"/>
                  </a:cubicBezTo>
                  <a:cubicBezTo>
                    <a:pt x="955237" y="2187679"/>
                    <a:pt x="928574" y="2189248"/>
                    <a:pt x="901388" y="2190293"/>
                  </a:cubicBezTo>
                  <a:cubicBezTo>
                    <a:pt x="899820" y="2190293"/>
                    <a:pt x="898251" y="2190816"/>
                    <a:pt x="897206" y="2191339"/>
                  </a:cubicBezTo>
                  <a:cubicBezTo>
                    <a:pt x="883090" y="2199181"/>
                    <a:pt x="869497" y="2211728"/>
                    <a:pt x="854858" y="2213297"/>
                  </a:cubicBezTo>
                  <a:cubicBezTo>
                    <a:pt x="838651" y="2214865"/>
                    <a:pt x="824013" y="2215911"/>
                    <a:pt x="809374" y="2223230"/>
                  </a:cubicBezTo>
                  <a:cubicBezTo>
                    <a:pt x="804146" y="2225844"/>
                    <a:pt x="797872" y="2227413"/>
                    <a:pt x="792122" y="2228458"/>
                  </a:cubicBezTo>
                  <a:cubicBezTo>
                    <a:pt x="777483" y="2231072"/>
                    <a:pt x="776437" y="2229504"/>
                    <a:pt x="773300" y="2214865"/>
                  </a:cubicBezTo>
                  <a:cubicBezTo>
                    <a:pt x="772255" y="2211206"/>
                    <a:pt x="766504" y="2205978"/>
                    <a:pt x="762844" y="2205978"/>
                  </a:cubicBezTo>
                  <a:cubicBezTo>
                    <a:pt x="739841" y="2207023"/>
                    <a:pt x="735136" y="2190816"/>
                    <a:pt x="729385" y="2174086"/>
                  </a:cubicBezTo>
                  <a:cubicBezTo>
                    <a:pt x="724679" y="2158925"/>
                    <a:pt x="718406" y="2144286"/>
                    <a:pt x="711086" y="2130171"/>
                  </a:cubicBezTo>
                  <a:cubicBezTo>
                    <a:pt x="704290" y="2117623"/>
                    <a:pt x="694879" y="2108735"/>
                    <a:pt x="677627" y="2110304"/>
                  </a:cubicBezTo>
                  <a:cubicBezTo>
                    <a:pt x="659851" y="2111872"/>
                    <a:pt x="645213" y="2101939"/>
                    <a:pt x="632143" y="2089914"/>
                  </a:cubicBezTo>
                  <a:cubicBezTo>
                    <a:pt x="630051" y="2087823"/>
                    <a:pt x="628483" y="2082072"/>
                    <a:pt x="629528" y="2078935"/>
                  </a:cubicBezTo>
                  <a:cubicBezTo>
                    <a:pt x="633711" y="2067434"/>
                    <a:pt x="638939" y="2055932"/>
                    <a:pt x="644690" y="2044953"/>
                  </a:cubicBezTo>
                  <a:cubicBezTo>
                    <a:pt x="650441" y="2033974"/>
                    <a:pt x="652532" y="2024563"/>
                    <a:pt x="643121" y="2013062"/>
                  </a:cubicBezTo>
                  <a:cubicBezTo>
                    <a:pt x="634234" y="2002605"/>
                    <a:pt x="629528" y="1988490"/>
                    <a:pt x="622209" y="1976988"/>
                  </a:cubicBezTo>
                  <a:cubicBezTo>
                    <a:pt x="616458" y="1967577"/>
                    <a:pt x="608616" y="1959735"/>
                    <a:pt x="601297" y="1950848"/>
                  </a:cubicBezTo>
                  <a:cubicBezTo>
                    <a:pt x="599728" y="1951370"/>
                    <a:pt x="598160" y="1951893"/>
                    <a:pt x="596069" y="1952416"/>
                  </a:cubicBezTo>
                  <a:cubicBezTo>
                    <a:pt x="596069" y="1959735"/>
                    <a:pt x="595546" y="1967055"/>
                    <a:pt x="596069" y="1974374"/>
                  </a:cubicBezTo>
                  <a:cubicBezTo>
                    <a:pt x="597637" y="1996855"/>
                    <a:pt x="599206" y="2019335"/>
                    <a:pt x="592409" y="2041816"/>
                  </a:cubicBezTo>
                  <a:cubicBezTo>
                    <a:pt x="590841" y="2047044"/>
                    <a:pt x="598683" y="2055409"/>
                    <a:pt x="603911" y="2065342"/>
                  </a:cubicBezTo>
                  <a:cubicBezTo>
                    <a:pt x="600251" y="2071616"/>
                    <a:pt x="593978" y="2081549"/>
                    <a:pt x="588227" y="2090960"/>
                  </a:cubicBezTo>
                  <a:cubicBezTo>
                    <a:pt x="578293" y="2085732"/>
                    <a:pt x="568883" y="2081549"/>
                    <a:pt x="560518" y="2075799"/>
                  </a:cubicBezTo>
                  <a:cubicBezTo>
                    <a:pt x="552153" y="2070570"/>
                    <a:pt x="544834" y="2064297"/>
                    <a:pt x="535946" y="2057500"/>
                  </a:cubicBezTo>
                  <a:cubicBezTo>
                    <a:pt x="524967" y="2062728"/>
                    <a:pt x="524967" y="2083118"/>
                    <a:pt x="506669" y="2084163"/>
                  </a:cubicBezTo>
                  <a:cubicBezTo>
                    <a:pt x="508760" y="2062205"/>
                    <a:pt x="494121" y="2050704"/>
                    <a:pt x="478437" y="2039725"/>
                  </a:cubicBezTo>
                  <a:cubicBezTo>
                    <a:pt x="465890" y="2030837"/>
                    <a:pt x="457002" y="2020904"/>
                    <a:pt x="451774" y="2005742"/>
                  </a:cubicBezTo>
                  <a:cubicBezTo>
                    <a:pt x="448637" y="1996855"/>
                    <a:pt x="438704" y="1989012"/>
                    <a:pt x="430339" y="1983262"/>
                  </a:cubicBezTo>
                  <a:cubicBezTo>
                    <a:pt x="423542" y="1978556"/>
                    <a:pt x="417269" y="1975419"/>
                    <a:pt x="418314" y="1966009"/>
                  </a:cubicBezTo>
                  <a:cubicBezTo>
                    <a:pt x="418314" y="1965486"/>
                    <a:pt x="418314" y="1964963"/>
                    <a:pt x="418314" y="1964963"/>
                  </a:cubicBezTo>
                  <a:cubicBezTo>
                    <a:pt x="408381" y="1957121"/>
                    <a:pt x="398970" y="1948756"/>
                    <a:pt x="387991" y="1941960"/>
                  </a:cubicBezTo>
                  <a:cubicBezTo>
                    <a:pt x="385900" y="1940391"/>
                    <a:pt x="378581" y="1945097"/>
                    <a:pt x="374921" y="1948234"/>
                  </a:cubicBezTo>
                  <a:cubicBezTo>
                    <a:pt x="364465" y="1957121"/>
                    <a:pt x="359760" y="1956076"/>
                    <a:pt x="356100" y="1943528"/>
                  </a:cubicBezTo>
                  <a:cubicBezTo>
                    <a:pt x="352963" y="1932026"/>
                    <a:pt x="350872" y="1920525"/>
                    <a:pt x="347212" y="1909546"/>
                  </a:cubicBezTo>
                  <a:cubicBezTo>
                    <a:pt x="345121" y="1901704"/>
                    <a:pt x="341462" y="1894384"/>
                    <a:pt x="337802" y="1884974"/>
                  </a:cubicBezTo>
                  <a:cubicBezTo>
                    <a:pt x="333619" y="1890725"/>
                    <a:pt x="332051" y="1895430"/>
                    <a:pt x="328391" y="1897521"/>
                  </a:cubicBezTo>
                  <a:cubicBezTo>
                    <a:pt x="322118" y="1900135"/>
                    <a:pt x="315321" y="1901704"/>
                    <a:pt x="308525" y="1902226"/>
                  </a:cubicBezTo>
                  <a:cubicBezTo>
                    <a:pt x="307479" y="1902226"/>
                    <a:pt x="305388" y="1894384"/>
                    <a:pt x="304342" y="1890202"/>
                  </a:cubicBezTo>
                  <a:cubicBezTo>
                    <a:pt x="301205" y="1879746"/>
                    <a:pt x="298069" y="1869290"/>
                    <a:pt x="294409" y="1858833"/>
                  </a:cubicBezTo>
                  <a:cubicBezTo>
                    <a:pt x="291272" y="1849423"/>
                    <a:pt x="287090" y="1840535"/>
                    <a:pt x="283430" y="1831647"/>
                  </a:cubicBezTo>
                  <a:cubicBezTo>
                    <a:pt x="279770" y="1822237"/>
                    <a:pt x="278725" y="1814395"/>
                    <a:pt x="289704" y="1807598"/>
                  </a:cubicBezTo>
                  <a:cubicBezTo>
                    <a:pt x="299114" y="1801847"/>
                    <a:pt x="301728" y="1790869"/>
                    <a:pt x="298591" y="1780412"/>
                  </a:cubicBezTo>
                  <a:cubicBezTo>
                    <a:pt x="296500" y="1772047"/>
                    <a:pt x="292841" y="1762114"/>
                    <a:pt x="286567" y="1757932"/>
                  </a:cubicBezTo>
                  <a:cubicBezTo>
                    <a:pt x="272974" y="1749044"/>
                    <a:pt x="274542" y="1737542"/>
                    <a:pt x="275065" y="1724472"/>
                  </a:cubicBezTo>
                  <a:cubicBezTo>
                    <a:pt x="276111" y="1687875"/>
                    <a:pt x="269314" y="1652325"/>
                    <a:pt x="257812" y="1617296"/>
                  </a:cubicBezTo>
                  <a:cubicBezTo>
                    <a:pt x="256244" y="1613114"/>
                    <a:pt x="258335" y="1607886"/>
                    <a:pt x="258858" y="1603181"/>
                  </a:cubicBezTo>
                  <a:cubicBezTo>
                    <a:pt x="259904" y="1593247"/>
                    <a:pt x="261995" y="1583314"/>
                    <a:pt x="261995" y="1573381"/>
                  </a:cubicBezTo>
                  <a:cubicBezTo>
                    <a:pt x="261995" y="1566061"/>
                    <a:pt x="258335" y="1558742"/>
                    <a:pt x="257290" y="1551423"/>
                  </a:cubicBezTo>
                  <a:cubicBezTo>
                    <a:pt x="256244" y="1544103"/>
                    <a:pt x="257290" y="1536261"/>
                    <a:pt x="257290" y="1528942"/>
                  </a:cubicBezTo>
                  <a:cubicBezTo>
                    <a:pt x="258335" y="1528419"/>
                    <a:pt x="259904" y="1527896"/>
                    <a:pt x="260949" y="1527896"/>
                  </a:cubicBezTo>
                  <a:cubicBezTo>
                    <a:pt x="267746" y="1536261"/>
                    <a:pt x="275588" y="1543581"/>
                    <a:pt x="281862" y="1552468"/>
                  </a:cubicBezTo>
                  <a:cubicBezTo>
                    <a:pt x="302774" y="1582791"/>
                    <a:pt x="323163" y="1613114"/>
                    <a:pt x="343553" y="1643437"/>
                  </a:cubicBezTo>
                  <a:cubicBezTo>
                    <a:pt x="364465" y="1674283"/>
                    <a:pt x="387991" y="1703037"/>
                    <a:pt x="420928" y="1722381"/>
                  </a:cubicBezTo>
                  <a:cubicBezTo>
                    <a:pt x="423020" y="1723426"/>
                    <a:pt x="424588" y="1724995"/>
                    <a:pt x="425634" y="1727086"/>
                  </a:cubicBezTo>
                  <a:cubicBezTo>
                    <a:pt x="444977" y="1763160"/>
                    <a:pt x="476346" y="1788254"/>
                    <a:pt x="506146" y="1813872"/>
                  </a:cubicBezTo>
                  <a:cubicBezTo>
                    <a:pt x="532286" y="1835830"/>
                    <a:pt x="557381" y="1858833"/>
                    <a:pt x="574634" y="1889156"/>
                  </a:cubicBezTo>
                  <a:cubicBezTo>
                    <a:pt x="576725" y="1892816"/>
                    <a:pt x="581430" y="1894907"/>
                    <a:pt x="585090" y="1896998"/>
                  </a:cubicBezTo>
                  <a:cubicBezTo>
                    <a:pt x="622732" y="1918433"/>
                    <a:pt x="660897" y="1939346"/>
                    <a:pt x="698539" y="1961304"/>
                  </a:cubicBezTo>
                  <a:cubicBezTo>
                    <a:pt x="706381" y="1965486"/>
                    <a:pt x="712655" y="1969669"/>
                    <a:pt x="721543" y="1964441"/>
                  </a:cubicBezTo>
                  <a:cubicBezTo>
                    <a:pt x="723111" y="1963395"/>
                    <a:pt x="728862" y="1965486"/>
                    <a:pt x="730430" y="1967577"/>
                  </a:cubicBezTo>
                  <a:cubicBezTo>
                    <a:pt x="738272" y="1982216"/>
                    <a:pt x="750820" y="1990058"/>
                    <a:pt x="766504" y="1992149"/>
                  </a:cubicBezTo>
                  <a:cubicBezTo>
                    <a:pt x="802055" y="1997377"/>
                    <a:pt x="833946" y="2010448"/>
                    <a:pt x="865837" y="2025609"/>
                  </a:cubicBezTo>
                  <a:cubicBezTo>
                    <a:pt x="905571" y="2044953"/>
                    <a:pt x="948964" y="2050704"/>
                    <a:pt x="991834" y="2059069"/>
                  </a:cubicBezTo>
                  <a:cubicBezTo>
                    <a:pt x="1056662" y="2071616"/>
                    <a:pt x="1122013" y="2079458"/>
                    <a:pt x="1188410" y="2077890"/>
                  </a:cubicBezTo>
                  <a:cubicBezTo>
                    <a:pt x="1237031" y="2076844"/>
                    <a:pt x="1285129" y="2073184"/>
                    <a:pt x="1333750" y="2069002"/>
                  </a:cubicBezTo>
                  <a:cubicBezTo>
                    <a:pt x="1348911" y="2067434"/>
                    <a:pt x="1363550" y="2061683"/>
                    <a:pt x="1377666" y="2055409"/>
                  </a:cubicBezTo>
                  <a:cubicBezTo>
                    <a:pt x="1397533" y="2045998"/>
                    <a:pt x="1416876" y="2039202"/>
                    <a:pt x="1439357" y="2039725"/>
                  </a:cubicBezTo>
                  <a:cubicBezTo>
                    <a:pt x="1448768" y="2039725"/>
                    <a:pt x="1460269" y="2030837"/>
                    <a:pt x="1467589" y="2022995"/>
                  </a:cubicBezTo>
                  <a:cubicBezTo>
                    <a:pt x="1475954" y="2014107"/>
                    <a:pt x="1484318" y="2010970"/>
                    <a:pt x="1496343" y="2010970"/>
                  </a:cubicBezTo>
                  <a:cubicBezTo>
                    <a:pt x="1527712" y="2010448"/>
                    <a:pt x="1556989" y="2001037"/>
                    <a:pt x="1584175" y="1986398"/>
                  </a:cubicBezTo>
                  <a:cubicBezTo>
                    <a:pt x="1617112" y="1968623"/>
                    <a:pt x="1650571" y="1951370"/>
                    <a:pt x="1682985" y="1933072"/>
                  </a:cubicBezTo>
                  <a:cubicBezTo>
                    <a:pt x="1689782" y="1929412"/>
                    <a:pt x="1693441" y="1920525"/>
                    <a:pt x="1698669" y="1914251"/>
                  </a:cubicBezTo>
                  <a:cubicBezTo>
                    <a:pt x="1700761" y="1911637"/>
                    <a:pt x="1702329" y="1907977"/>
                    <a:pt x="1704943" y="1906409"/>
                  </a:cubicBezTo>
                  <a:cubicBezTo>
                    <a:pt x="1741017" y="1887065"/>
                    <a:pt x="1767680" y="1856742"/>
                    <a:pt x="1795389" y="1827988"/>
                  </a:cubicBezTo>
                  <a:cubicBezTo>
                    <a:pt x="1816824" y="1806030"/>
                    <a:pt x="1839305" y="1785118"/>
                    <a:pt x="1860740" y="1763682"/>
                  </a:cubicBezTo>
                  <a:cubicBezTo>
                    <a:pt x="1862831" y="1761591"/>
                    <a:pt x="1864922" y="1759500"/>
                    <a:pt x="1866491" y="1756886"/>
                  </a:cubicBezTo>
                  <a:cubicBezTo>
                    <a:pt x="1883743" y="1727086"/>
                    <a:pt x="1900473" y="1697286"/>
                    <a:pt x="1918249" y="1667486"/>
                  </a:cubicBezTo>
                  <a:cubicBezTo>
                    <a:pt x="1938115" y="1634026"/>
                    <a:pt x="1954845" y="1599521"/>
                    <a:pt x="1960073" y="1560310"/>
                  </a:cubicBezTo>
                  <a:cubicBezTo>
                    <a:pt x="1963210" y="1536784"/>
                    <a:pt x="1960073" y="1514303"/>
                    <a:pt x="1953800" y="1491823"/>
                  </a:cubicBezTo>
                  <a:cubicBezTo>
                    <a:pt x="1943866" y="1457317"/>
                    <a:pt x="1941775" y="1422812"/>
                    <a:pt x="1951708" y="1387784"/>
                  </a:cubicBezTo>
                  <a:cubicBezTo>
                    <a:pt x="1953800" y="1380465"/>
                    <a:pt x="1954322" y="1372623"/>
                    <a:pt x="1954845" y="1365303"/>
                  </a:cubicBezTo>
                  <a:cubicBezTo>
                    <a:pt x="1956936" y="1330798"/>
                    <a:pt x="1963210" y="1297861"/>
                    <a:pt x="1980463" y="1267538"/>
                  </a:cubicBezTo>
                  <a:cubicBezTo>
                    <a:pt x="1989350" y="1251854"/>
                    <a:pt x="1990396" y="1234602"/>
                    <a:pt x="1983599" y="1218394"/>
                  </a:cubicBezTo>
                  <a:cubicBezTo>
                    <a:pt x="1975235" y="1198005"/>
                    <a:pt x="1965301" y="1177615"/>
                    <a:pt x="1954845" y="1158272"/>
                  </a:cubicBezTo>
                  <a:cubicBezTo>
                    <a:pt x="1941252" y="1132654"/>
                    <a:pt x="1927136" y="1107036"/>
                    <a:pt x="1912498" y="1081942"/>
                  </a:cubicBezTo>
                  <a:cubicBezTo>
                    <a:pt x="1908315" y="1075145"/>
                    <a:pt x="1901519" y="1069394"/>
                    <a:pt x="1896291" y="1063121"/>
                  </a:cubicBezTo>
                  <a:cubicBezTo>
                    <a:pt x="1857603" y="1015545"/>
                    <a:pt x="1820484" y="966924"/>
                    <a:pt x="1780750" y="919871"/>
                  </a:cubicBezTo>
                  <a:cubicBezTo>
                    <a:pt x="1754087" y="888503"/>
                    <a:pt x="1724810" y="859226"/>
                    <a:pt x="1697101" y="828380"/>
                  </a:cubicBezTo>
                  <a:cubicBezTo>
                    <a:pt x="1694487" y="825243"/>
                    <a:pt x="1693964" y="820538"/>
                    <a:pt x="1692396" y="816356"/>
                  </a:cubicBezTo>
                  <a:cubicBezTo>
                    <a:pt x="1690827" y="813219"/>
                    <a:pt x="1690305" y="808513"/>
                    <a:pt x="1687691" y="807468"/>
                  </a:cubicBezTo>
                  <a:cubicBezTo>
                    <a:pt x="1681417" y="803808"/>
                    <a:pt x="1674620" y="802240"/>
                    <a:pt x="1667824" y="799626"/>
                  </a:cubicBezTo>
                  <a:cubicBezTo>
                    <a:pt x="1654754" y="794398"/>
                    <a:pt x="1644298" y="786033"/>
                    <a:pt x="1641161" y="770871"/>
                  </a:cubicBezTo>
                  <a:cubicBezTo>
                    <a:pt x="1640638" y="767734"/>
                    <a:pt x="1636455" y="764075"/>
                    <a:pt x="1633319" y="761984"/>
                  </a:cubicBezTo>
                  <a:cubicBezTo>
                    <a:pt x="1612929" y="748913"/>
                    <a:pt x="1592017" y="736366"/>
                    <a:pt x="1571627" y="723296"/>
                  </a:cubicBezTo>
                  <a:cubicBezTo>
                    <a:pt x="1549147" y="709180"/>
                    <a:pt x="1528234" y="692973"/>
                    <a:pt x="1512550" y="668401"/>
                  </a:cubicBezTo>
                  <a:cubicBezTo>
                    <a:pt x="1528757" y="671538"/>
                    <a:pt x="1545487" y="674152"/>
                    <a:pt x="1561171" y="678334"/>
                  </a:cubicBezTo>
                  <a:cubicBezTo>
                    <a:pt x="1625999" y="695587"/>
                    <a:pt x="1680894" y="729570"/>
                    <a:pt x="1730038" y="775054"/>
                  </a:cubicBezTo>
                  <a:cubicBezTo>
                    <a:pt x="1734743" y="779236"/>
                    <a:pt x="1741540" y="781327"/>
                    <a:pt x="1747291" y="783941"/>
                  </a:cubicBezTo>
                  <a:cubicBezTo>
                    <a:pt x="1752519" y="786556"/>
                    <a:pt x="1758270" y="787601"/>
                    <a:pt x="1762452" y="791261"/>
                  </a:cubicBezTo>
                  <a:cubicBezTo>
                    <a:pt x="1789115" y="814264"/>
                    <a:pt x="1815256" y="838313"/>
                    <a:pt x="1841396" y="861840"/>
                  </a:cubicBezTo>
                  <a:cubicBezTo>
                    <a:pt x="1863877" y="882229"/>
                    <a:pt x="1882698" y="905756"/>
                    <a:pt x="1899428" y="931373"/>
                  </a:cubicBezTo>
                  <a:cubicBezTo>
                    <a:pt x="1915635" y="956991"/>
                    <a:pt x="1934978" y="981040"/>
                    <a:pt x="1953800" y="1005089"/>
                  </a:cubicBezTo>
                  <a:cubicBezTo>
                    <a:pt x="1958505" y="1011363"/>
                    <a:pt x="1965824" y="1016068"/>
                    <a:pt x="1974189" y="1023387"/>
                  </a:cubicBezTo>
                  <a:cubicBezTo>
                    <a:pt x="1976280" y="1015022"/>
                    <a:pt x="1979417" y="1009271"/>
                    <a:pt x="1979417" y="1003521"/>
                  </a:cubicBezTo>
                  <a:cubicBezTo>
                    <a:pt x="1979417" y="984177"/>
                    <a:pt x="1976280" y="966924"/>
                    <a:pt x="1956936" y="955422"/>
                  </a:cubicBezTo>
                  <a:cubicBezTo>
                    <a:pt x="1926614" y="937124"/>
                    <a:pt x="1905178" y="909415"/>
                    <a:pt x="1884789" y="880661"/>
                  </a:cubicBezTo>
                  <a:cubicBezTo>
                    <a:pt x="1871196" y="862363"/>
                    <a:pt x="1854989" y="845633"/>
                    <a:pt x="1840350" y="827857"/>
                  </a:cubicBezTo>
                  <a:cubicBezTo>
                    <a:pt x="1833554" y="819492"/>
                    <a:pt x="1827803" y="810605"/>
                    <a:pt x="1821007" y="802240"/>
                  </a:cubicBezTo>
                  <a:cubicBezTo>
                    <a:pt x="1810550" y="788647"/>
                    <a:pt x="1798003" y="778191"/>
                    <a:pt x="1782319" y="771917"/>
                  </a:cubicBezTo>
                  <a:cubicBezTo>
                    <a:pt x="1761406" y="763552"/>
                    <a:pt x="1745199" y="749436"/>
                    <a:pt x="1734743" y="729570"/>
                  </a:cubicBezTo>
                  <a:cubicBezTo>
                    <a:pt x="1718013" y="698201"/>
                    <a:pt x="1693441" y="675198"/>
                    <a:pt x="1664687" y="654808"/>
                  </a:cubicBezTo>
                  <a:cubicBezTo>
                    <a:pt x="1646389" y="642261"/>
                    <a:pt x="1629136" y="627622"/>
                    <a:pt x="1612406" y="612983"/>
                  </a:cubicBezTo>
                  <a:cubicBezTo>
                    <a:pt x="1605610" y="607233"/>
                    <a:pt x="1600382" y="598868"/>
                    <a:pt x="1597245" y="590503"/>
                  </a:cubicBezTo>
                  <a:cubicBezTo>
                    <a:pt x="1591494" y="575864"/>
                    <a:pt x="1583129" y="564885"/>
                    <a:pt x="1571105" y="555998"/>
                  </a:cubicBezTo>
                  <a:cubicBezTo>
                    <a:pt x="1562740" y="549724"/>
                    <a:pt x="1555420" y="542927"/>
                    <a:pt x="1547578" y="536131"/>
                  </a:cubicBezTo>
                  <a:cubicBezTo>
                    <a:pt x="1540782" y="530380"/>
                    <a:pt x="1537645" y="523583"/>
                    <a:pt x="1546010" y="515741"/>
                  </a:cubicBezTo>
                  <a:cubicBezTo>
                    <a:pt x="1547055" y="514696"/>
                    <a:pt x="1547055" y="512604"/>
                    <a:pt x="1548101" y="509990"/>
                  </a:cubicBezTo>
                  <a:cubicBezTo>
                    <a:pt x="1536599" y="509468"/>
                    <a:pt x="1524575" y="509468"/>
                    <a:pt x="1522483" y="495352"/>
                  </a:cubicBezTo>
                  <a:cubicBezTo>
                    <a:pt x="1523006" y="493783"/>
                    <a:pt x="1524052" y="492738"/>
                    <a:pt x="1524575" y="491169"/>
                  </a:cubicBezTo>
                  <a:cubicBezTo>
                    <a:pt x="1534508" y="496397"/>
                    <a:pt x="1546010" y="499534"/>
                    <a:pt x="1553329" y="506854"/>
                  </a:cubicBezTo>
                  <a:cubicBezTo>
                    <a:pt x="1580515" y="532994"/>
                    <a:pt x="1612406" y="549201"/>
                    <a:pt x="1647957" y="561226"/>
                  </a:cubicBezTo>
                  <a:cubicBezTo>
                    <a:pt x="1669392" y="568545"/>
                    <a:pt x="1689782" y="579524"/>
                    <a:pt x="1703898" y="598345"/>
                  </a:cubicBezTo>
                  <a:cubicBezTo>
                    <a:pt x="1705989" y="600959"/>
                    <a:pt x="1709126" y="602527"/>
                    <a:pt x="1712262" y="603573"/>
                  </a:cubicBezTo>
                  <a:cubicBezTo>
                    <a:pt x="1738403" y="612983"/>
                    <a:pt x="1760884" y="627099"/>
                    <a:pt x="1778659" y="649580"/>
                  </a:cubicBezTo>
                  <a:cubicBezTo>
                    <a:pt x="1782319" y="653762"/>
                    <a:pt x="1789638" y="654808"/>
                    <a:pt x="1795389" y="657945"/>
                  </a:cubicBezTo>
                  <a:cubicBezTo>
                    <a:pt x="1799049" y="660036"/>
                    <a:pt x="1802185" y="662650"/>
                    <a:pt x="1805322" y="665787"/>
                  </a:cubicBezTo>
                  <a:cubicBezTo>
                    <a:pt x="1816824" y="677289"/>
                    <a:pt x="1828326" y="689313"/>
                    <a:pt x="1839827" y="700815"/>
                  </a:cubicBezTo>
                  <a:cubicBezTo>
                    <a:pt x="1841396" y="699770"/>
                    <a:pt x="1842964" y="698724"/>
                    <a:pt x="1844533" y="697678"/>
                  </a:cubicBezTo>
                  <a:cubicBezTo>
                    <a:pt x="1841396" y="690882"/>
                    <a:pt x="1838782" y="684085"/>
                    <a:pt x="1835645" y="677289"/>
                  </a:cubicBezTo>
                  <a:cubicBezTo>
                    <a:pt x="1815256" y="634419"/>
                    <a:pt x="1794343" y="591548"/>
                    <a:pt x="1774477" y="548155"/>
                  </a:cubicBezTo>
                  <a:cubicBezTo>
                    <a:pt x="1766112" y="529857"/>
                    <a:pt x="1758792" y="511036"/>
                    <a:pt x="1751473" y="492738"/>
                  </a:cubicBezTo>
                  <a:cubicBezTo>
                    <a:pt x="1723241" y="421113"/>
                    <a:pt x="1674098" y="368832"/>
                    <a:pt x="1602996" y="337464"/>
                  </a:cubicBezTo>
                  <a:cubicBezTo>
                    <a:pt x="1572673" y="323871"/>
                    <a:pt x="1542350" y="311846"/>
                    <a:pt x="1512027" y="298776"/>
                  </a:cubicBezTo>
                  <a:cubicBezTo>
                    <a:pt x="1452427" y="273682"/>
                    <a:pt x="1392304" y="249110"/>
                    <a:pt x="1333750" y="222446"/>
                  </a:cubicBezTo>
                  <a:cubicBezTo>
                    <a:pt x="1294539" y="204671"/>
                    <a:pt x="1255852" y="187418"/>
                    <a:pt x="1214027" y="178008"/>
                  </a:cubicBezTo>
                  <a:cubicBezTo>
                    <a:pt x="1193638" y="173302"/>
                    <a:pt x="1174294" y="165983"/>
                    <a:pt x="1158087" y="151867"/>
                  </a:cubicBezTo>
                  <a:cubicBezTo>
                    <a:pt x="1155473" y="149776"/>
                    <a:pt x="1151290" y="148731"/>
                    <a:pt x="1147631" y="147685"/>
                  </a:cubicBezTo>
                  <a:cubicBezTo>
                    <a:pt x="1131946" y="144025"/>
                    <a:pt x="1115739" y="140888"/>
                    <a:pt x="1100055" y="136706"/>
                  </a:cubicBezTo>
                  <a:cubicBezTo>
                    <a:pt x="1096395" y="135660"/>
                    <a:pt x="1092736" y="133046"/>
                    <a:pt x="1090645" y="129909"/>
                  </a:cubicBezTo>
                  <a:cubicBezTo>
                    <a:pt x="1084894" y="122590"/>
                    <a:pt x="1078620" y="118931"/>
                    <a:pt x="1068687" y="118408"/>
                  </a:cubicBezTo>
                  <a:cubicBezTo>
                    <a:pt x="934848" y="111611"/>
                    <a:pt x="805192" y="133569"/>
                    <a:pt x="680241" y="181145"/>
                  </a:cubicBezTo>
                  <a:cubicBezTo>
                    <a:pt x="606525" y="209376"/>
                    <a:pt x="537514" y="245973"/>
                    <a:pt x="474255" y="292503"/>
                  </a:cubicBezTo>
                  <a:cubicBezTo>
                    <a:pt x="469549" y="295639"/>
                    <a:pt x="465367" y="299822"/>
                    <a:pt x="462753" y="304527"/>
                  </a:cubicBezTo>
                  <a:cubicBezTo>
                    <a:pt x="457525" y="312892"/>
                    <a:pt x="452820" y="320734"/>
                    <a:pt x="441318" y="320211"/>
                  </a:cubicBezTo>
                  <a:cubicBezTo>
                    <a:pt x="439227" y="320211"/>
                    <a:pt x="437135" y="322825"/>
                    <a:pt x="435567" y="324917"/>
                  </a:cubicBezTo>
                  <a:cubicBezTo>
                    <a:pt x="418837" y="357331"/>
                    <a:pt x="392174" y="381380"/>
                    <a:pt x="368648" y="407520"/>
                  </a:cubicBezTo>
                  <a:cubicBezTo>
                    <a:pt x="352963" y="424773"/>
                    <a:pt x="338848" y="444117"/>
                    <a:pt x="324209" y="461892"/>
                  </a:cubicBezTo>
                  <a:cubicBezTo>
                    <a:pt x="316890" y="470780"/>
                    <a:pt x="318458" y="479145"/>
                    <a:pt x="324732" y="488033"/>
                  </a:cubicBezTo>
                  <a:cubicBezTo>
                    <a:pt x="324732" y="488555"/>
                    <a:pt x="325255" y="488555"/>
                    <a:pt x="325255" y="489078"/>
                  </a:cubicBezTo>
                  <a:cubicBezTo>
                    <a:pt x="340939" y="507899"/>
                    <a:pt x="335711" y="516787"/>
                    <a:pt x="312184" y="527766"/>
                  </a:cubicBezTo>
                  <a:cubicBezTo>
                    <a:pt x="306433" y="530380"/>
                    <a:pt x="299114" y="531426"/>
                    <a:pt x="292318" y="531948"/>
                  </a:cubicBezTo>
                  <a:cubicBezTo>
                    <a:pt x="286044" y="532471"/>
                    <a:pt x="279770" y="531948"/>
                    <a:pt x="272974" y="531948"/>
                  </a:cubicBezTo>
                  <a:cubicBezTo>
                    <a:pt x="271928" y="539790"/>
                    <a:pt x="270883" y="547633"/>
                    <a:pt x="269314" y="555475"/>
                  </a:cubicBezTo>
                  <a:cubicBezTo>
                    <a:pt x="265132" y="573773"/>
                    <a:pt x="258335" y="590503"/>
                    <a:pt x="243697" y="604096"/>
                  </a:cubicBezTo>
                  <a:cubicBezTo>
                    <a:pt x="241605" y="606187"/>
                    <a:pt x="239514" y="610369"/>
                    <a:pt x="240037" y="613506"/>
                  </a:cubicBezTo>
                  <a:cubicBezTo>
                    <a:pt x="241605" y="635987"/>
                    <a:pt x="234809" y="655854"/>
                    <a:pt x="225398" y="675720"/>
                  </a:cubicBezTo>
                  <a:cubicBezTo>
                    <a:pt x="222262" y="681994"/>
                    <a:pt x="219647" y="688268"/>
                    <a:pt x="215988" y="694019"/>
                  </a:cubicBezTo>
                  <a:cubicBezTo>
                    <a:pt x="198735" y="722773"/>
                    <a:pt x="191939" y="754141"/>
                    <a:pt x="189847" y="787078"/>
                  </a:cubicBezTo>
                  <a:cubicBezTo>
                    <a:pt x="187233" y="823675"/>
                    <a:pt x="184097" y="860271"/>
                    <a:pt x="171026" y="895299"/>
                  </a:cubicBezTo>
                  <a:cubicBezTo>
                    <a:pt x="168935" y="901573"/>
                    <a:pt x="164230" y="907847"/>
                    <a:pt x="159525" y="912552"/>
                  </a:cubicBezTo>
                  <a:cubicBezTo>
                    <a:pt x="151683" y="920917"/>
                    <a:pt x="151160" y="926145"/>
                    <a:pt x="161093" y="931373"/>
                  </a:cubicBezTo>
                  <a:cubicBezTo>
                    <a:pt x="168412" y="935556"/>
                    <a:pt x="170504" y="940261"/>
                    <a:pt x="168935" y="948103"/>
                  </a:cubicBezTo>
                  <a:cubicBezTo>
                    <a:pt x="161616" y="987836"/>
                    <a:pt x="163707" y="1027047"/>
                    <a:pt x="167890" y="1066780"/>
                  </a:cubicBezTo>
                  <a:cubicBezTo>
                    <a:pt x="169981" y="1088738"/>
                    <a:pt x="171549" y="1110696"/>
                    <a:pt x="173118" y="1132654"/>
                  </a:cubicBezTo>
                  <a:cubicBezTo>
                    <a:pt x="173118" y="1136314"/>
                    <a:pt x="172595" y="1141542"/>
                    <a:pt x="169981" y="1143633"/>
                  </a:cubicBezTo>
                  <a:cubicBezTo>
                    <a:pt x="155342" y="1156180"/>
                    <a:pt x="153774" y="1172387"/>
                    <a:pt x="156388" y="1189117"/>
                  </a:cubicBezTo>
                  <a:cubicBezTo>
                    <a:pt x="159525" y="1208461"/>
                    <a:pt x="164230" y="1227805"/>
                    <a:pt x="167367" y="1247149"/>
                  </a:cubicBezTo>
                  <a:cubicBezTo>
                    <a:pt x="168935" y="1258651"/>
                    <a:pt x="168412" y="1270675"/>
                    <a:pt x="168935" y="1282177"/>
                  </a:cubicBezTo>
                  <a:cubicBezTo>
                    <a:pt x="172072" y="1290542"/>
                    <a:pt x="172595" y="1297338"/>
                    <a:pt x="173118" y="1305181"/>
                  </a:cubicBezTo>
                  <a:close/>
                  <a:moveTo>
                    <a:pt x="604434" y="1950325"/>
                  </a:moveTo>
                  <a:cubicBezTo>
                    <a:pt x="602342" y="1943005"/>
                    <a:pt x="601297" y="1937777"/>
                    <a:pt x="599728" y="1933072"/>
                  </a:cubicBezTo>
                  <a:cubicBezTo>
                    <a:pt x="598160" y="1929412"/>
                    <a:pt x="593978" y="1926798"/>
                    <a:pt x="592932" y="1923139"/>
                  </a:cubicBezTo>
                  <a:cubicBezTo>
                    <a:pt x="588749" y="1911637"/>
                    <a:pt x="583521" y="1908500"/>
                    <a:pt x="569406" y="1910591"/>
                  </a:cubicBezTo>
                  <a:cubicBezTo>
                    <a:pt x="574634" y="1921048"/>
                    <a:pt x="579862" y="1931504"/>
                    <a:pt x="586135" y="1943005"/>
                  </a:cubicBezTo>
                  <a:cubicBezTo>
                    <a:pt x="589272" y="1944574"/>
                    <a:pt x="595023" y="1946665"/>
                    <a:pt x="604434" y="1950325"/>
                  </a:cubicBezTo>
                  <a:close/>
                  <a:moveTo>
                    <a:pt x="302774" y="1825897"/>
                  </a:moveTo>
                  <a:cubicBezTo>
                    <a:pt x="304865" y="1843672"/>
                    <a:pt x="309048" y="1852037"/>
                    <a:pt x="314798" y="1850469"/>
                  </a:cubicBezTo>
                  <a:cubicBezTo>
                    <a:pt x="320026" y="1848900"/>
                    <a:pt x="325777" y="1844718"/>
                    <a:pt x="328914" y="1840535"/>
                  </a:cubicBezTo>
                  <a:cubicBezTo>
                    <a:pt x="331528" y="1836875"/>
                    <a:pt x="330483" y="1831125"/>
                    <a:pt x="331528" y="1826419"/>
                  </a:cubicBezTo>
                  <a:cubicBezTo>
                    <a:pt x="321072" y="1825897"/>
                    <a:pt x="312184" y="1825897"/>
                    <a:pt x="302774" y="1825897"/>
                  </a:cubicBezTo>
                  <a:close/>
                  <a:moveTo>
                    <a:pt x="916550" y="2147423"/>
                  </a:moveTo>
                  <a:cubicBezTo>
                    <a:pt x="931188" y="2144286"/>
                    <a:pt x="937985" y="2138535"/>
                    <a:pt x="933802" y="2131216"/>
                  </a:cubicBezTo>
                  <a:cubicBezTo>
                    <a:pt x="931188" y="2126511"/>
                    <a:pt x="923869" y="2121806"/>
                    <a:pt x="918118" y="2121806"/>
                  </a:cubicBezTo>
                  <a:cubicBezTo>
                    <a:pt x="911322" y="2121806"/>
                    <a:pt x="910799" y="2133307"/>
                    <a:pt x="916550" y="2147423"/>
                  </a:cubicBezTo>
                  <a:close/>
                  <a:moveTo>
                    <a:pt x="980332" y="2151083"/>
                  </a:moveTo>
                  <a:cubicBezTo>
                    <a:pt x="985560" y="2145332"/>
                    <a:pt x="988697" y="2141672"/>
                    <a:pt x="991834" y="2138013"/>
                  </a:cubicBezTo>
                  <a:cubicBezTo>
                    <a:pt x="991311" y="2136967"/>
                    <a:pt x="990266" y="2135921"/>
                    <a:pt x="989743" y="2134876"/>
                  </a:cubicBezTo>
                  <a:cubicBezTo>
                    <a:pt x="985037" y="2134353"/>
                    <a:pt x="980855" y="2134353"/>
                    <a:pt x="975104" y="2133830"/>
                  </a:cubicBezTo>
                  <a:cubicBezTo>
                    <a:pt x="977195" y="2139581"/>
                    <a:pt x="978241" y="2143241"/>
                    <a:pt x="980332" y="215108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CE242C-F62F-4897-9AE1-EA635131D23F}"/>
                </a:ext>
              </a:extLst>
            </p:cNvPr>
            <p:cNvSpPr/>
            <p:nvPr/>
          </p:nvSpPr>
          <p:spPr>
            <a:xfrm>
              <a:off x="6061426" y="546199"/>
              <a:ext cx="172526" cy="172526"/>
            </a:xfrm>
            <a:custGeom>
              <a:avLst/>
              <a:gdLst>
                <a:gd name="connsiteX0" fmla="*/ 0 w 172526"/>
                <a:gd name="connsiteY0" fmla="*/ 85223 h 172526"/>
                <a:gd name="connsiteX1" fmla="*/ 89923 w 172526"/>
                <a:gd name="connsiteY1" fmla="*/ 6 h 172526"/>
                <a:gd name="connsiteX2" fmla="*/ 176709 w 172526"/>
                <a:gd name="connsiteY2" fmla="*/ 82086 h 172526"/>
                <a:gd name="connsiteX3" fmla="*/ 174095 w 172526"/>
                <a:gd name="connsiteY3" fmla="*/ 97771 h 172526"/>
                <a:gd name="connsiteX4" fmla="*/ 93583 w 172526"/>
                <a:gd name="connsiteY4" fmla="*/ 170964 h 172526"/>
                <a:gd name="connsiteX5" fmla="*/ 0 w 172526"/>
                <a:gd name="connsiteY5" fmla="*/ 85223 h 17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26" h="172526">
                  <a:moveTo>
                    <a:pt x="0" y="85223"/>
                  </a:moveTo>
                  <a:cubicBezTo>
                    <a:pt x="0" y="39216"/>
                    <a:pt x="40256" y="528"/>
                    <a:pt x="89923" y="6"/>
                  </a:cubicBezTo>
                  <a:cubicBezTo>
                    <a:pt x="137498" y="-517"/>
                    <a:pt x="176186" y="35557"/>
                    <a:pt x="176709" y="82086"/>
                  </a:cubicBezTo>
                  <a:cubicBezTo>
                    <a:pt x="176709" y="87314"/>
                    <a:pt x="175663" y="92543"/>
                    <a:pt x="174095" y="97771"/>
                  </a:cubicBezTo>
                  <a:cubicBezTo>
                    <a:pt x="160502" y="136981"/>
                    <a:pt x="134362" y="163644"/>
                    <a:pt x="93583" y="170964"/>
                  </a:cubicBezTo>
                  <a:cubicBezTo>
                    <a:pt x="40256" y="181420"/>
                    <a:pt x="0" y="143778"/>
                    <a:pt x="0" y="8522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D08E7D-73FE-4635-B9CA-B99274CEC262}"/>
                </a:ext>
              </a:extLst>
            </p:cNvPr>
            <p:cNvSpPr/>
            <p:nvPr/>
          </p:nvSpPr>
          <p:spPr>
            <a:xfrm>
              <a:off x="6888031" y="1433586"/>
              <a:ext cx="99333" cy="214351"/>
            </a:xfrm>
            <a:custGeom>
              <a:avLst/>
              <a:gdLst>
                <a:gd name="connsiteX0" fmla="*/ 104514 w 99333"/>
                <a:gd name="connsiteY0" fmla="*/ 47920 h 214351"/>
                <a:gd name="connsiteX1" fmla="*/ 84125 w 99333"/>
                <a:gd name="connsiteY1" fmla="*/ 155096 h 214351"/>
                <a:gd name="connsiteX2" fmla="*/ 25570 w 99333"/>
                <a:gd name="connsiteY2" fmla="*/ 216264 h 214351"/>
                <a:gd name="connsiteX3" fmla="*/ 7795 w 99333"/>
                <a:gd name="connsiteY3" fmla="*/ 208945 h 214351"/>
                <a:gd name="connsiteX4" fmla="*/ 998 w 99333"/>
                <a:gd name="connsiteY4" fmla="*/ 181759 h 214351"/>
                <a:gd name="connsiteX5" fmla="*/ 36549 w 99333"/>
                <a:gd name="connsiteY5" fmla="*/ 46352 h 214351"/>
                <a:gd name="connsiteX6" fmla="*/ 62167 w 99333"/>
                <a:gd name="connsiteY6" fmla="*/ 6618 h 214351"/>
                <a:gd name="connsiteX7" fmla="*/ 72623 w 99333"/>
                <a:gd name="connsiteY7" fmla="*/ 345 h 214351"/>
                <a:gd name="connsiteX8" fmla="*/ 84648 w 99333"/>
                <a:gd name="connsiteY8" fmla="*/ 1913 h 214351"/>
                <a:gd name="connsiteX9" fmla="*/ 103469 w 99333"/>
                <a:gd name="connsiteY9" fmla="*/ 23348 h 214351"/>
                <a:gd name="connsiteX10" fmla="*/ 103469 w 99333"/>
                <a:gd name="connsiteY10" fmla="*/ 32236 h 214351"/>
                <a:gd name="connsiteX11" fmla="*/ 104514 w 99333"/>
                <a:gd name="connsiteY11" fmla="*/ 47920 h 21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333" h="214351">
                  <a:moveTo>
                    <a:pt x="104514" y="47920"/>
                  </a:moveTo>
                  <a:cubicBezTo>
                    <a:pt x="102946" y="86608"/>
                    <a:pt x="99286" y="121636"/>
                    <a:pt x="84125" y="155096"/>
                  </a:cubicBezTo>
                  <a:cubicBezTo>
                    <a:pt x="72100" y="182282"/>
                    <a:pt x="52756" y="202671"/>
                    <a:pt x="25570" y="216264"/>
                  </a:cubicBezTo>
                  <a:cubicBezTo>
                    <a:pt x="15637" y="220970"/>
                    <a:pt x="10409" y="218878"/>
                    <a:pt x="7795" y="208945"/>
                  </a:cubicBezTo>
                  <a:cubicBezTo>
                    <a:pt x="5181" y="200057"/>
                    <a:pt x="2044" y="190647"/>
                    <a:pt x="998" y="181759"/>
                  </a:cubicBezTo>
                  <a:cubicBezTo>
                    <a:pt x="-2661" y="132615"/>
                    <a:pt x="2567" y="86085"/>
                    <a:pt x="36549" y="46352"/>
                  </a:cubicBezTo>
                  <a:cubicBezTo>
                    <a:pt x="47006" y="34327"/>
                    <a:pt x="53279" y="19689"/>
                    <a:pt x="62167" y="6618"/>
                  </a:cubicBezTo>
                  <a:cubicBezTo>
                    <a:pt x="64258" y="3482"/>
                    <a:pt x="68441" y="1390"/>
                    <a:pt x="72623" y="345"/>
                  </a:cubicBezTo>
                  <a:cubicBezTo>
                    <a:pt x="76283" y="-701"/>
                    <a:pt x="80988" y="868"/>
                    <a:pt x="84648" y="1913"/>
                  </a:cubicBezTo>
                  <a:cubicBezTo>
                    <a:pt x="99809" y="5050"/>
                    <a:pt x="102946" y="8187"/>
                    <a:pt x="103469" y="23348"/>
                  </a:cubicBezTo>
                  <a:cubicBezTo>
                    <a:pt x="103469" y="26485"/>
                    <a:pt x="103469" y="29622"/>
                    <a:pt x="103469" y="32236"/>
                  </a:cubicBezTo>
                  <a:cubicBezTo>
                    <a:pt x="104514" y="37987"/>
                    <a:pt x="104514" y="44261"/>
                    <a:pt x="104514" y="4792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8F79651-815B-4AC5-93D6-5047C3ACC900}"/>
                </a:ext>
              </a:extLst>
            </p:cNvPr>
            <p:cNvSpPr/>
            <p:nvPr/>
          </p:nvSpPr>
          <p:spPr>
            <a:xfrm>
              <a:off x="6173306" y="2608063"/>
              <a:ext cx="381649" cy="271860"/>
            </a:xfrm>
            <a:custGeom>
              <a:avLst/>
              <a:gdLst>
                <a:gd name="connsiteX0" fmla="*/ 380081 w 381649"/>
                <a:gd name="connsiteY0" fmla="*/ 271953 h 271859"/>
                <a:gd name="connsiteX1" fmla="*/ 330414 w 381649"/>
                <a:gd name="connsiteY1" fmla="*/ 254178 h 271859"/>
                <a:gd name="connsiteX2" fmla="*/ 227944 w 381649"/>
                <a:gd name="connsiteY2" fmla="*/ 198237 h 271859"/>
                <a:gd name="connsiteX3" fmla="*/ 162070 w 381649"/>
                <a:gd name="connsiteY3" fmla="*/ 157981 h 271859"/>
                <a:gd name="connsiteX4" fmla="*/ 127042 w 381649"/>
                <a:gd name="connsiteY4" fmla="*/ 126090 h 271859"/>
                <a:gd name="connsiteX5" fmla="*/ 85218 w 381649"/>
                <a:gd name="connsiteY5" fmla="*/ 96813 h 271859"/>
                <a:gd name="connsiteX6" fmla="*/ 69533 w 381649"/>
                <a:gd name="connsiteY6" fmla="*/ 86357 h 271859"/>
                <a:gd name="connsiteX7" fmla="*/ 0 w 381649"/>
                <a:gd name="connsiteY7" fmla="*/ 93 h 271859"/>
                <a:gd name="connsiteX8" fmla="*/ 45484 w 381649"/>
                <a:gd name="connsiteY8" fmla="*/ 18392 h 271859"/>
                <a:gd name="connsiteX9" fmla="*/ 78944 w 381649"/>
                <a:gd name="connsiteY9" fmla="*/ 53942 h 271859"/>
                <a:gd name="connsiteX10" fmla="*/ 132270 w 381649"/>
                <a:gd name="connsiteY10" fmla="*/ 93153 h 271859"/>
                <a:gd name="connsiteX11" fmla="*/ 138021 w 381649"/>
                <a:gd name="connsiteY11" fmla="*/ 96813 h 271859"/>
                <a:gd name="connsiteX12" fmla="*/ 241537 w 381649"/>
                <a:gd name="connsiteY12" fmla="*/ 175757 h 271859"/>
                <a:gd name="connsiteX13" fmla="*/ 337211 w 381649"/>
                <a:gd name="connsiteY13" fmla="*/ 236925 h 271859"/>
                <a:gd name="connsiteX14" fmla="*/ 345053 w 381649"/>
                <a:gd name="connsiteY14" fmla="*/ 241108 h 271859"/>
                <a:gd name="connsiteX15" fmla="*/ 382172 w 381649"/>
                <a:gd name="connsiteY15" fmla="*/ 269339 h 271859"/>
                <a:gd name="connsiteX16" fmla="*/ 380081 w 381649"/>
                <a:gd name="connsiteY16" fmla="*/ 271953 h 27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649" h="271859">
                  <a:moveTo>
                    <a:pt x="380081" y="271953"/>
                  </a:moveTo>
                  <a:cubicBezTo>
                    <a:pt x="363351" y="266202"/>
                    <a:pt x="346098" y="262020"/>
                    <a:pt x="330414" y="254178"/>
                  </a:cubicBezTo>
                  <a:cubicBezTo>
                    <a:pt x="295909" y="236402"/>
                    <a:pt x="261926" y="217581"/>
                    <a:pt x="227944" y="198237"/>
                  </a:cubicBezTo>
                  <a:cubicBezTo>
                    <a:pt x="205463" y="185690"/>
                    <a:pt x="183505" y="172097"/>
                    <a:pt x="162070" y="157981"/>
                  </a:cubicBezTo>
                  <a:cubicBezTo>
                    <a:pt x="149000" y="149093"/>
                    <a:pt x="138021" y="137592"/>
                    <a:pt x="127042" y="126090"/>
                  </a:cubicBezTo>
                  <a:cubicBezTo>
                    <a:pt x="115018" y="113542"/>
                    <a:pt x="102993" y="100995"/>
                    <a:pt x="85218" y="96813"/>
                  </a:cubicBezTo>
                  <a:cubicBezTo>
                    <a:pt x="79467" y="95244"/>
                    <a:pt x="73193" y="91062"/>
                    <a:pt x="69533" y="86357"/>
                  </a:cubicBezTo>
                  <a:cubicBezTo>
                    <a:pt x="45484" y="58125"/>
                    <a:pt x="21958" y="29893"/>
                    <a:pt x="0" y="93"/>
                  </a:cubicBezTo>
                  <a:cubicBezTo>
                    <a:pt x="18821" y="-952"/>
                    <a:pt x="33460" y="6890"/>
                    <a:pt x="45484" y="18392"/>
                  </a:cubicBezTo>
                  <a:cubicBezTo>
                    <a:pt x="57509" y="29371"/>
                    <a:pt x="67965" y="41918"/>
                    <a:pt x="78944" y="53942"/>
                  </a:cubicBezTo>
                  <a:cubicBezTo>
                    <a:pt x="94105" y="70672"/>
                    <a:pt x="110312" y="85834"/>
                    <a:pt x="132270" y="93153"/>
                  </a:cubicBezTo>
                  <a:cubicBezTo>
                    <a:pt x="134361" y="93676"/>
                    <a:pt x="136453" y="95244"/>
                    <a:pt x="138021" y="96813"/>
                  </a:cubicBezTo>
                  <a:cubicBezTo>
                    <a:pt x="167298" y="129750"/>
                    <a:pt x="204418" y="152753"/>
                    <a:pt x="241537" y="175757"/>
                  </a:cubicBezTo>
                  <a:cubicBezTo>
                    <a:pt x="273951" y="195623"/>
                    <a:pt x="305320" y="216536"/>
                    <a:pt x="337211" y="236925"/>
                  </a:cubicBezTo>
                  <a:cubicBezTo>
                    <a:pt x="339825" y="238494"/>
                    <a:pt x="342439" y="241108"/>
                    <a:pt x="345053" y="241108"/>
                  </a:cubicBezTo>
                  <a:cubicBezTo>
                    <a:pt x="364397" y="241630"/>
                    <a:pt x="371716" y="257314"/>
                    <a:pt x="382172" y="269339"/>
                  </a:cubicBezTo>
                  <a:cubicBezTo>
                    <a:pt x="381127" y="269862"/>
                    <a:pt x="380604" y="270908"/>
                    <a:pt x="380081" y="2719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B49CCC7-E695-4414-B0D1-E8FBA6FD2302}"/>
                </a:ext>
              </a:extLst>
            </p:cNvPr>
            <p:cNvSpPr/>
            <p:nvPr/>
          </p:nvSpPr>
          <p:spPr>
            <a:xfrm>
              <a:off x="5950068" y="2212624"/>
              <a:ext cx="193439" cy="355509"/>
            </a:xfrm>
            <a:custGeom>
              <a:avLst/>
              <a:gdLst>
                <a:gd name="connsiteX0" fmla="*/ 0 w 193438"/>
                <a:gd name="connsiteY0" fmla="*/ 1859 h 355509"/>
                <a:gd name="connsiteX1" fmla="*/ 17253 w 193438"/>
                <a:gd name="connsiteY1" fmla="*/ 8655 h 355509"/>
                <a:gd name="connsiteX2" fmla="*/ 31368 w 193438"/>
                <a:gd name="connsiteY2" fmla="*/ 48911 h 355509"/>
                <a:gd name="connsiteX3" fmla="*/ 32937 w 193438"/>
                <a:gd name="connsiteY3" fmla="*/ 53094 h 355509"/>
                <a:gd name="connsiteX4" fmla="*/ 105084 w 193438"/>
                <a:gd name="connsiteY4" fmla="*/ 202094 h 355509"/>
                <a:gd name="connsiteX5" fmla="*/ 165730 w 193438"/>
                <a:gd name="connsiteY5" fmla="*/ 293585 h 355509"/>
                <a:gd name="connsiteX6" fmla="*/ 167821 w 193438"/>
                <a:gd name="connsiteY6" fmla="*/ 296199 h 355509"/>
                <a:gd name="connsiteX7" fmla="*/ 195007 w 193438"/>
                <a:gd name="connsiteY7" fmla="*/ 347434 h 355509"/>
                <a:gd name="connsiteX8" fmla="*/ 195530 w 193438"/>
                <a:gd name="connsiteY8" fmla="*/ 356322 h 355509"/>
                <a:gd name="connsiteX9" fmla="*/ 182460 w 193438"/>
                <a:gd name="connsiteY9" fmla="*/ 345343 h 355509"/>
                <a:gd name="connsiteX10" fmla="*/ 133839 w 193438"/>
                <a:gd name="connsiteY10" fmla="*/ 292540 h 355509"/>
                <a:gd name="connsiteX11" fmla="*/ 118154 w 193438"/>
                <a:gd name="connsiteY11" fmla="*/ 264831 h 355509"/>
                <a:gd name="connsiteX12" fmla="*/ 64828 w 193438"/>
                <a:gd name="connsiteY12" fmla="*/ 177522 h 355509"/>
                <a:gd name="connsiteX13" fmla="*/ 36074 w 193438"/>
                <a:gd name="connsiteY13" fmla="*/ 107466 h 355509"/>
                <a:gd name="connsiteX14" fmla="*/ 34505 w 193438"/>
                <a:gd name="connsiteY14" fmla="*/ 102238 h 355509"/>
                <a:gd name="connsiteX15" fmla="*/ 0 w 193438"/>
                <a:gd name="connsiteY15" fmla="*/ 1859 h 35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438" h="355509">
                  <a:moveTo>
                    <a:pt x="0" y="1859"/>
                  </a:moveTo>
                  <a:cubicBezTo>
                    <a:pt x="9933" y="-2324"/>
                    <a:pt x="14639" y="813"/>
                    <a:pt x="17253" y="8655"/>
                  </a:cubicBezTo>
                  <a:cubicBezTo>
                    <a:pt x="21958" y="22248"/>
                    <a:pt x="26663" y="35318"/>
                    <a:pt x="31368" y="48911"/>
                  </a:cubicBezTo>
                  <a:cubicBezTo>
                    <a:pt x="31891" y="50480"/>
                    <a:pt x="32414" y="51525"/>
                    <a:pt x="32937" y="53094"/>
                  </a:cubicBezTo>
                  <a:cubicBezTo>
                    <a:pt x="56986" y="102761"/>
                    <a:pt x="81035" y="152427"/>
                    <a:pt x="105084" y="202094"/>
                  </a:cubicBezTo>
                  <a:cubicBezTo>
                    <a:pt x="121291" y="235031"/>
                    <a:pt x="139590" y="266922"/>
                    <a:pt x="165730" y="293585"/>
                  </a:cubicBezTo>
                  <a:cubicBezTo>
                    <a:pt x="166776" y="294631"/>
                    <a:pt x="167821" y="295154"/>
                    <a:pt x="167821" y="296199"/>
                  </a:cubicBezTo>
                  <a:cubicBezTo>
                    <a:pt x="169912" y="317112"/>
                    <a:pt x="186119" y="330705"/>
                    <a:pt x="195007" y="347434"/>
                  </a:cubicBezTo>
                  <a:cubicBezTo>
                    <a:pt x="196053" y="349526"/>
                    <a:pt x="196576" y="352140"/>
                    <a:pt x="195530" y="356322"/>
                  </a:cubicBezTo>
                  <a:cubicBezTo>
                    <a:pt x="191347" y="352662"/>
                    <a:pt x="186642" y="349526"/>
                    <a:pt x="182460" y="345343"/>
                  </a:cubicBezTo>
                  <a:cubicBezTo>
                    <a:pt x="166253" y="328091"/>
                    <a:pt x="149523" y="310838"/>
                    <a:pt x="133839" y="292540"/>
                  </a:cubicBezTo>
                  <a:cubicBezTo>
                    <a:pt x="127042" y="284697"/>
                    <a:pt x="123383" y="274241"/>
                    <a:pt x="118154" y="264831"/>
                  </a:cubicBezTo>
                  <a:cubicBezTo>
                    <a:pt x="100379" y="235554"/>
                    <a:pt x="80512" y="207845"/>
                    <a:pt x="64828" y="177522"/>
                  </a:cubicBezTo>
                  <a:cubicBezTo>
                    <a:pt x="52804" y="155564"/>
                    <a:pt x="45484" y="130992"/>
                    <a:pt x="36074" y="107466"/>
                  </a:cubicBezTo>
                  <a:cubicBezTo>
                    <a:pt x="35551" y="105897"/>
                    <a:pt x="35551" y="103283"/>
                    <a:pt x="34505" y="102238"/>
                  </a:cubicBezTo>
                  <a:cubicBezTo>
                    <a:pt x="12025" y="72960"/>
                    <a:pt x="14116" y="34796"/>
                    <a:pt x="0" y="1859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71C7853-B405-4A23-868D-1258CF4F981D}"/>
                </a:ext>
              </a:extLst>
            </p:cNvPr>
            <p:cNvSpPr/>
            <p:nvPr/>
          </p:nvSpPr>
          <p:spPr>
            <a:xfrm>
              <a:off x="5899619" y="1952874"/>
              <a:ext cx="57509" cy="256176"/>
            </a:xfrm>
            <a:custGeom>
              <a:avLst/>
              <a:gdLst>
                <a:gd name="connsiteX0" fmla="*/ 8624 w 57508"/>
                <a:gd name="connsiteY0" fmla="*/ 204 h 256175"/>
                <a:gd name="connsiteX1" fmla="*/ 22740 w 57508"/>
                <a:gd name="connsiteY1" fmla="*/ 37324 h 256175"/>
                <a:gd name="connsiteX2" fmla="*/ 51494 w 57508"/>
                <a:gd name="connsiteY2" fmla="*/ 62941 h 256175"/>
                <a:gd name="connsiteX3" fmla="*/ 30582 w 57508"/>
                <a:gd name="connsiteY3" fmla="*/ 53008 h 256175"/>
                <a:gd name="connsiteX4" fmla="*/ 32673 w 57508"/>
                <a:gd name="connsiteY4" fmla="*/ 58759 h 256175"/>
                <a:gd name="connsiteX5" fmla="*/ 47834 w 57508"/>
                <a:gd name="connsiteY5" fmla="*/ 127247 h 256175"/>
                <a:gd name="connsiteX6" fmla="*/ 46789 w 57508"/>
                <a:gd name="connsiteY6" fmla="*/ 131429 h 256175"/>
                <a:gd name="connsiteX7" fmla="*/ 42084 w 57508"/>
                <a:gd name="connsiteY7" fmla="*/ 153387 h 256175"/>
                <a:gd name="connsiteX8" fmla="*/ 59859 w 57508"/>
                <a:gd name="connsiteY8" fmla="*/ 214555 h 256175"/>
                <a:gd name="connsiteX9" fmla="*/ 60905 w 57508"/>
                <a:gd name="connsiteY9" fmla="*/ 237036 h 256175"/>
                <a:gd name="connsiteX10" fmla="*/ 49926 w 57508"/>
                <a:gd name="connsiteY10" fmla="*/ 256380 h 256175"/>
                <a:gd name="connsiteX11" fmla="*/ 45743 w 57508"/>
                <a:gd name="connsiteY11" fmla="*/ 254812 h 256175"/>
                <a:gd name="connsiteX12" fmla="*/ 33719 w 57508"/>
                <a:gd name="connsiteY12" fmla="*/ 218215 h 256175"/>
                <a:gd name="connsiteX13" fmla="*/ 782 w 57508"/>
                <a:gd name="connsiteY13" fmla="*/ 10660 h 256175"/>
                <a:gd name="connsiteX14" fmla="*/ 8624 w 57508"/>
                <a:gd name="connsiteY14" fmla="*/ 204 h 25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508" h="256175">
                  <a:moveTo>
                    <a:pt x="8624" y="204"/>
                  </a:moveTo>
                  <a:cubicBezTo>
                    <a:pt x="3396" y="16934"/>
                    <a:pt x="16989" y="25299"/>
                    <a:pt x="22740" y="37324"/>
                  </a:cubicBezTo>
                  <a:cubicBezTo>
                    <a:pt x="44175" y="36801"/>
                    <a:pt x="49926" y="41506"/>
                    <a:pt x="51494" y="62941"/>
                  </a:cubicBezTo>
                  <a:cubicBezTo>
                    <a:pt x="44698" y="59805"/>
                    <a:pt x="38424" y="56668"/>
                    <a:pt x="30582" y="53008"/>
                  </a:cubicBezTo>
                  <a:cubicBezTo>
                    <a:pt x="32150" y="56145"/>
                    <a:pt x="32150" y="57713"/>
                    <a:pt x="32673" y="58759"/>
                  </a:cubicBezTo>
                  <a:cubicBezTo>
                    <a:pt x="50971" y="78625"/>
                    <a:pt x="49403" y="103197"/>
                    <a:pt x="47834" y="127247"/>
                  </a:cubicBezTo>
                  <a:cubicBezTo>
                    <a:pt x="47834" y="128815"/>
                    <a:pt x="47312" y="130906"/>
                    <a:pt x="46789" y="131429"/>
                  </a:cubicBezTo>
                  <a:cubicBezTo>
                    <a:pt x="32150" y="136134"/>
                    <a:pt x="39992" y="146068"/>
                    <a:pt x="42084" y="153387"/>
                  </a:cubicBezTo>
                  <a:cubicBezTo>
                    <a:pt x="47312" y="173776"/>
                    <a:pt x="54108" y="193643"/>
                    <a:pt x="59859" y="214555"/>
                  </a:cubicBezTo>
                  <a:cubicBezTo>
                    <a:pt x="61950" y="221875"/>
                    <a:pt x="62473" y="229717"/>
                    <a:pt x="60905" y="237036"/>
                  </a:cubicBezTo>
                  <a:cubicBezTo>
                    <a:pt x="59336" y="243833"/>
                    <a:pt x="53585" y="250106"/>
                    <a:pt x="49926" y="256380"/>
                  </a:cubicBezTo>
                  <a:cubicBezTo>
                    <a:pt x="48357" y="255857"/>
                    <a:pt x="47312" y="255334"/>
                    <a:pt x="45743" y="254812"/>
                  </a:cubicBezTo>
                  <a:cubicBezTo>
                    <a:pt x="41561" y="242787"/>
                    <a:pt x="37378" y="230762"/>
                    <a:pt x="33719" y="218215"/>
                  </a:cubicBezTo>
                  <a:cubicBezTo>
                    <a:pt x="13329" y="150250"/>
                    <a:pt x="2350" y="81239"/>
                    <a:pt x="782" y="10660"/>
                  </a:cubicBezTo>
                  <a:cubicBezTo>
                    <a:pt x="259" y="6478"/>
                    <a:pt x="-2878" y="-1364"/>
                    <a:pt x="8624" y="204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251BFFB-C385-4A5A-9AF9-B6E1A54843D8}"/>
                </a:ext>
              </a:extLst>
            </p:cNvPr>
            <p:cNvSpPr/>
            <p:nvPr/>
          </p:nvSpPr>
          <p:spPr>
            <a:xfrm>
              <a:off x="6583166" y="1476260"/>
              <a:ext cx="47053" cy="47053"/>
            </a:xfrm>
            <a:custGeom>
              <a:avLst/>
              <a:gdLst>
                <a:gd name="connsiteX0" fmla="*/ 51780 w 47052"/>
                <a:gd name="connsiteY0" fmla="*/ 24591 h 47052"/>
                <a:gd name="connsiteX1" fmla="*/ 23548 w 47052"/>
                <a:gd name="connsiteY1" fmla="*/ 51777 h 47052"/>
                <a:gd name="connsiteX2" fmla="*/ 22 w 47052"/>
                <a:gd name="connsiteY2" fmla="*/ 30342 h 47052"/>
                <a:gd name="connsiteX3" fmla="*/ 28253 w 47052"/>
                <a:gd name="connsiteY3" fmla="*/ 19 h 47052"/>
                <a:gd name="connsiteX4" fmla="*/ 51780 w 47052"/>
                <a:gd name="connsiteY4" fmla="*/ 24591 h 4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2" h="47052">
                  <a:moveTo>
                    <a:pt x="51780" y="24591"/>
                  </a:moveTo>
                  <a:cubicBezTo>
                    <a:pt x="51780" y="38706"/>
                    <a:pt x="38187" y="51777"/>
                    <a:pt x="23548" y="51777"/>
                  </a:cubicBezTo>
                  <a:cubicBezTo>
                    <a:pt x="8387" y="51777"/>
                    <a:pt x="-501" y="43412"/>
                    <a:pt x="22" y="30342"/>
                  </a:cubicBezTo>
                  <a:cubicBezTo>
                    <a:pt x="545" y="14657"/>
                    <a:pt x="13615" y="19"/>
                    <a:pt x="28253" y="19"/>
                  </a:cubicBezTo>
                  <a:cubicBezTo>
                    <a:pt x="41846" y="-504"/>
                    <a:pt x="51780" y="9952"/>
                    <a:pt x="51780" y="24591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BE260B6-0213-443E-A693-F4955AC3F160}"/>
                </a:ext>
              </a:extLst>
            </p:cNvPr>
            <p:cNvSpPr/>
            <p:nvPr/>
          </p:nvSpPr>
          <p:spPr>
            <a:xfrm>
              <a:off x="6571686" y="2884157"/>
              <a:ext cx="94105" cy="31368"/>
            </a:xfrm>
            <a:custGeom>
              <a:avLst/>
              <a:gdLst>
                <a:gd name="connsiteX0" fmla="*/ 523 w 94105"/>
                <a:gd name="connsiteY0" fmla="*/ 565 h 31368"/>
                <a:gd name="connsiteX1" fmla="*/ 25618 w 94105"/>
                <a:gd name="connsiteY1" fmla="*/ 1087 h 31368"/>
                <a:gd name="connsiteX2" fmla="*/ 73193 w 94105"/>
                <a:gd name="connsiteY2" fmla="*/ 15203 h 31368"/>
                <a:gd name="connsiteX3" fmla="*/ 98811 w 94105"/>
                <a:gd name="connsiteY3" fmla="*/ 33501 h 31368"/>
                <a:gd name="connsiteX4" fmla="*/ 0 w 94105"/>
                <a:gd name="connsiteY4" fmla="*/ 3701 h 31368"/>
                <a:gd name="connsiteX5" fmla="*/ 523 w 94105"/>
                <a:gd name="connsiteY5" fmla="*/ 565 h 3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5" h="31368">
                  <a:moveTo>
                    <a:pt x="523" y="565"/>
                  </a:moveTo>
                  <a:cubicBezTo>
                    <a:pt x="8888" y="565"/>
                    <a:pt x="17775" y="-1004"/>
                    <a:pt x="25618" y="1087"/>
                  </a:cubicBezTo>
                  <a:cubicBezTo>
                    <a:pt x="41825" y="4747"/>
                    <a:pt x="57509" y="10498"/>
                    <a:pt x="73193" y="15203"/>
                  </a:cubicBezTo>
                  <a:cubicBezTo>
                    <a:pt x="83126" y="18340"/>
                    <a:pt x="93582" y="21477"/>
                    <a:pt x="98811" y="33501"/>
                  </a:cubicBezTo>
                  <a:cubicBezTo>
                    <a:pt x="61691" y="32979"/>
                    <a:pt x="34505" y="7361"/>
                    <a:pt x="0" y="3701"/>
                  </a:cubicBezTo>
                  <a:cubicBezTo>
                    <a:pt x="0" y="2656"/>
                    <a:pt x="0" y="1610"/>
                    <a:pt x="523" y="56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4161F0D-AF8C-448E-9239-96E6E6969F2E}"/>
                </a:ext>
              </a:extLst>
            </p:cNvPr>
            <p:cNvSpPr/>
            <p:nvPr/>
          </p:nvSpPr>
          <p:spPr>
            <a:xfrm>
              <a:off x="5870740" y="1083732"/>
              <a:ext cx="36597" cy="26140"/>
            </a:xfrm>
            <a:custGeom>
              <a:avLst/>
              <a:gdLst>
                <a:gd name="connsiteX0" fmla="*/ 28093 w 36596"/>
                <a:gd name="connsiteY0" fmla="*/ 30242 h 26140"/>
                <a:gd name="connsiteX1" fmla="*/ 4044 w 36596"/>
                <a:gd name="connsiteY1" fmla="*/ 17694 h 26140"/>
                <a:gd name="connsiteX2" fmla="*/ 9272 w 36596"/>
                <a:gd name="connsiteY2" fmla="*/ 441 h 26140"/>
                <a:gd name="connsiteX3" fmla="*/ 39595 w 36596"/>
                <a:gd name="connsiteY3" fmla="*/ 17694 h 26140"/>
                <a:gd name="connsiteX4" fmla="*/ 28093 w 36596"/>
                <a:gd name="connsiteY4" fmla="*/ 30242 h 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96" h="26140">
                  <a:moveTo>
                    <a:pt x="28093" y="30242"/>
                  </a:moveTo>
                  <a:cubicBezTo>
                    <a:pt x="20251" y="26059"/>
                    <a:pt x="11363" y="22922"/>
                    <a:pt x="4044" y="17694"/>
                  </a:cubicBezTo>
                  <a:cubicBezTo>
                    <a:pt x="-3275" y="11943"/>
                    <a:pt x="-139" y="2533"/>
                    <a:pt x="9272" y="441"/>
                  </a:cubicBezTo>
                  <a:cubicBezTo>
                    <a:pt x="19728" y="-2173"/>
                    <a:pt x="35935" y="7238"/>
                    <a:pt x="39595" y="17694"/>
                  </a:cubicBezTo>
                  <a:cubicBezTo>
                    <a:pt x="41686" y="25013"/>
                    <a:pt x="38549" y="28150"/>
                    <a:pt x="28093" y="3024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EC7C77B-66C0-4BB8-91B1-A67E04C32E19}"/>
                </a:ext>
              </a:extLst>
            </p:cNvPr>
            <p:cNvSpPr/>
            <p:nvPr/>
          </p:nvSpPr>
          <p:spPr>
            <a:xfrm>
              <a:off x="7910073" y="2400786"/>
              <a:ext cx="57509" cy="15684"/>
            </a:xfrm>
            <a:custGeom>
              <a:avLst/>
              <a:gdLst>
                <a:gd name="connsiteX0" fmla="*/ 57509 w 57508"/>
                <a:gd name="connsiteY0" fmla="*/ 3476 h 15684"/>
                <a:gd name="connsiteX1" fmla="*/ 0 w 57508"/>
                <a:gd name="connsiteY1" fmla="*/ 19160 h 15684"/>
                <a:gd name="connsiteX2" fmla="*/ 57509 w 57508"/>
                <a:gd name="connsiteY2" fmla="*/ 34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08" h="15684">
                  <a:moveTo>
                    <a:pt x="57509" y="3476"/>
                  </a:moveTo>
                  <a:cubicBezTo>
                    <a:pt x="40256" y="17591"/>
                    <a:pt x="21435" y="21251"/>
                    <a:pt x="0" y="19160"/>
                  </a:cubicBezTo>
                  <a:cubicBezTo>
                    <a:pt x="14116" y="2430"/>
                    <a:pt x="40256" y="-4889"/>
                    <a:pt x="57509" y="34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B256FF0-5B5D-493A-8A6F-BE79D5CE331E}"/>
                </a:ext>
              </a:extLst>
            </p:cNvPr>
            <p:cNvSpPr/>
            <p:nvPr/>
          </p:nvSpPr>
          <p:spPr>
            <a:xfrm>
              <a:off x="7425931" y="2211868"/>
              <a:ext cx="26140" cy="20912"/>
            </a:xfrm>
            <a:custGeom>
              <a:avLst/>
              <a:gdLst>
                <a:gd name="connsiteX0" fmla="*/ 19366 w 26140"/>
                <a:gd name="connsiteY0" fmla="*/ 0 h 20912"/>
                <a:gd name="connsiteX1" fmla="*/ 27208 w 26140"/>
                <a:gd name="connsiteY1" fmla="*/ 8888 h 20912"/>
                <a:gd name="connsiteX2" fmla="*/ 11524 w 26140"/>
                <a:gd name="connsiteY2" fmla="*/ 24572 h 20912"/>
                <a:gd name="connsiteX3" fmla="*/ 22 w 26140"/>
                <a:gd name="connsiteY3" fmla="*/ 14116 h 20912"/>
                <a:gd name="connsiteX4" fmla="*/ 19366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19366" y="0"/>
                  </a:moveTo>
                  <a:cubicBezTo>
                    <a:pt x="21457" y="2091"/>
                    <a:pt x="26685" y="5228"/>
                    <a:pt x="27208" y="8888"/>
                  </a:cubicBezTo>
                  <a:cubicBezTo>
                    <a:pt x="28776" y="16730"/>
                    <a:pt x="19366" y="26140"/>
                    <a:pt x="11524" y="24572"/>
                  </a:cubicBezTo>
                  <a:cubicBezTo>
                    <a:pt x="6818" y="23526"/>
                    <a:pt x="22" y="18298"/>
                    <a:pt x="22" y="14116"/>
                  </a:cubicBezTo>
                  <a:cubicBezTo>
                    <a:pt x="-501" y="4183"/>
                    <a:pt x="8387" y="2091"/>
                    <a:pt x="19366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E60047A-B498-4BD7-82CB-89357BF8449F}"/>
                </a:ext>
              </a:extLst>
            </p:cNvPr>
            <p:cNvSpPr/>
            <p:nvPr/>
          </p:nvSpPr>
          <p:spPr>
            <a:xfrm>
              <a:off x="6536658" y="938778"/>
              <a:ext cx="41825" cy="20912"/>
            </a:xfrm>
            <a:custGeom>
              <a:avLst/>
              <a:gdLst>
                <a:gd name="connsiteX0" fmla="*/ 0 w 41824"/>
                <a:gd name="connsiteY0" fmla="*/ 21490 h 20912"/>
                <a:gd name="connsiteX1" fmla="*/ 46007 w 41824"/>
                <a:gd name="connsiteY1" fmla="*/ 55 h 20912"/>
                <a:gd name="connsiteX2" fmla="*/ 0 w 41824"/>
                <a:gd name="connsiteY2" fmla="*/ 2149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24" h="20912">
                  <a:moveTo>
                    <a:pt x="0" y="21490"/>
                  </a:moveTo>
                  <a:cubicBezTo>
                    <a:pt x="17253" y="13125"/>
                    <a:pt x="27709" y="-991"/>
                    <a:pt x="46007" y="55"/>
                  </a:cubicBezTo>
                  <a:cubicBezTo>
                    <a:pt x="42347" y="14694"/>
                    <a:pt x="25095" y="23581"/>
                    <a:pt x="0" y="2149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2867ED-A2E8-44F7-8909-F2F340807BF8}"/>
                </a:ext>
              </a:extLst>
            </p:cNvPr>
            <p:cNvSpPr/>
            <p:nvPr/>
          </p:nvSpPr>
          <p:spPr>
            <a:xfrm>
              <a:off x="6994091" y="2744459"/>
              <a:ext cx="20912" cy="20912"/>
            </a:xfrm>
            <a:custGeom>
              <a:avLst/>
              <a:gdLst>
                <a:gd name="connsiteX0" fmla="*/ 20936 w 20912"/>
                <a:gd name="connsiteY0" fmla="*/ 6947 h 20912"/>
                <a:gd name="connsiteX1" fmla="*/ 5774 w 20912"/>
                <a:gd name="connsiteY1" fmla="*/ 24723 h 20912"/>
                <a:gd name="connsiteX2" fmla="*/ 23 w 20912"/>
                <a:gd name="connsiteY2" fmla="*/ 18972 h 20912"/>
                <a:gd name="connsiteX3" fmla="*/ 14139 w 20912"/>
                <a:gd name="connsiteY3" fmla="*/ 151 h 20912"/>
                <a:gd name="connsiteX4" fmla="*/ 20936 w 20912"/>
                <a:gd name="connsiteY4" fmla="*/ 6947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" h="20912">
                  <a:moveTo>
                    <a:pt x="20936" y="6947"/>
                  </a:moveTo>
                  <a:cubicBezTo>
                    <a:pt x="20413" y="18449"/>
                    <a:pt x="13094" y="25768"/>
                    <a:pt x="5774" y="24723"/>
                  </a:cubicBezTo>
                  <a:cubicBezTo>
                    <a:pt x="3683" y="24200"/>
                    <a:pt x="23" y="21063"/>
                    <a:pt x="23" y="18972"/>
                  </a:cubicBezTo>
                  <a:cubicBezTo>
                    <a:pt x="-499" y="9561"/>
                    <a:pt x="7865" y="-1418"/>
                    <a:pt x="14139" y="151"/>
                  </a:cubicBezTo>
                  <a:cubicBezTo>
                    <a:pt x="17276" y="1196"/>
                    <a:pt x="19367" y="5901"/>
                    <a:pt x="20936" y="6947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0016F2-6CF6-4E18-B362-2E035707C31B}"/>
                </a:ext>
              </a:extLst>
            </p:cNvPr>
            <p:cNvSpPr/>
            <p:nvPr/>
          </p:nvSpPr>
          <p:spPr>
            <a:xfrm>
              <a:off x="7677423" y="2035682"/>
              <a:ext cx="15684" cy="15684"/>
            </a:xfrm>
            <a:custGeom>
              <a:avLst/>
              <a:gdLst>
                <a:gd name="connsiteX0" fmla="*/ 19344 w 15684"/>
                <a:gd name="connsiteY0" fmla="*/ 0 h 15684"/>
                <a:gd name="connsiteX1" fmla="*/ 18821 w 15684"/>
                <a:gd name="connsiteY1" fmla="*/ 17775 h 15684"/>
                <a:gd name="connsiteX2" fmla="*/ 10456 w 15684"/>
                <a:gd name="connsiteY2" fmla="*/ 20389 h 15684"/>
                <a:gd name="connsiteX3" fmla="*/ 0 w 15684"/>
                <a:gd name="connsiteY3" fmla="*/ 9933 h 15684"/>
                <a:gd name="connsiteX4" fmla="*/ 19344 w 15684"/>
                <a:gd name="connsiteY4" fmla="*/ 0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19344" y="0"/>
                  </a:moveTo>
                  <a:cubicBezTo>
                    <a:pt x="19344" y="7842"/>
                    <a:pt x="19867" y="13070"/>
                    <a:pt x="18821" y="17775"/>
                  </a:cubicBezTo>
                  <a:cubicBezTo>
                    <a:pt x="18298" y="19344"/>
                    <a:pt x="12547" y="21435"/>
                    <a:pt x="10456" y="20389"/>
                  </a:cubicBezTo>
                  <a:cubicBezTo>
                    <a:pt x="6796" y="18298"/>
                    <a:pt x="4182" y="14639"/>
                    <a:pt x="0" y="9933"/>
                  </a:cubicBezTo>
                  <a:cubicBezTo>
                    <a:pt x="6796" y="6274"/>
                    <a:pt x="12025" y="3660"/>
                    <a:pt x="19344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324B512-7421-4D88-84D0-8723784DA523}"/>
                </a:ext>
              </a:extLst>
            </p:cNvPr>
            <p:cNvSpPr/>
            <p:nvPr/>
          </p:nvSpPr>
          <p:spPr>
            <a:xfrm>
              <a:off x="7769387" y="2151223"/>
              <a:ext cx="10456" cy="15684"/>
            </a:xfrm>
            <a:custGeom>
              <a:avLst/>
              <a:gdLst>
                <a:gd name="connsiteX0" fmla="*/ 13643 w 10456"/>
                <a:gd name="connsiteY0" fmla="*/ 17253 h 15684"/>
                <a:gd name="connsiteX1" fmla="*/ 51 w 10456"/>
                <a:gd name="connsiteY1" fmla="*/ 7319 h 15684"/>
                <a:gd name="connsiteX2" fmla="*/ 5279 w 10456"/>
                <a:gd name="connsiteY2" fmla="*/ 0 h 15684"/>
                <a:gd name="connsiteX3" fmla="*/ 13643 w 10456"/>
                <a:gd name="connsiteY3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6" h="15684">
                  <a:moveTo>
                    <a:pt x="13643" y="17253"/>
                  </a:moveTo>
                  <a:cubicBezTo>
                    <a:pt x="7893" y="13070"/>
                    <a:pt x="3187" y="10456"/>
                    <a:pt x="51" y="7319"/>
                  </a:cubicBezTo>
                  <a:cubicBezTo>
                    <a:pt x="-472" y="6796"/>
                    <a:pt x="3187" y="0"/>
                    <a:pt x="5279" y="0"/>
                  </a:cubicBezTo>
                  <a:cubicBezTo>
                    <a:pt x="13121" y="0"/>
                    <a:pt x="15735" y="4705"/>
                    <a:pt x="13643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6F3CC15-F801-45E9-BE4F-C4DB5ED60BA9}"/>
                </a:ext>
              </a:extLst>
            </p:cNvPr>
            <p:cNvSpPr/>
            <p:nvPr/>
          </p:nvSpPr>
          <p:spPr>
            <a:xfrm>
              <a:off x="6214608" y="1842244"/>
              <a:ext cx="15684" cy="10456"/>
            </a:xfrm>
            <a:custGeom>
              <a:avLst/>
              <a:gdLst>
                <a:gd name="connsiteX0" fmla="*/ 4705 w 15684"/>
                <a:gd name="connsiteY0" fmla="*/ 0 h 10456"/>
                <a:gd name="connsiteX1" fmla="*/ 16730 w 15684"/>
                <a:gd name="connsiteY1" fmla="*/ 9410 h 10456"/>
                <a:gd name="connsiteX2" fmla="*/ 12025 w 15684"/>
                <a:gd name="connsiteY2" fmla="*/ 14116 h 10456"/>
                <a:gd name="connsiteX3" fmla="*/ 0 w 15684"/>
                <a:gd name="connsiteY3" fmla="*/ 5228 h 10456"/>
                <a:gd name="connsiteX4" fmla="*/ 4705 w 15684"/>
                <a:gd name="connsiteY4" fmla="*/ 0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0456">
                  <a:moveTo>
                    <a:pt x="4705" y="0"/>
                  </a:moveTo>
                  <a:cubicBezTo>
                    <a:pt x="8888" y="3137"/>
                    <a:pt x="13070" y="6274"/>
                    <a:pt x="16730" y="9410"/>
                  </a:cubicBezTo>
                  <a:cubicBezTo>
                    <a:pt x="15161" y="10979"/>
                    <a:pt x="12547" y="14116"/>
                    <a:pt x="12025" y="14116"/>
                  </a:cubicBezTo>
                  <a:cubicBezTo>
                    <a:pt x="7842" y="11502"/>
                    <a:pt x="3660" y="8365"/>
                    <a:pt x="0" y="5228"/>
                  </a:cubicBezTo>
                  <a:cubicBezTo>
                    <a:pt x="1568" y="3660"/>
                    <a:pt x="3137" y="1568"/>
                    <a:pt x="4705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9480ECA-A2EE-42BC-9B85-59C555F6048E}"/>
                </a:ext>
              </a:extLst>
            </p:cNvPr>
            <p:cNvSpPr/>
            <p:nvPr/>
          </p:nvSpPr>
          <p:spPr>
            <a:xfrm>
              <a:off x="6055675" y="1840675"/>
              <a:ext cx="5228" cy="15684"/>
            </a:xfrm>
            <a:custGeom>
              <a:avLst/>
              <a:gdLst>
                <a:gd name="connsiteX0" fmla="*/ 0 w 5228"/>
                <a:gd name="connsiteY0" fmla="*/ 17776 h 15684"/>
                <a:gd name="connsiteX1" fmla="*/ 0 w 5228"/>
                <a:gd name="connsiteY1" fmla="*/ 0 h 15684"/>
                <a:gd name="connsiteX2" fmla="*/ 0 w 5228"/>
                <a:gd name="connsiteY2" fmla="*/ 177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8" h="15684">
                  <a:moveTo>
                    <a:pt x="0" y="17776"/>
                  </a:moveTo>
                  <a:cubicBezTo>
                    <a:pt x="0" y="10979"/>
                    <a:pt x="0" y="5751"/>
                    <a:pt x="0" y="0"/>
                  </a:cubicBezTo>
                  <a:cubicBezTo>
                    <a:pt x="9933" y="6274"/>
                    <a:pt x="9933" y="11502"/>
                    <a:pt x="0" y="177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02DBEC6-95A1-4B56-8137-BABE91D60C72}"/>
                </a:ext>
              </a:extLst>
            </p:cNvPr>
            <p:cNvSpPr/>
            <p:nvPr/>
          </p:nvSpPr>
          <p:spPr>
            <a:xfrm>
              <a:off x="6690886" y="904285"/>
              <a:ext cx="15684" cy="5228"/>
            </a:xfrm>
            <a:custGeom>
              <a:avLst/>
              <a:gdLst>
                <a:gd name="connsiteX0" fmla="*/ 18298 w 15684"/>
                <a:gd name="connsiteY0" fmla="*/ 4225 h 5228"/>
                <a:gd name="connsiteX1" fmla="*/ 0 w 15684"/>
                <a:gd name="connsiteY1" fmla="*/ 9976 h 5228"/>
                <a:gd name="connsiteX2" fmla="*/ 18298 w 15684"/>
                <a:gd name="connsiteY2" fmla="*/ 4225 h 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84" h="5228">
                  <a:moveTo>
                    <a:pt x="18298" y="4225"/>
                  </a:moveTo>
                  <a:cubicBezTo>
                    <a:pt x="10456" y="6316"/>
                    <a:pt x="5751" y="7885"/>
                    <a:pt x="0" y="9976"/>
                  </a:cubicBezTo>
                  <a:cubicBezTo>
                    <a:pt x="2091" y="-1526"/>
                    <a:pt x="4705" y="-2571"/>
                    <a:pt x="18298" y="422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21A4E12-55BB-4A1E-8896-7A0E66FFAB63}"/>
                </a:ext>
              </a:extLst>
            </p:cNvPr>
            <p:cNvSpPr/>
            <p:nvPr/>
          </p:nvSpPr>
          <p:spPr>
            <a:xfrm>
              <a:off x="6447258" y="2410454"/>
              <a:ext cx="31368" cy="36597"/>
            </a:xfrm>
            <a:custGeom>
              <a:avLst/>
              <a:gdLst>
                <a:gd name="connsiteX0" fmla="*/ 35028 w 31368"/>
                <a:gd name="connsiteY0" fmla="*/ 40338 h 36596"/>
                <a:gd name="connsiteX1" fmla="*/ 16730 w 31368"/>
                <a:gd name="connsiteY1" fmla="*/ 33018 h 36596"/>
                <a:gd name="connsiteX2" fmla="*/ 0 w 31368"/>
                <a:gd name="connsiteY2" fmla="*/ 604 h 36596"/>
                <a:gd name="connsiteX3" fmla="*/ 23526 w 31368"/>
                <a:gd name="connsiteY3" fmla="*/ 13152 h 36596"/>
                <a:gd name="connsiteX4" fmla="*/ 30323 w 31368"/>
                <a:gd name="connsiteY4" fmla="*/ 23085 h 36596"/>
                <a:gd name="connsiteX5" fmla="*/ 35028 w 31368"/>
                <a:gd name="connsiteY5" fmla="*/ 40338 h 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68" h="36596">
                  <a:moveTo>
                    <a:pt x="35028" y="40338"/>
                  </a:moveTo>
                  <a:cubicBezTo>
                    <a:pt x="25618" y="36678"/>
                    <a:pt x="20389" y="34587"/>
                    <a:pt x="16730" y="33018"/>
                  </a:cubicBezTo>
                  <a:cubicBezTo>
                    <a:pt x="10979" y="21517"/>
                    <a:pt x="5751" y="11060"/>
                    <a:pt x="0" y="604"/>
                  </a:cubicBezTo>
                  <a:cubicBezTo>
                    <a:pt x="14116" y="-1487"/>
                    <a:pt x="19344" y="1650"/>
                    <a:pt x="23526" y="13152"/>
                  </a:cubicBezTo>
                  <a:cubicBezTo>
                    <a:pt x="25095" y="16811"/>
                    <a:pt x="28754" y="19425"/>
                    <a:pt x="30323" y="23085"/>
                  </a:cubicBezTo>
                  <a:cubicBezTo>
                    <a:pt x="31891" y="27790"/>
                    <a:pt x="32937" y="33018"/>
                    <a:pt x="35028" y="40338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FE773B9-D0A4-4069-88CD-055464940DAD}"/>
                </a:ext>
              </a:extLst>
            </p:cNvPr>
            <p:cNvSpPr/>
            <p:nvPr/>
          </p:nvSpPr>
          <p:spPr>
            <a:xfrm>
              <a:off x="6180626" y="2326363"/>
              <a:ext cx="26140" cy="20912"/>
            </a:xfrm>
            <a:custGeom>
              <a:avLst/>
              <a:gdLst>
                <a:gd name="connsiteX0" fmla="*/ 0 w 26140"/>
                <a:gd name="connsiteY0" fmla="*/ 0 h 20912"/>
                <a:gd name="connsiteX1" fmla="*/ 28754 w 26140"/>
                <a:gd name="connsiteY1" fmla="*/ 0 h 20912"/>
                <a:gd name="connsiteX2" fmla="*/ 26140 w 26140"/>
                <a:gd name="connsiteY2" fmla="*/ 14116 h 20912"/>
                <a:gd name="connsiteX3" fmla="*/ 12025 w 26140"/>
                <a:gd name="connsiteY3" fmla="*/ 24049 h 20912"/>
                <a:gd name="connsiteX4" fmla="*/ 0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0" y="0"/>
                  </a:moveTo>
                  <a:cubicBezTo>
                    <a:pt x="9933" y="0"/>
                    <a:pt x="18821" y="0"/>
                    <a:pt x="28754" y="0"/>
                  </a:cubicBezTo>
                  <a:cubicBezTo>
                    <a:pt x="28232" y="4705"/>
                    <a:pt x="28754" y="10979"/>
                    <a:pt x="26140" y="14116"/>
                  </a:cubicBezTo>
                  <a:cubicBezTo>
                    <a:pt x="23004" y="18821"/>
                    <a:pt x="17253" y="22481"/>
                    <a:pt x="12025" y="24049"/>
                  </a:cubicBezTo>
                  <a:cubicBezTo>
                    <a:pt x="6274" y="26140"/>
                    <a:pt x="2091" y="17775"/>
                    <a:pt x="0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B837776-5257-42AC-AC02-24B8A28C3E23}"/>
                </a:ext>
              </a:extLst>
            </p:cNvPr>
            <p:cNvSpPr/>
            <p:nvPr/>
          </p:nvSpPr>
          <p:spPr>
            <a:xfrm>
              <a:off x="6790497" y="2622778"/>
              <a:ext cx="20912" cy="20912"/>
            </a:xfrm>
            <a:custGeom>
              <a:avLst/>
              <a:gdLst>
                <a:gd name="connsiteX0" fmla="*/ 3905 w 20912"/>
                <a:gd name="connsiteY0" fmla="*/ 25112 h 20912"/>
                <a:gd name="connsiteX1" fmla="*/ 5996 w 20912"/>
                <a:gd name="connsiteY1" fmla="*/ 17 h 20912"/>
                <a:gd name="connsiteX2" fmla="*/ 21680 w 20912"/>
                <a:gd name="connsiteY2" fmla="*/ 9428 h 20912"/>
                <a:gd name="connsiteX3" fmla="*/ 3905 w 20912"/>
                <a:gd name="connsiteY3" fmla="*/ 25112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12" h="20912">
                  <a:moveTo>
                    <a:pt x="3905" y="25112"/>
                  </a:moveTo>
                  <a:cubicBezTo>
                    <a:pt x="-1846" y="10996"/>
                    <a:pt x="-1323" y="-506"/>
                    <a:pt x="5996" y="17"/>
                  </a:cubicBezTo>
                  <a:cubicBezTo>
                    <a:pt x="11224" y="17"/>
                    <a:pt x="18543" y="4722"/>
                    <a:pt x="21680" y="9428"/>
                  </a:cubicBezTo>
                  <a:cubicBezTo>
                    <a:pt x="25340" y="16224"/>
                    <a:pt x="18543" y="21975"/>
                    <a:pt x="3905" y="2511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D7B84C8-E89C-42EB-AC9A-094EFF65049F}"/>
                </a:ext>
              </a:extLst>
            </p:cNvPr>
            <p:cNvSpPr/>
            <p:nvPr/>
          </p:nvSpPr>
          <p:spPr>
            <a:xfrm>
              <a:off x="6853479" y="2634297"/>
              <a:ext cx="15684" cy="15684"/>
            </a:xfrm>
            <a:custGeom>
              <a:avLst/>
              <a:gdLst>
                <a:gd name="connsiteX0" fmla="*/ 4705 w 15684"/>
                <a:gd name="connsiteY0" fmla="*/ 17253 h 15684"/>
                <a:gd name="connsiteX1" fmla="*/ 0 w 15684"/>
                <a:gd name="connsiteY1" fmla="*/ 0 h 15684"/>
                <a:gd name="connsiteX2" fmla="*/ 14639 w 15684"/>
                <a:gd name="connsiteY2" fmla="*/ 1046 h 15684"/>
                <a:gd name="connsiteX3" fmla="*/ 16730 w 15684"/>
                <a:gd name="connsiteY3" fmla="*/ 4182 h 15684"/>
                <a:gd name="connsiteX4" fmla="*/ 4705 w 15684"/>
                <a:gd name="connsiteY4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4705" y="17253"/>
                  </a:moveTo>
                  <a:cubicBezTo>
                    <a:pt x="2614" y="9410"/>
                    <a:pt x="1568" y="5751"/>
                    <a:pt x="0" y="0"/>
                  </a:cubicBezTo>
                  <a:cubicBezTo>
                    <a:pt x="5751" y="523"/>
                    <a:pt x="9933" y="523"/>
                    <a:pt x="14639" y="1046"/>
                  </a:cubicBezTo>
                  <a:cubicBezTo>
                    <a:pt x="15161" y="2091"/>
                    <a:pt x="16207" y="3137"/>
                    <a:pt x="16730" y="4182"/>
                  </a:cubicBezTo>
                  <a:cubicBezTo>
                    <a:pt x="13070" y="7842"/>
                    <a:pt x="9933" y="11502"/>
                    <a:pt x="4705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aphic 98">
            <a:extLst>
              <a:ext uri="{FF2B5EF4-FFF2-40B4-BE49-F238E27FC236}">
                <a16:creationId xmlns:a16="http://schemas.microsoft.com/office/drawing/2014/main" id="{E7CBB2C2-608C-4084-B1D3-A4131911D9CA}"/>
              </a:ext>
            </a:extLst>
          </p:cNvPr>
          <p:cNvGrpSpPr/>
          <p:nvPr/>
        </p:nvGrpSpPr>
        <p:grpSpPr>
          <a:xfrm>
            <a:off x="5941840" y="975900"/>
            <a:ext cx="1519045" cy="1795345"/>
            <a:chOff x="8465277" y="228137"/>
            <a:chExt cx="1519045" cy="1795345"/>
          </a:xfrm>
          <a:solidFill>
            <a:schemeClr val="accent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2BEB50B-CF3A-4A1F-97F2-B0944C505091}"/>
                </a:ext>
              </a:extLst>
            </p:cNvPr>
            <p:cNvSpPr/>
            <p:nvPr/>
          </p:nvSpPr>
          <p:spPr>
            <a:xfrm>
              <a:off x="8465277" y="1643215"/>
              <a:ext cx="1519045" cy="380267"/>
            </a:xfrm>
            <a:custGeom>
              <a:avLst/>
              <a:gdLst>
                <a:gd name="connsiteX0" fmla="*/ 0 w 1519045"/>
                <a:gd name="connsiteY0" fmla="*/ 143005 h 380266"/>
                <a:gd name="connsiteX1" fmla="*/ 4045 w 1519045"/>
                <a:gd name="connsiteY1" fmla="*/ 126823 h 380266"/>
                <a:gd name="connsiteX2" fmla="*/ 47129 w 1519045"/>
                <a:gd name="connsiteY2" fmla="*/ 65535 h 380266"/>
                <a:gd name="connsiteX3" fmla="*/ 164648 w 1519045"/>
                <a:gd name="connsiteY3" fmla="*/ 2630 h 380266"/>
                <a:gd name="connsiteX4" fmla="*/ 172536 w 1519045"/>
                <a:gd name="connsiteY4" fmla="*/ 0 h 380266"/>
                <a:gd name="connsiteX5" fmla="*/ 172536 w 1519045"/>
                <a:gd name="connsiteY5" fmla="*/ 0 h 380266"/>
                <a:gd name="connsiteX6" fmla="*/ 123182 w 1519045"/>
                <a:gd name="connsiteY6" fmla="*/ 25081 h 380266"/>
                <a:gd name="connsiteX7" fmla="*/ 65333 w 1519045"/>
                <a:gd name="connsiteY7" fmla="*/ 73626 h 380266"/>
                <a:gd name="connsiteX8" fmla="*/ 44702 w 1519045"/>
                <a:gd name="connsiteY8" fmla="*/ 124194 h 380266"/>
                <a:gd name="connsiteX9" fmla="*/ 67356 w 1519045"/>
                <a:gd name="connsiteY9" fmla="*/ 182245 h 380266"/>
                <a:gd name="connsiteX10" fmla="*/ 150286 w 1519045"/>
                <a:gd name="connsiteY10" fmla="*/ 236251 h 380266"/>
                <a:gd name="connsiteX11" fmla="*/ 302798 w 1519045"/>
                <a:gd name="connsiteY11" fmla="*/ 283987 h 380266"/>
                <a:gd name="connsiteX12" fmla="*/ 454702 w 1519045"/>
                <a:gd name="connsiteY12" fmla="*/ 317159 h 380266"/>
                <a:gd name="connsiteX13" fmla="*/ 558871 w 1519045"/>
                <a:gd name="connsiteY13" fmla="*/ 332127 h 380266"/>
                <a:gd name="connsiteX14" fmla="*/ 734037 w 1519045"/>
                <a:gd name="connsiteY14" fmla="*/ 343454 h 380266"/>
                <a:gd name="connsiteX15" fmla="*/ 871782 w 1519045"/>
                <a:gd name="connsiteY15" fmla="*/ 341431 h 380266"/>
                <a:gd name="connsiteX16" fmla="*/ 1008719 w 1519045"/>
                <a:gd name="connsiteY16" fmla="*/ 329295 h 380266"/>
                <a:gd name="connsiteX17" fmla="*/ 1214832 w 1519045"/>
                <a:gd name="connsiteY17" fmla="*/ 295921 h 380266"/>
                <a:gd name="connsiteX18" fmla="*/ 1388784 w 1519045"/>
                <a:gd name="connsiteY18" fmla="*/ 244949 h 380266"/>
                <a:gd name="connsiteX19" fmla="*/ 1469287 w 1519045"/>
                <a:gd name="connsiteY19" fmla="*/ 193168 h 380266"/>
                <a:gd name="connsiteX20" fmla="*/ 1497402 w 1519045"/>
                <a:gd name="connsiteY20" fmla="*/ 123789 h 380266"/>
                <a:gd name="connsiteX21" fmla="*/ 1484862 w 1519045"/>
                <a:gd name="connsiteY21" fmla="*/ 83133 h 380266"/>
                <a:gd name="connsiteX22" fmla="*/ 1481625 w 1519045"/>
                <a:gd name="connsiteY22" fmla="*/ 76256 h 380266"/>
                <a:gd name="connsiteX23" fmla="*/ 1519652 w 1519045"/>
                <a:gd name="connsiteY23" fmla="*/ 144825 h 380266"/>
                <a:gd name="connsiteX24" fmla="*/ 1505089 w 1519045"/>
                <a:gd name="connsiteY24" fmla="*/ 197011 h 380266"/>
                <a:gd name="connsiteX25" fmla="*/ 1454319 w 1519045"/>
                <a:gd name="connsiteY25" fmla="*/ 243937 h 380266"/>
                <a:gd name="connsiteX26" fmla="*/ 1341655 w 1519045"/>
                <a:gd name="connsiteY26" fmla="*/ 297336 h 380266"/>
                <a:gd name="connsiteX27" fmla="*/ 1123608 w 1519045"/>
                <a:gd name="connsiteY27" fmla="*/ 352152 h 380266"/>
                <a:gd name="connsiteX28" fmla="*/ 1000021 w 1519045"/>
                <a:gd name="connsiteY28" fmla="*/ 368940 h 380266"/>
                <a:gd name="connsiteX29" fmla="*/ 809483 w 1519045"/>
                <a:gd name="connsiteY29" fmla="*/ 380671 h 380266"/>
                <a:gd name="connsiteX30" fmla="*/ 796336 w 1519045"/>
                <a:gd name="connsiteY30" fmla="*/ 382087 h 380266"/>
                <a:gd name="connsiteX31" fmla="*/ 737273 w 1519045"/>
                <a:gd name="connsiteY31" fmla="*/ 382087 h 380266"/>
                <a:gd name="connsiteX32" fmla="*/ 728980 w 1519045"/>
                <a:gd name="connsiteY32" fmla="*/ 380874 h 380266"/>
                <a:gd name="connsiteX33" fmla="*/ 640588 w 1519045"/>
                <a:gd name="connsiteY33" fmla="*/ 377435 h 380266"/>
                <a:gd name="connsiteX34" fmla="*/ 506483 w 1519045"/>
                <a:gd name="connsiteY34" fmla="*/ 366108 h 380266"/>
                <a:gd name="connsiteX35" fmla="*/ 390583 w 1519045"/>
                <a:gd name="connsiteY35" fmla="*/ 349320 h 380266"/>
                <a:gd name="connsiteX36" fmla="*/ 166872 w 1519045"/>
                <a:gd name="connsiteY36" fmla="*/ 291875 h 380266"/>
                <a:gd name="connsiteX37" fmla="*/ 52186 w 1519045"/>
                <a:gd name="connsiteY37" fmla="*/ 233621 h 380266"/>
                <a:gd name="connsiteX38" fmla="*/ 4045 w 1519045"/>
                <a:gd name="connsiteY38" fmla="*/ 170513 h 380266"/>
                <a:gd name="connsiteX39" fmla="*/ 0 w 1519045"/>
                <a:gd name="connsiteY39" fmla="*/ 154332 h 380266"/>
                <a:gd name="connsiteX40" fmla="*/ 0 w 1519045"/>
                <a:gd name="connsiteY40" fmla="*/ 143005 h 3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19045" h="380266">
                  <a:moveTo>
                    <a:pt x="0" y="143005"/>
                  </a:moveTo>
                  <a:cubicBezTo>
                    <a:pt x="1416" y="137543"/>
                    <a:pt x="2427" y="132082"/>
                    <a:pt x="4045" y="126823"/>
                  </a:cubicBezTo>
                  <a:cubicBezTo>
                    <a:pt x="11327" y="101539"/>
                    <a:pt x="27509" y="82324"/>
                    <a:pt x="47129" y="65535"/>
                  </a:cubicBezTo>
                  <a:cubicBezTo>
                    <a:pt x="81717" y="36004"/>
                    <a:pt x="122171" y="17395"/>
                    <a:pt x="164648" y="2630"/>
                  </a:cubicBezTo>
                  <a:cubicBezTo>
                    <a:pt x="167277" y="1618"/>
                    <a:pt x="169907" y="809"/>
                    <a:pt x="172536" y="0"/>
                  </a:cubicBezTo>
                  <a:cubicBezTo>
                    <a:pt x="172738" y="0"/>
                    <a:pt x="172941" y="202"/>
                    <a:pt x="172536" y="0"/>
                  </a:cubicBezTo>
                  <a:cubicBezTo>
                    <a:pt x="156354" y="8091"/>
                    <a:pt x="139364" y="15979"/>
                    <a:pt x="123182" y="25081"/>
                  </a:cubicBezTo>
                  <a:cubicBezTo>
                    <a:pt x="100933" y="37622"/>
                    <a:pt x="81110" y="53197"/>
                    <a:pt x="65333" y="73626"/>
                  </a:cubicBezTo>
                  <a:cubicBezTo>
                    <a:pt x="53804" y="88594"/>
                    <a:pt x="45713" y="104978"/>
                    <a:pt x="44702" y="124194"/>
                  </a:cubicBezTo>
                  <a:cubicBezTo>
                    <a:pt x="43488" y="146848"/>
                    <a:pt x="52792" y="165659"/>
                    <a:pt x="67356" y="182245"/>
                  </a:cubicBezTo>
                  <a:cubicBezTo>
                    <a:pt x="90212" y="207731"/>
                    <a:pt x="119339" y="223508"/>
                    <a:pt x="150286" y="236251"/>
                  </a:cubicBezTo>
                  <a:cubicBezTo>
                    <a:pt x="199842" y="256478"/>
                    <a:pt x="251017" y="271244"/>
                    <a:pt x="302798" y="283987"/>
                  </a:cubicBezTo>
                  <a:cubicBezTo>
                    <a:pt x="353163" y="296325"/>
                    <a:pt x="403933" y="307450"/>
                    <a:pt x="454702" y="317159"/>
                  </a:cubicBezTo>
                  <a:cubicBezTo>
                    <a:pt x="489088" y="323834"/>
                    <a:pt x="524081" y="327677"/>
                    <a:pt x="558871" y="332127"/>
                  </a:cubicBezTo>
                  <a:cubicBezTo>
                    <a:pt x="616923" y="339409"/>
                    <a:pt x="675378" y="343656"/>
                    <a:pt x="734037" y="343454"/>
                  </a:cubicBezTo>
                  <a:cubicBezTo>
                    <a:pt x="779952" y="343454"/>
                    <a:pt x="825867" y="343656"/>
                    <a:pt x="871782" y="341431"/>
                  </a:cubicBezTo>
                  <a:cubicBezTo>
                    <a:pt x="917495" y="339004"/>
                    <a:pt x="963208" y="334149"/>
                    <a:pt x="1008719" y="329295"/>
                  </a:cubicBezTo>
                  <a:cubicBezTo>
                    <a:pt x="1078097" y="322013"/>
                    <a:pt x="1146465" y="309675"/>
                    <a:pt x="1214832" y="295921"/>
                  </a:cubicBezTo>
                  <a:cubicBezTo>
                    <a:pt x="1274299" y="283784"/>
                    <a:pt x="1332957" y="269423"/>
                    <a:pt x="1388784" y="244949"/>
                  </a:cubicBezTo>
                  <a:cubicBezTo>
                    <a:pt x="1418315" y="232003"/>
                    <a:pt x="1446431" y="216631"/>
                    <a:pt x="1469287" y="193168"/>
                  </a:cubicBezTo>
                  <a:cubicBezTo>
                    <a:pt x="1488098" y="173952"/>
                    <a:pt x="1499628" y="151702"/>
                    <a:pt x="1497402" y="123789"/>
                  </a:cubicBezTo>
                  <a:cubicBezTo>
                    <a:pt x="1496391" y="109226"/>
                    <a:pt x="1491537" y="95876"/>
                    <a:pt x="1484862" y="83133"/>
                  </a:cubicBezTo>
                  <a:cubicBezTo>
                    <a:pt x="1483648" y="80908"/>
                    <a:pt x="1482435" y="78683"/>
                    <a:pt x="1481625" y="76256"/>
                  </a:cubicBezTo>
                  <a:cubicBezTo>
                    <a:pt x="1500639" y="95674"/>
                    <a:pt x="1516416" y="116710"/>
                    <a:pt x="1519652" y="144825"/>
                  </a:cubicBezTo>
                  <a:cubicBezTo>
                    <a:pt x="1521877" y="164243"/>
                    <a:pt x="1515607" y="181436"/>
                    <a:pt x="1505089" y="197011"/>
                  </a:cubicBezTo>
                  <a:cubicBezTo>
                    <a:pt x="1491941" y="216631"/>
                    <a:pt x="1473939" y="231194"/>
                    <a:pt x="1454319" y="243937"/>
                  </a:cubicBezTo>
                  <a:cubicBezTo>
                    <a:pt x="1419326" y="266996"/>
                    <a:pt x="1380895" y="283380"/>
                    <a:pt x="1341655" y="297336"/>
                  </a:cubicBezTo>
                  <a:cubicBezTo>
                    <a:pt x="1270658" y="322418"/>
                    <a:pt x="1197841" y="340218"/>
                    <a:pt x="1123608" y="352152"/>
                  </a:cubicBezTo>
                  <a:cubicBezTo>
                    <a:pt x="1082547" y="358826"/>
                    <a:pt x="1041284" y="364085"/>
                    <a:pt x="1000021" y="368940"/>
                  </a:cubicBezTo>
                  <a:cubicBezTo>
                    <a:pt x="936711" y="376424"/>
                    <a:pt x="873198" y="379458"/>
                    <a:pt x="809483" y="380671"/>
                  </a:cubicBezTo>
                  <a:cubicBezTo>
                    <a:pt x="805033" y="380671"/>
                    <a:pt x="800786" y="381481"/>
                    <a:pt x="796336" y="382087"/>
                  </a:cubicBezTo>
                  <a:cubicBezTo>
                    <a:pt x="776716" y="382087"/>
                    <a:pt x="756893" y="382087"/>
                    <a:pt x="737273" y="382087"/>
                  </a:cubicBezTo>
                  <a:cubicBezTo>
                    <a:pt x="734441" y="381683"/>
                    <a:pt x="731812" y="381076"/>
                    <a:pt x="728980" y="380874"/>
                  </a:cubicBezTo>
                  <a:cubicBezTo>
                    <a:pt x="699449" y="379660"/>
                    <a:pt x="669917" y="379458"/>
                    <a:pt x="640588" y="377435"/>
                  </a:cubicBezTo>
                  <a:cubicBezTo>
                    <a:pt x="595887" y="374401"/>
                    <a:pt x="550983" y="370963"/>
                    <a:pt x="506483" y="366108"/>
                  </a:cubicBezTo>
                  <a:cubicBezTo>
                    <a:pt x="467648" y="361860"/>
                    <a:pt x="429216" y="355792"/>
                    <a:pt x="390583" y="349320"/>
                  </a:cubicBezTo>
                  <a:cubicBezTo>
                    <a:pt x="314327" y="336779"/>
                    <a:pt x="239690" y="317968"/>
                    <a:pt x="166872" y="291875"/>
                  </a:cubicBezTo>
                  <a:cubicBezTo>
                    <a:pt x="126216" y="277312"/>
                    <a:pt x="86571" y="260321"/>
                    <a:pt x="52186" y="233621"/>
                  </a:cubicBezTo>
                  <a:cubicBezTo>
                    <a:pt x="30543" y="217035"/>
                    <a:pt x="11934" y="197617"/>
                    <a:pt x="4045" y="170513"/>
                  </a:cubicBezTo>
                  <a:cubicBezTo>
                    <a:pt x="2427" y="165254"/>
                    <a:pt x="1416" y="159793"/>
                    <a:pt x="0" y="154332"/>
                  </a:cubicBezTo>
                  <a:cubicBezTo>
                    <a:pt x="0" y="150489"/>
                    <a:pt x="0" y="146645"/>
                    <a:pt x="0" y="143005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2CF83D-7A43-4CC9-8701-ED9FD2B7C316}"/>
                </a:ext>
              </a:extLst>
            </p:cNvPr>
            <p:cNvSpPr/>
            <p:nvPr/>
          </p:nvSpPr>
          <p:spPr>
            <a:xfrm>
              <a:off x="8747862" y="392784"/>
              <a:ext cx="981008" cy="1385547"/>
            </a:xfrm>
            <a:custGeom>
              <a:avLst/>
              <a:gdLst>
                <a:gd name="connsiteX0" fmla="*/ 846888 w 981007"/>
                <a:gd name="connsiteY0" fmla="*/ 0 h 1385546"/>
                <a:gd name="connsiteX1" fmla="*/ 915256 w 981007"/>
                <a:gd name="connsiteY1" fmla="*/ 137341 h 1385546"/>
                <a:gd name="connsiteX2" fmla="*/ 880263 w 981007"/>
                <a:gd name="connsiteY2" fmla="*/ 274278 h 1385546"/>
                <a:gd name="connsiteX3" fmla="*/ 778117 w 981007"/>
                <a:gd name="connsiteY3" fmla="*/ 364490 h 1385546"/>
                <a:gd name="connsiteX4" fmla="*/ 637944 w 981007"/>
                <a:gd name="connsiteY4" fmla="*/ 451870 h 1385546"/>
                <a:gd name="connsiteX5" fmla="*/ 566138 w 981007"/>
                <a:gd name="connsiteY5" fmla="*/ 508101 h 1385546"/>
                <a:gd name="connsiteX6" fmla="*/ 559059 w 981007"/>
                <a:gd name="connsiteY6" fmla="*/ 516192 h 1385546"/>
                <a:gd name="connsiteX7" fmla="*/ 689927 w 981007"/>
                <a:gd name="connsiteY7" fmla="*/ 541880 h 1385546"/>
                <a:gd name="connsiteX8" fmla="*/ 650687 w 981007"/>
                <a:gd name="connsiteY8" fmla="*/ 539858 h 1385546"/>
                <a:gd name="connsiteX9" fmla="*/ 588995 w 981007"/>
                <a:gd name="connsiteY9" fmla="*/ 536015 h 1385546"/>
                <a:gd name="connsiteX10" fmla="*/ 556025 w 981007"/>
                <a:gd name="connsiteY10" fmla="*/ 534801 h 1385546"/>
                <a:gd name="connsiteX11" fmla="*/ 549754 w 981007"/>
                <a:gd name="connsiteY11" fmla="*/ 536621 h 1385546"/>
                <a:gd name="connsiteX12" fmla="*/ 524268 w 981007"/>
                <a:gd name="connsiteY12" fmla="*/ 573839 h 1385546"/>
                <a:gd name="connsiteX13" fmla="*/ 552586 w 981007"/>
                <a:gd name="connsiteY13" fmla="*/ 576266 h 1385546"/>
                <a:gd name="connsiteX14" fmla="*/ 648664 w 981007"/>
                <a:gd name="connsiteY14" fmla="*/ 587796 h 1385546"/>
                <a:gd name="connsiteX15" fmla="*/ 778926 w 981007"/>
                <a:gd name="connsiteY15" fmla="*/ 625620 h 1385546"/>
                <a:gd name="connsiteX16" fmla="*/ 827471 w 981007"/>
                <a:gd name="connsiteY16" fmla="*/ 654949 h 1385546"/>
                <a:gd name="connsiteX17" fmla="*/ 836977 w 981007"/>
                <a:gd name="connsiteY17" fmla="*/ 664253 h 1385546"/>
                <a:gd name="connsiteX18" fmla="*/ 835359 w 981007"/>
                <a:gd name="connsiteY18" fmla="*/ 726148 h 1385546"/>
                <a:gd name="connsiteX19" fmla="*/ 829089 w 981007"/>
                <a:gd name="connsiteY19" fmla="*/ 732621 h 1385546"/>
                <a:gd name="connsiteX20" fmla="*/ 831920 w 981007"/>
                <a:gd name="connsiteY20" fmla="*/ 732823 h 1385546"/>
                <a:gd name="connsiteX21" fmla="*/ 883904 w 981007"/>
                <a:gd name="connsiteY21" fmla="*/ 696819 h 1385546"/>
                <a:gd name="connsiteX22" fmla="*/ 908581 w 981007"/>
                <a:gd name="connsiteY22" fmla="*/ 639981 h 1385546"/>
                <a:gd name="connsiteX23" fmla="*/ 910401 w 981007"/>
                <a:gd name="connsiteY23" fmla="*/ 635733 h 1385546"/>
                <a:gd name="connsiteX24" fmla="*/ 933864 w 981007"/>
                <a:gd name="connsiteY24" fmla="*/ 685694 h 1385546"/>
                <a:gd name="connsiteX25" fmla="*/ 976746 w 981007"/>
                <a:gd name="connsiteY25" fmla="*/ 827687 h 1385546"/>
                <a:gd name="connsiteX26" fmla="*/ 981802 w 981007"/>
                <a:gd name="connsiteY26" fmla="*/ 926395 h 1385546"/>
                <a:gd name="connsiteX27" fmla="*/ 927594 w 981007"/>
                <a:gd name="connsiteY27" fmla="*/ 1123203 h 1385546"/>
                <a:gd name="connsiteX28" fmla="*/ 767801 w 981007"/>
                <a:gd name="connsiteY28" fmla="*/ 1294121 h 1385546"/>
                <a:gd name="connsiteX29" fmla="*/ 600726 w 981007"/>
                <a:gd name="connsiteY29" fmla="*/ 1375838 h 1385546"/>
                <a:gd name="connsiteX30" fmla="*/ 572813 w 981007"/>
                <a:gd name="connsiteY30" fmla="*/ 1386356 h 1385546"/>
                <a:gd name="connsiteX31" fmla="*/ 624189 w 981007"/>
                <a:gd name="connsiteY31" fmla="*/ 1355004 h 1385546"/>
                <a:gd name="connsiteX32" fmla="*/ 830505 w 981007"/>
                <a:gd name="connsiteY32" fmla="*/ 1167096 h 1385546"/>
                <a:gd name="connsiteX33" fmla="*/ 914851 w 981007"/>
                <a:gd name="connsiteY33" fmla="*/ 995571 h 1385546"/>
                <a:gd name="connsiteX34" fmla="*/ 874599 w 981007"/>
                <a:gd name="connsiteY34" fmla="*/ 742330 h 1385546"/>
                <a:gd name="connsiteX35" fmla="*/ 871161 w 981007"/>
                <a:gd name="connsiteY35" fmla="*/ 737677 h 1385546"/>
                <a:gd name="connsiteX36" fmla="*/ 833943 w 981007"/>
                <a:gd name="connsiteY36" fmla="*/ 756488 h 1385546"/>
                <a:gd name="connsiteX37" fmla="*/ 703682 w 981007"/>
                <a:gd name="connsiteY37" fmla="*/ 797145 h 1385546"/>
                <a:gd name="connsiteX38" fmla="*/ 598097 w 981007"/>
                <a:gd name="connsiteY38" fmla="*/ 811506 h 1385546"/>
                <a:gd name="connsiteX39" fmla="*/ 402097 w 981007"/>
                <a:gd name="connsiteY39" fmla="*/ 815349 h 1385546"/>
                <a:gd name="connsiteX40" fmla="*/ 308851 w 981007"/>
                <a:gd name="connsiteY40" fmla="*/ 809888 h 1385546"/>
                <a:gd name="connsiteX41" fmla="*/ 72802 w 981007"/>
                <a:gd name="connsiteY41" fmla="*/ 728171 h 1385546"/>
                <a:gd name="connsiteX42" fmla="*/ 67139 w 981007"/>
                <a:gd name="connsiteY42" fmla="*/ 724732 h 1385546"/>
                <a:gd name="connsiteX43" fmla="*/ 64105 w 981007"/>
                <a:gd name="connsiteY43" fmla="*/ 736464 h 1385546"/>
                <a:gd name="connsiteX44" fmla="*/ 48530 w 981007"/>
                <a:gd name="connsiteY44" fmla="*/ 840430 h 1385546"/>
                <a:gd name="connsiteX45" fmla="*/ 46507 w 981007"/>
                <a:gd name="connsiteY45" fmla="*/ 966647 h 1385546"/>
                <a:gd name="connsiteX46" fmla="*/ 77252 w 981007"/>
                <a:gd name="connsiteY46" fmla="*/ 1107224 h 1385546"/>
                <a:gd name="connsiteX47" fmla="*/ 176162 w 981007"/>
                <a:gd name="connsiteY47" fmla="*/ 1258522 h 1385546"/>
                <a:gd name="connsiteX48" fmla="*/ 299344 w 981007"/>
                <a:gd name="connsiteY48" fmla="*/ 1365522 h 1385546"/>
                <a:gd name="connsiteX49" fmla="*/ 302581 w 981007"/>
                <a:gd name="connsiteY49" fmla="*/ 1369972 h 1385546"/>
                <a:gd name="connsiteX50" fmla="*/ 296310 w 981007"/>
                <a:gd name="connsiteY50" fmla="*/ 1367545 h 1385546"/>
                <a:gd name="connsiteX51" fmla="*/ 32551 w 981007"/>
                <a:gd name="connsiteY51" fmla="*/ 1094076 h 1385546"/>
                <a:gd name="connsiteX52" fmla="*/ 3828 w 981007"/>
                <a:gd name="connsiteY52" fmla="*/ 972108 h 1385546"/>
                <a:gd name="connsiteX53" fmla="*/ 3019 w 981007"/>
                <a:gd name="connsiteY53" fmla="*/ 848723 h 1385546"/>
                <a:gd name="connsiteX54" fmla="*/ 42664 w 981007"/>
                <a:gd name="connsiteY54" fmla="*/ 686301 h 1385546"/>
                <a:gd name="connsiteX55" fmla="*/ 45091 w 981007"/>
                <a:gd name="connsiteY55" fmla="*/ 668906 h 1385546"/>
                <a:gd name="connsiteX56" fmla="*/ 54194 w 981007"/>
                <a:gd name="connsiteY56" fmla="*/ 638161 h 1385546"/>
                <a:gd name="connsiteX57" fmla="*/ 92625 w 981007"/>
                <a:gd name="connsiteY57" fmla="*/ 601348 h 1385546"/>
                <a:gd name="connsiteX58" fmla="*/ 241698 w 981007"/>
                <a:gd name="connsiteY58" fmla="*/ 534801 h 1385546"/>
                <a:gd name="connsiteX59" fmla="*/ 363059 w 981007"/>
                <a:gd name="connsiteY59" fmla="*/ 512956 h 1385546"/>
                <a:gd name="connsiteX60" fmla="*/ 474510 w 981007"/>
                <a:gd name="connsiteY60" fmla="*/ 512551 h 1385546"/>
                <a:gd name="connsiteX61" fmla="*/ 489882 w 981007"/>
                <a:gd name="connsiteY61" fmla="*/ 504056 h 1385546"/>
                <a:gd name="connsiteX62" fmla="*/ 561688 w 981007"/>
                <a:gd name="connsiteY62" fmla="*/ 415057 h 1385546"/>
                <a:gd name="connsiteX63" fmla="*/ 693366 w 981007"/>
                <a:gd name="connsiteY63" fmla="*/ 328081 h 1385546"/>
                <a:gd name="connsiteX64" fmla="*/ 798951 w 981007"/>
                <a:gd name="connsiteY64" fmla="*/ 257692 h 1385546"/>
                <a:gd name="connsiteX65" fmla="*/ 859834 w 981007"/>
                <a:gd name="connsiteY65" fmla="*/ 171525 h 1385546"/>
                <a:gd name="connsiteX66" fmla="*/ 865295 w 981007"/>
                <a:gd name="connsiteY66" fmla="*/ 92437 h 1385546"/>
                <a:gd name="connsiteX67" fmla="*/ 846888 w 981007"/>
                <a:gd name="connsiteY67" fmla="*/ 0 h 1385546"/>
                <a:gd name="connsiteX68" fmla="*/ 479971 w 981007"/>
                <a:gd name="connsiteY68" fmla="*/ 533587 h 1385546"/>
                <a:gd name="connsiteX69" fmla="*/ 473701 w 981007"/>
                <a:gd name="connsiteY69" fmla="*/ 533183 h 1385546"/>
                <a:gd name="connsiteX70" fmla="*/ 317549 w 981007"/>
                <a:gd name="connsiteY70" fmla="*/ 542892 h 1385546"/>
                <a:gd name="connsiteX71" fmla="*/ 202053 w 981007"/>
                <a:gd name="connsiteY71" fmla="*/ 571816 h 1385546"/>
                <a:gd name="connsiteX72" fmla="*/ 106379 w 981007"/>
                <a:gd name="connsiteY72" fmla="*/ 625620 h 1385546"/>
                <a:gd name="connsiteX73" fmla="*/ 95457 w 981007"/>
                <a:gd name="connsiteY73" fmla="*/ 690144 h 1385546"/>
                <a:gd name="connsiteX74" fmla="*/ 118515 w 981007"/>
                <a:gd name="connsiteY74" fmla="*/ 715428 h 1385546"/>
                <a:gd name="connsiteX75" fmla="*/ 190119 w 981007"/>
                <a:gd name="connsiteY75" fmla="*/ 752039 h 1385546"/>
                <a:gd name="connsiteX76" fmla="*/ 343237 w 981007"/>
                <a:gd name="connsiteY76" fmla="*/ 781368 h 1385546"/>
                <a:gd name="connsiteX77" fmla="*/ 454081 w 981007"/>
                <a:gd name="connsiteY77" fmla="*/ 786829 h 1385546"/>
                <a:gd name="connsiteX78" fmla="*/ 670105 w 981007"/>
                <a:gd name="connsiteY78" fmla="*/ 777524 h 1385546"/>
                <a:gd name="connsiteX79" fmla="*/ 740697 w 981007"/>
                <a:gd name="connsiteY79" fmla="*/ 762961 h 1385546"/>
                <a:gd name="connsiteX80" fmla="*/ 794703 w 981007"/>
                <a:gd name="connsiteY80" fmla="*/ 731407 h 1385546"/>
                <a:gd name="connsiteX81" fmla="*/ 797332 w 981007"/>
                <a:gd name="connsiteY81" fmla="*/ 680840 h 1385546"/>
                <a:gd name="connsiteX82" fmla="*/ 768812 w 981007"/>
                <a:gd name="connsiteY82" fmla="*/ 654949 h 1385546"/>
                <a:gd name="connsiteX83" fmla="*/ 595265 w 981007"/>
                <a:gd name="connsiteY83" fmla="*/ 600943 h 1385546"/>
                <a:gd name="connsiteX84" fmla="*/ 524673 w 981007"/>
                <a:gd name="connsiteY84" fmla="*/ 595482 h 1385546"/>
                <a:gd name="connsiteX85" fmla="*/ 514559 w 981007"/>
                <a:gd name="connsiteY85" fmla="*/ 602157 h 1385546"/>
                <a:gd name="connsiteX86" fmla="*/ 503637 w 981007"/>
                <a:gd name="connsiteY86" fmla="*/ 676187 h 1385546"/>
                <a:gd name="connsiteX87" fmla="*/ 502625 w 981007"/>
                <a:gd name="connsiteY87" fmla="*/ 688728 h 1385546"/>
                <a:gd name="connsiteX88" fmla="*/ 473701 w 981007"/>
                <a:gd name="connsiteY88" fmla="*/ 603168 h 1385546"/>
                <a:gd name="connsiteX89" fmla="*/ 464599 w 981007"/>
                <a:gd name="connsiteY89" fmla="*/ 595280 h 1385546"/>
                <a:gd name="connsiteX90" fmla="*/ 330494 w 981007"/>
                <a:gd name="connsiteY90" fmla="*/ 607416 h 1385546"/>
                <a:gd name="connsiteX91" fmla="*/ 203266 w 981007"/>
                <a:gd name="connsiteY91" fmla="*/ 635936 h 1385546"/>
                <a:gd name="connsiteX92" fmla="*/ 169690 w 981007"/>
                <a:gd name="connsiteY92" fmla="*/ 647061 h 1385546"/>
                <a:gd name="connsiteX93" fmla="*/ 173937 w 981007"/>
                <a:gd name="connsiteY93" fmla="*/ 643420 h 1385546"/>
                <a:gd name="connsiteX94" fmla="*/ 423336 w 981007"/>
                <a:gd name="connsiteY94" fmla="*/ 576468 h 1385546"/>
                <a:gd name="connsiteX95" fmla="*/ 466217 w 981007"/>
                <a:gd name="connsiteY95" fmla="*/ 574243 h 1385546"/>
                <a:gd name="connsiteX96" fmla="*/ 472892 w 981007"/>
                <a:gd name="connsiteY96" fmla="*/ 571007 h 1385546"/>
                <a:gd name="connsiteX97" fmla="*/ 479971 w 981007"/>
                <a:gd name="connsiteY97" fmla="*/ 533587 h 138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81007" h="1385546">
                  <a:moveTo>
                    <a:pt x="846888" y="0"/>
                  </a:moveTo>
                  <a:cubicBezTo>
                    <a:pt x="878645" y="40858"/>
                    <a:pt x="906356" y="84549"/>
                    <a:pt x="915256" y="137341"/>
                  </a:cubicBezTo>
                  <a:cubicBezTo>
                    <a:pt x="923751" y="187908"/>
                    <a:pt x="910401" y="233419"/>
                    <a:pt x="880263" y="274278"/>
                  </a:cubicBezTo>
                  <a:cubicBezTo>
                    <a:pt x="852552" y="311698"/>
                    <a:pt x="816952" y="340015"/>
                    <a:pt x="778117" y="364490"/>
                  </a:cubicBezTo>
                  <a:cubicBezTo>
                    <a:pt x="731595" y="393819"/>
                    <a:pt x="684466" y="422339"/>
                    <a:pt x="637944" y="451870"/>
                  </a:cubicBezTo>
                  <a:cubicBezTo>
                    <a:pt x="612256" y="468254"/>
                    <a:pt x="587579" y="486256"/>
                    <a:pt x="566138" y="508101"/>
                  </a:cubicBezTo>
                  <a:cubicBezTo>
                    <a:pt x="564115" y="510124"/>
                    <a:pt x="562295" y="512551"/>
                    <a:pt x="559059" y="516192"/>
                  </a:cubicBezTo>
                  <a:cubicBezTo>
                    <a:pt x="604772" y="520238"/>
                    <a:pt x="648664" y="524081"/>
                    <a:pt x="689927" y="541880"/>
                  </a:cubicBezTo>
                  <a:cubicBezTo>
                    <a:pt x="676780" y="541274"/>
                    <a:pt x="663632" y="540667"/>
                    <a:pt x="650687" y="539858"/>
                  </a:cubicBezTo>
                  <a:cubicBezTo>
                    <a:pt x="630055" y="538644"/>
                    <a:pt x="609626" y="537228"/>
                    <a:pt x="588995" y="536015"/>
                  </a:cubicBezTo>
                  <a:cubicBezTo>
                    <a:pt x="578072" y="535408"/>
                    <a:pt x="566947" y="535003"/>
                    <a:pt x="556025" y="534801"/>
                  </a:cubicBezTo>
                  <a:cubicBezTo>
                    <a:pt x="553800" y="534801"/>
                    <a:pt x="550766" y="535205"/>
                    <a:pt x="549754" y="536621"/>
                  </a:cubicBezTo>
                  <a:cubicBezTo>
                    <a:pt x="541461" y="548353"/>
                    <a:pt x="533370" y="560287"/>
                    <a:pt x="524268" y="573839"/>
                  </a:cubicBezTo>
                  <a:cubicBezTo>
                    <a:pt x="535595" y="574850"/>
                    <a:pt x="544091" y="575255"/>
                    <a:pt x="552586" y="576266"/>
                  </a:cubicBezTo>
                  <a:cubicBezTo>
                    <a:pt x="584545" y="579907"/>
                    <a:pt x="616706" y="582739"/>
                    <a:pt x="648664" y="587796"/>
                  </a:cubicBezTo>
                  <a:cubicBezTo>
                    <a:pt x="693568" y="594875"/>
                    <a:pt x="737663" y="606202"/>
                    <a:pt x="778926" y="625620"/>
                  </a:cubicBezTo>
                  <a:cubicBezTo>
                    <a:pt x="795917" y="633711"/>
                    <a:pt x="811491" y="644836"/>
                    <a:pt x="827471" y="654949"/>
                  </a:cubicBezTo>
                  <a:cubicBezTo>
                    <a:pt x="831111" y="657174"/>
                    <a:pt x="834145" y="661017"/>
                    <a:pt x="836977" y="664253"/>
                  </a:cubicBezTo>
                  <a:cubicBezTo>
                    <a:pt x="854979" y="685290"/>
                    <a:pt x="854372" y="706326"/>
                    <a:pt x="835359" y="726148"/>
                  </a:cubicBezTo>
                  <a:cubicBezTo>
                    <a:pt x="833539" y="728171"/>
                    <a:pt x="831516" y="730193"/>
                    <a:pt x="829089" y="732621"/>
                  </a:cubicBezTo>
                  <a:cubicBezTo>
                    <a:pt x="830707" y="732823"/>
                    <a:pt x="831516" y="733025"/>
                    <a:pt x="831920" y="732823"/>
                  </a:cubicBezTo>
                  <a:cubicBezTo>
                    <a:pt x="849316" y="720889"/>
                    <a:pt x="867115" y="709764"/>
                    <a:pt x="883904" y="696819"/>
                  </a:cubicBezTo>
                  <a:cubicBezTo>
                    <a:pt x="902108" y="682660"/>
                    <a:pt x="907569" y="662029"/>
                    <a:pt x="908581" y="639981"/>
                  </a:cubicBezTo>
                  <a:cubicBezTo>
                    <a:pt x="908581" y="638768"/>
                    <a:pt x="908783" y="637352"/>
                    <a:pt x="910401" y="635733"/>
                  </a:cubicBezTo>
                  <a:cubicBezTo>
                    <a:pt x="918290" y="652320"/>
                    <a:pt x="926380" y="668906"/>
                    <a:pt x="933864" y="685694"/>
                  </a:cubicBezTo>
                  <a:cubicBezTo>
                    <a:pt x="954091" y="731205"/>
                    <a:pt x="969059" y="778334"/>
                    <a:pt x="976746" y="827687"/>
                  </a:cubicBezTo>
                  <a:cubicBezTo>
                    <a:pt x="981802" y="860253"/>
                    <a:pt x="983825" y="893223"/>
                    <a:pt x="981802" y="926395"/>
                  </a:cubicBezTo>
                  <a:cubicBezTo>
                    <a:pt x="977555" y="995976"/>
                    <a:pt x="958946" y="1061309"/>
                    <a:pt x="927594" y="1123203"/>
                  </a:cubicBezTo>
                  <a:cubicBezTo>
                    <a:pt x="890983" y="1195616"/>
                    <a:pt x="836168" y="1251240"/>
                    <a:pt x="767801" y="1294121"/>
                  </a:cubicBezTo>
                  <a:cubicBezTo>
                    <a:pt x="715009" y="1327293"/>
                    <a:pt x="658171" y="1351970"/>
                    <a:pt x="600726" y="1375838"/>
                  </a:cubicBezTo>
                  <a:cubicBezTo>
                    <a:pt x="591624" y="1379681"/>
                    <a:pt x="582320" y="1383524"/>
                    <a:pt x="572813" y="1386356"/>
                  </a:cubicBezTo>
                  <a:cubicBezTo>
                    <a:pt x="590006" y="1375838"/>
                    <a:pt x="607401" y="1365927"/>
                    <a:pt x="624189" y="1355004"/>
                  </a:cubicBezTo>
                  <a:cubicBezTo>
                    <a:pt x="703479" y="1303830"/>
                    <a:pt x="773667" y="1242745"/>
                    <a:pt x="830505" y="1167096"/>
                  </a:cubicBezTo>
                  <a:cubicBezTo>
                    <a:pt x="869340" y="1115315"/>
                    <a:pt x="899479" y="1059084"/>
                    <a:pt x="914851" y="995571"/>
                  </a:cubicBezTo>
                  <a:cubicBezTo>
                    <a:pt x="936494" y="905561"/>
                    <a:pt x="921324" y="821417"/>
                    <a:pt x="874599" y="742330"/>
                  </a:cubicBezTo>
                  <a:cubicBezTo>
                    <a:pt x="873588" y="740711"/>
                    <a:pt x="872374" y="739296"/>
                    <a:pt x="871161" y="737677"/>
                  </a:cubicBezTo>
                  <a:cubicBezTo>
                    <a:pt x="858620" y="744150"/>
                    <a:pt x="846484" y="750825"/>
                    <a:pt x="833943" y="756488"/>
                  </a:cubicBezTo>
                  <a:cubicBezTo>
                    <a:pt x="792478" y="775906"/>
                    <a:pt x="748788" y="789256"/>
                    <a:pt x="703682" y="797145"/>
                  </a:cubicBezTo>
                  <a:cubicBezTo>
                    <a:pt x="668689" y="803213"/>
                    <a:pt x="633494" y="807663"/>
                    <a:pt x="598097" y="811506"/>
                  </a:cubicBezTo>
                  <a:cubicBezTo>
                    <a:pt x="532966" y="818585"/>
                    <a:pt x="467430" y="816360"/>
                    <a:pt x="402097" y="815349"/>
                  </a:cubicBezTo>
                  <a:cubicBezTo>
                    <a:pt x="370948" y="814944"/>
                    <a:pt x="339798" y="812922"/>
                    <a:pt x="308851" y="809888"/>
                  </a:cubicBezTo>
                  <a:cubicBezTo>
                    <a:pt x="223696" y="801595"/>
                    <a:pt x="143597" y="778131"/>
                    <a:pt x="72802" y="728171"/>
                  </a:cubicBezTo>
                  <a:cubicBezTo>
                    <a:pt x="71386" y="727159"/>
                    <a:pt x="69566" y="726350"/>
                    <a:pt x="67139" y="724732"/>
                  </a:cubicBezTo>
                  <a:cubicBezTo>
                    <a:pt x="65925" y="728980"/>
                    <a:pt x="64712" y="732621"/>
                    <a:pt x="64105" y="736464"/>
                  </a:cubicBezTo>
                  <a:cubicBezTo>
                    <a:pt x="58846" y="771052"/>
                    <a:pt x="52373" y="805640"/>
                    <a:pt x="48530" y="840430"/>
                  </a:cubicBezTo>
                  <a:cubicBezTo>
                    <a:pt x="43878" y="882300"/>
                    <a:pt x="43069" y="924575"/>
                    <a:pt x="46507" y="966647"/>
                  </a:cubicBezTo>
                  <a:cubicBezTo>
                    <a:pt x="50350" y="1014989"/>
                    <a:pt x="59655" y="1061916"/>
                    <a:pt x="77252" y="1107224"/>
                  </a:cubicBezTo>
                  <a:cubicBezTo>
                    <a:pt x="99502" y="1164669"/>
                    <a:pt x="133686" y="1214427"/>
                    <a:pt x="176162" y="1258522"/>
                  </a:cubicBezTo>
                  <a:cubicBezTo>
                    <a:pt x="213987" y="1297762"/>
                    <a:pt x="256665" y="1331541"/>
                    <a:pt x="299344" y="1365522"/>
                  </a:cubicBezTo>
                  <a:cubicBezTo>
                    <a:pt x="300558" y="1366534"/>
                    <a:pt x="301772" y="1367545"/>
                    <a:pt x="302581" y="1369972"/>
                  </a:cubicBezTo>
                  <a:cubicBezTo>
                    <a:pt x="300558" y="1369163"/>
                    <a:pt x="298333" y="1368354"/>
                    <a:pt x="296310" y="1367545"/>
                  </a:cubicBezTo>
                  <a:cubicBezTo>
                    <a:pt x="168678" y="1314753"/>
                    <a:pt x="81095" y="1223124"/>
                    <a:pt x="32551" y="1094076"/>
                  </a:cubicBezTo>
                  <a:cubicBezTo>
                    <a:pt x="17785" y="1054836"/>
                    <a:pt x="8683" y="1013978"/>
                    <a:pt x="3828" y="972108"/>
                  </a:cubicBezTo>
                  <a:cubicBezTo>
                    <a:pt x="-1026" y="930845"/>
                    <a:pt x="-1228" y="889784"/>
                    <a:pt x="3019" y="848723"/>
                  </a:cubicBezTo>
                  <a:cubicBezTo>
                    <a:pt x="8683" y="792897"/>
                    <a:pt x="22033" y="738689"/>
                    <a:pt x="42664" y="686301"/>
                  </a:cubicBezTo>
                  <a:cubicBezTo>
                    <a:pt x="44889" y="680637"/>
                    <a:pt x="46305" y="675378"/>
                    <a:pt x="45091" y="668906"/>
                  </a:cubicBezTo>
                  <a:cubicBezTo>
                    <a:pt x="42866" y="657376"/>
                    <a:pt x="47519" y="647263"/>
                    <a:pt x="54194" y="638161"/>
                  </a:cubicBezTo>
                  <a:cubicBezTo>
                    <a:pt x="64509" y="623395"/>
                    <a:pt x="78061" y="611866"/>
                    <a:pt x="92625" y="601348"/>
                  </a:cubicBezTo>
                  <a:cubicBezTo>
                    <a:pt x="137731" y="568985"/>
                    <a:pt x="188096" y="548353"/>
                    <a:pt x="241698" y="534801"/>
                  </a:cubicBezTo>
                  <a:cubicBezTo>
                    <a:pt x="281747" y="524687"/>
                    <a:pt x="321999" y="516799"/>
                    <a:pt x="363059" y="512956"/>
                  </a:cubicBezTo>
                  <a:cubicBezTo>
                    <a:pt x="400075" y="509315"/>
                    <a:pt x="437495" y="507697"/>
                    <a:pt x="474510" y="512551"/>
                  </a:cubicBezTo>
                  <a:cubicBezTo>
                    <a:pt x="482196" y="513563"/>
                    <a:pt x="486242" y="511944"/>
                    <a:pt x="489882" y="504056"/>
                  </a:cubicBezTo>
                  <a:cubicBezTo>
                    <a:pt x="505862" y="468052"/>
                    <a:pt x="532157" y="440139"/>
                    <a:pt x="561688" y="415057"/>
                  </a:cubicBezTo>
                  <a:cubicBezTo>
                    <a:pt x="602142" y="380874"/>
                    <a:pt x="647248" y="353567"/>
                    <a:pt x="693366" y="328081"/>
                  </a:cubicBezTo>
                  <a:cubicBezTo>
                    <a:pt x="730583" y="307450"/>
                    <a:pt x="766992" y="285807"/>
                    <a:pt x="798951" y="257692"/>
                  </a:cubicBezTo>
                  <a:cubicBezTo>
                    <a:pt x="826055" y="233824"/>
                    <a:pt x="848709" y="206720"/>
                    <a:pt x="859834" y="171525"/>
                  </a:cubicBezTo>
                  <a:cubicBezTo>
                    <a:pt x="868127" y="145634"/>
                    <a:pt x="869947" y="119137"/>
                    <a:pt x="865295" y="92437"/>
                  </a:cubicBezTo>
                  <a:cubicBezTo>
                    <a:pt x="859631" y="61490"/>
                    <a:pt x="852957" y="30745"/>
                    <a:pt x="846888" y="0"/>
                  </a:cubicBezTo>
                  <a:close/>
                  <a:moveTo>
                    <a:pt x="479971" y="533587"/>
                  </a:moveTo>
                  <a:cubicBezTo>
                    <a:pt x="477746" y="533385"/>
                    <a:pt x="475724" y="533183"/>
                    <a:pt x="473701" y="533183"/>
                  </a:cubicBezTo>
                  <a:cubicBezTo>
                    <a:pt x="421515" y="532778"/>
                    <a:pt x="369330" y="535205"/>
                    <a:pt x="317549" y="542892"/>
                  </a:cubicBezTo>
                  <a:cubicBezTo>
                    <a:pt x="278106" y="548758"/>
                    <a:pt x="239473" y="557455"/>
                    <a:pt x="202053" y="571816"/>
                  </a:cubicBezTo>
                  <a:cubicBezTo>
                    <a:pt x="167465" y="584964"/>
                    <a:pt x="135101" y="602359"/>
                    <a:pt x="106379" y="625620"/>
                  </a:cubicBezTo>
                  <a:cubicBezTo>
                    <a:pt x="85343" y="642611"/>
                    <a:pt x="80691" y="667490"/>
                    <a:pt x="95457" y="690144"/>
                  </a:cubicBezTo>
                  <a:cubicBezTo>
                    <a:pt x="101525" y="699651"/>
                    <a:pt x="109818" y="708146"/>
                    <a:pt x="118515" y="715428"/>
                  </a:cubicBezTo>
                  <a:cubicBezTo>
                    <a:pt x="139551" y="732823"/>
                    <a:pt x="164431" y="743341"/>
                    <a:pt x="190119" y="752039"/>
                  </a:cubicBezTo>
                  <a:cubicBezTo>
                    <a:pt x="239877" y="768827"/>
                    <a:pt x="291254" y="777120"/>
                    <a:pt x="343237" y="781368"/>
                  </a:cubicBezTo>
                  <a:cubicBezTo>
                    <a:pt x="380050" y="784402"/>
                    <a:pt x="417065" y="786222"/>
                    <a:pt x="454081" y="786829"/>
                  </a:cubicBezTo>
                  <a:cubicBezTo>
                    <a:pt x="526291" y="788043"/>
                    <a:pt x="598299" y="785818"/>
                    <a:pt x="670105" y="777524"/>
                  </a:cubicBezTo>
                  <a:cubicBezTo>
                    <a:pt x="694175" y="774895"/>
                    <a:pt x="717840" y="771659"/>
                    <a:pt x="740697" y="762961"/>
                  </a:cubicBezTo>
                  <a:cubicBezTo>
                    <a:pt x="760519" y="755477"/>
                    <a:pt x="779937" y="747184"/>
                    <a:pt x="794703" y="731407"/>
                  </a:cubicBezTo>
                  <a:cubicBezTo>
                    <a:pt x="809671" y="715428"/>
                    <a:pt x="811289" y="697628"/>
                    <a:pt x="797332" y="680840"/>
                  </a:cubicBezTo>
                  <a:cubicBezTo>
                    <a:pt x="789242" y="671131"/>
                    <a:pt x="779330" y="662231"/>
                    <a:pt x="768812" y="654949"/>
                  </a:cubicBezTo>
                  <a:cubicBezTo>
                    <a:pt x="716627" y="619552"/>
                    <a:pt x="656350" y="608023"/>
                    <a:pt x="595265" y="600943"/>
                  </a:cubicBezTo>
                  <a:cubicBezTo>
                    <a:pt x="571802" y="598111"/>
                    <a:pt x="548136" y="597504"/>
                    <a:pt x="524673" y="595482"/>
                  </a:cubicBezTo>
                  <a:cubicBezTo>
                    <a:pt x="519009" y="595077"/>
                    <a:pt x="516177" y="596493"/>
                    <a:pt x="514559" y="602157"/>
                  </a:cubicBezTo>
                  <a:cubicBezTo>
                    <a:pt x="507682" y="626429"/>
                    <a:pt x="505053" y="651308"/>
                    <a:pt x="503637" y="676187"/>
                  </a:cubicBezTo>
                  <a:cubicBezTo>
                    <a:pt x="503435" y="680435"/>
                    <a:pt x="503030" y="684480"/>
                    <a:pt x="502625" y="688728"/>
                  </a:cubicBezTo>
                  <a:cubicBezTo>
                    <a:pt x="486646" y="661826"/>
                    <a:pt x="476128" y="633711"/>
                    <a:pt x="473701" y="603168"/>
                  </a:cubicBezTo>
                  <a:cubicBezTo>
                    <a:pt x="473094" y="596291"/>
                    <a:pt x="470869" y="594875"/>
                    <a:pt x="464599" y="595280"/>
                  </a:cubicBezTo>
                  <a:cubicBezTo>
                    <a:pt x="419695" y="597504"/>
                    <a:pt x="374993" y="600741"/>
                    <a:pt x="330494" y="607416"/>
                  </a:cubicBezTo>
                  <a:cubicBezTo>
                    <a:pt x="287410" y="614091"/>
                    <a:pt x="244934" y="622990"/>
                    <a:pt x="203266" y="635936"/>
                  </a:cubicBezTo>
                  <a:cubicBezTo>
                    <a:pt x="191939" y="639374"/>
                    <a:pt x="181017" y="643217"/>
                    <a:pt x="169690" y="647061"/>
                  </a:cubicBezTo>
                  <a:cubicBezTo>
                    <a:pt x="170701" y="645038"/>
                    <a:pt x="172319" y="644229"/>
                    <a:pt x="173937" y="643420"/>
                  </a:cubicBezTo>
                  <a:cubicBezTo>
                    <a:pt x="251609" y="600741"/>
                    <a:pt x="335955" y="583143"/>
                    <a:pt x="423336" y="576468"/>
                  </a:cubicBezTo>
                  <a:cubicBezTo>
                    <a:pt x="437495" y="575457"/>
                    <a:pt x="451856" y="575255"/>
                    <a:pt x="466217" y="574243"/>
                  </a:cubicBezTo>
                  <a:cubicBezTo>
                    <a:pt x="468644" y="574041"/>
                    <a:pt x="472689" y="572625"/>
                    <a:pt x="472892" y="571007"/>
                  </a:cubicBezTo>
                  <a:cubicBezTo>
                    <a:pt x="475724" y="558871"/>
                    <a:pt x="477746" y="546330"/>
                    <a:pt x="479971" y="533587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211F078-9D4B-4B96-AA87-CCFBA3913F99}"/>
                </a:ext>
              </a:extLst>
            </p:cNvPr>
            <p:cNvSpPr/>
            <p:nvPr/>
          </p:nvSpPr>
          <p:spPr>
            <a:xfrm>
              <a:off x="9646532" y="1158426"/>
              <a:ext cx="325654" cy="501629"/>
            </a:xfrm>
            <a:custGeom>
              <a:avLst/>
              <a:gdLst>
                <a:gd name="connsiteX0" fmla="*/ 0 w 325654"/>
                <a:gd name="connsiteY0" fmla="*/ 502589 h 501628"/>
                <a:gd name="connsiteX1" fmla="*/ 85560 w 325654"/>
                <a:gd name="connsiteY1" fmla="*/ 426536 h 501628"/>
                <a:gd name="connsiteX2" fmla="*/ 179818 w 325654"/>
                <a:gd name="connsiteY2" fmla="*/ 314478 h 501628"/>
                <a:gd name="connsiteX3" fmla="*/ 204495 w 325654"/>
                <a:gd name="connsiteY3" fmla="*/ 239841 h 501628"/>
                <a:gd name="connsiteX4" fmla="*/ 182852 w 325654"/>
                <a:gd name="connsiteY4" fmla="*/ 164394 h 501628"/>
                <a:gd name="connsiteX5" fmla="*/ 135723 w 325654"/>
                <a:gd name="connsiteY5" fmla="*/ 116456 h 501628"/>
                <a:gd name="connsiteX6" fmla="*/ 116507 w 325654"/>
                <a:gd name="connsiteY6" fmla="*/ 100073 h 501628"/>
                <a:gd name="connsiteX7" fmla="*/ 144016 w 325654"/>
                <a:gd name="connsiteY7" fmla="*/ 3388 h 501628"/>
                <a:gd name="connsiteX8" fmla="*/ 211776 w 325654"/>
                <a:gd name="connsiteY8" fmla="*/ 9658 h 501628"/>
                <a:gd name="connsiteX9" fmla="*/ 292886 w 325654"/>
                <a:gd name="connsiteY9" fmla="*/ 70946 h 501628"/>
                <a:gd name="connsiteX10" fmla="*/ 313316 w 325654"/>
                <a:gd name="connsiteY10" fmla="*/ 228918 h 501628"/>
                <a:gd name="connsiteX11" fmla="*/ 237667 w 325654"/>
                <a:gd name="connsiteY11" fmla="*/ 338751 h 501628"/>
                <a:gd name="connsiteX12" fmla="*/ 79897 w 325654"/>
                <a:gd name="connsiteY12" fmla="*/ 458697 h 501628"/>
                <a:gd name="connsiteX13" fmla="*/ 405 w 325654"/>
                <a:gd name="connsiteY13" fmla="*/ 503398 h 501628"/>
                <a:gd name="connsiteX14" fmla="*/ 0 w 325654"/>
                <a:gd name="connsiteY14" fmla="*/ 502589 h 5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654" h="501628">
                  <a:moveTo>
                    <a:pt x="0" y="502589"/>
                  </a:moveTo>
                  <a:cubicBezTo>
                    <a:pt x="28520" y="477305"/>
                    <a:pt x="57647" y="452426"/>
                    <a:pt x="85560" y="426536"/>
                  </a:cubicBezTo>
                  <a:cubicBezTo>
                    <a:pt x="121564" y="393161"/>
                    <a:pt x="155141" y="357562"/>
                    <a:pt x="179818" y="314478"/>
                  </a:cubicBezTo>
                  <a:cubicBezTo>
                    <a:pt x="193168" y="291217"/>
                    <a:pt x="202674" y="266743"/>
                    <a:pt x="204495" y="239841"/>
                  </a:cubicBezTo>
                  <a:cubicBezTo>
                    <a:pt x="206315" y="212130"/>
                    <a:pt x="198224" y="187049"/>
                    <a:pt x="182852" y="164394"/>
                  </a:cubicBezTo>
                  <a:cubicBezTo>
                    <a:pt x="170109" y="145583"/>
                    <a:pt x="153725" y="130211"/>
                    <a:pt x="135723" y="116456"/>
                  </a:cubicBezTo>
                  <a:cubicBezTo>
                    <a:pt x="129048" y="111400"/>
                    <a:pt x="122373" y="106141"/>
                    <a:pt x="116507" y="100073"/>
                  </a:cubicBezTo>
                  <a:cubicBezTo>
                    <a:pt x="83335" y="65080"/>
                    <a:pt x="97494" y="16131"/>
                    <a:pt x="144016" y="3388"/>
                  </a:cubicBezTo>
                  <a:cubicBezTo>
                    <a:pt x="167277" y="-2883"/>
                    <a:pt x="190134" y="-253"/>
                    <a:pt x="211776" y="9658"/>
                  </a:cubicBezTo>
                  <a:cubicBezTo>
                    <a:pt x="243330" y="23817"/>
                    <a:pt x="271041" y="43842"/>
                    <a:pt x="292886" y="70946"/>
                  </a:cubicBezTo>
                  <a:cubicBezTo>
                    <a:pt x="331722" y="119288"/>
                    <a:pt x="335565" y="172687"/>
                    <a:pt x="313316" y="228918"/>
                  </a:cubicBezTo>
                  <a:cubicBezTo>
                    <a:pt x="296527" y="271193"/>
                    <a:pt x="268614" y="306185"/>
                    <a:pt x="237667" y="338751"/>
                  </a:cubicBezTo>
                  <a:cubicBezTo>
                    <a:pt x="191549" y="387296"/>
                    <a:pt x="137543" y="425524"/>
                    <a:pt x="79897" y="458697"/>
                  </a:cubicBezTo>
                  <a:cubicBezTo>
                    <a:pt x="53601" y="473867"/>
                    <a:pt x="26902" y="488633"/>
                    <a:pt x="405" y="503398"/>
                  </a:cubicBezTo>
                  <a:cubicBezTo>
                    <a:pt x="405" y="503196"/>
                    <a:pt x="202" y="502994"/>
                    <a:pt x="0" y="502589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6E17B34-8432-43D4-94F0-1527A59D29A0}"/>
                </a:ext>
              </a:extLst>
            </p:cNvPr>
            <p:cNvSpPr/>
            <p:nvPr/>
          </p:nvSpPr>
          <p:spPr>
            <a:xfrm>
              <a:off x="9287796" y="296706"/>
              <a:ext cx="258905" cy="404539"/>
            </a:xfrm>
            <a:custGeom>
              <a:avLst/>
              <a:gdLst>
                <a:gd name="connsiteX0" fmla="*/ 217754 w 258905"/>
                <a:gd name="connsiteY0" fmla="*/ 0 h 404539"/>
                <a:gd name="connsiteX1" fmla="*/ 260028 w 258905"/>
                <a:gd name="connsiteY1" fmla="*/ 95067 h 404539"/>
                <a:gd name="connsiteX2" fmla="*/ 241217 w 258905"/>
                <a:gd name="connsiteY2" fmla="*/ 157164 h 404539"/>
                <a:gd name="connsiteX3" fmla="*/ 181750 w 258905"/>
                <a:gd name="connsiteY3" fmla="*/ 212181 h 404539"/>
                <a:gd name="connsiteX4" fmla="*/ 81020 w 258905"/>
                <a:gd name="connsiteY4" fmla="*/ 280143 h 404539"/>
                <a:gd name="connsiteX5" fmla="*/ 34700 w 258905"/>
                <a:gd name="connsiteY5" fmla="*/ 329497 h 404539"/>
                <a:gd name="connsiteX6" fmla="*/ 18721 w 258905"/>
                <a:gd name="connsiteY6" fmla="*/ 386335 h 404539"/>
                <a:gd name="connsiteX7" fmla="*/ 17305 w 258905"/>
                <a:gd name="connsiteY7" fmla="*/ 404944 h 404539"/>
                <a:gd name="connsiteX8" fmla="*/ 1123 w 258905"/>
                <a:gd name="connsiteY8" fmla="*/ 359433 h 404539"/>
                <a:gd name="connsiteX9" fmla="*/ 34902 w 258905"/>
                <a:gd name="connsiteY9" fmla="*/ 263355 h 404539"/>
                <a:gd name="connsiteX10" fmla="*/ 124710 w 258905"/>
                <a:gd name="connsiteY10" fmla="*/ 195392 h 404539"/>
                <a:gd name="connsiteX11" fmla="*/ 190852 w 258905"/>
                <a:gd name="connsiteY11" fmla="*/ 151702 h 404539"/>
                <a:gd name="connsiteX12" fmla="*/ 228474 w 258905"/>
                <a:gd name="connsiteY12" fmla="*/ 93853 h 404539"/>
                <a:gd name="connsiteX13" fmla="*/ 225845 w 258905"/>
                <a:gd name="connsiteY13" fmla="*/ 32565 h 404539"/>
                <a:gd name="connsiteX14" fmla="*/ 217754 w 258905"/>
                <a:gd name="connsiteY14" fmla="*/ 0 h 40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905" h="404539">
                  <a:moveTo>
                    <a:pt x="217754" y="0"/>
                  </a:moveTo>
                  <a:cubicBezTo>
                    <a:pt x="240408" y="29329"/>
                    <a:pt x="258410" y="58658"/>
                    <a:pt x="260028" y="95067"/>
                  </a:cubicBezTo>
                  <a:cubicBezTo>
                    <a:pt x="261040" y="117721"/>
                    <a:pt x="253960" y="138352"/>
                    <a:pt x="241217" y="157164"/>
                  </a:cubicBezTo>
                  <a:cubicBezTo>
                    <a:pt x="225642" y="180020"/>
                    <a:pt x="204606" y="197011"/>
                    <a:pt x="181750" y="212181"/>
                  </a:cubicBezTo>
                  <a:cubicBezTo>
                    <a:pt x="147971" y="234633"/>
                    <a:pt x="113990" y="256680"/>
                    <a:pt x="81020" y="280143"/>
                  </a:cubicBezTo>
                  <a:cubicBezTo>
                    <a:pt x="62411" y="293291"/>
                    <a:pt x="46431" y="309675"/>
                    <a:pt x="34700" y="329497"/>
                  </a:cubicBezTo>
                  <a:cubicBezTo>
                    <a:pt x="24384" y="347095"/>
                    <a:pt x="20339" y="366310"/>
                    <a:pt x="18721" y="386335"/>
                  </a:cubicBezTo>
                  <a:cubicBezTo>
                    <a:pt x="18316" y="391796"/>
                    <a:pt x="17911" y="397460"/>
                    <a:pt x="17305" y="404944"/>
                  </a:cubicBezTo>
                  <a:cubicBezTo>
                    <a:pt x="8607" y="389571"/>
                    <a:pt x="3550" y="375008"/>
                    <a:pt x="1123" y="359433"/>
                  </a:cubicBezTo>
                  <a:cubicBezTo>
                    <a:pt x="-4338" y="321609"/>
                    <a:pt x="10630" y="290661"/>
                    <a:pt x="34902" y="263355"/>
                  </a:cubicBezTo>
                  <a:cubicBezTo>
                    <a:pt x="60388" y="234835"/>
                    <a:pt x="91740" y="213799"/>
                    <a:pt x="124710" y="195392"/>
                  </a:cubicBezTo>
                  <a:cubicBezTo>
                    <a:pt x="147769" y="182447"/>
                    <a:pt x="170827" y="169300"/>
                    <a:pt x="190852" y="151702"/>
                  </a:cubicBezTo>
                  <a:cubicBezTo>
                    <a:pt x="208854" y="135925"/>
                    <a:pt x="223013" y="117721"/>
                    <a:pt x="228474" y="93853"/>
                  </a:cubicBezTo>
                  <a:cubicBezTo>
                    <a:pt x="233126" y="73222"/>
                    <a:pt x="230295" y="52792"/>
                    <a:pt x="225845" y="32565"/>
                  </a:cubicBezTo>
                  <a:cubicBezTo>
                    <a:pt x="223215" y="22452"/>
                    <a:pt x="220586" y="12338"/>
                    <a:pt x="217754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6D43E68-D029-40B7-9D39-83C5F89D072C}"/>
                </a:ext>
              </a:extLst>
            </p:cNvPr>
            <p:cNvSpPr/>
            <p:nvPr/>
          </p:nvSpPr>
          <p:spPr>
            <a:xfrm>
              <a:off x="9319451" y="228137"/>
              <a:ext cx="151702" cy="230587"/>
            </a:xfrm>
            <a:custGeom>
              <a:avLst/>
              <a:gdLst>
                <a:gd name="connsiteX0" fmla="*/ 128857 w 151702"/>
                <a:gd name="connsiteY0" fmla="*/ 0 h 230587"/>
                <a:gd name="connsiteX1" fmla="*/ 152522 w 151702"/>
                <a:gd name="connsiteY1" fmla="*/ 47736 h 230587"/>
                <a:gd name="connsiteX2" fmla="*/ 138363 w 151702"/>
                <a:gd name="connsiteY2" fmla="*/ 94055 h 230587"/>
                <a:gd name="connsiteX3" fmla="*/ 97909 w 151702"/>
                <a:gd name="connsiteY3" fmla="*/ 127632 h 230587"/>
                <a:gd name="connsiteX4" fmla="*/ 43701 w 151702"/>
                <a:gd name="connsiteY4" fmla="*/ 165052 h 230587"/>
                <a:gd name="connsiteX5" fmla="*/ 10731 w 151702"/>
                <a:gd name="connsiteY5" fmla="*/ 228565 h 230587"/>
                <a:gd name="connsiteX6" fmla="*/ 10124 w 151702"/>
                <a:gd name="connsiteY6" fmla="*/ 231801 h 230587"/>
                <a:gd name="connsiteX7" fmla="*/ 7697 w 151702"/>
                <a:gd name="connsiteY7" fmla="*/ 232408 h 230587"/>
                <a:gd name="connsiteX8" fmla="*/ 618 w 151702"/>
                <a:gd name="connsiteY8" fmla="*/ 207731 h 230587"/>
                <a:gd name="connsiteX9" fmla="*/ 12956 w 151702"/>
                <a:gd name="connsiteY9" fmla="*/ 161411 h 230587"/>
                <a:gd name="connsiteX10" fmla="*/ 56039 w 151702"/>
                <a:gd name="connsiteY10" fmla="*/ 122575 h 230587"/>
                <a:gd name="connsiteX11" fmla="*/ 103168 w 151702"/>
                <a:gd name="connsiteY11" fmla="*/ 93246 h 230587"/>
                <a:gd name="connsiteX12" fmla="*/ 134318 w 151702"/>
                <a:gd name="connsiteY12" fmla="*/ 50163 h 230587"/>
                <a:gd name="connsiteX13" fmla="*/ 132093 w 151702"/>
                <a:gd name="connsiteY13" fmla="*/ 12743 h 230587"/>
                <a:gd name="connsiteX14" fmla="*/ 128857 w 151702"/>
                <a:gd name="connsiteY14" fmla="*/ 0 h 2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702" h="230587">
                  <a:moveTo>
                    <a:pt x="128857" y="0"/>
                  </a:moveTo>
                  <a:cubicBezTo>
                    <a:pt x="140993" y="13957"/>
                    <a:pt x="150095" y="29329"/>
                    <a:pt x="152522" y="47736"/>
                  </a:cubicBezTo>
                  <a:cubicBezTo>
                    <a:pt x="154747" y="65333"/>
                    <a:pt x="149083" y="80503"/>
                    <a:pt x="138363" y="94055"/>
                  </a:cubicBezTo>
                  <a:cubicBezTo>
                    <a:pt x="127238" y="108214"/>
                    <a:pt x="112675" y="117923"/>
                    <a:pt x="97909" y="127632"/>
                  </a:cubicBezTo>
                  <a:cubicBezTo>
                    <a:pt x="79503" y="139768"/>
                    <a:pt x="61298" y="152107"/>
                    <a:pt x="43701" y="165052"/>
                  </a:cubicBezTo>
                  <a:cubicBezTo>
                    <a:pt x="22665" y="180627"/>
                    <a:pt x="10731" y="201663"/>
                    <a:pt x="10731" y="228565"/>
                  </a:cubicBezTo>
                  <a:cubicBezTo>
                    <a:pt x="10731" y="229576"/>
                    <a:pt x="10326" y="230790"/>
                    <a:pt x="10124" y="231801"/>
                  </a:cubicBezTo>
                  <a:cubicBezTo>
                    <a:pt x="9315" y="232003"/>
                    <a:pt x="8506" y="232206"/>
                    <a:pt x="7697" y="232408"/>
                  </a:cubicBezTo>
                  <a:cubicBezTo>
                    <a:pt x="5270" y="224115"/>
                    <a:pt x="1831" y="216226"/>
                    <a:pt x="618" y="207731"/>
                  </a:cubicBezTo>
                  <a:cubicBezTo>
                    <a:pt x="-1810" y="190740"/>
                    <a:pt x="3045" y="175368"/>
                    <a:pt x="12956" y="161411"/>
                  </a:cubicBezTo>
                  <a:cubicBezTo>
                    <a:pt x="24485" y="145230"/>
                    <a:pt x="39453" y="133093"/>
                    <a:pt x="56039" y="122575"/>
                  </a:cubicBezTo>
                  <a:cubicBezTo>
                    <a:pt x="71614" y="112664"/>
                    <a:pt x="87796" y="103764"/>
                    <a:pt x="103168" y="93246"/>
                  </a:cubicBezTo>
                  <a:cubicBezTo>
                    <a:pt x="118541" y="82728"/>
                    <a:pt x="132093" y="69581"/>
                    <a:pt x="134318" y="50163"/>
                  </a:cubicBezTo>
                  <a:cubicBezTo>
                    <a:pt x="135734" y="37824"/>
                    <a:pt x="133104" y="25284"/>
                    <a:pt x="132093" y="12743"/>
                  </a:cubicBezTo>
                  <a:cubicBezTo>
                    <a:pt x="131486" y="8495"/>
                    <a:pt x="129868" y="4248"/>
                    <a:pt x="128857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Freeform 18">
            <a:extLst>
              <a:ext uri="{FF2B5EF4-FFF2-40B4-BE49-F238E27FC236}">
                <a16:creationId xmlns:a16="http://schemas.microsoft.com/office/drawing/2014/main" id="{BE7E8867-0F7C-4168-9127-58E845014D9F}"/>
              </a:ext>
            </a:extLst>
          </p:cNvPr>
          <p:cNvSpPr/>
          <p:nvPr/>
        </p:nvSpPr>
        <p:spPr>
          <a:xfrm>
            <a:off x="3368405" y="3241038"/>
            <a:ext cx="885193" cy="71441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0" name="Graphic 5338">
            <a:extLst>
              <a:ext uri="{FF2B5EF4-FFF2-40B4-BE49-F238E27FC236}">
                <a16:creationId xmlns:a16="http://schemas.microsoft.com/office/drawing/2014/main" id="{828DBC4D-EFD9-4F4E-B094-A8587286016F}"/>
              </a:ext>
            </a:extLst>
          </p:cNvPr>
          <p:cNvGrpSpPr/>
          <p:nvPr/>
        </p:nvGrpSpPr>
        <p:grpSpPr>
          <a:xfrm>
            <a:off x="2129310" y="3186120"/>
            <a:ext cx="970372" cy="885194"/>
            <a:chOff x="6273521" y="3976679"/>
            <a:chExt cx="1106805" cy="1009650"/>
          </a:xfrm>
          <a:solidFill>
            <a:schemeClr val="accent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56EB285-5889-4964-9AB9-B9920657B2B5}"/>
                </a:ext>
              </a:extLst>
            </p:cNvPr>
            <p:cNvSpPr/>
            <p:nvPr/>
          </p:nvSpPr>
          <p:spPr>
            <a:xfrm>
              <a:off x="6273521" y="3976679"/>
              <a:ext cx="1009651" cy="1009650"/>
            </a:xfrm>
            <a:custGeom>
              <a:avLst/>
              <a:gdLst>
                <a:gd name="connsiteX0" fmla="*/ 992981 w 1009650"/>
                <a:gd name="connsiteY0" fmla="*/ 507206 h 1009650"/>
                <a:gd name="connsiteX1" fmla="*/ 507206 w 1009650"/>
                <a:gd name="connsiteY1" fmla="*/ 992981 h 1009650"/>
                <a:gd name="connsiteX2" fmla="*/ 21431 w 1009650"/>
                <a:gd name="connsiteY2" fmla="*/ 507206 h 1009650"/>
                <a:gd name="connsiteX3" fmla="*/ 507206 w 1009650"/>
                <a:gd name="connsiteY3" fmla="*/ 21431 h 1009650"/>
                <a:gd name="connsiteX4" fmla="*/ 992981 w 1009650"/>
                <a:gd name="connsiteY4" fmla="*/ 507206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50" h="1009650">
                  <a:moveTo>
                    <a:pt x="992981" y="507206"/>
                  </a:moveTo>
                  <a:cubicBezTo>
                    <a:pt x="992981" y="775492"/>
                    <a:pt x="775492" y="992981"/>
                    <a:pt x="507206" y="992981"/>
                  </a:cubicBezTo>
                  <a:cubicBezTo>
                    <a:pt x="238920" y="992981"/>
                    <a:pt x="21431" y="775492"/>
                    <a:pt x="21431" y="507206"/>
                  </a:cubicBezTo>
                  <a:cubicBezTo>
                    <a:pt x="21431" y="238920"/>
                    <a:pt x="238920" y="21431"/>
                    <a:pt x="507206" y="21431"/>
                  </a:cubicBezTo>
                  <a:cubicBezTo>
                    <a:pt x="775492" y="21431"/>
                    <a:pt x="992981" y="238920"/>
                    <a:pt x="992981" y="507206"/>
                  </a:cubicBezTo>
                  <a:close/>
                </a:path>
              </a:pathLst>
            </a:custGeom>
            <a:solidFill>
              <a:schemeClr val="bg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4778DB9-DB36-4390-9E1B-4304A1019158}"/>
                </a:ext>
              </a:extLst>
            </p:cNvPr>
            <p:cNvSpPr/>
            <p:nvPr/>
          </p:nvSpPr>
          <p:spPr>
            <a:xfrm>
              <a:off x="6408775" y="4110979"/>
              <a:ext cx="971551" cy="742950"/>
            </a:xfrm>
            <a:custGeom>
              <a:avLst/>
              <a:gdLst>
                <a:gd name="connsiteX0" fmla="*/ 909161 w 971550"/>
                <a:gd name="connsiteY0" fmla="*/ 312896 h 742950"/>
                <a:gd name="connsiteX1" fmla="*/ 718661 w 971550"/>
                <a:gd name="connsiteY1" fmla="*/ 322421 h 742950"/>
                <a:gd name="connsiteX2" fmla="*/ 371951 w 971550"/>
                <a:gd name="connsiteY2" fmla="*/ 21431 h 742950"/>
                <a:gd name="connsiteX3" fmla="*/ 21431 w 971550"/>
                <a:gd name="connsiteY3" fmla="*/ 371951 h 742950"/>
                <a:gd name="connsiteX4" fmla="*/ 371951 w 971550"/>
                <a:gd name="connsiteY4" fmla="*/ 722471 h 742950"/>
                <a:gd name="connsiteX5" fmla="*/ 718661 w 971550"/>
                <a:gd name="connsiteY5" fmla="*/ 422434 h 742950"/>
                <a:gd name="connsiteX6" fmla="*/ 909161 w 971550"/>
                <a:gd name="connsiteY6" fmla="*/ 431959 h 742950"/>
                <a:gd name="connsiteX7" fmla="*/ 959644 w 971550"/>
                <a:gd name="connsiteY7" fmla="*/ 371951 h 742950"/>
                <a:gd name="connsiteX8" fmla="*/ 909161 w 971550"/>
                <a:gd name="connsiteY8" fmla="*/ 3128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550" h="742950">
                  <a:moveTo>
                    <a:pt x="909161" y="312896"/>
                  </a:moveTo>
                  <a:lnTo>
                    <a:pt x="718661" y="322421"/>
                  </a:lnTo>
                  <a:cubicBezTo>
                    <a:pt x="693896" y="151924"/>
                    <a:pt x="548164" y="21431"/>
                    <a:pt x="371951" y="21431"/>
                  </a:cubicBezTo>
                  <a:cubicBezTo>
                    <a:pt x="178594" y="21431"/>
                    <a:pt x="21431" y="178594"/>
                    <a:pt x="21431" y="371951"/>
                  </a:cubicBezTo>
                  <a:cubicBezTo>
                    <a:pt x="21431" y="565309"/>
                    <a:pt x="178594" y="722471"/>
                    <a:pt x="371951" y="722471"/>
                  </a:cubicBezTo>
                  <a:cubicBezTo>
                    <a:pt x="548164" y="722471"/>
                    <a:pt x="694849" y="591979"/>
                    <a:pt x="718661" y="422434"/>
                  </a:cubicBezTo>
                  <a:lnTo>
                    <a:pt x="909161" y="431959"/>
                  </a:lnTo>
                  <a:cubicBezTo>
                    <a:pt x="936784" y="431959"/>
                    <a:pt x="959644" y="399574"/>
                    <a:pt x="959644" y="371951"/>
                  </a:cubicBezTo>
                  <a:cubicBezTo>
                    <a:pt x="959644" y="344329"/>
                    <a:pt x="936784" y="312896"/>
                    <a:pt x="909161" y="312896"/>
                  </a:cubicBezTo>
                  <a:close/>
                </a:path>
              </a:pathLst>
            </a:custGeom>
            <a:solidFill>
              <a:schemeClr val="bg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640AA7A-4407-4BBE-9D87-8FCD06A72847}"/>
                </a:ext>
              </a:extLst>
            </p:cNvPr>
            <p:cNvSpPr/>
            <p:nvPr/>
          </p:nvSpPr>
          <p:spPr>
            <a:xfrm>
              <a:off x="6481160" y="4184325"/>
              <a:ext cx="590551" cy="590549"/>
            </a:xfrm>
            <a:custGeom>
              <a:avLst/>
              <a:gdLst>
                <a:gd name="connsiteX0" fmla="*/ 577691 w 590550"/>
                <a:gd name="connsiteY0" fmla="*/ 299561 h 590550"/>
                <a:gd name="connsiteX1" fmla="*/ 299561 w 590550"/>
                <a:gd name="connsiteY1" fmla="*/ 577691 h 590550"/>
                <a:gd name="connsiteX2" fmla="*/ 21431 w 590550"/>
                <a:gd name="connsiteY2" fmla="*/ 299561 h 590550"/>
                <a:gd name="connsiteX3" fmla="*/ 299561 w 590550"/>
                <a:gd name="connsiteY3" fmla="*/ 21431 h 590550"/>
                <a:gd name="connsiteX4" fmla="*/ 577691 w 590550"/>
                <a:gd name="connsiteY4" fmla="*/ 299561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590550">
                  <a:moveTo>
                    <a:pt x="577691" y="299561"/>
                  </a:moveTo>
                  <a:cubicBezTo>
                    <a:pt x="577691" y="453168"/>
                    <a:pt x="453168" y="577691"/>
                    <a:pt x="299561" y="577691"/>
                  </a:cubicBezTo>
                  <a:cubicBezTo>
                    <a:pt x="145954" y="577691"/>
                    <a:pt x="21431" y="453168"/>
                    <a:pt x="21431" y="299561"/>
                  </a:cubicBezTo>
                  <a:cubicBezTo>
                    <a:pt x="21431" y="145954"/>
                    <a:pt x="145954" y="21431"/>
                    <a:pt x="299561" y="21431"/>
                  </a:cubicBezTo>
                  <a:cubicBezTo>
                    <a:pt x="453168" y="21431"/>
                    <a:pt x="577691" y="145954"/>
                    <a:pt x="577691" y="299561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3333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4D6A903-F93E-414F-9157-400B42F7F6F3}"/>
              </a:ext>
            </a:extLst>
          </p:cNvPr>
          <p:cNvSpPr/>
          <p:nvPr/>
        </p:nvSpPr>
        <p:spPr>
          <a:xfrm rot="20712819">
            <a:off x="4448856" y="3421421"/>
            <a:ext cx="1153874" cy="693490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E10B1C8-8BEA-42E2-87FC-A75D784B3F13}"/>
              </a:ext>
            </a:extLst>
          </p:cNvPr>
          <p:cNvSpPr/>
          <p:nvPr/>
        </p:nvSpPr>
        <p:spPr>
          <a:xfrm>
            <a:off x="6865511" y="3465239"/>
            <a:ext cx="512833" cy="606075"/>
          </a:xfrm>
          <a:custGeom>
            <a:avLst/>
            <a:gdLst>
              <a:gd name="connsiteX0" fmla="*/ 760801 w 838200"/>
              <a:gd name="connsiteY0" fmla="*/ 102870 h 990600"/>
              <a:gd name="connsiteX1" fmla="*/ 656978 w 838200"/>
              <a:gd name="connsiteY1" fmla="*/ 115253 h 990600"/>
              <a:gd name="connsiteX2" fmla="*/ 632213 w 838200"/>
              <a:gd name="connsiteY2" fmla="*/ 92393 h 990600"/>
              <a:gd name="connsiteX3" fmla="*/ 639833 w 838200"/>
              <a:gd name="connsiteY3" fmla="*/ 60008 h 990600"/>
              <a:gd name="connsiteX4" fmla="*/ 593161 w 838200"/>
              <a:gd name="connsiteY4" fmla="*/ 0 h 990600"/>
              <a:gd name="connsiteX5" fmla="*/ 78811 w 838200"/>
              <a:gd name="connsiteY5" fmla="*/ 0 h 990600"/>
              <a:gd name="connsiteX6" fmla="*/ 5468 w 838200"/>
              <a:gd name="connsiteY6" fmla="*/ 87630 h 990600"/>
              <a:gd name="connsiteX7" fmla="*/ 75953 w 838200"/>
              <a:gd name="connsiteY7" fmla="*/ 417195 h 990600"/>
              <a:gd name="connsiteX8" fmla="*/ 84526 w 838200"/>
              <a:gd name="connsiteY8" fmla="*/ 942975 h 990600"/>
              <a:gd name="connsiteX9" fmla="*/ 126436 w 838200"/>
              <a:gd name="connsiteY9" fmla="*/ 990600 h 990600"/>
              <a:gd name="connsiteX10" fmla="*/ 307411 w 838200"/>
              <a:gd name="connsiteY10" fmla="*/ 990600 h 990600"/>
              <a:gd name="connsiteX11" fmla="*/ 478861 w 838200"/>
              <a:gd name="connsiteY11" fmla="*/ 990600 h 990600"/>
              <a:gd name="connsiteX12" fmla="*/ 531248 w 838200"/>
              <a:gd name="connsiteY12" fmla="*/ 930592 h 990600"/>
              <a:gd name="connsiteX13" fmla="*/ 534106 w 838200"/>
              <a:gd name="connsiteY13" fmla="*/ 575310 h 990600"/>
              <a:gd name="connsiteX14" fmla="*/ 579826 w 838200"/>
              <a:gd name="connsiteY14" fmla="*/ 502920 h 990600"/>
              <a:gd name="connsiteX15" fmla="*/ 786518 w 838200"/>
              <a:gd name="connsiteY15" fmla="*/ 315278 h 990600"/>
              <a:gd name="connsiteX16" fmla="*/ 838906 w 838200"/>
              <a:gd name="connsiteY16" fmla="*/ 200025 h 990600"/>
              <a:gd name="connsiteX17" fmla="*/ 760801 w 838200"/>
              <a:gd name="connsiteY17" fmla="*/ 102870 h 990600"/>
              <a:gd name="connsiteX18" fmla="*/ 800806 w 838200"/>
              <a:gd name="connsiteY18" fmla="*/ 208597 h 990600"/>
              <a:gd name="connsiteX19" fmla="*/ 742703 w 838200"/>
              <a:gd name="connsiteY19" fmla="*/ 309563 h 990600"/>
              <a:gd name="connsiteX20" fmla="*/ 608401 w 838200"/>
              <a:gd name="connsiteY20" fmla="*/ 414338 h 990600"/>
              <a:gd name="connsiteX21" fmla="*/ 574111 w 838200"/>
              <a:gd name="connsiteY21" fmla="*/ 423863 h 990600"/>
              <a:gd name="connsiteX22" fmla="*/ 565538 w 838200"/>
              <a:gd name="connsiteY22" fmla="*/ 384810 h 990600"/>
              <a:gd name="connsiteX23" fmla="*/ 589351 w 838200"/>
              <a:gd name="connsiteY23" fmla="*/ 242888 h 990600"/>
              <a:gd name="connsiteX24" fmla="*/ 635071 w 838200"/>
              <a:gd name="connsiteY24" fmla="*/ 193358 h 990600"/>
              <a:gd name="connsiteX25" fmla="*/ 750323 w 838200"/>
              <a:gd name="connsiteY25" fmla="*/ 151447 h 990600"/>
              <a:gd name="connsiteX26" fmla="*/ 800806 w 838200"/>
              <a:gd name="connsiteY26" fmla="*/ 208597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38200" h="990600">
                <a:moveTo>
                  <a:pt x="760801" y="102870"/>
                </a:moveTo>
                <a:cubicBezTo>
                  <a:pt x="725558" y="100965"/>
                  <a:pt x="691268" y="104775"/>
                  <a:pt x="656978" y="115253"/>
                </a:cubicBezTo>
                <a:cubicBezTo>
                  <a:pt x="634118" y="121920"/>
                  <a:pt x="627451" y="113347"/>
                  <a:pt x="632213" y="92393"/>
                </a:cubicBezTo>
                <a:cubicBezTo>
                  <a:pt x="634118" y="81915"/>
                  <a:pt x="637928" y="70485"/>
                  <a:pt x="639833" y="60008"/>
                </a:cubicBezTo>
                <a:cubicBezTo>
                  <a:pt x="653168" y="1905"/>
                  <a:pt x="651263" y="0"/>
                  <a:pt x="593161" y="0"/>
                </a:cubicBezTo>
                <a:cubicBezTo>
                  <a:pt x="421711" y="0"/>
                  <a:pt x="250261" y="0"/>
                  <a:pt x="78811" y="0"/>
                </a:cubicBezTo>
                <a:cubicBezTo>
                  <a:pt x="-6914" y="0"/>
                  <a:pt x="-5962" y="0"/>
                  <a:pt x="5468" y="87630"/>
                </a:cubicBezTo>
                <a:cubicBezTo>
                  <a:pt x="19756" y="200025"/>
                  <a:pt x="52141" y="307658"/>
                  <a:pt x="75953" y="417195"/>
                </a:cubicBezTo>
                <a:cubicBezTo>
                  <a:pt x="113101" y="591503"/>
                  <a:pt x="104528" y="767715"/>
                  <a:pt x="84526" y="942975"/>
                </a:cubicBezTo>
                <a:cubicBezTo>
                  <a:pt x="79763" y="980122"/>
                  <a:pt x="91193" y="991553"/>
                  <a:pt x="126436" y="990600"/>
                </a:cubicBezTo>
                <a:cubicBezTo>
                  <a:pt x="186443" y="988695"/>
                  <a:pt x="247403" y="990600"/>
                  <a:pt x="307411" y="990600"/>
                </a:cubicBezTo>
                <a:cubicBezTo>
                  <a:pt x="364561" y="990600"/>
                  <a:pt x="421711" y="990600"/>
                  <a:pt x="478861" y="990600"/>
                </a:cubicBezTo>
                <a:cubicBezTo>
                  <a:pt x="536011" y="990600"/>
                  <a:pt x="539821" y="986790"/>
                  <a:pt x="531248" y="930592"/>
                </a:cubicBezTo>
                <a:cubicBezTo>
                  <a:pt x="513151" y="811530"/>
                  <a:pt x="516961" y="693420"/>
                  <a:pt x="534106" y="575310"/>
                </a:cubicBezTo>
                <a:cubicBezTo>
                  <a:pt x="538868" y="541972"/>
                  <a:pt x="553156" y="521018"/>
                  <a:pt x="579826" y="502920"/>
                </a:cubicBezTo>
                <a:cubicBezTo>
                  <a:pt x="656978" y="449580"/>
                  <a:pt x="731273" y="392430"/>
                  <a:pt x="786518" y="315278"/>
                </a:cubicBezTo>
                <a:cubicBezTo>
                  <a:pt x="812236" y="280035"/>
                  <a:pt x="833191" y="243840"/>
                  <a:pt x="838906" y="200025"/>
                </a:cubicBezTo>
                <a:cubicBezTo>
                  <a:pt x="846526" y="140970"/>
                  <a:pt x="817951" y="106680"/>
                  <a:pt x="760801" y="102870"/>
                </a:cubicBezTo>
                <a:close/>
                <a:moveTo>
                  <a:pt x="800806" y="208597"/>
                </a:moveTo>
                <a:cubicBezTo>
                  <a:pt x="793186" y="248603"/>
                  <a:pt x="769373" y="280988"/>
                  <a:pt x="742703" y="309563"/>
                </a:cubicBezTo>
                <a:cubicBezTo>
                  <a:pt x="703651" y="351472"/>
                  <a:pt x="656978" y="384810"/>
                  <a:pt x="608401" y="414338"/>
                </a:cubicBezTo>
                <a:cubicBezTo>
                  <a:pt x="597923" y="421005"/>
                  <a:pt x="586493" y="432435"/>
                  <a:pt x="574111" y="423863"/>
                </a:cubicBezTo>
                <a:cubicBezTo>
                  <a:pt x="561728" y="416243"/>
                  <a:pt x="569348" y="400050"/>
                  <a:pt x="565538" y="384810"/>
                </a:cubicBezTo>
                <a:cubicBezTo>
                  <a:pt x="573158" y="340043"/>
                  <a:pt x="581731" y="291465"/>
                  <a:pt x="589351" y="242888"/>
                </a:cubicBezTo>
                <a:cubicBezTo>
                  <a:pt x="594113" y="216218"/>
                  <a:pt x="613163" y="203835"/>
                  <a:pt x="635071" y="193358"/>
                </a:cubicBezTo>
                <a:cubicBezTo>
                  <a:pt x="672218" y="175260"/>
                  <a:pt x="708413" y="155258"/>
                  <a:pt x="750323" y="151447"/>
                </a:cubicBezTo>
                <a:cubicBezTo>
                  <a:pt x="791281" y="148590"/>
                  <a:pt x="808426" y="166688"/>
                  <a:pt x="800806" y="2085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87FE176-3486-48F0-9349-36FDCF67924C}"/>
              </a:ext>
            </a:extLst>
          </p:cNvPr>
          <p:cNvGrpSpPr/>
          <p:nvPr/>
        </p:nvGrpSpPr>
        <p:grpSpPr>
          <a:xfrm>
            <a:off x="5872247" y="3256034"/>
            <a:ext cx="737890" cy="884956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92BA1475-CEC2-4843-A91B-BC7D33EAC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21287753-93E1-48E6-9DD4-3C1B09DCB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748B91C-2974-4BA6-BEF8-102D77B2E2F7}"/>
              </a:ext>
            </a:extLst>
          </p:cNvPr>
          <p:cNvGrpSpPr/>
          <p:nvPr/>
        </p:nvGrpSpPr>
        <p:grpSpPr>
          <a:xfrm>
            <a:off x="2173058" y="5072013"/>
            <a:ext cx="2979274" cy="1473289"/>
            <a:chOff x="2774789" y="4890545"/>
            <a:chExt cx="3346239" cy="1654758"/>
          </a:xfrm>
          <a:solidFill>
            <a:schemeClr val="accent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ECC755D-00BD-46A7-9222-D49600454237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665DE95-0712-40EA-927E-D7829529237D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5CFD2E9-0FA8-4693-BE9E-8DF3C57212BA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78EC7-6902-4602-B902-73E40463E75D}"/>
                </a:ext>
              </a:extLst>
            </p:cNvPr>
            <p:cNvSpPr/>
            <p:nvPr/>
          </p:nvSpPr>
          <p:spPr>
            <a:xfrm>
              <a:off x="5717025" y="6147033"/>
              <a:ext cx="404003" cy="298852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6F7476D-EA59-4182-B3D0-49D5233C306E}"/>
                </a:ext>
              </a:extLst>
            </p:cNvPr>
            <p:cNvSpPr/>
            <p:nvPr/>
          </p:nvSpPr>
          <p:spPr>
            <a:xfrm>
              <a:off x="3039990" y="6210731"/>
              <a:ext cx="420606" cy="226906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EBB720A-8D58-451A-B4D5-41A0FC9C8686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E92EE1-EDE7-4741-9493-D3BE37645D52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199CA98-D5B5-4550-A738-C453EC308D67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62BFA32-FA85-4821-9F04-7AA7B946AD5C}"/>
                </a:ext>
              </a:extLst>
            </p:cNvPr>
            <p:cNvSpPr/>
            <p:nvPr/>
          </p:nvSpPr>
          <p:spPr>
            <a:xfrm>
              <a:off x="3196939" y="6111083"/>
              <a:ext cx="282249" cy="237974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A72FC5B-9697-48D9-AA7A-088168FA195F}"/>
                </a:ext>
              </a:extLst>
            </p:cNvPr>
            <p:cNvSpPr/>
            <p:nvPr/>
          </p:nvSpPr>
          <p:spPr>
            <a:xfrm>
              <a:off x="3921051" y="4982020"/>
              <a:ext cx="376332" cy="20476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D9C0B07-4881-4D46-83C8-B47CBD814F14}"/>
                </a:ext>
              </a:extLst>
            </p:cNvPr>
            <p:cNvSpPr/>
            <p:nvPr/>
          </p:nvSpPr>
          <p:spPr>
            <a:xfrm>
              <a:off x="4643873" y="5219449"/>
              <a:ext cx="282249" cy="210303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8ABB942-0C06-4B49-9931-7F3BF1FC554F}"/>
                </a:ext>
              </a:extLst>
            </p:cNvPr>
            <p:cNvSpPr/>
            <p:nvPr/>
          </p:nvSpPr>
          <p:spPr>
            <a:xfrm>
              <a:off x="2774789" y="5159893"/>
              <a:ext cx="282249" cy="210303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D8D72DC-4033-403B-A330-5F0E2E798F17}"/>
                </a:ext>
              </a:extLst>
            </p:cNvPr>
            <p:cNvSpPr/>
            <p:nvPr/>
          </p:nvSpPr>
          <p:spPr>
            <a:xfrm>
              <a:off x="5601452" y="5036603"/>
              <a:ext cx="282249" cy="210303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9948CF0-0BED-4C14-8B20-F886AA8F3E4B}"/>
                </a:ext>
              </a:extLst>
            </p:cNvPr>
            <p:cNvSpPr/>
            <p:nvPr/>
          </p:nvSpPr>
          <p:spPr>
            <a:xfrm>
              <a:off x="3917113" y="6183168"/>
              <a:ext cx="282249" cy="210303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7BFFB83-E604-4C85-8F78-EDC3A1EF3B47}"/>
                </a:ext>
              </a:extLst>
            </p:cNvPr>
            <p:cNvSpPr/>
            <p:nvPr/>
          </p:nvSpPr>
          <p:spPr>
            <a:xfrm>
              <a:off x="5015099" y="6206059"/>
              <a:ext cx="282249" cy="210303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6B0B0B7-30AB-4A1D-B191-A4787F7375C2}"/>
                </a:ext>
              </a:extLst>
            </p:cNvPr>
            <p:cNvSpPr/>
            <p:nvPr/>
          </p:nvSpPr>
          <p:spPr>
            <a:xfrm>
              <a:off x="4062610" y="4890545"/>
              <a:ext cx="260112" cy="221372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EE40154-6B95-49BD-B7A8-648609891E96}"/>
                </a:ext>
              </a:extLst>
            </p:cNvPr>
            <p:cNvSpPr/>
            <p:nvPr/>
          </p:nvSpPr>
          <p:spPr>
            <a:xfrm>
              <a:off x="5763994" y="5324907"/>
              <a:ext cx="254577" cy="193700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55C5F91-5E6E-4CF0-BA19-5E91F632CF01}"/>
                </a:ext>
              </a:extLst>
            </p:cNvPr>
            <p:cNvSpPr/>
            <p:nvPr/>
          </p:nvSpPr>
          <p:spPr>
            <a:xfrm>
              <a:off x="3590057" y="6338595"/>
              <a:ext cx="243509" cy="17709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D17A1F4-F069-433C-881E-6660271C7C21}"/>
                </a:ext>
              </a:extLst>
            </p:cNvPr>
            <p:cNvSpPr/>
            <p:nvPr/>
          </p:nvSpPr>
          <p:spPr>
            <a:xfrm>
              <a:off x="2929741" y="5299247"/>
              <a:ext cx="116220" cy="16603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F0B81A2-9CB6-4F39-A9D5-65D0EC97D210}"/>
                </a:ext>
              </a:extLst>
            </p:cNvPr>
            <p:cNvSpPr/>
            <p:nvPr/>
          </p:nvSpPr>
          <p:spPr>
            <a:xfrm>
              <a:off x="4076446" y="6326411"/>
              <a:ext cx="99617" cy="11069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80B3514-2C13-4B2E-9227-4903B46B8D34}"/>
                </a:ext>
              </a:extLst>
            </p:cNvPr>
            <p:cNvSpPr/>
            <p:nvPr/>
          </p:nvSpPr>
          <p:spPr>
            <a:xfrm>
              <a:off x="5184964" y="6351315"/>
              <a:ext cx="55343" cy="5534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E9D037F-170E-4CA9-B6C5-60C011AAD9DA}"/>
                </a:ext>
              </a:extLst>
            </p:cNvPr>
            <p:cNvSpPr/>
            <p:nvPr/>
          </p:nvSpPr>
          <p:spPr>
            <a:xfrm>
              <a:off x="5897227" y="5453100"/>
              <a:ext cx="99617" cy="16603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F136A9-DDAF-4538-B307-5A33428B51E6}"/>
                </a:ext>
              </a:extLst>
            </p:cNvPr>
            <p:cNvSpPr/>
            <p:nvPr/>
          </p:nvSpPr>
          <p:spPr>
            <a:xfrm>
              <a:off x="3721697" y="6459787"/>
              <a:ext cx="83014" cy="11069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5BF3DA-353E-4208-AC47-277DF45B7E19}"/>
              </a:ext>
            </a:extLst>
          </p:cNvPr>
          <p:cNvGrpSpPr/>
          <p:nvPr/>
        </p:nvGrpSpPr>
        <p:grpSpPr>
          <a:xfrm>
            <a:off x="457481" y="4250672"/>
            <a:ext cx="1693019" cy="2248962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5EDD4A7-43FB-49C5-9483-1ACD056EC328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7D3F0B1-73BE-4B01-9302-CEB5F3186BF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C230F10-8044-41AC-86C5-D3B96A1D679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A5A88E5-6AA5-400A-ADC5-66F84BF7B2DA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6F0293D-A784-47DD-B202-5B590F151572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12D4F80-DBD1-4FBB-8395-54D49920FA3E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1A3935-1486-4F59-9F3F-CCC3EC686692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B6BF0D4-1CF7-4F5E-AC80-220E27A4BE8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C25E769-F7F9-4051-8FB0-55F27D83A3B3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9DF5011-2BA4-4902-8B41-27C50FE02216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50834AB-846B-4FF3-828E-E1EA69D47A1E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0B0947A-6E1E-42A6-AA37-24199B74F41F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BB476D-AA9A-4588-803E-87BE52AADF9E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aphic 3">
            <a:extLst>
              <a:ext uri="{FF2B5EF4-FFF2-40B4-BE49-F238E27FC236}">
                <a16:creationId xmlns:a16="http://schemas.microsoft.com/office/drawing/2014/main" id="{9C99DA2D-99F0-4A01-BCF4-0027BEE4FBAE}"/>
              </a:ext>
            </a:extLst>
          </p:cNvPr>
          <p:cNvGrpSpPr/>
          <p:nvPr/>
        </p:nvGrpSpPr>
        <p:grpSpPr>
          <a:xfrm>
            <a:off x="7801871" y="3158420"/>
            <a:ext cx="1305267" cy="1345203"/>
            <a:chOff x="564614" y="1241658"/>
            <a:chExt cx="1797856" cy="1852863"/>
          </a:xfrm>
          <a:solidFill>
            <a:schemeClr val="accent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8C7005A-71CF-4E41-B115-2DBA2A1247C1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FBED21C-3B5E-4948-AB6E-386F0F86CAA5}"/>
                </a:ext>
              </a:extLst>
            </p:cNvPr>
            <p:cNvSpPr/>
            <p:nvPr/>
          </p:nvSpPr>
          <p:spPr>
            <a:xfrm>
              <a:off x="1745904" y="2483559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29ACC0E-2C53-40ED-8995-511D58063734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644D75D-338C-4C6D-B72B-CBFD095EE692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0598949-9F34-42F3-A68A-6B1B4DD0C1FD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4923814-E8E5-422A-BE65-1F9749E14D81}"/>
                </a:ext>
              </a:extLst>
            </p:cNvPr>
            <p:cNvSpPr/>
            <p:nvPr/>
          </p:nvSpPr>
          <p:spPr>
            <a:xfrm>
              <a:off x="1599612" y="2464952"/>
              <a:ext cx="411104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7798DEC-EF6D-40A8-8C15-69FBE42F49B3}"/>
              </a:ext>
            </a:extLst>
          </p:cNvPr>
          <p:cNvGrpSpPr/>
          <p:nvPr/>
        </p:nvGrpSpPr>
        <p:grpSpPr>
          <a:xfrm>
            <a:off x="7904643" y="955242"/>
            <a:ext cx="972065" cy="1862193"/>
            <a:chOff x="5079718" y="2613499"/>
            <a:chExt cx="2136217" cy="409237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DC3B321-8B16-45D8-A5BC-F12700F75221}"/>
                </a:ext>
              </a:extLst>
            </p:cNvPr>
            <p:cNvSpPr/>
            <p:nvPr/>
          </p:nvSpPr>
          <p:spPr>
            <a:xfrm>
              <a:off x="6507610" y="2613499"/>
              <a:ext cx="112432" cy="1028757"/>
            </a:xfrm>
            <a:custGeom>
              <a:avLst/>
              <a:gdLst>
                <a:gd name="connsiteX0" fmla="*/ 0 w 112432"/>
                <a:gd name="connsiteY0" fmla="*/ 0 h 1028757"/>
                <a:gd name="connsiteX1" fmla="*/ 113557 w 112432"/>
                <a:gd name="connsiteY1" fmla="*/ 0 h 1028757"/>
                <a:gd name="connsiteX2" fmla="*/ 113557 w 112432"/>
                <a:gd name="connsiteY2" fmla="*/ 1029881 h 1028757"/>
                <a:gd name="connsiteX3" fmla="*/ 0 w 112432"/>
                <a:gd name="connsiteY3" fmla="*/ 1029881 h 10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32" h="1028757">
                  <a:moveTo>
                    <a:pt x="0" y="0"/>
                  </a:moveTo>
                  <a:lnTo>
                    <a:pt x="113557" y="0"/>
                  </a:lnTo>
                  <a:lnTo>
                    <a:pt x="113557" y="1029881"/>
                  </a:lnTo>
                  <a:lnTo>
                    <a:pt x="0" y="10298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0BA773A-D042-45BA-8C0B-ACD1AB627005}"/>
                </a:ext>
              </a:extLst>
            </p:cNvPr>
            <p:cNvGrpSpPr/>
            <p:nvPr/>
          </p:nvGrpSpPr>
          <p:grpSpPr>
            <a:xfrm>
              <a:off x="6506834" y="2638613"/>
              <a:ext cx="114946" cy="1063378"/>
              <a:chOff x="6506834" y="2638613"/>
              <a:chExt cx="112433" cy="1063378"/>
            </a:xfrm>
          </p:grpSpPr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F46443F9-832F-4E53-B654-40DC402D9220}"/>
                  </a:ext>
                </a:extLst>
              </p:cNvPr>
              <p:cNvSpPr/>
              <p:nvPr/>
            </p:nvSpPr>
            <p:spPr>
              <a:xfrm rot="16200000">
                <a:off x="6479597" y="266585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Parallelogram 149">
                <a:extLst>
                  <a:ext uri="{FF2B5EF4-FFF2-40B4-BE49-F238E27FC236}">
                    <a16:creationId xmlns:a16="http://schemas.microsoft.com/office/drawing/2014/main" id="{49A8EE90-1C1D-4A24-AC87-ADEFEE287B15}"/>
                  </a:ext>
                </a:extLst>
              </p:cNvPr>
              <p:cNvSpPr/>
              <p:nvPr/>
            </p:nvSpPr>
            <p:spPr>
              <a:xfrm rot="16200000">
                <a:off x="6479597" y="2845144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Parallelogram 150">
                <a:extLst>
                  <a:ext uri="{FF2B5EF4-FFF2-40B4-BE49-F238E27FC236}">
                    <a16:creationId xmlns:a16="http://schemas.microsoft.com/office/drawing/2014/main" id="{5B68638E-E32F-4BC3-999E-B992F1661E61}"/>
                  </a:ext>
                </a:extLst>
              </p:cNvPr>
              <p:cNvSpPr/>
              <p:nvPr/>
            </p:nvSpPr>
            <p:spPr>
              <a:xfrm rot="16200000">
                <a:off x="6479597" y="3024438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Parallelogram 151">
                <a:extLst>
                  <a:ext uri="{FF2B5EF4-FFF2-40B4-BE49-F238E27FC236}">
                    <a16:creationId xmlns:a16="http://schemas.microsoft.com/office/drawing/2014/main" id="{451BC774-5D98-4A79-BEC2-906F9D207A09}"/>
                  </a:ext>
                </a:extLst>
              </p:cNvPr>
              <p:cNvSpPr/>
              <p:nvPr/>
            </p:nvSpPr>
            <p:spPr>
              <a:xfrm rot="16200000">
                <a:off x="6479597" y="3203732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1C6C311C-ACAF-4598-B144-FDC7AD0F651F}"/>
                  </a:ext>
                </a:extLst>
              </p:cNvPr>
              <p:cNvSpPr/>
              <p:nvPr/>
            </p:nvSpPr>
            <p:spPr>
              <a:xfrm rot="16200000">
                <a:off x="6479597" y="3383026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20D2A39E-9ECE-40FC-AD25-1BFF77ABAE2C}"/>
                  </a:ext>
                </a:extLst>
              </p:cNvPr>
              <p:cNvSpPr/>
              <p:nvPr/>
            </p:nvSpPr>
            <p:spPr>
              <a:xfrm rot="16200000">
                <a:off x="6479597" y="3562320"/>
                <a:ext cx="166908" cy="112433"/>
              </a:xfrm>
              <a:prstGeom prst="parallelogram">
                <a:avLst>
                  <a:gd name="adj" fmla="val 6068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A956A88-E20A-4737-BE26-83853F3CCCFB}"/>
                </a:ext>
              </a:extLst>
            </p:cNvPr>
            <p:cNvSpPr/>
            <p:nvPr/>
          </p:nvSpPr>
          <p:spPr>
            <a:xfrm>
              <a:off x="5423199" y="6621545"/>
              <a:ext cx="1456001" cy="84324"/>
            </a:xfrm>
            <a:custGeom>
              <a:avLst/>
              <a:gdLst>
                <a:gd name="connsiteX0" fmla="*/ 0 w 1456000"/>
                <a:gd name="connsiteY0" fmla="*/ 0 h 84324"/>
                <a:gd name="connsiteX1" fmla="*/ 1457125 w 1456000"/>
                <a:gd name="connsiteY1" fmla="*/ 0 h 84324"/>
                <a:gd name="connsiteX2" fmla="*/ 1457125 w 1456000"/>
                <a:gd name="connsiteY2" fmla="*/ 88822 h 84324"/>
                <a:gd name="connsiteX3" fmla="*/ 0 w 1456000"/>
                <a:gd name="connsiteY3" fmla="*/ 88822 h 8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000" h="84324">
                  <a:moveTo>
                    <a:pt x="0" y="0"/>
                  </a:moveTo>
                  <a:lnTo>
                    <a:pt x="1457125" y="0"/>
                  </a:lnTo>
                  <a:lnTo>
                    <a:pt x="1457125" y="88822"/>
                  </a:lnTo>
                  <a:lnTo>
                    <a:pt x="0" y="8882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DB60B77-4562-49F1-AE74-65AF3E905B02}"/>
                </a:ext>
              </a:extLst>
            </p:cNvPr>
            <p:cNvSpPr/>
            <p:nvPr/>
          </p:nvSpPr>
          <p:spPr>
            <a:xfrm>
              <a:off x="5266356" y="4017047"/>
              <a:ext cx="1764628" cy="2607310"/>
            </a:xfrm>
            <a:custGeom>
              <a:avLst/>
              <a:gdLst>
                <a:gd name="connsiteX0" fmla="*/ 1539763 w 1759568"/>
                <a:gd name="connsiteY0" fmla="*/ 2585947 h 2602811"/>
                <a:gd name="connsiteX1" fmla="*/ 224303 w 1759568"/>
                <a:gd name="connsiteY1" fmla="*/ 2607309 h 2602811"/>
                <a:gd name="connsiteX2" fmla="*/ 0 w 1759568"/>
                <a:gd name="connsiteY2" fmla="*/ 0 h 2602811"/>
                <a:gd name="connsiteX3" fmla="*/ 1764628 w 1759568"/>
                <a:gd name="connsiteY3" fmla="*/ 0 h 2602811"/>
                <a:gd name="connsiteX0" fmla="*/ 1536685 w 1764628"/>
                <a:gd name="connsiteY0" fmla="*/ 2601341 h 2607309"/>
                <a:gd name="connsiteX1" fmla="*/ 224303 w 1764628"/>
                <a:gd name="connsiteY1" fmla="*/ 2607309 h 2607309"/>
                <a:gd name="connsiteX2" fmla="*/ 0 w 1764628"/>
                <a:gd name="connsiteY2" fmla="*/ 0 h 2607309"/>
                <a:gd name="connsiteX3" fmla="*/ 1764628 w 1764628"/>
                <a:gd name="connsiteY3" fmla="*/ 0 h 2607309"/>
                <a:gd name="connsiteX4" fmla="*/ 1536685 w 1764628"/>
                <a:gd name="connsiteY4" fmla="*/ 2601341 h 260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628" h="2607309">
                  <a:moveTo>
                    <a:pt x="1536685" y="2601341"/>
                  </a:moveTo>
                  <a:lnTo>
                    <a:pt x="224303" y="2607309"/>
                  </a:lnTo>
                  <a:lnTo>
                    <a:pt x="0" y="0"/>
                  </a:lnTo>
                  <a:lnTo>
                    <a:pt x="1764628" y="0"/>
                  </a:lnTo>
                  <a:cubicBezTo>
                    <a:pt x="1689673" y="861982"/>
                    <a:pt x="1611640" y="1739359"/>
                    <a:pt x="1536685" y="2601341"/>
                  </a:cubicBezTo>
                  <a:close/>
                </a:path>
              </a:pathLst>
            </a:custGeom>
            <a:solidFill>
              <a:schemeClr val="accent1"/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8616730-B7E0-4892-9CAF-D75B3CF962B6}"/>
                </a:ext>
              </a:extLst>
            </p:cNvPr>
            <p:cNvSpPr/>
            <p:nvPr/>
          </p:nvSpPr>
          <p:spPr>
            <a:xfrm>
              <a:off x="6199545" y="4017047"/>
              <a:ext cx="830315" cy="2608381"/>
            </a:xfrm>
            <a:custGeom>
              <a:avLst/>
              <a:gdLst>
                <a:gd name="connsiteX0" fmla="*/ 0 w 809513"/>
                <a:gd name="connsiteY0" fmla="*/ 2596066 h 2591568"/>
                <a:gd name="connsiteX1" fmla="*/ 588022 w 809513"/>
                <a:gd name="connsiteY1" fmla="*/ 2586509 h 2591568"/>
                <a:gd name="connsiteX2" fmla="*/ 813449 w 809513"/>
                <a:gd name="connsiteY2" fmla="*/ 0 h 2591568"/>
                <a:gd name="connsiteX3" fmla="*/ 0 w 809513"/>
                <a:gd name="connsiteY3" fmla="*/ 0 h 2591568"/>
                <a:gd name="connsiteX0" fmla="*/ 0 w 813449"/>
                <a:gd name="connsiteY0" fmla="*/ 2608381 h 2608381"/>
                <a:gd name="connsiteX1" fmla="*/ 588022 w 813449"/>
                <a:gd name="connsiteY1" fmla="*/ 2586509 h 2608381"/>
                <a:gd name="connsiteX2" fmla="*/ 813449 w 813449"/>
                <a:gd name="connsiteY2" fmla="*/ 0 h 2608381"/>
                <a:gd name="connsiteX3" fmla="*/ 0 w 813449"/>
                <a:gd name="connsiteY3" fmla="*/ 0 h 2608381"/>
                <a:gd name="connsiteX4" fmla="*/ 0 w 813449"/>
                <a:gd name="connsiteY4" fmla="*/ 2608381 h 2608381"/>
                <a:gd name="connsiteX0" fmla="*/ 0 w 813449"/>
                <a:gd name="connsiteY0" fmla="*/ 2608381 h 2608381"/>
                <a:gd name="connsiteX1" fmla="*/ 584943 w 813449"/>
                <a:gd name="connsiteY1" fmla="*/ 2604981 h 2608381"/>
                <a:gd name="connsiteX2" fmla="*/ 813449 w 813449"/>
                <a:gd name="connsiteY2" fmla="*/ 0 h 2608381"/>
                <a:gd name="connsiteX3" fmla="*/ 0 w 813449"/>
                <a:gd name="connsiteY3" fmla="*/ 0 h 2608381"/>
                <a:gd name="connsiteX4" fmla="*/ 0 w 813449"/>
                <a:gd name="connsiteY4" fmla="*/ 2608381 h 260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449" h="2608381">
                  <a:moveTo>
                    <a:pt x="0" y="2608381"/>
                  </a:moveTo>
                  <a:lnTo>
                    <a:pt x="584943" y="2604981"/>
                  </a:lnTo>
                  <a:lnTo>
                    <a:pt x="813449" y="0"/>
                  </a:lnTo>
                  <a:lnTo>
                    <a:pt x="0" y="0"/>
                  </a:lnTo>
                  <a:lnTo>
                    <a:pt x="0" y="26083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36D808C-F9BC-46EE-8799-C89F97D6C728}"/>
                </a:ext>
              </a:extLst>
            </p:cNvPr>
            <p:cNvSpPr/>
            <p:nvPr/>
          </p:nvSpPr>
          <p:spPr>
            <a:xfrm>
              <a:off x="5339999" y="4832745"/>
              <a:ext cx="1613406" cy="730811"/>
            </a:xfrm>
            <a:custGeom>
              <a:avLst/>
              <a:gdLst>
                <a:gd name="connsiteX0" fmla="*/ 1556628 w 1613405"/>
                <a:gd name="connsiteY0" fmla="*/ 730811 h 730811"/>
                <a:gd name="connsiteX1" fmla="*/ 60714 w 1613405"/>
                <a:gd name="connsiteY1" fmla="*/ 730811 h 730811"/>
                <a:gd name="connsiteX2" fmla="*/ 0 w 1613405"/>
                <a:gd name="connsiteY2" fmla="*/ 0 h 730811"/>
                <a:gd name="connsiteX3" fmla="*/ 1618466 w 1613405"/>
                <a:gd name="connsiteY3" fmla="*/ 0 h 73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05" h="730811">
                  <a:moveTo>
                    <a:pt x="1556628" y="730811"/>
                  </a:moveTo>
                  <a:lnTo>
                    <a:pt x="60714" y="730811"/>
                  </a:lnTo>
                  <a:lnTo>
                    <a:pt x="0" y="0"/>
                  </a:lnTo>
                  <a:lnTo>
                    <a:pt x="161846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43EFE50-B847-4CB0-A91A-ECCD9EC1EF0E}"/>
                </a:ext>
              </a:extLst>
            </p:cNvPr>
            <p:cNvSpPr/>
            <p:nvPr/>
          </p:nvSpPr>
          <p:spPr>
            <a:xfrm>
              <a:off x="5856379" y="4938416"/>
              <a:ext cx="354162" cy="517189"/>
            </a:xfrm>
            <a:custGeom>
              <a:avLst/>
              <a:gdLst>
                <a:gd name="connsiteX0" fmla="*/ 343166 w 354162"/>
                <a:gd name="connsiteY0" fmla="*/ 506523 h 517189"/>
                <a:gd name="connsiteX1" fmla="*/ 49155 w 354162"/>
                <a:gd name="connsiteY1" fmla="*/ 413204 h 517189"/>
                <a:gd name="connsiteX2" fmla="*/ 54215 w 354162"/>
                <a:gd name="connsiteY2" fmla="*/ 101766 h 517189"/>
                <a:gd name="connsiteX3" fmla="*/ 353847 w 354162"/>
                <a:gd name="connsiteY3" fmla="*/ 18566 h 517189"/>
                <a:gd name="connsiteX4" fmla="*/ 334734 w 354162"/>
                <a:gd name="connsiteY4" fmla="*/ 42739 h 517189"/>
                <a:gd name="connsiteX5" fmla="*/ 193631 w 354162"/>
                <a:gd name="connsiteY5" fmla="*/ 42739 h 517189"/>
                <a:gd name="connsiteX6" fmla="*/ 36226 w 354162"/>
                <a:gd name="connsiteY6" fmla="*/ 223755 h 517189"/>
                <a:gd name="connsiteX7" fmla="*/ 257155 w 354162"/>
                <a:gd name="connsiteY7" fmla="*/ 487410 h 517189"/>
                <a:gd name="connsiteX8" fmla="*/ 346539 w 354162"/>
                <a:gd name="connsiteY8" fmla="*/ 475042 h 517189"/>
                <a:gd name="connsiteX9" fmla="*/ 343166 w 354162"/>
                <a:gd name="connsiteY9" fmla="*/ 506523 h 51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162" h="517189">
                  <a:moveTo>
                    <a:pt x="343166" y="506523"/>
                  </a:moveTo>
                  <a:cubicBezTo>
                    <a:pt x="238604" y="545312"/>
                    <a:pt x="117177" y="506523"/>
                    <a:pt x="49155" y="413204"/>
                  </a:cubicBezTo>
                  <a:cubicBezTo>
                    <a:pt x="-18304" y="320447"/>
                    <a:pt x="-16056" y="191712"/>
                    <a:pt x="54215" y="101766"/>
                  </a:cubicBezTo>
                  <a:cubicBezTo>
                    <a:pt x="126172" y="9572"/>
                    <a:pt x="249285" y="-24720"/>
                    <a:pt x="353847" y="18566"/>
                  </a:cubicBezTo>
                  <a:cubicBezTo>
                    <a:pt x="358345" y="35431"/>
                    <a:pt x="348226" y="40490"/>
                    <a:pt x="334734" y="42739"/>
                  </a:cubicBezTo>
                  <a:cubicBezTo>
                    <a:pt x="287512" y="31496"/>
                    <a:pt x="241415" y="26436"/>
                    <a:pt x="193631" y="42739"/>
                  </a:cubicBezTo>
                  <a:cubicBezTo>
                    <a:pt x="106496" y="73658"/>
                    <a:pt x="54215" y="132123"/>
                    <a:pt x="36226" y="223755"/>
                  </a:cubicBezTo>
                  <a:cubicBezTo>
                    <a:pt x="10928" y="350804"/>
                    <a:pt x="114928" y="487972"/>
                    <a:pt x="257155" y="487410"/>
                  </a:cubicBezTo>
                  <a:cubicBezTo>
                    <a:pt x="288074" y="487410"/>
                    <a:pt x="317307" y="480664"/>
                    <a:pt x="346539" y="475042"/>
                  </a:cubicBezTo>
                  <a:cubicBezTo>
                    <a:pt x="375772" y="489096"/>
                    <a:pt x="344853" y="495842"/>
                    <a:pt x="343166" y="50652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07ABB97-FA87-4E21-8D04-90CBE8F4B52A}"/>
                </a:ext>
              </a:extLst>
            </p:cNvPr>
            <p:cNvSpPr/>
            <p:nvPr/>
          </p:nvSpPr>
          <p:spPr>
            <a:xfrm>
              <a:off x="6192670" y="4956983"/>
              <a:ext cx="179892" cy="483460"/>
            </a:xfrm>
            <a:custGeom>
              <a:avLst/>
              <a:gdLst>
                <a:gd name="connsiteX0" fmla="*/ 6876 w 179891"/>
                <a:gd name="connsiteY0" fmla="*/ 487957 h 483459"/>
                <a:gd name="connsiteX1" fmla="*/ 10811 w 179891"/>
                <a:gd name="connsiteY1" fmla="*/ 464908 h 483459"/>
                <a:gd name="connsiteX2" fmla="*/ 29924 w 179891"/>
                <a:gd name="connsiteY2" fmla="*/ 445232 h 483459"/>
                <a:gd name="connsiteX3" fmla="*/ 148540 w 179891"/>
                <a:gd name="connsiteY3" fmla="*/ 283330 h 483459"/>
                <a:gd name="connsiteX4" fmla="*/ 22054 w 179891"/>
                <a:gd name="connsiteY4" fmla="*/ 36541 h 483459"/>
                <a:gd name="connsiteX5" fmla="*/ 130 w 179891"/>
                <a:gd name="connsiteY5" fmla="*/ 16303 h 483459"/>
                <a:gd name="connsiteX6" fmla="*/ 16994 w 179891"/>
                <a:gd name="connsiteY6" fmla="*/ 0 h 483459"/>
                <a:gd name="connsiteX7" fmla="*/ 185081 w 179891"/>
                <a:gd name="connsiteY7" fmla="*/ 247914 h 483459"/>
                <a:gd name="connsiteX8" fmla="*/ 6876 w 179891"/>
                <a:gd name="connsiteY8" fmla="*/ 487957 h 48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891" h="483459">
                  <a:moveTo>
                    <a:pt x="6876" y="487957"/>
                  </a:moveTo>
                  <a:cubicBezTo>
                    <a:pt x="2378" y="478962"/>
                    <a:pt x="12497" y="472779"/>
                    <a:pt x="10811" y="464908"/>
                  </a:cubicBezTo>
                  <a:cubicBezTo>
                    <a:pt x="9686" y="450854"/>
                    <a:pt x="21492" y="450292"/>
                    <a:pt x="29924" y="445232"/>
                  </a:cubicBezTo>
                  <a:cubicBezTo>
                    <a:pt x="91762" y="407568"/>
                    <a:pt x="138422" y="356411"/>
                    <a:pt x="148540" y="283330"/>
                  </a:cubicBezTo>
                  <a:cubicBezTo>
                    <a:pt x="162595" y="181016"/>
                    <a:pt x="126054" y="88822"/>
                    <a:pt x="22054" y="36541"/>
                  </a:cubicBezTo>
                  <a:cubicBezTo>
                    <a:pt x="13621" y="32043"/>
                    <a:pt x="-1557" y="33168"/>
                    <a:pt x="130" y="16303"/>
                  </a:cubicBezTo>
                  <a:cubicBezTo>
                    <a:pt x="5751" y="10681"/>
                    <a:pt x="11373" y="5059"/>
                    <a:pt x="16994" y="0"/>
                  </a:cubicBezTo>
                  <a:cubicBezTo>
                    <a:pt x="119870" y="38789"/>
                    <a:pt x="189016" y="140541"/>
                    <a:pt x="185081" y="247914"/>
                  </a:cubicBezTo>
                  <a:cubicBezTo>
                    <a:pt x="181146" y="359222"/>
                    <a:pt x="108627" y="456476"/>
                    <a:pt x="6876" y="4879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97326A2-8861-4DE9-8A0F-8E25132F0AB0}"/>
                </a:ext>
              </a:extLst>
            </p:cNvPr>
            <p:cNvSpPr/>
            <p:nvPr/>
          </p:nvSpPr>
          <p:spPr>
            <a:xfrm>
              <a:off x="5879791" y="4962582"/>
              <a:ext cx="472216" cy="472216"/>
            </a:xfrm>
            <a:custGeom>
              <a:avLst/>
              <a:gdLst>
                <a:gd name="connsiteX0" fmla="*/ 313008 w 472216"/>
                <a:gd name="connsiteY0" fmla="*/ 10703 h 472216"/>
                <a:gd name="connsiteX1" fmla="*/ 458608 w 472216"/>
                <a:gd name="connsiteY1" fmla="*/ 154055 h 472216"/>
                <a:gd name="connsiteX2" fmla="*/ 350673 w 472216"/>
                <a:gd name="connsiteY2" fmla="*/ 444130 h 472216"/>
                <a:gd name="connsiteX3" fmla="*/ 323689 w 472216"/>
                <a:gd name="connsiteY3" fmla="*/ 459309 h 472216"/>
                <a:gd name="connsiteX4" fmla="*/ 132554 w 472216"/>
                <a:gd name="connsiteY4" fmla="*/ 449190 h 472216"/>
                <a:gd name="connsiteX5" fmla="*/ 12251 w 472216"/>
                <a:gd name="connsiteY5" fmla="*/ 161925 h 472216"/>
                <a:gd name="connsiteX6" fmla="*/ 280403 w 472216"/>
                <a:gd name="connsiteY6" fmla="*/ 3957 h 472216"/>
                <a:gd name="connsiteX7" fmla="*/ 313008 w 472216"/>
                <a:gd name="connsiteY7" fmla="*/ 10703 h 47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216" h="472216">
                  <a:moveTo>
                    <a:pt x="313008" y="10703"/>
                  </a:moveTo>
                  <a:cubicBezTo>
                    <a:pt x="381030" y="38811"/>
                    <a:pt x="432749" y="83784"/>
                    <a:pt x="458608" y="154055"/>
                  </a:cubicBezTo>
                  <a:cubicBezTo>
                    <a:pt x="499084" y="265363"/>
                    <a:pt x="454111" y="386227"/>
                    <a:pt x="350673" y="444130"/>
                  </a:cubicBezTo>
                  <a:cubicBezTo>
                    <a:pt x="341679" y="449190"/>
                    <a:pt x="332684" y="454249"/>
                    <a:pt x="323689" y="459309"/>
                  </a:cubicBezTo>
                  <a:cubicBezTo>
                    <a:pt x="258479" y="478422"/>
                    <a:pt x="194954" y="480109"/>
                    <a:pt x="132554" y="449190"/>
                  </a:cubicBezTo>
                  <a:cubicBezTo>
                    <a:pt x="26305" y="396909"/>
                    <a:pt x="-25413" y="273233"/>
                    <a:pt x="12251" y="161925"/>
                  </a:cubicBezTo>
                  <a:cubicBezTo>
                    <a:pt x="50478" y="49492"/>
                    <a:pt x="163473" y="-17405"/>
                    <a:pt x="280403" y="3957"/>
                  </a:cubicBezTo>
                  <a:cubicBezTo>
                    <a:pt x="291084" y="5644"/>
                    <a:pt x="302327" y="8454"/>
                    <a:pt x="313008" y="1070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8D52B9B-BA27-487E-890C-865CFF744D6D}"/>
                </a:ext>
              </a:extLst>
            </p:cNvPr>
            <p:cNvSpPr/>
            <p:nvPr/>
          </p:nvSpPr>
          <p:spPr>
            <a:xfrm>
              <a:off x="5896419" y="4978288"/>
              <a:ext cx="314811" cy="438487"/>
            </a:xfrm>
            <a:custGeom>
              <a:avLst/>
              <a:gdLst>
                <a:gd name="connsiteX0" fmla="*/ 308186 w 314810"/>
                <a:gd name="connsiteY0" fmla="*/ 420554 h 438486"/>
                <a:gd name="connsiteX1" fmla="*/ 15299 w 314810"/>
                <a:gd name="connsiteY1" fmla="*/ 300813 h 438486"/>
                <a:gd name="connsiteX2" fmla="*/ 150218 w 314810"/>
                <a:gd name="connsiteY2" fmla="*/ 11862 h 438486"/>
                <a:gd name="connsiteX3" fmla="*/ 313808 w 314810"/>
                <a:gd name="connsiteY3" fmla="*/ 23105 h 438486"/>
                <a:gd name="connsiteX4" fmla="*/ 316618 w 314810"/>
                <a:gd name="connsiteY4" fmla="*/ 33786 h 438486"/>
                <a:gd name="connsiteX5" fmla="*/ 316618 w 314810"/>
                <a:gd name="connsiteY5" fmla="*/ 389635 h 438486"/>
                <a:gd name="connsiteX6" fmla="*/ 308186 w 314810"/>
                <a:gd name="connsiteY6" fmla="*/ 420554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810" h="438486">
                  <a:moveTo>
                    <a:pt x="308186" y="420554"/>
                  </a:moveTo>
                  <a:cubicBezTo>
                    <a:pt x="197440" y="472835"/>
                    <a:pt x="61397" y="417743"/>
                    <a:pt x="15299" y="300813"/>
                  </a:cubicBezTo>
                  <a:cubicBezTo>
                    <a:pt x="-30798" y="183884"/>
                    <a:pt x="31040" y="51213"/>
                    <a:pt x="150218" y="11862"/>
                  </a:cubicBezTo>
                  <a:cubicBezTo>
                    <a:pt x="205872" y="-6689"/>
                    <a:pt x="260964" y="-3879"/>
                    <a:pt x="313808" y="23105"/>
                  </a:cubicBezTo>
                  <a:cubicBezTo>
                    <a:pt x="315494" y="26478"/>
                    <a:pt x="316618" y="30413"/>
                    <a:pt x="316618" y="33786"/>
                  </a:cubicBezTo>
                  <a:cubicBezTo>
                    <a:pt x="317743" y="152403"/>
                    <a:pt x="317743" y="271019"/>
                    <a:pt x="316618" y="389635"/>
                  </a:cubicBezTo>
                  <a:cubicBezTo>
                    <a:pt x="316056" y="400878"/>
                    <a:pt x="312121" y="410435"/>
                    <a:pt x="308186" y="42055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B3EB60C-ECD8-4B46-9D55-B8A85EABFE05}"/>
                </a:ext>
              </a:extLst>
            </p:cNvPr>
            <p:cNvSpPr/>
            <p:nvPr/>
          </p:nvSpPr>
          <p:spPr>
            <a:xfrm>
              <a:off x="6199545" y="5001393"/>
              <a:ext cx="134919" cy="393514"/>
            </a:xfrm>
            <a:custGeom>
              <a:avLst/>
              <a:gdLst>
                <a:gd name="connsiteX0" fmla="*/ 5060 w 134918"/>
                <a:gd name="connsiteY0" fmla="*/ 397449 h 393513"/>
                <a:gd name="connsiteX1" fmla="*/ 0 w 134918"/>
                <a:gd name="connsiteY1" fmla="*/ 361470 h 393513"/>
                <a:gd name="connsiteX2" fmla="*/ 0 w 134918"/>
                <a:gd name="connsiteY2" fmla="*/ 39351 h 393513"/>
                <a:gd name="connsiteX3" fmla="*/ 10681 w 134918"/>
                <a:gd name="connsiteY3" fmla="*/ 0 h 393513"/>
                <a:gd name="connsiteX4" fmla="*/ 136043 w 134918"/>
                <a:gd name="connsiteY4" fmla="*/ 199005 h 393513"/>
                <a:gd name="connsiteX5" fmla="*/ 5060 w 134918"/>
                <a:gd name="connsiteY5" fmla="*/ 397449 h 39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918" h="393513">
                  <a:moveTo>
                    <a:pt x="5060" y="397449"/>
                  </a:moveTo>
                  <a:cubicBezTo>
                    <a:pt x="562" y="386206"/>
                    <a:pt x="0" y="373838"/>
                    <a:pt x="0" y="361470"/>
                  </a:cubicBezTo>
                  <a:cubicBezTo>
                    <a:pt x="0" y="254097"/>
                    <a:pt x="0" y="146724"/>
                    <a:pt x="0" y="39351"/>
                  </a:cubicBezTo>
                  <a:cubicBezTo>
                    <a:pt x="0" y="25297"/>
                    <a:pt x="0" y="11243"/>
                    <a:pt x="10681" y="0"/>
                  </a:cubicBezTo>
                  <a:cubicBezTo>
                    <a:pt x="87697" y="33168"/>
                    <a:pt x="136605" y="110746"/>
                    <a:pt x="136043" y="199005"/>
                  </a:cubicBezTo>
                  <a:cubicBezTo>
                    <a:pt x="136043" y="287265"/>
                    <a:pt x="84324" y="364843"/>
                    <a:pt x="5060" y="39744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E52F1F5-EA07-4B92-9597-F98045913DE3}"/>
                </a:ext>
              </a:extLst>
            </p:cNvPr>
            <p:cNvSpPr/>
            <p:nvPr/>
          </p:nvSpPr>
          <p:spPr>
            <a:xfrm>
              <a:off x="5273664" y="3712746"/>
              <a:ext cx="1753947" cy="45719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6D879A3-1AF5-4BE9-8D6B-CA1EF064162A}"/>
                </a:ext>
              </a:extLst>
            </p:cNvPr>
            <p:cNvSpPr/>
            <p:nvPr/>
          </p:nvSpPr>
          <p:spPr>
            <a:xfrm>
              <a:off x="5079718" y="3749458"/>
              <a:ext cx="2136217" cy="269838"/>
            </a:xfrm>
            <a:custGeom>
              <a:avLst/>
              <a:gdLst>
                <a:gd name="connsiteX0" fmla="*/ 2137904 w 2136217"/>
                <a:gd name="connsiteY0" fmla="*/ 274335 h 269837"/>
                <a:gd name="connsiteX1" fmla="*/ 0 w 2136217"/>
                <a:gd name="connsiteY1" fmla="*/ 274335 h 269837"/>
                <a:gd name="connsiteX2" fmla="*/ 124800 w 2136217"/>
                <a:gd name="connsiteY2" fmla="*/ 37665 h 269837"/>
                <a:gd name="connsiteX3" fmla="*/ 187200 w 2136217"/>
                <a:gd name="connsiteY3" fmla="*/ 0 h 269837"/>
                <a:gd name="connsiteX4" fmla="*/ 1954076 w 2136217"/>
                <a:gd name="connsiteY4" fmla="*/ 8432 h 269837"/>
                <a:gd name="connsiteX5" fmla="*/ 2015914 w 2136217"/>
                <a:gd name="connsiteY5" fmla="*/ 46097 h 269837"/>
                <a:gd name="connsiteX6" fmla="*/ 2137904 w 2136217"/>
                <a:gd name="connsiteY6" fmla="*/ 274335 h 26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217" h="269837">
                  <a:moveTo>
                    <a:pt x="2137904" y="274335"/>
                  </a:moveTo>
                  <a:lnTo>
                    <a:pt x="0" y="274335"/>
                  </a:lnTo>
                  <a:lnTo>
                    <a:pt x="124800" y="37665"/>
                  </a:lnTo>
                  <a:cubicBezTo>
                    <a:pt x="137168" y="14616"/>
                    <a:pt x="161341" y="0"/>
                    <a:pt x="187200" y="0"/>
                  </a:cubicBezTo>
                  <a:lnTo>
                    <a:pt x="1954076" y="8432"/>
                  </a:lnTo>
                  <a:cubicBezTo>
                    <a:pt x="1979936" y="8432"/>
                    <a:pt x="2003547" y="23049"/>
                    <a:pt x="2015914" y="46097"/>
                  </a:cubicBezTo>
                  <a:lnTo>
                    <a:pt x="2137904" y="27433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968945-3BAB-4322-9E48-2EB36BC92FF3}"/>
                </a:ext>
              </a:extLst>
            </p:cNvPr>
            <p:cNvSpPr/>
            <p:nvPr/>
          </p:nvSpPr>
          <p:spPr>
            <a:xfrm>
              <a:off x="5273664" y="3640398"/>
              <a:ext cx="1753947" cy="73081"/>
            </a:xfrm>
            <a:custGeom>
              <a:avLst/>
              <a:gdLst>
                <a:gd name="connsiteX0" fmla="*/ 1750574 w 1753946"/>
                <a:gd name="connsiteY0" fmla="*/ 77578 h 73081"/>
                <a:gd name="connsiteX1" fmla="*/ 6746 w 1753946"/>
                <a:gd name="connsiteY1" fmla="*/ 77578 h 73081"/>
                <a:gd name="connsiteX2" fmla="*/ 0 w 1753946"/>
                <a:gd name="connsiteY2" fmla="*/ 70832 h 73081"/>
                <a:gd name="connsiteX3" fmla="*/ 0 w 1753946"/>
                <a:gd name="connsiteY3" fmla="*/ 14616 h 73081"/>
                <a:gd name="connsiteX4" fmla="*/ 14616 w 1753946"/>
                <a:gd name="connsiteY4" fmla="*/ 0 h 73081"/>
                <a:gd name="connsiteX5" fmla="*/ 1742703 w 1753946"/>
                <a:gd name="connsiteY5" fmla="*/ 0 h 73081"/>
                <a:gd name="connsiteX6" fmla="*/ 1757320 w 1753946"/>
                <a:gd name="connsiteY6" fmla="*/ 14616 h 73081"/>
                <a:gd name="connsiteX7" fmla="*/ 1757320 w 1753946"/>
                <a:gd name="connsiteY7" fmla="*/ 70832 h 73081"/>
                <a:gd name="connsiteX8" fmla="*/ 1750574 w 1753946"/>
                <a:gd name="connsiteY8" fmla="*/ 77578 h 7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946" h="73081">
                  <a:moveTo>
                    <a:pt x="1750574" y="77578"/>
                  </a:moveTo>
                  <a:lnTo>
                    <a:pt x="6746" y="77578"/>
                  </a:lnTo>
                  <a:cubicBezTo>
                    <a:pt x="2811" y="77578"/>
                    <a:pt x="0" y="74205"/>
                    <a:pt x="0" y="70832"/>
                  </a:cubicBezTo>
                  <a:lnTo>
                    <a:pt x="0" y="14616"/>
                  </a:lnTo>
                  <a:cubicBezTo>
                    <a:pt x="0" y="6746"/>
                    <a:pt x="6746" y="0"/>
                    <a:pt x="14616" y="0"/>
                  </a:cubicBezTo>
                  <a:lnTo>
                    <a:pt x="1742703" y="0"/>
                  </a:lnTo>
                  <a:cubicBezTo>
                    <a:pt x="1750574" y="0"/>
                    <a:pt x="1757320" y="6746"/>
                    <a:pt x="1757320" y="14616"/>
                  </a:cubicBezTo>
                  <a:lnTo>
                    <a:pt x="1757320" y="70832"/>
                  </a:lnTo>
                  <a:cubicBezTo>
                    <a:pt x="1757320" y="74768"/>
                    <a:pt x="1754509" y="77578"/>
                    <a:pt x="1750574" y="775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7E2EFF5-BC7C-4A41-8C7A-7AC41BD5FC84}"/>
              </a:ext>
            </a:extLst>
          </p:cNvPr>
          <p:cNvGrpSpPr/>
          <p:nvPr/>
        </p:nvGrpSpPr>
        <p:grpSpPr>
          <a:xfrm>
            <a:off x="5203456" y="4438422"/>
            <a:ext cx="4889665" cy="2078020"/>
            <a:chOff x="1221718" y="2761870"/>
            <a:chExt cx="7804017" cy="3316568"/>
          </a:xfrm>
        </p:grpSpPr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9AA46DAC-0D50-42F5-88BC-527408857DCC}"/>
                </a:ext>
              </a:extLst>
            </p:cNvPr>
            <p:cNvSpPr/>
            <p:nvPr/>
          </p:nvSpPr>
          <p:spPr>
            <a:xfrm>
              <a:off x="3599402" y="3246939"/>
              <a:ext cx="5426333" cy="2831499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7314" h="2906486">
                  <a:moveTo>
                    <a:pt x="0" y="468086"/>
                  </a:moveTo>
                  <a:lnTo>
                    <a:pt x="65314" y="2906486"/>
                  </a:lnTo>
                  <a:lnTo>
                    <a:pt x="4637314" y="2862943"/>
                  </a:lnTo>
                  <a:lnTo>
                    <a:pt x="729343" y="0"/>
                  </a:lnTo>
                  <a:lnTo>
                    <a:pt x="141514" y="304800"/>
                  </a:lnTo>
                  <a:lnTo>
                    <a:pt x="0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82EE1EB-47BA-4BFF-95E8-ADAD7B1D0F9D}"/>
                </a:ext>
              </a:extLst>
            </p:cNvPr>
            <p:cNvGrpSpPr/>
            <p:nvPr/>
          </p:nvGrpSpPr>
          <p:grpSpPr>
            <a:xfrm>
              <a:off x="1221718" y="2761870"/>
              <a:ext cx="3123898" cy="3291702"/>
              <a:chOff x="435640" y="1356998"/>
              <a:chExt cx="3123898" cy="3291702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62E83EE9-6178-4DFD-A355-A448F9966E3A}"/>
                  </a:ext>
                </a:extLst>
              </p:cNvPr>
              <p:cNvGrpSpPr/>
              <p:nvPr/>
            </p:nvGrpSpPr>
            <p:grpSpPr>
              <a:xfrm rot="3660000">
                <a:off x="1915710" y="1176300"/>
                <a:ext cx="197023" cy="1802702"/>
                <a:chOff x="1115616" y="2490394"/>
                <a:chExt cx="197023" cy="1802702"/>
              </a:xfrm>
              <a:grpFill/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97EED6C-09FC-4247-A0F0-0B997E7FEFAD}"/>
                    </a:ext>
                  </a:extLst>
                </p:cNvPr>
                <p:cNvSpPr/>
                <p:nvPr/>
              </p:nvSpPr>
              <p:spPr>
                <a:xfrm>
                  <a:off x="1115616" y="2492896"/>
                  <a:ext cx="72008" cy="1800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12ACA38-B167-4AE2-9E2E-A165B1CA004F}"/>
                    </a:ext>
                  </a:extLst>
                </p:cNvPr>
                <p:cNvSpPr/>
                <p:nvPr/>
              </p:nvSpPr>
              <p:spPr>
                <a:xfrm>
                  <a:off x="1240631" y="2490394"/>
                  <a:ext cx="72008" cy="1800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642A72CF-0538-4012-B2D2-390EFC73DE37}"/>
                  </a:ext>
                </a:extLst>
              </p:cNvPr>
              <p:cNvGrpSpPr/>
              <p:nvPr/>
            </p:nvGrpSpPr>
            <p:grpSpPr>
              <a:xfrm>
                <a:off x="1142119" y="2490394"/>
                <a:ext cx="197023" cy="1802702"/>
                <a:chOff x="1115616" y="2490394"/>
                <a:chExt cx="197023" cy="1802702"/>
              </a:xfrm>
              <a:grpFill/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ADB6E6AC-31B2-46BA-9040-638F35B615F6}"/>
                    </a:ext>
                  </a:extLst>
                </p:cNvPr>
                <p:cNvSpPr/>
                <p:nvPr/>
              </p:nvSpPr>
              <p:spPr>
                <a:xfrm>
                  <a:off x="1115616" y="2492896"/>
                  <a:ext cx="72008" cy="1800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18E863F-D1D0-4899-9F66-8EE3928A1ECD}"/>
                    </a:ext>
                  </a:extLst>
                </p:cNvPr>
                <p:cNvSpPr/>
                <p:nvPr/>
              </p:nvSpPr>
              <p:spPr>
                <a:xfrm>
                  <a:off x="1240631" y="2490394"/>
                  <a:ext cx="72008" cy="1800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F61C55E-90A1-423F-8786-DF1B8237A972}"/>
                  </a:ext>
                </a:extLst>
              </p:cNvPr>
              <p:cNvGrpSpPr/>
              <p:nvPr/>
            </p:nvGrpSpPr>
            <p:grpSpPr>
              <a:xfrm>
                <a:off x="1004052" y="2253815"/>
                <a:ext cx="473157" cy="473157"/>
                <a:chOff x="3275856" y="4077072"/>
                <a:chExt cx="504056" cy="504056"/>
              </a:xfrm>
              <a:grpFill/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18AAAA98-4F45-434E-B6E8-773E6424B051}"/>
                    </a:ext>
                  </a:extLst>
                </p:cNvPr>
                <p:cNvSpPr/>
                <p:nvPr/>
              </p:nvSpPr>
              <p:spPr>
                <a:xfrm>
                  <a:off x="3275856" y="4077072"/>
                  <a:ext cx="504056" cy="50405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BF592FB-5725-4D8D-A1B0-C07D85BC0CCE}"/>
                    </a:ext>
                  </a:extLst>
                </p:cNvPr>
                <p:cNvSpPr/>
                <p:nvPr/>
              </p:nvSpPr>
              <p:spPr>
                <a:xfrm>
                  <a:off x="3375484" y="4176700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61" name="Oval 12">
                <a:extLst>
                  <a:ext uri="{FF2B5EF4-FFF2-40B4-BE49-F238E27FC236}">
                    <a16:creationId xmlns:a16="http://schemas.microsoft.com/office/drawing/2014/main" id="{E10FD992-3905-409F-9DE1-3A928DA0E04E}"/>
                  </a:ext>
                </a:extLst>
              </p:cNvPr>
              <p:cNvSpPr/>
              <p:nvPr/>
            </p:nvSpPr>
            <p:spPr>
              <a:xfrm>
                <a:off x="435640" y="4221088"/>
                <a:ext cx="1609980" cy="427612"/>
              </a:xfrm>
              <a:custGeom>
                <a:avLst/>
                <a:gdLst/>
                <a:ahLst/>
                <a:cxnLst/>
                <a:rect l="l" t="t" r="r" b="b"/>
                <a:pathLst>
                  <a:path w="1534063" h="407449">
                    <a:moveTo>
                      <a:pt x="767031" y="0"/>
                    </a:moveTo>
                    <a:cubicBezTo>
                      <a:pt x="1137209" y="0"/>
                      <a:pt x="1448077" y="173138"/>
                      <a:pt x="1534063" y="407449"/>
                    </a:cubicBezTo>
                    <a:lnTo>
                      <a:pt x="0" y="407449"/>
                    </a:lnTo>
                    <a:cubicBezTo>
                      <a:pt x="85986" y="173138"/>
                      <a:pt x="396854" y="0"/>
                      <a:pt x="7670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2" name="Rounded Rectangle 14">
                <a:extLst>
                  <a:ext uri="{FF2B5EF4-FFF2-40B4-BE49-F238E27FC236}">
                    <a16:creationId xmlns:a16="http://schemas.microsoft.com/office/drawing/2014/main" id="{6E37A616-9458-446C-B8E1-B82A75DFBA51}"/>
                  </a:ext>
                </a:extLst>
              </p:cNvPr>
              <p:cNvSpPr/>
              <p:nvPr/>
            </p:nvSpPr>
            <p:spPr>
              <a:xfrm rot="19800000">
                <a:off x="2546102" y="1356998"/>
                <a:ext cx="1013436" cy="790340"/>
              </a:xfrm>
              <a:custGeom>
                <a:avLst/>
                <a:gdLst/>
                <a:ahLst/>
                <a:cxnLst/>
                <a:rect l="l" t="t" r="r" b="b"/>
                <a:pathLst>
                  <a:path w="4593188" h="2986373">
                    <a:moveTo>
                      <a:pt x="1308312" y="0"/>
                    </a:moveTo>
                    <a:lnTo>
                      <a:pt x="3212995" y="0"/>
                    </a:lnTo>
                    <a:cubicBezTo>
                      <a:pt x="3328954" y="0"/>
                      <a:pt x="3422957" y="94003"/>
                      <a:pt x="3422957" y="209962"/>
                    </a:cubicBezTo>
                    <a:lnTo>
                      <a:pt x="3422957" y="967743"/>
                    </a:lnTo>
                    <a:lnTo>
                      <a:pt x="3424105" y="967743"/>
                    </a:lnTo>
                    <a:lnTo>
                      <a:pt x="4593188" y="2964572"/>
                    </a:lnTo>
                    <a:lnTo>
                      <a:pt x="0" y="2986373"/>
                    </a:lnTo>
                    <a:lnTo>
                      <a:pt x="1092932" y="967743"/>
                    </a:lnTo>
                    <a:lnTo>
                      <a:pt x="1098350" y="967743"/>
                    </a:lnTo>
                    <a:lnTo>
                      <a:pt x="1098350" y="209962"/>
                    </a:lnTo>
                    <a:cubicBezTo>
                      <a:pt x="1098350" y="94003"/>
                      <a:pt x="1192353" y="0"/>
                      <a:pt x="13083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69" name="Group 5">
            <a:extLst>
              <a:ext uri="{FF2B5EF4-FFF2-40B4-BE49-F238E27FC236}">
                <a16:creationId xmlns:a16="http://schemas.microsoft.com/office/drawing/2014/main" id="{1123AF39-BB82-4B04-B797-7DA27E206253}"/>
              </a:ext>
            </a:extLst>
          </p:cNvPr>
          <p:cNvGrpSpPr/>
          <p:nvPr/>
        </p:nvGrpSpPr>
        <p:grpSpPr>
          <a:xfrm>
            <a:off x="9620961" y="1079854"/>
            <a:ext cx="1690635" cy="2920189"/>
            <a:chOff x="1438761" y="2033015"/>
            <a:chExt cx="1980000" cy="3420000"/>
          </a:xfrm>
        </p:grpSpPr>
        <p:sp>
          <p:nvSpPr>
            <p:cNvPr id="170" name="Rounded Rectangle 41">
              <a:extLst>
                <a:ext uri="{FF2B5EF4-FFF2-40B4-BE49-F238E27FC236}">
                  <a16:creationId xmlns:a16="http://schemas.microsoft.com/office/drawing/2014/main" id="{58D9793E-7673-4E02-99B7-7348E9E4EC5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1" name="Rectangle 42">
              <a:extLst>
                <a:ext uri="{FF2B5EF4-FFF2-40B4-BE49-F238E27FC236}">
                  <a16:creationId xmlns:a16="http://schemas.microsoft.com/office/drawing/2014/main" id="{31A19424-C1BC-4B7D-A968-A9456E1C7EAF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72" name="Group 6">
              <a:extLst>
                <a:ext uri="{FF2B5EF4-FFF2-40B4-BE49-F238E27FC236}">
                  <a16:creationId xmlns:a16="http://schemas.microsoft.com/office/drawing/2014/main" id="{D01310F0-4BB3-49D7-8694-B1D933F98B9B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73" name="Oval 44">
                <a:extLst>
                  <a:ext uri="{FF2B5EF4-FFF2-40B4-BE49-F238E27FC236}">
                    <a16:creationId xmlns:a16="http://schemas.microsoft.com/office/drawing/2014/main" id="{72321F53-47D6-4D8D-A817-BB9D3199698B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4" name="Rounded Rectangle 45">
                <a:extLst>
                  <a:ext uri="{FF2B5EF4-FFF2-40B4-BE49-F238E27FC236}">
                    <a16:creationId xmlns:a16="http://schemas.microsoft.com/office/drawing/2014/main" id="{2F56B959-64A4-4C6B-BEAA-CD6C6C285403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69641D-AE9F-45AE-BDD1-EA8DEB932396}"/>
              </a:ext>
            </a:extLst>
          </p:cNvPr>
          <p:cNvCxnSpPr>
            <a:cxnSpLocks/>
          </p:cNvCxnSpPr>
          <p:nvPr/>
        </p:nvCxnSpPr>
        <p:spPr>
          <a:xfrm>
            <a:off x="0" y="1047750"/>
            <a:ext cx="31908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2AF976-EA9A-40FC-90BA-28D605302BF9}"/>
              </a:ext>
            </a:extLst>
          </p:cNvPr>
          <p:cNvCxnSpPr>
            <a:cxnSpLocks/>
          </p:cNvCxnSpPr>
          <p:nvPr/>
        </p:nvCxnSpPr>
        <p:spPr>
          <a:xfrm>
            <a:off x="3190875" y="1047750"/>
            <a:ext cx="1619250" cy="454342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64B167-6379-47C0-9598-AB08FE75E293}"/>
              </a:ext>
            </a:extLst>
          </p:cNvPr>
          <p:cNvCxnSpPr>
            <a:cxnSpLocks/>
          </p:cNvCxnSpPr>
          <p:nvPr/>
        </p:nvCxnSpPr>
        <p:spPr>
          <a:xfrm>
            <a:off x="3089223" y="-95250"/>
            <a:ext cx="2473377" cy="6953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70FD-2C57-49C3-BA24-57F787DA67D1}"/>
              </a:ext>
            </a:extLst>
          </p:cNvPr>
          <p:cNvCxnSpPr>
            <a:cxnSpLocks/>
          </p:cNvCxnSpPr>
          <p:nvPr/>
        </p:nvCxnSpPr>
        <p:spPr>
          <a:xfrm>
            <a:off x="5019675" y="6266926"/>
            <a:ext cx="190500" cy="59107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41160E-D75B-479D-B9A4-5F177D5D0E89}"/>
              </a:ext>
            </a:extLst>
          </p:cNvPr>
          <p:cNvCxnSpPr>
            <a:cxnSpLocks/>
          </p:cNvCxnSpPr>
          <p:nvPr/>
        </p:nvCxnSpPr>
        <p:spPr>
          <a:xfrm>
            <a:off x="8632773" y="3981450"/>
            <a:ext cx="1013187" cy="28765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E393D1-2F14-4AA0-9815-64B03F19A582}"/>
              </a:ext>
            </a:extLst>
          </p:cNvPr>
          <p:cNvCxnSpPr>
            <a:cxnSpLocks/>
          </p:cNvCxnSpPr>
          <p:nvPr/>
        </p:nvCxnSpPr>
        <p:spPr>
          <a:xfrm>
            <a:off x="5257386" y="304802"/>
            <a:ext cx="1013187" cy="28765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2F911-9313-4330-BB22-32D6EF3EB6F0}"/>
              </a:ext>
            </a:extLst>
          </p:cNvPr>
          <p:cNvCxnSpPr>
            <a:cxnSpLocks/>
          </p:cNvCxnSpPr>
          <p:nvPr/>
        </p:nvCxnSpPr>
        <p:spPr>
          <a:xfrm>
            <a:off x="0" y="5591176"/>
            <a:ext cx="12192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3FB551-C747-40E2-82A3-3DDB8C532AA2}"/>
              </a:ext>
            </a:extLst>
          </p:cNvPr>
          <p:cNvSpPr txBox="1"/>
          <p:nvPr/>
        </p:nvSpPr>
        <p:spPr>
          <a:xfrm>
            <a:off x="905987" y="5822901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grpSp>
        <p:nvGrpSpPr>
          <p:cNvPr id="37" name="Group 18">
            <a:extLst>
              <a:ext uri="{FF2B5EF4-FFF2-40B4-BE49-F238E27FC236}">
                <a16:creationId xmlns:a16="http://schemas.microsoft.com/office/drawing/2014/main" id="{25A58504-23A5-493C-97C6-AEACF6D90621}"/>
              </a:ext>
            </a:extLst>
          </p:cNvPr>
          <p:cNvGrpSpPr/>
          <p:nvPr/>
        </p:nvGrpSpPr>
        <p:grpSpPr>
          <a:xfrm>
            <a:off x="6266044" y="262595"/>
            <a:ext cx="5925956" cy="1375703"/>
            <a:chOff x="4822352" y="1916832"/>
            <a:chExt cx="3422056" cy="1375703"/>
          </a:xfrm>
        </p:grpSpPr>
        <p:sp>
          <p:nvSpPr>
            <p:cNvPr id="38" name="Text Placeholder 10">
              <a:extLst>
                <a:ext uri="{FF2B5EF4-FFF2-40B4-BE49-F238E27FC236}">
                  <a16:creationId xmlns:a16="http://schemas.microsoft.com/office/drawing/2014/main" id="{93C2D21B-CF97-4DE9-B4D3-449C2A5BB393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919167-8137-4E4F-B47B-8080F694E204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/>
                  </a:solidFill>
                  <a:cs typeface="Arial" pitchFamily="34" charset="0"/>
                </a:rPr>
                <a:t>       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29A24-45E6-4FEA-9333-346B3C42286F}"/>
              </a:ext>
            </a:extLst>
          </p:cNvPr>
          <p:cNvGrpSpPr/>
          <p:nvPr/>
        </p:nvGrpSpPr>
        <p:grpSpPr>
          <a:xfrm>
            <a:off x="9229022" y="4001590"/>
            <a:ext cx="2698694" cy="1259750"/>
            <a:chOff x="3116849" y="5179978"/>
            <a:chExt cx="2924863" cy="1365325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00ADE-50F7-4052-B23C-6EE32F4BA772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2D38AD-6F7A-4F79-B0CE-92B0EEB71E7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338A26-D4AE-4579-9A61-A7A9D69105DD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936346-21D2-4962-9057-D2854388B731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4F751C-4395-4BD6-8E56-4020A11A0E67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5FDE5-9182-40A0-A8E6-0FB42460DB9A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98C39-D7EE-4CD5-9FE1-05ABB146661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97270D-DB61-467B-BC9B-AFF4A2F12FD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893209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BBDE-1A46-4006-90E7-D9F150E5A033}"/>
              </a:ext>
            </a:extLst>
          </p:cNvPr>
          <p:cNvSpPr/>
          <p:nvPr/>
        </p:nvSpPr>
        <p:spPr>
          <a:xfrm>
            <a:off x="732623" y="234836"/>
            <a:ext cx="26667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Tổng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Quan</a:t>
            </a:r>
          </a:p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Giao </a:t>
            </a:r>
          </a:p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Diện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ko-KR" altLang="en-US" sz="4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6EB3E-F896-494C-A3BE-99B98348FF1F}"/>
              </a:ext>
            </a:extLst>
          </p:cNvPr>
          <p:cNvSpPr/>
          <p:nvPr/>
        </p:nvSpPr>
        <p:spPr>
          <a:xfrm>
            <a:off x="739197" y="3093155"/>
            <a:ext cx="2034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diên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tới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bao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gồm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hang,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lịch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hang,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kiếm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…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9" name="Graphic 98">
            <a:extLst>
              <a:ext uri="{FF2B5EF4-FFF2-40B4-BE49-F238E27FC236}">
                <a16:creationId xmlns:a16="http://schemas.microsoft.com/office/drawing/2014/main" id="{FF6526E4-3097-4376-A549-D94C81846E01}"/>
              </a:ext>
            </a:extLst>
          </p:cNvPr>
          <p:cNvGrpSpPr/>
          <p:nvPr/>
        </p:nvGrpSpPr>
        <p:grpSpPr>
          <a:xfrm>
            <a:off x="1844029" y="4866616"/>
            <a:ext cx="1193161" cy="1410185"/>
            <a:chOff x="8465277" y="228137"/>
            <a:chExt cx="1519045" cy="1795345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C61033E-E105-43BB-A236-779184255253}"/>
                </a:ext>
              </a:extLst>
            </p:cNvPr>
            <p:cNvSpPr/>
            <p:nvPr/>
          </p:nvSpPr>
          <p:spPr>
            <a:xfrm>
              <a:off x="8465277" y="1643215"/>
              <a:ext cx="1519045" cy="380267"/>
            </a:xfrm>
            <a:custGeom>
              <a:avLst/>
              <a:gdLst>
                <a:gd name="connsiteX0" fmla="*/ 0 w 1519045"/>
                <a:gd name="connsiteY0" fmla="*/ 143005 h 380266"/>
                <a:gd name="connsiteX1" fmla="*/ 4045 w 1519045"/>
                <a:gd name="connsiteY1" fmla="*/ 126823 h 380266"/>
                <a:gd name="connsiteX2" fmla="*/ 47129 w 1519045"/>
                <a:gd name="connsiteY2" fmla="*/ 65535 h 380266"/>
                <a:gd name="connsiteX3" fmla="*/ 164648 w 1519045"/>
                <a:gd name="connsiteY3" fmla="*/ 2630 h 380266"/>
                <a:gd name="connsiteX4" fmla="*/ 172536 w 1519045"/>
                <a:gd name="connsiteY4" fmla="*/ 0 h 380266"/>
                <a:gd name="connsiteX5" fmla="*/ 172536 w 1519045"/>
                <a:gd name="connsiteY5" fmla="*/ 0 h 380266"/>
                <a:gd name="connsiteX6" fmla="*/ 123182 w 1519045"/>
                <a:gd name="connsiteY6" fmla="*/ 25081 h 380266"/>
                <a:gd name="connsiteX7" fmla="*/ 65333 w 1519045"/>
                <a:gd name="connsiteY7" fmla="*/ 73626 h 380266"/>
                <a:gd name="connsiteX8" fmla="*/ 44702 w 1519045"/>
                <a:gd name="connsiteY8" fmla="*/ 124194 h 380266"/>
                <a:gd name="connsiteX9" fmla="*/ 67356 w 1519045"/>
                <a:gd name="connsiteY9" fmla="*/ 182245 h 380266"/>
                <a:gd name="connsiteX10" fmla="*/ 150286 w 1519045"/>
                <a:gd name="connsiteY10" fmla="*/ 236251 h 380266"/>
                <a:gd name="connsiteX11" fmla="*/ 302798 w 1519045"/>
                <a:gd name="connsiteY11" fmla="*/ 283987 h 380266"/>
                <a:gd name="connsiteX12" fmla="*/ 454702 w 1519045"/>
                <a:gd name="connsiteY12" fmla="*/ 317159 h 380266"/>
                <a:gd name="connsiteX13" fmla="*/ 558871 w 1519045"/>
                <a:gd name="connsiteY13" fmla="*/ 332127 h 380266"/>
                <a:gd name="connsiteX14" fmla="*/ 734037 w 1519045"/>
                <a:gd name="connsiteY14" fmla="*/ 343454 h 380266"/>
                <a:gd name="connsiteX15" fmla="*/ 871782 w 1519045"/>
                <a:gd name="connsiteY15" fmla="*/ 341431 h 380266"/>
                <a:gd name="connsiteX16" fmla="*/ 1008719 w 1519045"/>
                <a:gd name="connsiteY16" fmla="*/ 329295 h 380266"/>
                <a:gd name="connsiteX17" fmla="*/ 1214832 w 1519045"/>
                <a:gd name="connsiteY17" fmla="*/ 295921 h 380266"/>
                <a:gd name="connsiteX18" fmla="*/ 1388784 w 1519045"/>
                <a:gd name="connsiteY18" fmla="*/ 244949 h 380266"/>
                <a:gd name="connsiteX19" fmla="*/ 1469287 w 1519045"/>
                <a:gd name="connsiteY19" fmla="*/ 193168 h 380266"/>
                <a:gd name="connsiteX20" fmla="*/ 1497402 w 1519045"/>
                <a:gd name="connsiteY20" fmla="*/ 123789 h 380266"/>
                <a:gd name="connsiteX21" fmla="*/ 1484862 w 1519045"/>
                <a:gd name="connsiteY21" fmla="*/ 83133 h 380266"/>
                <a:gd name="connsiteX22" fmla="*/ 1481625 w 1519045"/>
                <a:gd name="connsiteY22" fmla="*/ 76256 h 380266"/>
                <a:gd name="connsiteX23" fmla="*/ 1519652 w 1519045"/>
                <a:gd name="connsiteY23" fmla="*/ 144825 h 380266"/>
                <a:gd name="connsiteX24" fmla="*/ 1505089 w 1519045"/>
                <a:gd name="connsiteY24" fmla="*/ 197011 h 380266"/>
                <a:gd name="connsiteX25" fmla="*/ 1454319 w 1519045"/>
                <a:gd name="connsiteY25" fmla="*/ 243937 h 380266"/>
                <a:gd name="connsiteX26" fmla="*/ 1341655 w 1519045"/>
                <a:gd name="connsiteY26" fmla="*/ 297336 h 380266"/>
                <a:gd name="connsiteX27" fmla="*/ 1123608 w 1519045"/>
                <a:gd name="connsiteY27" fmla="*/ 352152 h 380266"/>
                <a:gd name="connsiteX28" fmla="*/ 1000021 w 1519045"/>
                <a:gd name="connsiteY28" fmla="*/ 368940 h 380266"/>
                <a:gd name="connsiteX29" fmla="*/ 809483 w 1519045"/>
                <a:gd name="connsiteY29" fmla="*/ 380671 h 380266"/>
                <a:gd name="connsiteX30" fmla="*/ 796336 w 1519045"/>
                <a:gd name="connsiteY30" fmla="*/ 382087 h 380266"/>
                <a:gd name="connsiteX31" fmla="*/ 737273 w 1519045"/>
                <a:gd name="connsiteY31" fmla="*/ 382087 h 380266"/>
                <a:gd name="connsiteX32" fmla="*/ 728980 w 1519045"/>
                <a:gd name="connsiteY32" fmla="*/ 380874 h 380266"/>
                <a:gd name="connsiteX33" fmla="*/ 640588 w 1519045"/>
                <a:gd name="connsiteY33" fmla="*/ 377435 h 380266"/>
                <a:gd name="connsiteX34" fmla="*/ 506483 w 1519045"/>
                <a:gd name="connsiteY34" fmla="*/ 366108 h 380266"/>
                <a:gd name="connsiteX35" fmla="*/ 390583 w 1519045"/>
                <a:gd name="connsiteY35" fmla="*/ 349320 h 380266"/>
                <a:gd name="connsiteX36" fmla="*/ 166872 w 1519045"/>
                <a:gd name="connsiteY36" fmla="*/ 291875 h 380266"/>
                <a:gd name="connsiteX37" fmla="*/ 52186 w 1519045"/>
                <a:gd name="connsiteY37" fmla="*/ 233621 h 380266"/>
                <a:gd name="connsiteX38" fmla="*/ 4045 w 1519045"/>
                <a:gd name="connsiteY38" fmla="*/ 170513 h 380266"/>
                <a:gd name="connsiteX39" fmla="*/ 0 w 1519045"/>
                <a:gd name="connsiteY39" fmla="*/ 154332 h 380266"/>
                <a:gd name="connsiteX40" fmla="*/ 0 w 1519045"/>
                <a:gd name="connsiteY40" fmla="*/ 143005 h 3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19045" h="380266">
                  <a:moveTo>
                    <a:pt x="0" y="143005"/>
                  </a:moveTo>
                  <a:cubicBezTo>
                    <a:pt x="1416" y="137543"/>
                    <a:pt x="2427" y="132082"/>
                    <a:pt x="4045" y="126823"/>
                  </a:cubicBezTo>
                  <a:cubicBezTo>
                    <a:pt x="11327" y="101539"/>
                    <a:pt x="27509" y="82324"/>
                    <a:pt x="47129" y="65535"/>
                  </a:cubicBezTo>
                  <a:cubicBezTo>
                    <a:pt x="81717" y="36004"/>
                    <a:pt x="122171" y="17395"/>
                    <a:pt x="164648" y="2630"/>
                  </a:cubicBezTo>
                  <a:cubicBezTo>
                    <a:pt x="167277" y="1618"/>
                    <a:pt x="169907" y="809"/>
                    <a:pt x="172536" y="0"/>
                  </a:cubicBezTo>
                  <a:cubicBezTo>
                    <a:pt x="172738" y="0"/>
                    <a:pt x="172941" y="202"/>
                    <a:pt x="172536" y="0"/>
                  </a:cubicBezTo>
                  <a:cubicBezTo>
                    <a:pt x="156354" y="8091"/>
                    <a:pt x="139364" y="15979"/>
                    <a:pt x="123182" y="25081"/>
                  </a:cubicBezTo>
                  <a:cubicBezTo>
                    <a:pt x="100933" y="37622"/>
                    <a:pt x="81110" y="53197"/>
                    <a:pt x="65333" y="73626"/>
                  </a:cubicBezTo>
                  <a:cubicBezTo>
                    <a:pt x="53804" y="88594"/>
                    <a:pt x="45713" y="104978"/>
                    <a:pt x="44702" y="124194"/>
                  </a:cubicBezTo>
                  <a:cubicBezTo>
                    <a:pt x="43488" y="146848"/>
                    <a:pt x="52792" y="165659"/>
                    <a:pt x="67356" y="182245"/>
                  </a:cubicBezTo>
                  <a:cubicBezTo>
                    <a:pt x="90212" y="207731"/>
                    <a:pt x="119339" y="223508"/>
                    <a:pt x="150286" y="236251"/>
                  </a:cubicBezTo>
                  <a:cubicBezTo>
                    <a:pt x="199842" y="256478"/>
                    <a:pt x="251017" y="271244"/>
                    <a:pt x="302798" y="283987"/>
                  </a:cubicBezTo>
                  <a:cubicBezTo>
                    <a:pt x="353163" y="296325"/>
                    <a:pt x="403933" y="307450"/>
                    <a:pt x="454702" y="317159"/>
                  </a:cubicBezTo>
                  <a:cubicBezTo>
                    <a:pt x="489088" y="323834"/>
                    <a:pt x="524081" y="327677"/>
                    <a:pt x="558871" y="332127"/>
                  </a:cubicBezTo>
                  <a:cubicBezTo>
                    <a:pt x="616923" y="339409"/>
                    <a:pt x="675378" y="343656"/>
                    <a:pt x="734037" y="343454"/>
                  </a:cubicBezTo>
                  <a:cubicBezTo>
                    <a:pt x="779952" y="343454"/>
                    <a:pt x="825867" y="343656"/>
                    <a:pt x="871782" y="341431"/>
                  </a:cubicBezTo>
                  <a:cubicBezTo>
                    <a:pt x="917495" y="339004"/>
                    <a:pt x="963208" y="334149"/>
                    <a:pt x="1008719" y="329295"/>
                  </a:cubicBezTo>
                  <a:cubicBezTo>
                    <a:pt x="1078097" y="322013"/>
                    <a:pt x="1146465" y="309675"/>
                    <a:pt x="1214832" y="295921"/>
                  </a:cubicBezTo>
                  <a:cubicBezTo>
                    <a:pt x="1274299" y="283784"/>
                    <a:pt x="1332957" y="269423"/>
                    <a:pt x="1388784" y="244949"/>
                  </a:cubicBezTo>
                  <a:cubicBezTo>
                    <a:pt x="1418315" y="232003"/>
                    <a:pt x="1446431" y="216631"/>
                    <a:pt x="1469287" y="193168"/>
                  </a:cubicBezTo>
                  <a:cubicBezTo>
                    <a:pt x="1488098" y="173952"/>
                    <a:pt x="1499628" y="151702"/>
                    <a:pt x="1497402" y="123789"/>
                  </a:cubicBezTo>
                  <a:cubicBezTo>
                    <a:pt x="1496391" y="109226"/>
                    <a:pt x="1491537" y="95876"/>
                    <a:pt x="1484862" y="83133"/>
                  </a:cubicBezTo>
                  <a:cubicBezTo>
                    <a:pt x="1483648" y="80908"/>
                    <a:pt x="1482435" y="78683"/>
                    <a:pt x="1481625" y="76256"/>
                  </a:cubicBezTo>
                  <a:cubicBezTo>
                    <a:pt x="1500639" y="95674"/>
                    <a:pt x="1516416" y="116710"/>
                    <a:pt x="1519652" y="144825"/>
                  </a:cubicBezTo>
                  <a:cubicBezTo>
                    <a:pt x="1521877" y="164243"/>
                    <a:pt x="1515607" y="181436"/>
                    <a:pt x="1505089" y="197011"/>
                  </a:cubicBezTo>
                  <a:cubicBezTo>
                    <a:pt x="1491941" y="216631"/>
                    <a:pt x="1473939" y="231194"/>
                    <a:pt x="1454319" y="243937"/>
                  </a:cubicBezTo>
                  <a:cubicBezTo>
                    <a:pt x="1419326" y="266996"/>
                    <a:pt x="1380895" y="283380"/>
                    <a:pt x="1341655" y="297336"/>
                  </a:cubicBezTo>
                  <a:cubicBezTo>
                    <a:pt x="1270658" y="322418"/>
                    <a:pt x="1197841" y="340218"/>
                    <a:pt x="1123608" y="352152"/>
                  </a:cubicBezTo>
                  <a:cubicBezTo>
                    <a:pt x="1082547" y="358826"/>
                    <a:pt x="1041284" y="364085"/>
                    <a:pt x="1000021" y="368940"/>
                  </a:cubicBezTo>
                  <a:cubicBezTo>
                    <a:pt x="936711" y="376424"/>
                    <a:pt x="873198" y="379458"/>
                    <a:pt x="809483" y="380671"/>
                  </a:cubicBezTo>
                  <a:cubicBezTo>
                    <a:pt x="805033" y="380671"/>
                    <a:pt x="800786" y="381481"/>
                    <a:pt x="796336" y="382087"/>
                  </a:cubicBezTo>
                  <a:cubicBezTo>
                    <a:pt x="776716" y="382087"/>
                    <a:pt x="756893" y="382087"/>
                    <a:pt x="737273" y="382087"/>
                  </a:cubicBezTo>
                  <a:cubicBezTo>
                    <a:pt x="734441" y="381683"/>
                    <a:pt x="731812" y="381076"/>
                    <a:pt x="728980" y="380874"/>
                  </a:cubicBezTo>
                  <a:cubicBezTo>
                    <a:pt x="699449" y="379660"/>
                    <a:pt x="669917" y="379458"/>
                    <a:pt x="640588" y="377435"/>
                  </a:cubicBezTo>
                  <a:cubicBezTo>
                    <a:pt x="595887" y="374401"/>
                    <a:pt x="550983" y="370963"/>
                    <a:pt x="506483" y="366108"/>
                  </a:cubicBezTo>
                  <a:cubicBezTo>
                    <a:pt x="467648" y="361860"/>
                    <a:pt x="429216" y="355792"/>
                    <a:pt x="390583" y="349320"/>
                  </a:cubicBezTo>
                  <a:cubicBezTo>
                    <a:pt x="314327" y="336779"/>
                    <a:pt x="239690" y="317968"/>
                    <a:pt x="166872" y="291875"/>
                  </a:cubicBezTo>
                  <a:cubicBezTo>
                    <a:pt x="126216" y="277312"/>
                    <a:pt x="86571" y="260321"/>
                    <a:pt x="52186" y="233621"/>
                  </a:cubicBezTo>
                  <a:cubicBezTo>
                    <a:pt x="30543" y="217035"/>
                    <a:pt x="11934" y="197617"/>
                    <a:pt x="4045" y="170513"/>
                  </a:cubicBezTo>
                  <a:cubicBezTo>
                    <a:pt x="2427" y="165254"/>
                    <a:pt x="1416" y="159793"/>
                    <a:pt x="0" y="154332"/>
                  </a:cubicBezTo>
                  <a:cubicBezTo>
                    <a:pt x="0" y="150489"/>
                    <a:pt x="0" y="146645"/>
                    <a:pt x="0" y="143005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C4763A-2359-4620-998D-2A173F7D4026}"/>
                </a:ext>
              </a:extLst>
            </p:cNvPr>
            <p:cNvSpPr/>
            <p:nvPr/>
          </p:nvSpPr>
          <p:spPr>
            <a:xfrm>
              <a:off x="8747862" y="392784"/>
              <a:ext cx="981008" cy="1385547"/>
            </a:xfrm>
            <a:custGeom>
              <a:avLst/>
              <a:gdLst>
                <a:gd name="connsiteX0" fmla="*/ 846888 w 981007"/>
                <a:gd name="connsiteY0" fmla="*/ 0 h 1385546"/>
                <a:gd name="connsiteX1" fmla="*/ 915256 w 981007"/>
                <a:gd name="connsiteY1" fmla="*/ 137341 h 1385546"/>
                <a:gd name="connsiteX2" fmla="*/ 880263 w 981007"/>
                <a:gd name="connsiteY2" fmla="*/ 274278 h 1385546"/>
                <a:gd name="connsiteX3" fmla="*/ 778117 w 981007"/>
                <a:gd name="connsiteY3" fmla="*/ 364490 h 1385546"/>
                <a:gd name="connsiteX4" fmla="*/ 637944 w 981007"/>
                <a:gd name="connsiteY4" fmla="*/ 451870 h 1385546"/>
                <a:gd name="connsiteX5" fmla="*/ 566138 w 981007"/>
                <a:gd name="connsiteY5" fmla="*/ 508101 h 1385546"/>
                <a:gd name="connsiteX6" fmla="*/ 559059 w 981007"/>
                <a:gd name="connsiteY6" fmla="*/ 516192 h 1385546"/>
                <a:gd name="connsiteX7" fmla="*/ 689927 w 981007"/>
                <a:gd name="connsiteY7" fmla="*/ 541880 h 1385546"/>
                <a:gd name="connsiteX8" fmla="*/ 650687 w 981007"/>
                <a:gd name="connsiteY8" fmla="*/ 539858 h 1385546"/>
                <a:gd name="connsiteX9" fmla="*/ 588995 w 981007"/>
                <a:gd name="connsiteY9" fmla="*/ 536015 h 1385546"/>
                <a:gd name="connsiteX10" fmla="*/ 556025 w 981007"/>
                <a:gd name="connsiteY10" fmla="*/ 534801 h 1385546"/>
                <a:gd name="connsiteX11" fmla="*/ 549754 w 981007"/>
                <a:gd name="connsiteY11" fmla="*/ 536621 h 1385546"/>
                <a:gd name="connsiteX12" fmla="*/ 524268 w 981007"/>
                <a:gd name="connsiteY12" fmla="*/ 573839 h 1385546"/>
                <a:gd name="connsiteX13" fmla="*/ 552586 w 981007"/>
                <a:gd name="connsiteY13" fmla="*/ 576266 h 1385546"/>
                <a:gd name="connsiteX14" fmla="*/ 648664 w 981007"/>
                <a:gd name="connsiteY14" fmla="*/ 587796 h 1385546"/>
                <a:gd name="connsiteX15" fmla="*/ 778926 w 981007"/>
                <a:gd name="connsiteY15" fmla="*/ 625620 h 1385546"/>
                <a:gd name="connsiteX16" fmla="*/ 827471 w 981007"/>
                <a:gd name="connsiteY16" fmla="*/ 654949 h 1385546"/>
                <a:gd name="connsiteX17" fmla="*/ 836977 w 981007"/>
                <a:gd name="connsiteY17" fmla="*/ 664253 h 1385546"/>
                <a:gd name="connsiteX18" fmla="*/ 835359 w 981007"/>
                <a:gd name="connsiteY18" fmla="*/ 726148 h 1385546"/>
                <a:gd name="connsiteX19" fmla="*/ 829089 w 981007"/>
                <a:gd name="connsiteY19" fmla="*/ 732621 h 1385546"/>
                <a:gd name="connsiteX20" fmla="*/ 831920 w 981007"/>
                <a:gd name="connsiteY20" fmla="*/ 732823 h 1385546"/>
                <a:gd name="connsiteX21" fmla="*/ 883904 w 981007"/>
                <a:gd name="connsiteY21" fmla="*/ 696819 h 1385546"/>
                <a:gd name="connsiteX22" fmla="*/ 908581 w 981007"/>
                <a:gd name="connsiteY22" fmla="*/ 639981 h 1385546"/>
                <a:gd name="connsiteX23" fmla="*/ 910401 w 981007"/>
                <a:gd name="connsiteY23" fmla="*/ 635733 h 1385546"/>
                <a:gd name="connsiteX24" fmla="*/ 933864 w 981007"/>
                <a:gd name="connsiteY24" fmla="*/ 685694 h 1385546"/>
                <a:gd name="connsiteX25" fmla="*/ 976746 w 981007"/>
                <a:gd name="connsiteY25" fmla="*/ 827687 h 1385546"/>
                <a:gd name="connsiteX26" fmla="*/ 981802 w 981007"/>
                <a:gd name="connsiteY26" fmla="*/ 926395 h 1385546"/>
                <a:gd name="connsiteX27" fmla="*/ 927594 w 981007"/>
                <a:gd name="connsiteY27" fmla="*/ 1123203 h 1385546"/>
                <a:gd name="connsiteX28" fmla="*/ 767801 w 981007"/>
                <a:gd name="connsiteY28" fmla="*/ 1294121 h 1385546"/>
                <a:gd name="connsiteX29" fmla="*/ 600726 w 981007"/>
                <a:gd name="connsiteY29" fmla="*/ 1375838 h 1385546"/>
                <a:gd name="connsiteX30" fmla="*/ 572813 w 981007"/>
                <a:gd name="connsiteY30" fmla="*/ 1386356 h 1385546"/>
                <a:gd name="connsiteX31" fmla="*/ 624189 w 981007"/>
                <a:gd name="connsiteY31" fmla="*/ 1355004 h 1385546"/>
                <a:gd name="connsiteX32" fmla="*/ 830505 w 981007"/>
                <a:gd name="connsiteY32" fmla="*/ 1167096 h 1385546"/>
                <a:gd name="connsiteX33" fmla="*/ 914851 w 981007"/>
                <a:gd name="connsiteY33" fmla="*/ 995571 h 1385546"/>
                <a:gd name="connsiteX34" fmla="*/ 874599 w 981007"/>
                <a:gd name="connsiteY34" fmla="*/ 742330 h 1385546"/>
                <a:gd name="connsiteX35" fmla="*/ 871161 w 981007"/>
                <a:gd name="connsiteY35" fmla="*/ 737677 h 1385546"/>
                <a:gd name="connsiteX36" fmla="*/ 833943 w 981007"/>
                <a:gd name="connsiteY36" fmla="*/ 756488 h 1385546"/>
                <a:gd name="connsiteX37" fmla="*/ 703682 w 981007"/>
                <a:gd name="connsiteY37" fmla="*/ 797145 h 1385546"/>
                <a:gd name="connsiteX38" fmla="*/ 598097 w 981007"/>
                <a:gd name="connsiteY38" fmla="*/ 811506 h 1385546"/>
                <a:gd name="connsiteX39" fmla="*/ 402097 w 981007"/>
                <a:gd name="connsiteY39" fmla="*/ 815349 h 1385546"/>
                <a:gd name="connsiteX40" fmla="*/ 308851 w 981007"/>
                <a:gd name="connsiteY40" fmla="*/ 809888 h 1385546"/>
                <a:gd name="connsiteX41" fmla="*/ 72802 w 981007"/>
                <a:gd name="connsiteY41" fmla="*/ 728171 h 1385546"/>
                <a:gd name="connsiteX42" fmla="*/ 67139 w 981007"/>
                <a:gd name="connsiteY42" fmla="*/ 724732 h 1385546"/>
                <a:gd name="connsiteX43" fmla="*/ 64105 w 981007"/>
                <a:gd name="connsiteY43" fmla="*/ 736464 h 1385546"/>
                <a:gd name="connsiteX44" fmla="*/ 48530 w 981007"/>
                <a:gd name="connsiteY44" fmla="*/ 840430 h 1385546"/>
                <a:gd name="connsiteX45" fmla="*/ 46507 w 981007"/>
                <a:gd name="connsiteY45" fmla="*/ 966647 h 1385546"/>
                <a:gd name="connsiteX46" fmla="*/ 77252 w 981007"/>
                <a:gd name="connsiteY46" fmla="*/ 1107224 h 1385546"/>
                <a:gd name="connsiteX47" fmla="*/ 176162 w 981007"/>
                <a:gd name="connsiteY47" fmla="*/ 1258522 h 1385546"/>
                <a:gd name="connsiteX48" fmla="*/ 299344 w 981007"/>
                <a:gd name="connsiteY48" fmla="*/ 1365522 h 1385546"/>
                <a:gd name="connsiteX49" fmla="*/ 302581 w 981007"/>
                <a:gd name="connsiteY49" fmla="*/ 1369972 h 1385546"/>
                <a:gd name="connsiteX50" fmla="*/ 296310 w 981007"/>
                <a:gd name="connsiteY50" fmla="*/ 1367545 h 1385546"/>
                <a:gd name="connsiteX51" fmla="*/ 32551 w 981007"/>
                <a:gd name="connsiteY51" fmla="*/ 1094076 h 1385546"/>
                <a:gd name="connsiteX52" fmla="*/ 3828 w 981007"/>
                <a:gd name="connsiteY52" fmla="*/ 972108 h 1385546"/>
                <a:gd name="connsiteX53" fmla="*/ 3019 w 981007"/>
                <a:gd name="connsiteY53" fmla="*/ 848723 h 1385546"/>
                <a:gd name="connsiteX54" fmla="*/ 42664 w 981007"/>
                <a:gd name="connsiteY54" fmla="*/ 686301 h 1385546"/>
                <a:gd name="connsiteX55" fmla="*/ 45091 w 981007"/>
                <a:gd name="connsiteY55" fmla="*/ 668906 h 1385546"/>
                <a:gd name="connsiteX56" fmla="*/ 54194 w 981007"/>
                <a:gd name="connsiteY56" fmla="*/ 638161 h 1385546"/>
                <a:gd name="connsiteX57" fmla="*/ 92625 w 981007"/>
                <a:gd name="connsiteY57" fmla="*/ 601348 h 1385546"/>
                <a:gd name="connsiteX58" fmla="*/ 241698 w 981007"/>
                <a:gd name="connsiteY58" fmla="*/ 534801 h 1385546"/>
                <a:gd name="connsiteX59" fmla="*/ 363059 w 981007"/>
                <a:gd name="connsiteY59" fmla="*/ 512956 h 1385546"/>
                <a:gd name="connsiteX60" fmla="*/ 474510 w 981007"/>
                <a:gd name="connsiteY60" fmla="*/ 512551 h 1385546"/>
                <a:gd name="connsiteX61" fmla="*/ 489882 w 981007"/>
                <a:gd name="connsiteY61" fmla="*/ 504056 h 1385546"/>
                <a:gd name="connsiteX62" fmla="*/ 561688 w 981007"/>
                <a:gd name="connsiteY62" fmla="*/ 415057 h 1385546"/>
                <a:gd name="connsiteX63" fmla="*/ 693366 w 981007"/>
                <a:gd name="connsiteY63" fmla="*/ 328081 h 1385546"/>
                <a:gd name="connsiteX64" fmla="*/ 798951 w 981007"/>
                <a:gd name="connsiteY64" fmla="*/ 257692 h 1385546"/>
                <a:gd name="connsiteX65" fmla="*/ 859834 w 981007"/>
                <a:gd name="connsiteY65" fmla="*/ 171525 h 1385546"/>
                <a:gd name="connsiteX66" fmla="*/ 865295 w 981007"/>
                <a:gd name="connsiteY66" fmla="*/ 92437 h 1385546"/>
                <a:gd name="connsiteX67" fmla="*/ 846888 w 981007"/>
                <a:gd name="connsiteY67" fmla="*/ 0 h 1385546"/>
                <a:gd name="connsiteX68" fmla="*/ 479971 w 981007"/>
                <a:gd name="connsiteY68" fmla="*/ 533587 h 1385546"/>
                <a:gd name="connsiteX69" fmla="*/ 473701 w 981007"/>
                <a:gd name="connsiteY69" fmla="*/ 533183 h 1385546"/>
                <a:gd name="connsiteX70" fmla="*/ 317549 w 981007"/>
                <a:gd name="connsiteY70" fmla="*/ 542892 h 1385546"/>
                <a:gd name="connsiteX71" fmla="*/ 202053 w 981007"/>
                <a:gd name="connsiteY71" fmla="*/ 571816 h 1385546"/>
                <a:gd name="connsiteX72" fmla="*/ 106379 w 981007"/>
                <a:gd name="connsiteY72" fmla="*/ 625620 h 1385546"/>
                <a:gd name="connsiteX73" fmla="*/ 95457 w 981007"/>
                <a:gd name="connsiteY73" fmla="*/ 690144 h 1385546"/>
                <a:gd name="connsiteX74" fmla="*/ 118515 w 981007"/>
                <a:gd name="connsiteY74" fmla="*/ 715428 h 1385546"/>
                <a:gd name="connsiteX75" fmla="*/ 190119 w 981007"/>
                <a:gd name="connsiteY75" fmla="*/ 752039 h 1385546"/>
                <a:gd name="connsiteX76" fmla="*/ 343237 w 981007"/>
                <a:gd name="connsiteY76" fmla="*/ 781368 h 1385546"/>
                <a:gd name="connsiteX77" fmla="*/ 454081 w 981007"/>
                <a:gd name="connsiteY77" fmla="*/ 786829 h 1385546"/>
                <a:gd name="connsiteX78" fmla="*/ 670105 w 981007"/>
                <a:gd name="connsiteY78" fmla="*/ 777524 h 1385546"/>
                <a:gd name="connsiteX79" fmla="*/ 740697 w 981007"/>
                <a:gd name="connsiteY79" fmla="*/ 762961 h 1385546"/>
                <a:gd name="connsiteX80" fmla="*/ 794703 w 981007"/>
                <a:gd name="connsiteY80" fmla="*/ 731407 h 1385546"/>
                <a:gd name="connsiteX81" fmla="*/ 797332 w 981007"/>
                <a:gd name="connsiteY81" fmla="*/ 680840 h 1385546"/>
                <a:gd name="connsiteX82" fmla="*/ 768812 w 981007"/>
                <a:gd name="connsiteY82" fmla="*/ 654949 h 1385546"/>
                <a:gd name="connsiteX83" fmla="*/ 595265 w 981007"/>
                <a:gd name="connsiteY83" fmla="*/ 600943 h 1385546"/>
                <a:gd name="connsiteX84" fmla="*/ 524673 w 981007"/>
                <a:gd name="connsiteY84" fmla="*/ 595482 h 1385546"/>
                <a:gd name="connsiteX85" fmla="*/ 514559 w 981007"/>
                <a:gd name="connsiteY85" fmla="*/ 602157 h 1385546"/>
                <a:gd name="connsiteX86" fmla="*/ 503637 w 981007"/>
                <a:gd name="connsiteY86" fmla="*/ 676187 h 1385546"/>
                <a:gd name="connsiteX87" fmla="*/ 502625 w 981007"/>
                <a:gd name="connsiteY87" fmla="*/ 688728 h 1385546"/>
                <a:gd name="connsiteX88" fmla="*/ 473701 w 981007"/>
                <a:gd name="connsiteY88" fmla="*/ 603168 h 1385546"/>
                <a:gd name="connsiteX89" fmla="*/ 464599 w 981007"/>
                <a:gd name="connsiteY89" fmla="*/ 595280 h 1385546"/>
                <a:gd name="connsiteX90" fmla="*/ 330494 w 981007"/>
                <a:gd name="connsiteY90" fmla="*/ 607416 h 1385546"/>
                <a:gd name="connsiteX91" fmla="*/ 203266 w 981007"/>
                <a:gd name="connsiteY91" fmla="*/ 635936 h 1385546"/>
                <a:gd name="connsiteX92" fmla="*/ 169690 w 981007"/>
                <a:gd name="connsiteY92" fmla="*/ 647061 h 1385546"/>
                <a:gd name="connsiteX93" fmla="*/ 173937 w 981007"/>
                <a:gd name="connsiteY93" fmla="*/ 643420 h 1385546"/>
                <a:gd name="connsiteX94" fmla="*/ 423336 w 981007"/>
                <a:gd name="connsiteY94" fmla="*/ 576468 h 1385546"/>
                <a:gd name="connsiteX95" fmla="*/ 466217 w 981007"/>
                <a:gd name="connsiteY95" fmla="*/ 574243 h 1385546"/>
                <a:gd name="connsiteX96" fmla="*/ 472892 w 981007"/>
                <a:gd name="connsiteY96" fmla="*/ 571007 h 1385546"/>
                <a:gd name="connsiteX97" fmla="*/ 479971 w 981007"/>
                <a:gd name="connsiteY97" fmla="*/ 533587 h 138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81007" h="1385546">
                  <a:moveTo>
                    <a:pt x="846888" y="0"/>
                  </a:moveTo>
                  <a:cubicBezTo>
                    <a:pt x="878645" y="40858"/>
                    <a:pt x="906356" y="84549"/>
                    <a:pt x="915256" y="137341"/>
                  </a:cubicBezTo>
                  <a:cubicBezTo>
                    <a:pt x="923751" y="187908"/>
                    <a:pt x="910401" y="233419"/>
                    <a:pt x="880263" y="274278"/>
                  </a:cubicBezTo>
                  <a:cubicBezTo>
                    <a:pt x="852552" y="311698"/>
                    <a:pt x="816952" y="340015"/>
                    <a:pt x="778117" y="364490"/>
                  </a:cubicBezTo>
                  <a:cubicBezTo>
                    <a:pt x="731595" y="393819"/>
                    <a:pt x="684466" y="422339"/>
                    <a:pt x="637944" y="451870"/>
                  </a:cubicBezTo>
                  <a:cubicBezTo>
                    <a:pt x="612256" y="468254"/>
                    <a:pt x="587579" y="486256"/>
                    <a:pt x="566138" y="508101"/>
                  </a:cubicBezTo>
                  <a:cubicBezTo>
                    <a:pt x="564115" y="510124"/>
                    <a:pt x="562295" y="512551"/>
                    <a:pt x="559059" y="516192"/>
                  </a:cubicBezTo>
                  <a:cubicBezTo>
                    <a:pt x="604772" y="520238"/>
                    <a:pt x="648664" y="524081"/>
                    <a:pt x="689927" y="541880"/>
                  </a:cubicBezTo>
                  <a:cubicBezTo>
                    <a:pt x="676780" y="541274"/>
                    <a:pt x="663632" y="540667"/>
                    <a:pt x="650687" y="539858"/>
                  </a:cubicBezTo>
                  <a:cubicBezTo>
                    <a:pt x="630055" y="538644"/>
                    <a:pt x="609626" y="537228"/>
                    <a:pt x="588995" y="536015"/>
                  </a:cubicBezTo>
                  <a:cubicBezTo>
                    <a:pt x="578072" y="535408"/>
                    <a:pt x="566947" y="535003"/>
                    <a:pt x="556025" y="534801"/>
                  </a:cubicBezTo>
                  <a:cubicBezTo>
                    <a:pt x="553800" y="534801"/>
                    <a:pt x="550766" y="535205"/>
                    <a:pt x="549754" y="536621"/>
                  </a:cubicBezTo>
                  <a:cubicBezTo>
                    <a:pt x="541461" y="548353"/>
                    <a:pt x="533370" y="560287"/>
                    <a:pt x="524268" y="573839"/>
                  </a:cubicBezTo>
                  <a:cubicBezTo>
                    <a:pt x="535595" y="574850"/>
                    <a:pt x="544091" y="575255"/>
                    <a:pt x="552586" y="576266"/>
                  </a:cubicBezTo>
                  <a:cubicBezTo>
                    <a:pt x="584545" y="579907"/>
                    <a:pt x="616706" y="582739"/>
                    <a:pt x="648664" y="587796"/>
                  </a:cubicBezTo>
                  <a:cubicBezTo>
                    <a:pt x="693568" y="594875"/>
                    <a:pt x="737663" y="606202"/>
                    <a:pt x="778926" y="625620"/>
                  </a:cubicBezTo>
                  <a:cubicBezTo>
                    <a:pt x="795917" y="633711"/>
                    <a:pt x="811491" y="644836"/>
                    <a:pt x="827471" y="654949"/>
                  </a:cubicBezTo>
                  <a:cubicBezTo>
                    <a:pt x="831111" y="657174"/>
                    <a:pt x="834145" y="661017"/>
                    <a:pt x="836977" y="664253"/>
                  </a:cubicBezTo>
                  <a:cubicBezTo>
                    <a:pt x="854979" y="685290"/>
                    <a:pt x="854372" y="706326"/>
                    <a:pt x="835359" y="726148"/>
                  </a:cubicBezTo>
                  <a:cubicBezTo>
                    <a:pt x="833539" y="728171"/>
                    <a:pt x="831516" y="730193"/>
                    <a:pt x="829089" y="732621"/>
                  </a:cubicBezTo>
                  <a:cubicBezTo>
                    <a:pt x="830707" y="732823"/>
                    <a:pt x="831516" y="733025"/>
                    <a:pt x="831920" y="732823"/>
                  </a:cubicBezTo>
                  <a:cubicBezTo>
                    <a:pt x="849316" y="720889"/>
                    <a:pt x="867115" y="709764"/>
                    <a:pt x="883904" y="696819"/>
                  </a:cubicBezTo>
                  <a:cubicBezTo>
                    <a:pt x="902108" y="682660"/>
                    <a:pt x="907569" y="662029"/>
                    <a:pt x="908581" y="639981"/>
                  </a:cubicBezTo>
                  <a:cubicBezTo>
                    <a:pt x="908581" y="638768"/>
                    <a:pt x="908783" y="637352"/>
                    <a:pt x="910401" y="635733"/>
                  </a:cubicBezTo>
                  <a:cubicBezTo>
                    <a:pt x="918290" y="652320"/>
                    <a:pt x="926380" y="668906"/>
                    <a:pt x="933864" y="685694"/>
                  </a:cubicBezTo>
                  <a:cubicBezTo>
                    <a:pt x="954091" y="731205"/>
                    <a:pt x="969059" y="778334"/>
                    <a:pt x="976746" y="827687"/>
                  </a:cubicBezTo>
                  <a:cubicBezTo>
                    <a:pt x="981802" y="860253"/>
                    <a:pt x="983825" y="893223"/>
                    <a:pt x="981802" y="926395"/>
                  </a:cubicBezTo>
                  <a:cubicBezTo>
                    <a:pt x="977555" y="995976"/>
                    <a:pt x="958946" y="1061309"/>
                    <a:pt x="927594" y="1123203"/>
                  </a:cubicBezTo>
                  <a:cubicBezTo>
                    <a:pt x="890983" y="1195616"/>
                    <a:pt x="836168" y="1251240"/>
                    <a:pt x="767801" y="1294121"/>
                  </a:cubicBezTo>
                  <a:cubicBezTo>
                    <a:pt x="715009" y="1327293"/>
                    <a:pt x="658171" y="1351970"/>
                    <a:pt x="600726" y="1375838"/>
                  </a:cubicBezTo>
                  <a:cubicBezTo>
                    <a:pt x="591624" y="1379681"/>
                    <a:pt x="582320" y="1383524"/>
                    <a:pt x="572813" y="1386356"/>
                  </a:cubicBezTo>
                  <a:cubicBezTo>
                    <a:pt x="590006" y="1375838"/>
                    <a:pt x="607401" y="1365927"/>
                    <a:pt x="624189" y="1355004"/>
                  </a:cubicBezTo>
                  <a:cubicBezTo>
                    <a:pt x="703479" y="1303830"/>
                    <a:pt x="773667" y="1242745"/>
                    <a:pt x="830505" y="1167096"/>
                  </a:cubicBezTo>
                  <a:cubicBezTo>
                    <a:pt x="869340" y="1115315"/>
                    <a:pt x="899479" y="1059084"/>
                    <a:pt x="914851" y="995571"/>
                  </a:cubicBezTo>
                  <a:cubicBezTo>
                    <a:pt x="936494" y="905561"/>
                    <a:pt x="921324" y="821417"/>
                    <a:pt x="874599" y="742330"/>
                  </a:cubicBezTo>
                  <a:cubicBezTo>
                    <a:pt x="873588" y="740711"/>
                    <a:pt x="872374" y="739296"/>
                    <a:pt x="871161" y="737677"/>
                  </a:cubicBezTo>
                  <a:cubicBezTo>
                    <a:pt x="858620" y="744150"/>
                    <a:pt x="846484" y="750825"/>
                    <a:pt x="833943" y="756488"/>
                  </a:cubicBezTo>
                  <a:cubicBezTo>
                    <a:pt x="792478" y="775906"/>
                    <a:pt x="748788" y="789256"/>
                    <a:pt x="703682" y="797145"/>
                  </a:cubicBezTo>
                  <a:cubicBezTo>
                    <a:pt x="668689" y="803213"/>
                    <a:pt x="633494" y="807663"/>
                    <a:pt x="598097" y="811506"/>
                  </a:cubicBezTo>
                  <a:cubicBezTo>
                    <a:pt x="532966" y="818585"/>
                    <a:pt x="467430" y="816360"/>
                    <a:pt x="402097" y="815349"/>
                  </a:cubicBezTo>
                  <a:cubicBezTo>
                    <a:pt x="370948" y="814944"/>
                    <a:pt x="339798" y="812922"/>
                    <a:pt x="308851" y="809888"/>
                  </a:cubicBezTo>
                  <a:cubicBezTo>
                    <a:pt x="223696" y="801595"/>
                    <a:pt x="143597" y="778131"/>
                    <a:pt x="72802" y="728171"/>
                  </a:cubicBezTo>
                  <a:cubicBezTo>
                    <a:pt x="71386" y="727159"/>
                    <a:pt x="69566" y="726350"/>
                    <a:pt x="67139" y="724732"/>
                  </a:cubicBezTo>
                  <a:cubicBezTo>
                    <a:pt x="65925" y="728980"/>
                    <a:pt x="64712" y="732621"/>
                    <a:pt x="64105" y="736464"/>
                  </a:cubicBezTo>
                  <a:cubicBezTo>
                    <a:pt x="58846" y="771052"/>
                    <a:pt x="52373" y="805640"/>
                    <a:pt x="48530" y="840430"/>
                  </a:cubicBezTo>
                  <a:cubicBezTo>
                    <a:pt x="43878" y="882300"/>
                    <a:pt x="43069" y="924575"/>
                    <a:pt x="46507" y="966647"/>
                  </a:cubicBezTo>
                  <a:cubicBezTo>
                    <a:pt x="50350" y="1014989"/>
                    <a:pt x="59655" y="1061916"/>
                    <a:pt x="77252" y="1107224"/>
                  </a:cubicBezTo>
                  <a:cubicBezTo>
                    <a:pt x="99502" y="1164669"/>
                    <a:pt x="133686" y="1214427"/>
                    <a:pt x="176162" y="1258522"/>
                  </a:cubicBezTo>
                  <a:cubicBezTo>
                    <a:pt x="213987" y="1297762"/>
                    <a:pt x="256665" y="1331541"/>
                    <a:pt x="299344" y="1365522"/>
                  </a:cubicBezTo>
                  <a:cubicBezTo>
                    <a:pt x="300558" y="1366534"/>
                    <a:pt x="301772" y="1367545"/>
                    <a:pt x="302581" y="1369972"/>
                  </a:cubicBezTo>
                  <a:cubicBezTo>
                    <a:pt x="300558" y="1369163"/>
                    <a:pt x="298333" y="1368354"/>
                    <a:pt x="296310" y="1367545"/>
                  </a:cubicBezTo>
                  <a:cubicBezTo>
                    <a:pt x="168678" y="1314753"/>
                    <a:pt x="81095" y="1223124"/>
                    <a:pt x="32551" y="1094076"/>
                  </a:cubicBezTo>
                  <a:cubicBezTo>
                    <a:pt x="17785" y="1054836"/>
                    <a:pt x="8683" y="1013978"/>
                    <a:pt x="3828" y="972108"/>
                  </a:cubicBezTo>
                  <a:cubicBezTo>
                    <a:pt x="-1026" y="930845"/>
                    <a:pt x="-1228" y="889784"/>
                    <a:pt x="3019" y="848723"/>
                  </a:cubicBezTo>
                  <a:cubicBezTo>
                    <a:pt x="8683" y="792897"/>
                    <a:pt x="22033" y="738689"/>
                    <a:pt x="42664" y="686301"/>
                  </a:cubicBezTo>
                  <a:cubicBezTo>
                    <a:pt x="44889" y="680637"/>
                    <a:pt x="46305" y="675378"/>
                    <a:pt x="45091" y="668906"/>
                  </a:cubicBezTo>
                  <a:cubicBezTo>
                    <a:pt x="42866" y="657376"/>
                    <a:pt x="47519" y="647263"/>
                    <a:pt x="54194" y="638161"/>
                  </a:cubicBezTo>
                  <a:cubicBezTo>
                    <a:pt x="64509" y="623395"/>
                    <a:pt x="78061" y="611866"/>
                    <a:pt x="92625" y="601348"/>
                  </a:cubicBezTo>
                  <a:cubicBezTo>
                    <a:pt x="137731" y="568985"/>
                    <a:pt x="188096" y="548353"/>
                    <a:pt x="241698" y="534801"/>
                  </a:cubicBezTo>
                  <a:cubicBezTo>
                    <a:pt x="281747" y="524687"/>
                    <a:pt x="321999" y="516799"/>
                    <a:pt x="363059" y="512956"/>
                  </a:cubicBezTo>
                  <a:cubicBezTo>
                    <a:pt x="400075" y="509315"/>
                    <a:pt x="437495" y="507697"/>
                    <a:pt x="474510" y="512551"/>
                  </a:cubicBezTo>
                  <a:cubicBezTo>
                    <a:pt x="482196" y="513563"/>
                    <a:pt x="486242" y="511944"/>
                    <a:pt x="489882" y="504056"/>
                  </a:cubicBezTo>
                  <a:cubicBezTo>
                    <a:pt x="505862" y="468052"/>
                    <a:pt x="532157" y="440139"/>
                    <a:pt x="561688" y="415057"/>
                  </a:cubicBezTo>
                  <a:cubicBezTo>
                    <a:pt x="602142" y="380874"/>
                    <a:pt x="647248" y="353567"/>
                    <a:pt x="693366" y="328081"/>
                  </a:cubicBezTo>
                  <a:cubicBezTo>
                    <a:pt x="730583" y="307450"/>
                    <a:pt x="766992" y="285807"/>
                    <a:pt x="798951" y="257692"/>
                  </a:cubicBezTo>
                  <a:cubicBezTo>
                    <a:pt x="826055" y="233824"/>
                    <a:pt x="848709" y="206720"/>
                    <a:pt x="859834" y="171525"/>
                  </a:cubicBezTo>
                  <a:cubicBezTo>
                    <a:pt x="868127" y="145634"/>
                    <a:pt x="869947" y="119137"/>
                    <a:pt x="865295" y="92437"/>
                  </a:cubicBezTo>
                  <a:cubicBezTo>
                    <a:pt x="859631" y="61490"/>
                    <a:pt x="852957" y="30745"/>
                    <a:pt x="846888" y="0"/>
                  </a:cubicBezTo>
                  <a:close/>
                  <a:moveTo>
                    <a:pt x="479971" y="533587"/>
                  </a:moveTo>
                  <a:cubicBezTo>
                    <a:pt x="477746" y="533385"/>
                    <a:pt x="475724" y="533183"/>
                    <a:pt x="473701" y="533183"/>
                  </a:cubicBezTo>
                  <a:cubicBezTo>
                    <a:pt x="421515" y="532778"/>
                    <a:pt x="369330" y="535205"/>
                    <a:pt x="317549" y="542892"/>
                  </a:cubicBezTo>
                  <a:cubicBezTo>
                    <a:pt x="278106" y="548758"/>
                    <a:pt x="239473" y="557455"/>
                    <a:pt x="202053" y="571816"/>
                  </a:cubicBezTo>
                  <a:cubicBezTo>
                    <a:pt x="167465" y="584964"/>
                    <a:pt x="135101" y="602359"/>
                    <a:pt x="106379" y="625620"/>
                  </a:cubicBezTo>
                  <a:cubicBezTo>
                    <a:pt x="85343" y="642611"/>
                    <a:pt x="80691" y="667490"/>
                    <a:pt x="95457" y="690144"/>
                  </a:cubicBezTo>
                  <a:cubicBezTo>
                    <a:pt x="101525" y="699651"/>
                    <a:pt x="109818" y="708146"/>
                    <a:pt x="118515" y="715428"/>
                  </a:cubicBezTo>
                  <a:cubicBezTo>
                    <a:pt x="139551" y="732823"/>
                    <a:pt x="164431" y="743341"/>
                    <a:pt x="190119" y="752039"/>
                  </a:cubicBezTo>
                  <a:cubicBezTo>
                    <a:pt x="239877" y="768827"/>
                    <a:pt x="291254" y="777120"/>
                    <a:pt x="343237" y="781368"/>
                  </a:cubicBezTo>
                  <a:cubicBezTo>
                    <a:pt x="380050" y="784402"/>
                    <a:pt x="417065" y="786222"/>
                    <a:pt x="454081" y="786829"/>
                  </a:cubicBezTo>
                  <a:cubicBezTo>
                    <a:pt x="526291" y="788043"/>
                    <a:pt x="598299" y="785818"/>
                    <a:pt x="670105" y="777524"/>
                  </a:cubicBezTo>
                  <a:cubicBezTo>
                    <a:pt x="694175" y="774895"/>
                    <a:pt x="717840" y="771659"/>
                    <a:pt x="740697" y="762961"/>
                  </a:cubicBezTo>
                  <a:cubicBezTo>
                    <a:pt x="760519" y="755477"/>
                    <a:pt x="779937" y="747184"/>
                    <a:pt x="794703" y="731407"/>
                  </a:cubicBezTo>
                  <a:cubicBezTo>
                    <a:pt x="809671" y="715428"/>
                    <a:pt x="811289" y="697628"/>
                    <a:pt x="797332" y="680840"/>
                  </a:cubicBezTo>
                  <a:cubicBezTo>
                    <a:pt x="789242" y="671131"/>
                    <a:pt x="779330" y="662231"/>
                    <a:pt x="768812" y="654949"/>
                  </a:cubicBezTo>
                  <a:cubicBezTo>
                    <a:pt x="716627" y="619552"/>
                    <a:pt x="656350" y="608023"/>
                    <a:pt x="595265" y="600943"/>
                  </a:cubicBezTo>
                  <a:cubicBezTo>
                    <a:pt x="571802" y="598111"/>
                    <a:pt x="548136" y="597504"/>
                    <a:pt x="524673" y="595482"/>
                  </a:cubicBezTo>
                  <a:cubicBezTo>
                    <a:pt x="519009" y="595077"/>
                    <a:pt x="516177" y="596493"/>
                    <a:pt x="514559" y="602157"/>
                  </a:cubicBezTo>
                  <a:cubicBezTo>
                    <a:pt x="507682" y="626429"/>
                    <a:pt x="505053" y="651308"/>
                    <a:pt x="503637" y="676187"/>
                  </a:cubicBezTo>
                  <a:cubicBezTo>
                    <a:pt x="503435" y="680435"/>
                    <a:pt x="503030" y="684480"/>
                    <a:pt x="502625" y="688728"/>
                  </a:cubicBezTo>
                  <a:cubicBezTo>
                    <a:pt x="486646" y="661826"/>
                    <a:pt x="476128" y="633711"/>
                    <a:pt x="473701" y="603168"/>
                  </a:cubicBezTo>
                  <a:cubicBezTo>
                    <a:pt x="473094" y="596291"/>
                    <a:pt x="470869" y="594875"/>
                    <a:pt x="464599" y="595280"/>
                  </a:cubicBezTo>
                  <a:cubicBezTo>
                    <a:pt x="419695" y="597504"/>
                    <a:pt x="374993" y="600741"/>
                    <a:pt x="330494" y="607416"/>
                  </a:cubicBezTo>
                  <a:cubicBezTo>
                    <a:pt x="287410" y="614091"/>
                    <a:pt x="244934" y="622990"/>
                    <a:pt x="203266" y="635936"/>
                  </a:cubicBezTo>
                  <a:cubicBezTo>
                    <a:pt x="191939" y="639374"/>
                    <a:pt x="181017" y="643217"/>
                    <a:pt x="169690" y="647061"/>
                  </a:cubicBezTo>
                  <a:cubicBezTo>
                    <a:pt x="170701" y="645038"/>
                    <a:pt x="172319" y="644229"/>
                    <a:pt x="173937" y="643420"/>
                  </a:cubicBezTo>
                  <a:cubicBezTo>
                    <a:pt x="251609" y="600741"/>
                    <a:pt x="335955" y="583143"/>
                    <a:pt x="423336" y="576468"/>
                  </a:cubicBezTo>
                  <a:cubicBezTo>
                    <a:pt x="437495" y="575457"/>
                    <a:pt x="451856" y="575255"/>
                    <a:pt x="466217" y="574243"/>
                  </a:cubicBezTo>
                  <a:cubicBezTo>
                    <a:pt x="468644" y="574041"/>
                    <a:pt x="472689" y="572625"/>
                    <a:pt x="472892" y="571007"/>
                  </a:cubicBezTo>
                  <a:cubicBezTo>
                    <a:pt x="475724" y="558871"/>
                    <a:pt x="477746" y="546330"/>
                    <a:pt x="479971" y="533587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F637E0-5567-4EC6-B1C6-0DE1039B6A3D}"/>
                </a:ext>
              </a:extLst>
            </p:cNvPr>
            <p:cNvSpPr/>
            <p:nvPr/>
          </p:nvSpPr>
          <p:spPr>
            <a:xfrm>
              <a:off x="9646532" y="1158426"/>
              <a:ext cx="325654" cy="501629"/>
            </a:xfrm>
            <a:custGeom>
              <a:avLst/>
              <a:gdLst>
                <a:gd name="connsiteX0" fmla="*/ 0 w 325654"/>
                <a:gd name="connsiteY0" fmla="*/ 502589 h 501628"/>
                <a:gd name="connsiteX1" fmla="*/ 85560 w 325654"/>
                <a:gd name="connsiteY1" fmla="*/ 426536 h 501628"/>
                <a:gd name="connsiteX2" fmla="*/ 179818 w 325654"/>
                <a:gd name="connsiteY2" fmla="*/ 314478 h 501628"/>
                <a:gd name="connsiteX3" fmla="*/ 204495 w 325654"/>
                <a:gd name="connsiteY3" fmla="*/ 239841 h 501628"/>
                <a:gd name="connsiteX4" fmla="*/ 182852 w 325654"/>
                <a:gd name="connsiteY4" fmla="*/ 164394 h 501628"/>
                <a:gd name="connsiteX5" fmla="*/ 135723 w 325654"/>
                <a:gd name="connsiteY5" fmla="*/ 116456 h 501628"/>
                <a:gd name="connsiteX6" fmla="*/ 116507 w 325654"/>
                <a:gd name="connsiteY6" fmla="*/ 100073 h 501628"/>
                <a:gd name="connsiteX7" fmla="*/ 144016 w 325654"/>
                <a:gd name="connsiteY7" fmla="*/ 3388 h 501628"/>
                <a:gd name="connsiteX8" fmla="*/ 211776 w 325654"/>
                <a:gd name="connsiteY8" fmla="*/ 9658 h 501628"/>
                <a:gd name="connsiteX9" fmla="*/ 292886 w 325654"/>
                <a:gd name="connsiteY9" fmla="*/ 70946 h 501628"/>
                <a:gd name="connsiteX10" fmla="*/ 313316 w 325654"/>
                <a:gd name="connsiteY10" fmla="*/ 228918 h 501628"/>
                <a:gd name="connsiteX11" fmla="*/ 237667 w 325654"/>
                <a:gd name="connsiteY11" fmla="*/ 338751 h 501628"/>
                <a:gd name="connsiteX12" fmla="*/ 79897 w 325654"/>
                <a:gd name="connsiteY12" fmla="*/ 458697 h 501628"/>
                <a:gd name="connsiteX13" fmla="*/ 405 w 325654"/>
                <a:gd name="connsiteY13" fmla="*/ 503398 h 501628"/>
                <a:gd name="connsiteX14" fmla="*/ 0 w 325654"/>
                <a:gd name="connsiteY14" fmla="*/ 502589 h 5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654" h="501628">
                  <a:moveTo>
                    <a:pt x="0" y="502589"/>
                  </a:moveTo>
                  <a:cubicBezTo>
                    <a:pt x="28520" y="477305"/>
                    <a:pt x="57647" y="452426"/>
                    <a:pt x="85560" y="426536"/>
                  </a:cubicBezTo>
                  <a:cubicBezTo>
                    <a:pt x="121564" y="393161"/>
                    <a:pt x="155141" y="357562"/>
                    <a:pt x="179818" y="314478"/>
                  </a:cubicBezTo>
                  <a:cubicBezTo>
                    <a:pt x="193168" y="291217"/>
                    <a:pt x="202674" y="266743"/>
                    <a:pt x="204495" y="239841"/>
                  </a:cubicBezTo>
                  <a:cubicBezTo>
                    <a:pt x="206315" y="212130"/>
                    <a:pt x="198224" y="187049"/>
                    <a:pt x="182852" y="164394"/>
                  </a:cubicBezTo>
                  <a:cubicBezTo>
                    <a:pt x="170109" y="145583"/>
                    <a:pt x="153725" y="130211"/>
                    <a:pt x="135723" y="116456"/>
                  </a:cubicBezTo>
                  <a:cubicBezTo>
                    <a:pt x="129048" y="111400"/>
                    <a:pt x="122373" y="106141"/>
                    <a:pt x="116507" y="100073"/>
                  </a:cubicBezTo>
                  <a:cubicBezTo>
                    <a:pt x="83335" y="65080"/>
                    <a:pt x="97494" y="16131"/>
                    <a:pt x="144016" y="3388"/>
                  </a:cubicBezTo>
                  <a:cubicBezTo>
                    <a:pt x="167277" y="-2883"/>
                    <a:pt x="190134" y="-253"/>
                    <a:pt x="211776" y="9658"/>
                  </a:cubicBezTo>
                  <a:cubicBezTo>
                    <a:pt x="243330" y="23817"/>
                    <a:pt x="271041" y="43842"/>
                    <a:pt x="292886" y="70946"/>
                  </a:cubicBezTo>
                  <a:cubicBezTo>
                    <a:pt x="331722" y="119288"/>
                    <a:pt x="335565" y="172687"/>
                    <a:pt x="313316" y="228918"/>
                  </a:cubicBezTo>
                  <a:cubicBezTo>
                    <a:pt x="296527" y="271193"/>
                    <a:pt x="268614" y="306185"/>
                    <a:pt x="237667" y="338751"/>
                  </a:cubicBezTo>
                  <a:cubicBezTo>
                    <a:pt x="191549" y="387296"/>
                    <a:pt x="137543" y="425524"/>
                    <a:pt x="79897" y="458697"/>
                  </a:cubicBezTo>
                  <a:cubicBezTo>
                    <a:pt x="53601" y="473867"/>
                    <a:pt x="26902" y="488633"/>
                    <a:pt x="405" y="503398"/>
                  </a:cubicBezTo>
                  <a:cubicBezTo>
                    <a:pt x="405" y="503196"/>
                    <a:pt x="202" y="502994"/>
                    <a:pt x="0" y="502589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3F60E58-C985-480D-AD5A-6BE0B9DD6021}"/>
                </a:ext>
              </a:extLst>
            </p:cNvPr>
            <p:cNvSpPr/>
            <p:nvPr/>
          </p:nvSpPr>
          <p:spPr>
            <a:xfrm>
              <a:off x="9287796" y="296706"/>
              <a:ext cx="258905" cy="404539"/>
            </a:xfrm>
            <a:custGeom>
              <a:avLst/>
              <a:gdLst>
                <a:gd name="connsiteX0" fmla="*/ 217754 w 258905"/>
                <a:gd name="connsiteY0" fmla="*/ 0 h 404539"/>
                <a:gd name="connsiteX1" fmla="*/ 260028 w 258905"/>
                <a:gd name="connsiteY1" fmla="*/ 95067 h 404539"/>
                <a:gd name="connsiteX2" fmla="*/ 241217 w 258905"/>
                <a:gd name="connsiteY2" fmla="*/ 157164 h 404539"/>
                <a:gd name="connsiteX3" fmla="*/ 181750 w 258905"/>
                <a:gd name="connsiteY3" fmla="*/ 212181 h 404539"/>
                <a:gd name="connsiteX4" fmla="*/ 81020 w 258905"/>
                <a:gd name="connsiteY4" fmla="*/ 280143 h 404539"/>
                <a:gd name="connsiteX5" fmla="*/ 34700 w 258905"/>
                <a:gd name="connsiteY5" fmla="*/ 329497 h 404539"/>
                <a:gd name="connsiteX6" fmla="*/ 18721 w 258905"/>
                <a:gd name="connsiteY6" fmla="*/ 386335 h 404539"/>
                <a:gd name="connsiteX7" fmla="*/ 17305 w 258905"/>
                <a:gd name="connsiteY7" fmla="*/ 404944 h 404539"/>
                <a:gd name="connsiteX8" fmla="*/ 1123 w 258905"/>
                <a:gd name="connsiteY8" fmla="*/ 359433 h 404539"/>
                <a:gd name="connsiteX9" fmla="*/ 34902 w 258905"/>
                <a:gd name="connsiteY9" fmla="*/ 263355 h 404539"/>
                <a:gd name="connsiteX10" fmla="*/ 124710 w 258905"/>
                <a:gd name="connsiteY10" fmla="*/ 195392 h 404539"/>
                <a:gd name="connsiteX11" fmla="*/ 190852 w 258905"/>
                <a:gd name="connsiteY11" fmla="*/ 151702 h 404539"/>
                <a:gd name="connsiteX12" fmla="*/ 228474 w 258905"/>
                <a:gd name="connsiteY12" fmla="*/ 93853 h 404539"/>
                <a:gd name="connsiteX13" fmla="*/ 225845 w 258905"/>
                <a:gd name="connsiteY13" fmla="*/ 32565 h 404539"/>
                <a:gd name="connsiteX14" fmla="*/ 217754 w 258905"/>
                <a:gd name="connsiteY14" fmla="*/ 0 h 40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905" h="404539">
                  <a:moveTo>
                    <a:pt x="217754" y="0"/>
                  </a:moveTo>
                  <a:cubicBezTo>
                    <a:pt x="240408" y="29329"/>
                    <a:pt x="258410" y="58658"/>
                    <a:pt x="260028" y="95067"/>
                  </a:cubicBezTo>
                  <a:cubicBezTo>
                    <a:pt x="261040" y="117721"/>
                    <a:pt x="253960" y="138352"/>
                    <a:pt x="241217" y="157164"/>
                  </a:cubicBezTo>
                  <a:cubicBezTo>
                    <a:pt x="225642" y="180020"/>
                    <a:pt x="204606" y="197011"/>
                    <a:pt x="181750" y="212181"/>
                  </a:cubicBezTo>
                  <a:cubicBezTo>
                    <a:pt x="147971" y="234633"/>
                    <a:pt x="113990" y="256680"/>
                    <a:pt x="81020" y="280143"/>
                  </a:cubicBezTo>
                  <a:cubicBezTo>
                    <a:pt x="62411" y="293291"/>
                    <a:pt x="46431" y="309675"/>
                    <a:pt x="34700" y="329497"/>
                  </a:cubicBezTo>
                  <a:cubicBezTo>
                    <a:pt x="24384" y="347095"/>
                    <a:pt x="20339" y="366310"/>
                    <a:pt x="18721" y="386335"/>
                  </a:cubicBezTo>
                  <a:cubicBezTo>
                    <a:pt x="18316" y="391796"/>
                    <a:pt x="17911" y="397460"/>
                    <a:pt x="17305" y="404944"/>
                  </a:cubicBezTo>
                  <a:cubicBezTo>
                    <a:pt x="8607" y="389571"/>
                    <a:pt x="3550" y="375008"/>
                    <a:pt x="1123" y="359433"/>
                  </a:cubicBezTo>
                  <a:cubicBezTo>
                    <a:pt x="-4338" y="321609"/>
                    <a:pt x="10630" y="290661"/>
                    <a:pt x="34902" y="263355"/>
                  </a:cubicBezTo>
                  <a:cubicBezTo>
                    <a:pt x="60388" y="234835"/>
                    <a:pt x="91740" y="213799"/>
                    <a:pt x="124710" y="195392"/>
                  </a:cubicBezTo>
                  <a:cubicBezTo>
                    <a:pt x="147769" y="182447"/>
                    <a:pt x="170827" y="169300"/>
                    <a:pt x="190852" y="151702"/>
                  </a:cubicBezTo>
                  <a:cubicBezTo>
                    <a:pt x="208854" y="135925"/>
                    <a:pt x="223013" y="117721"/>
                    <a:pt x="228474" y="93853"/>
                  </a:cubicBezTo>
                  <a:cubicBezTo>
                    <a:pt x="233126" y="73222"/>
                    <a:pt x="230295" y="52792"/>
                    <a:pt x="225845" y="32565"/>
                  </a:cubicBezTo>
                  <a:cubicBezTo>
                    <a:pt x="223215" y="22452"/>
                    <a:pt x="220586" y="12338"/>
                    <a:pt x="217754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06FE4C-0F05-4FC8-B986-AC1CE2C4B41D}"/>
                </a:ext>
              </a:extLst>
            </p:cNvPr>
            <p:cNvSpPr/>
            <p:nvPr/>
          </p:nvSpPr>
          <p:spPr>
            <a:xfrm>
              <a:off x="9319451" y="228137"/>
              <a:ext cx="151702" cy="230587"/>
            </a:xfrm>
            <a:custGeom>
              <a:avLst/>
              <a:gdLst>
                <a:gd name="connsiteX0" fmla="*/ 128857 w 151702"/>
                <a:gd name="connsiteY0" fmla="*/ 0 h 230587"/>
                <a:gd name="connsiteX1" fmla="*/ 152522 w 151702"/>
                <a:gd name="connsiteY1" fmla="*/ 47736 h 230587"/>
                <a:gd name="connsiteX2" fmla="*/ 138363 w 151702"/>
                <a:gd name="connsiteY2" fmla="*/ 94055 h 230587"/>
                <a:gd name="connsiteX3" fmla="*/ 97909 w 151702"/>
                <a:gd name="connsiteY3" fmla="*/ 127632 h 230587"/>
                <a:gd name="connsiteX4" fmla="*/ 43701 w 151702"/>
                <a:gd name="connsiteY4" fmla="*/ 165052 h 230587"/>
                <a:gd name="connsiteX5" fmla="*/ 10731 w 151702"/>
                <a:gd name="connsiteY5" fmla="*/ 228565 h 230587"/>
                <a:gd name="connsiteX6" fmla="*/ 10124 w 151702"/>
                <a:gd name="connsiteY6" fmla="*/ 231801 h 230587"/>
                <a:gd name="connsiteX7" fmla="*/ 7697 w 151702"/>
                <a:gd name="connsiteY7" fmla="*/ 232408 h 230587"/>
                <a:gd name="connsiteX8" fmla="*/ 618 w 151702"/>
                <a:gd name="connsiteY8" fmla="*/ 207731 h 230587"/>
                <a:gd name="connsiteX9" fmla="*/ 12956 w 151702"/>
                <a:gd name="connsiteY9" fmla="*/ 161411 h 230587"/>
                <a:gd name="connsiteX10" fmla="*/ 56039 w 151702"/>
                <a:gd name="connsiteY10" fmla="*/ 122575 h 230587"/>
                <a:gd name="connsiteX11" fmla="*/ 103168 w 151702"/>
                <a:gd name="connsiteY11" fmla="*/ 93246 h 230587"/>
                <a:gd name="connsiteX12" fmla="*/ 134318 w 151702"/>
                <a:gd name="connsiteY12" fmla="*/ 50163 h 230587"/>
                <a:gd name="connsiteX13" fmla="*/ 132093 w 151702"/>
                <a:gd name="connsiteY13" fmla="*/ 12743 h 230587"/>
                <a:gd name="connsiteX14" fmla="*/ 128857 w 151702"/>
                <a:gd name="connsiteY14" fmla="*/ 0 h 2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702" h="230587">
                  <a:moveTo>
                    <a:pt x="128857" y="0"/>
                  </a:moveTo>
                  <a:cubicBezTo>
                    <a:pt x="140993" y="13957"/>
                    <a:pt x="150095" y="29329"/>
                    <a:pt x="152522" y="47736"/>
                  </a:cubicBezTo>
                  <a:cubicBezTo>
                    <a:pt x="154747" y="65333"/>
                    <a:pt x="149083" y="80503"/>
                    <a:pt x="138363" y="94055"/>
                  </a:cubicBezTo>
                  <a:cubicBezTo>
                    <a:pt x="127238" y="108214"/>
                    <a:pt x="112675" y="117923"/>
                    <a:pt x="97909" y="127632"/>
                  </a:cubicBezTo>
                  <a:cubicBezTo>
                    <a:pt x="79503" y="139768"/>
                    <a:pt x="61298" y="152107"/>
                    <a:pt x="43701" y="165052"/>
                  </a:cubicBezTo>
                  <a:cubicBezTo>
                    <a:pt x="22665" y="180627"/>
                    <a:pt x="10731" y="201663"/>
                    <a:pt x="10731" y="228565"/>
                  </a:cubicBezTo>
                  <a:cubicBezTo>
                    <a:pt x="10731" y="229576"/>
                    <a:pt x="10326" y="230790"/>
                    <a:pt x="10124" y="231801"/>
                  </a:cubicBezTo>
                  <a:cubicBezTo>
                    <a:pt x="9315" y="232003"/>
                    <a:pt x="8506" y="232206"/>
                    <a:pt x="7697" y="232408"/>
                  </a:cubicBezTo>
                  <a:cubicBezTo>
                    <a:pt x="5270" y="224115"/>
                    <a:pt x="1831" y="216226"/>
                    <a:pt x="618" y="207731"/>
                  </a:cubicBezTo>
                  <a:cubicBezTo>
                    <a:pt x="-1810" y="190740"/>
                    <a:pt x="3045" y="175368"/>
                    <a:pt x="12956" y="161411"/>
                  </a:cubicBezTo>
                  <a:cubicBezTo>
                    <a:pt x="24485" y="145230"/>
                    <a:pt x="39453" y="133093"/>
                    <a:pt x="56039" y="122575"/>
                  </a:cubicBezTo>
                  <a:cubicBezTo>
                    <a:pt x="71614" y="112664"/>
                    <a:pt x="87796" y="103764"/>
                    <a:pt x="103168" y="93246"/>
                  </a:cubicBezTo>
                  <a:cubicBezTo>
                    <a:pt x="118541" y="82728"/>
                    <a:pt x="132093" y="69581"/>
                    <a:pt x="134318" y="50163"/>
                  </a:cubicBezTo>
                  <a:cubicBezTo>
                    <a:pt x="135734" y="37824"/>
                    <a:pt x="133104" y="25284"/>
                    <a:pt x="132093" y="12743"/>
                  </a:cubicBezTo>
                  <a:cubicBezTo>
                    <a:pt x="131486" y="8495"/>
                    <a:pt x="129868" y="4248"/>
                    <a:pt x="128857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98485-EB31-4FBD-9832-6CE6F6FC3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69" y="630755"/>
            <a:ext cx="7525089" cy="26135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0AC4EC-71EC-4583-AF4C-6E284812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69" y="3613704"/>
            <a:ext cx="7525089" cy="26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09D2CA-32BE-4F00-BC46-09DBDB4C4110}"/>
              </a:ext>
            </a:extLst>
          </p:cNvPr>
          <p:cNvCxnSpPr>
            <a:cxnSpLocks/>
          </p:cNvCxnSpPr>
          <p:nvPr/>
        </p:nvCxnSpPr>
        <p:spPr>
          <a:xfrm flipV="1">
            <a:off x="3668304" y="3652876"/>
            <a:ext cx="2501652" cy="305650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AFFCF8-ACB1-49DF-8A59-59EEED7BBA3D}"/>
              </a:ext>
            </a:extLst>
          </p:cNvPr>
          <p:cNvCxnSpPr>
            <a:cxnSpLocks/>
          </p:cNvCxnSpPr>
          <p:nvPr/>
        </p:nvCxnSpPr>
        <p:spPr>
          <a:xfrm flipV="1">
            <a:off x="6169956" y="2842548"/>
            <a:ext cx="2377440" cy="801644"/>
          </a:xfrm>
          <a:prstGeom prst="straightConnector1">
            <a:avLst/>
          </a:prstGeom>
          <a:ln w="38100">
            <a:solidFill>
              <a:schemeClr val="accent3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0403FC-0DE7-47ED-B356-52CB994984B9}"/>
              </a:ext>
            </a:extLst>
          </p:cNvPr>
          <p:cNvCxnSpPr>
            <a:cxnSpLocks/>
          </p:cNvCxnSpPr>
          <p:nvPr/>
        </p:nvCxnSpPr>
        <p:spPr>
          <a:xfrm flipV="1">
            <a:off x="8547396" y="2037030"/>
            <a:ext cx="2606473" cy="805518"/>
          </a:xfrm>
          <a:prstGeom prst="straightConnector1">
            <a:avLst/>
          </a:prstGeom>
          <a:ln w="38100">
            <a:solidFill>
              <a:schemeClr val="accent4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472A5-1516-4389-9343-59464F8F0244}"/>
              </a:ext>
            </a:extLst>
          </p:cNvPr>
          <p:cNvCxnSpPr>
            <a:cxnSpLocks/>
          </p:cNvCxnSpPr>
          <p:nvPr/>
        </p:nvCxnSpPr>
        <p:spPr>
          <a:xfrm>
            <a:off x="1267166" y="2458434"/>
            <a:ext cx="2401136" cy="1500092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F815731-8776-4551-8AC7-DABD3AE461B3}"/>
              </a:ext>
            </a:extLst>
          </p:cNvPr>
          <p:cNvSpPr/>
          <p:nvPr/>
        </p:nvSpPr>
        <p:spPr>
          <a:xfrm>
            <a:off x="1789166" y="2636192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674808-7313-43BD-ACED-A13521EACB86}"/>
              </a:ext>
            </a:extLst>
          </p:cNvPr>
          <p:cNvSpPr/>
          <p:nvPr/>
        </p:nvSpPr>
        <p:spPr>
          <a:xfrm>
            <a:off x="4313471" y="3357104"/>
            <a:ext cx="1008000" cy="10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DD4F81-230C-4B83-B534-74F1AD448C64}"/>
              </a:ext>
            </a:extLst>
          </p:cNvPr>
          <p:cNvSpPr/>
          <p:nvPr/>
        </p:nvSpPr>
        <p:spPr>
          <a:xfrm>
            <a:off x="6837776" y="2644876"/>
            <a:ext cx="1008000" cy="100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C49F5-CDF3-4DD5-B483-ABE4E7FE62DB}"/>
              </a:ext>
            </a:extLst>
          </p:cNvPr>
          <p:cNvSpPr/>
          <p:nvPr/>
        </p:nvSpPr>
        <p:spPr>
          <a:xfrm>
            <a:off x="9362081" y="1932648"/>
            <a:ext cx="1008000" cy="10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AD45B8-7AD7-4926-892B-CD15B1E85366}"/>
              </a:ext>
            </a:extLst>
          </p:cNvPr>
          <p:cNvGrpSpPr/>
          <p:nvPr/>
        </p:nvGrpSpPr>
        <p:grpSpPr>
          <a:xfrm>
            <a:off x="1591642" y="3721804"/>
            <a:ext cx="1403050" cy="2031325"/>
            <a:chOff x="6210996" y="1433695"/>
            <a:chExt cx="1712589" cy="1445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F0CC06-19BE-44AE-9DF1-E2BF85BED15C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43713-D488-4031-A5E7-0BE4F298C412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610FE0-AB29-4FB7-B15A-B0B4F9DB2A90}"/>
              </a:ext>
            </a:extLst>
          </p:cNvPr>
          <p:cNvGrpSpPr/>
          <p:nvPr/>
        </p:nvGrpSpPr>
        <p:grpSpPr>
          <a:xfrm>
            <a:off x="4115947" y="4463327"/>
            <a:ext cx="1403050" cy="1477329"/>
            <a:chOff x="6210996" y="1433695"/>
            <a:chExt cx="1712589" cy="10510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A83AA4-693D-4FE5-9287-5A53CFA9AEA7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1DBF61-E7A3-4F20-8FE3-77340984D2BC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1B05DE-8493-4413-A7CB-0EBD0B150EAD}"/>
              </a:ext>
            </a:extLst>
          </p:cNvPr>
          <p:cNvGrpSpPr/>
          <p:nvPr/>
        </p:nvGrpSpPr>
        <p:grpSpPr>
          <a:xfrm>
            <a:off x="6640252" y="4121462"/>
            <a:ext cx="1403050" cy="2031325"/>
            <a:chOff x="6210996" y="1433695"/>
            <a:chExt cx="1712589" cy="14451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A6411A-29D1-4806-8BDA-1F5542CF37C3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7859B3-87C1-4A22-9530-C98F2F226968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166794-3CED-426E-AD34-59C7106033E0}"/>
              </a:ext>
            </a:extLst>
          </p:cNvPr>
          <p:cNvGrpSpPr/>
          <p:nvPr/>
        </p:nvGrpSpPr>
        <p:grpSpPr>
          <a:xfrm>
            <a:off x="9164557" y="3043574"/>
            <a:ext cx="1403050" cy="2031325"/>
            <a:chOff x="6210996" y="1433695"/>
            <a:chExt cx="1712589" cy="14451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B527EB-13D0-4DA9-BC14-B377030C0864}"/>
                </a:ext>
              </a:extLst>
            </p:cNvPr>
            <p:cNvSpPr txBox="1"/>
            <p:nvPr/>
          </p:nvSpPr>
          <p:spPr>
            <a:xfrm>
              <a:off x="6210998" y="1433695"/>
              <a:ext cx="1712587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AAD0C7-DCA5-419F-9BF2-9330F677D248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24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Parallelogram 30">
            <a:extLst>
              <a:ext uri="{FF2B5EF4-FFF2-40B4-BE49-F238E27FC236}">
                <a16:creationId xmlns:a16="http://schemas.microsoft.com/office/drawing/2014/main" id="{933B4823-5922-4575-9587-29D7AC58A5D0}"/>
              </a:ext>
            </a:extLst>
          </p:cNvPr>
          <p:cNvSpPr/>
          <p:nvPr/>
        </p:nvSpPr>
        <p:spPr>
          <a:xfrm flipH="1">
            <a:off x="4659628" y="3721804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30">
            <a:extLst>
              <a:ext uri="{FF2B5EF4-FFF2-40B4-BE49-F238E27FC236}">
                <a16:creationId xmlns:a16="http://schemas.microsoft.com/office/drawing/2014/main" id="{15DCBA5C-A797-4CB6-BFC9-A27B026AEE52}"/>
              </a:ext>
            </a:extLst>
          </p:cNvPr>
          <p:cNvSpPr/>
          <p:nvPr/>
        </p:nvSpPr>
        <p:spPr>
          <a:xfrm>
            <a:off x="9672063" y="2276089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A74A2AD4-C11D-45DB-9505-2DB96B4DB77B}"/>
              </a:ext>
            </a:extLst>
          </p:cNvPr>
          <p:cNvSpPr/>
          <p:nvPr/>
        </p:nvSpPr>
        <p:spPr>
          <a:xfrm>
            <a:off x="7137659" y="295838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Block Arc 10">
            <a:extLst>
              <a:ext uri="{FF2B5EF4-FFF2-40B4-BE49-F238E27FC236}">
                <a16:creationId xmlns:a16="http://schemas.microsoft.com/office/drawing/2014/main" id="{784C5DD5-0255-4736-BDD3-1E8EBB73A56F}"/>
              </a:ext>
            </a:extLst>
          </p:cNvPr>
          <p:cNvSpPr/>
          <p:nvPr/>
        </p:nvSpPr>
        <p:spPr>
          <a:xfrm>
            <a:off x="2077411" y="301107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0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43">
            <a:extLst>
              <a:ext uri="{FF2B5EF4-FFF2-40B4-BE49-F238E27FC236}">
                <a16:creationId xmlns:a16="http://schemas.microsoft.com/office/drawing/2014/main" id="{D3C5A5ED-74CE-4372-A886-726128536A90}"/>
              </a:ext>
            </a:extLst>
          </p:cNvPr>
          <p:cNvGrpSpPr/>
          <p:nvPr/>
        </p:nvGrpSpPr>
        <p:grpSpPr>
          <a:xfrm rot="17100000">
            <a:off x="4327201" y="1962084"/>
            <a:ext cx="3639515" cy="3870608"/>
            <a:chOff x="5870740" y="500467"/>
            <a:chExt cx="2270868" cy="2415058"/>
          </a:xfrm>
          <a:solidFill>
            <a:schemeClr val="accent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61D97EE-0280-4143-A4AE-BDD1E9790C11}"/>
                </a:ext>
              </a:extLst>
            </p:cNvPr>
            <p:cNvSpPr/>
            <p:nvPr/>
          </p:nvSpPr>
          <p:spPr>
            <a:xfrm>
              <a:off x="5877852" y="500467"/>
              <a:ext cx="2263756" cy="2227159"/>
            </a:xfrm>
            <a:custGeom>
              <a:avLst/>
              <a:gdLst>
                <a:gd name="connsiteX0" fmla="*/ 173118 w 2263755"/>
                <a:gd name="connsiteY0" fmla="*/ 1305181 h 2227159"/>
                <a:gd name="connsiteX1" fmla="*/ 151160 w 2263755"/>
                <a:gd name="connsiteY1" fmla="*/ 1317728 h 2227159"/>
                <a:gd name="connsiteX2" fmla="*/ 146977 w 2263755"/>
                <a:gd name="connsiteY2" fmla="*/ 1331321 h 2227159"/>
                <a:gd name="connsiteX3" fmla="*/ 142272 w 2263755"/>
                <a:gd name="connsiteY3" fmla="*/ 1338640 h 2227159"/>
                <a:gd name="connsiteX4" fmla="*/ 152728 w 2263755"/>
                <a:gd name="connsiteY4" fmla="*/ 1343345 h 2227159"/>
                <a:gd name="connsiteX5" fmla="*/ 153774 w 2263755"/>
                <a:gd name="connsiteY5" fmla="*/ 1345959 h 2227159"/>
                <a:gd name="connsiteX6" fmla="*/ 102539 w 2263755"/>
                <a:gd name="connsiteY6" fmla="*/ 1397717 h 2227159"/>
                <a:gd name="connsiteX7" fmla="*/ 124497 w 2263755"/>
                <a:gd name="connsiteY7" fmla="*/ 1404514 h 2227159"/>
                <a:gd name="connsiteX8" fmla="*/ 111426 w 2263755"/>
                <a:gd name="connsiteY8" fmla="*/ 1410265 h 2227159"/>
                <a:gd name="connsiteX9" fmla="*/ 97311 w 2263755"/>
                <a:gd name="connsiteY9" fmla="*/ 1429609 h 2227159"/>
                <a:gd name="connsiteX10" fmla="*/ 92082 w 2263755"/>
                <a:gd name="connsiteY10" fmla="*/ 1441633 h 2227159"/>
                <a:gd name="connsiteX11" fmla="*/ 69602 w 2263755"/>
                <a:gd name="connsiteY11" fmla="*/ 1465682 h 2227159"/>
                <a:gd name="connsiteX12" fmla="*/ 41893 w 2263755"/>
                <a:gd name="connsiteY12" fmla="*/ 1476138 h 2227159"/>
                <a:gd name="connsiteX13" fmla="*/ 48689 w 2263755"/>
                <a:gd name="connsiteY13" fmla="*/ 1459932 h 2227159"/>
                <a:gd name="connsiteX14" fmla="*/ 46075 w 2263755"/>
                <a:gd name="connsiteY14" fmla="*/ 1430654 h 2227159"/>
                <a:gd name="connsiteX15" fmla="*/ 35619 w 2263755"/>
                <a:gd name="connsiteY15" fmla="*/ 1426995 h 2227159"/>
                <a:gd name="connsiteX16" fmla="*/ 33005 w 2263755"/>
                <a:gd name="connsiteY16" fmla="*/ 1436405 h 2227159"/>
                <a:gd name="connsiteX17" fmla="*/ 32482 w 2263755"/>
                <a:gd name="connsiteY17" fmla="*/ 1442679 h 2227159"/>
                <a:gd name="connsiteX18" fmla="*/ 15230 w 2263755"/>
                <a:gd name="connsiteY18" fmla="*/ 1423335 h 2227159"/>
                <a:gd name="connsiteX19" fmla="*/ 12616 w 2263755"/>
                <a:gd name="connsiteY19" fmla="*/ 1396672 h 2227159"/>
                <a:gd name="connsiteX20" fmla="*/ 7388 w 2263755"/>
                <a:gd name="connsiteY20" fmla="*/ 1302044 h 2227159"/>
                <a:gd name="connsiteX21" fmla="*/ 68 w 2263755"/>
                <a:gd name="connsiteY21" fmla="*/ 1139973 h 2227159"/>
                <a:gd name="connsiteX22" fmla="*/ 3205 w 2263755"/>
                <a:gd name="connsiteY22" fmla="*/ 1049005 h 2227159"/>
                <a:gd name="connsiteX23" fmla="*/ 12616 w 2263755"/>
                <a:gd name="connsiteY23" fmla="*/ 1029661 h 2227159"/>
                <a:gd name="connsiteX24" fmla="*/ 31960 w 2263755"/>
                <a:gd name="connsiteY24" fmla="*/ 1025479 h 2227159"/>
                <a:gd name="connsiteX25" fmla="*/ 37188 w 2263755"/>
                <a:gd name="connsiteY25" fmla="*/ 1024433 h 2227159"/>
                <a:gd name="connsiteX26" fmla="*/ 36665 w 2263755"/>
                <a:gd name="connsiteY26" fmla="*/ 1007703 h 2227159"/>
                <a:gd name="connsiteX27" fmla="*/ 53395 w 2263755"/>
                <a:gd name="connsiteY27" fmla="*/ 964833 h 2227159"/>
                <a:gd name="connsiteX28" fmla="*/ 86332 w 2263755"/>
                <a:gd name="connsiteY28" fmla="*/ 918303 h 2227159"/>
                <a:gd name="connsiteX29" fmla="*/ 90514 w 2263755"/>
                <a:gd name="connsiteY29" fmla="*/ 906801 h 2227159"/>
                <a:gd name="connsiteX30" fmla="*/ 95219 w 2263755"/>
                <a:gd name="connsiteY30" fmla="*/ 847201 h 2227159"/>
                <a:gd name="connsiteX31" fmla="*/ 101493 w 2263755"/>
                <a:gd name="connsiteY31" fmla="*/ 836745 h 2227159"/>
                <a:gd name="connsiteX32" fmla="*/ 107244 w 2263755"/>
                <a:gd name="connsiteY32" fmla="*/ 812696 h 2227159"/>
                <a:gd name="connsiteX33" fmla="*/ 110381 w 2263755"/>
                <a:gd name="connsiteY33" fmla="*/ 803285 h 2227159"/>
                <a:gd name="connsiteX34" fmla="*/ 133384 w 2263755"/>
                <a:gd name="connsiteY34" fmla="*/ 770871 h 2227159"/>
                <a:gd name="connsiteX35" fmla="*/ 135998 w 2263755"/>
                <a:gd name="connsiteY35" fmla="*/ 688268 h 2227159"/>
                <a:gd name="connsiteX36" fmla="*/ 191416 w 2263755"/>
                <a:gd name="connsiteY36" fmla="*/ 640692 h 2227159"/>
                <a:gd name="connsiteX37" fmla="*/ 216511 w 2263755"/>
                <a:gd name="connsiteY37" fmla="*/ 576387 h 2227159"/>
                <a:gd name="connsiteX38" fmla="*/ 228535 w 2263755"/>
                <a:gd name="connsiteY38" fmla="*/ 553383 h 2227159"/>
                <a:gd name="connsiteX39" fmla="*/ 225398 w 2263755"/>
                <a:gd name="connsiteY39" fmla="*/ 524629 h 2227159"/>
                <a:gd name="connsiteX40" fmla="*/ 248402 w 2263755"/>
                <a:gd name="connsiteY40" fmla="*/ 474440 h 2227159"/>
                <a:gd name="connsiteX41" fmla="*/ 281339 w 2263755"/>
                <a:gd name="connsiteY41" fmla="*/ 439411 h 2227159"/>
                <a:gd name="connsiteX42" fmla="*/ 287090 w 2263755"/>
                <a:gd name="connsiteY42" fmla="*/ 426864 h 2227159"/>
                <a:gd name="connsiteX43" fmla="*/ 290226 w 2263755"/>
                <a:gd name="connsiteY43" fmla="*/ 416931 h 2227159"/>
                <a:gd name="connsiteX44" fmla="*/ 439749 w 2263755"/>
                <a:gd name="connsiteY44" fmla="*/ 281001 h 2227159"/>
                <a:gd name="connsiteX45" fmla="*/ 585090 w 2263755"/>
                <a:gd name="connsiteY45" fmla="*/ 174871 h 2227159"/>
                <a:gd name="connsiteX46" fmla="*/ 611230 w 2263755"/>
                <a:gd name="connsiteY46" fmla="*/ 157095 h 2227159"/>
                <a:gd name="connsiteX47" fmla="*/ 625346 w 2263755"/>
                <a:gd name="connsiteY47" fmla="*/ 152913 h 2227159"/>
                <a:gd name="connsiteX48" fmla="*/ 632665 w 2263755"/>
                <a:gd name="connsiteY48" fmla="*/ 150822 h 2227159"/>
                <a:gd name="connsiteX49" fmla="*/ 807806 w 2263755"/>
                <a:gd name="connsiteY49" fmla="*/ 66127 h 2227159"/>
                <a:gd name="connsiteX50" fmla="*/ 840743 w 2263755"/>
                <a:gd name="connsiteY50" fmla="*/ 53580 h 2227159"/>
                <a:gd name="connsiteX51" fmla="*/ 905048 w 2263755"/>
                <a:gd name="connsiteY51" fmla="*/ 37895 h 2227159"/>
                <a:gd name="connsiteX52" fmla="*/ 939030 w 2263755"/>
                <a:gd name="connsiteY52" fmla="*/ 30053 h 2227159"/>
                <a:gd name="connsiteX53" fmla="*/ 1063981 w 2263755"/>
                <a:gd name="connsiteY53" fmla="*/ 4436 h 2227159"/>
                <a:gd name="connsiteX54" fmla="*/ 1238599 w 2263755"/>
                <a:gd name="connsiteY54" fmla="*/ 3913 h 2227159"/>
                <a:gd name="connsiteX55" fmla="*/ 1744154 w 2263755"/>
                <a:gd name="connsiteY55" fmla="*/ 166506 h 2227159"/>
                <a:gd name="connsiteX56" fmla="*/ 1895245 w 2263755"/>
                <a:gd name="connsiteY56" fmla="*/ 289889 h 2227159"/>
                <a:gd name="connsiteX57" fmla="*/ 1901519 w 2263755"/>
                <a:gd name="connsiteY57" fmla="*/ 306618 h 2227159"/>
                <a:gd name="connsiteX58" fmla="*/ 1905178 w 2263755"/>
                <a:gd name="connsiteY58" fmla="*/ 321780 h 2227159"/>
                <a:gd name="connsiteX59" fmla="*/ 1858126 w 2263755"/>
                <a:gd name="connsiteY59" fmla="*/ 316552 h 2227159"/>
                <a:gd name="connsiteX60" fmla="*/ 1883743 w 2263755"/>
                <a:gd name="connsiteY60" fmla="*/ 332236 h 2227159"/>
                <a:gd name="connsiteX61" fmla="*/ 1891586 w 2263755"/>
                <a:gd name="connsiteY61" fmla="*/ 349489 h 2227159"/>
                <a:gd name="connsiteX62" fmla="*/ 1931842 w 2263755"/>
                <a:gd name="connsiteY62" fmla="*/ 343215 h 2227159"/>
                <a:gd name="connsiteX63" fmla="*/ 1945435 w 2263755"/>
                <a:gd name="connsiteY63" fmla="*/ 347920 h 2227159"/>
                <a:gd name="connsiteX64" fmla="*/ 2151944 w 2263755"/>
                <a:gd name="connsiteY64" fmla="*/ 684608 h 2227159"/>
                <a:gd name="connsiteX65" fmla="*/ 2163968 w 2263755"/>
                <a:gd name="connsiteY65" fmla="*/ 700292 h 2227159"/>
                <a:gd name="connsiteX66" fmla="*/ 2179652 w 2263755"/>
                <a:gd name="connsiteY66" fmla="*/ 723819 h 2227159"/>
                <a:gd name="connsiteX67" fmla="*/ 2216772 w 2263755"/>
                <a:gd name="connsiteY67" fmla="*/ 843019 h 2227159"/>
                <a:gd name="connsiteX68" fmla="*/ 2263824 w 2263755"/>
                <a:gd name="connsiteY68" fmla="*/ 1086647 h 2227159"/>
                <a:gd name="connsiteX69" fmla="*/ 2236116 w 2263755"/>
                <a:gd name="connsiteY69" fmla="*/ 1208461 h 2227159"/>
                <a:gd name="connsiteX70" fmla="*/ 2235070 w 2263755"/>
                <a:gd name="connsiteY70" fmla="*/ 1218917 h 2227159"/>
                <a:gd name="connsiteX71" fmla="*/ 2235593 w 2263755"/>
                <a:gd name="connsiteY71" fmla="*/ 1286359 h 2227159"/>
                <a:gd name="connsiteX72" fmla="*/ 2211544 w 2263755"/>
                <a:gd name="connsiteY72" fmla="*/ 1347528 h 2227159"/>
                <a:gd name="connsiteX73" fmla="*/ 2208407 w 2263755"/>
                <a:gd name="connsiteY73" fmla="*/ 1420721 h 2227159"/>
                <a:gd name="connsiteX74" fmla="*/ 2208407 w 2263755"/>
                <a:gd name="connsiteY74" fmla="*/ 1462023 h 2227159"/>
                <a:gd name="connsiteX75" fmla="*/ 2203701 w 2263755"/>
                <a:gd name="connsiteY75" fmla="*/ 1501233 h 2227159"/>
                <a:gd name="connsiteX76" fmla="*/ 2195859 w 2263755"/>
                <a:gd name="connsiteY76" fmla="*/ 1666963 h 2227159"/>
                <a:gd name="connsiteX77" fmla="*/ 2177561 w 2263755"/>
                <a:gd name="connsiteY77" fmla="*/ 1785640 h 2227159"/>
                <a:gd name="connsiteX78" fmla="*/ 2138351 w 2263755"/>
                <a:gd name="connsiteY78" fmla="*/ 1844195 h 2227159"/>
                <a:gd name="connsiteX79" fmla="*/ 2133122 w 2263755"/>
                <a:gd name="connsiteY79" fmla="*/ 1824328 h 2227159"/>
                <a:gd name="connsiteX80" fmla="*/ 2125803 w 2263755"/>
                <a:gd name="connsiteY80" fmla="*/ 1733883 h 2227159"/>
                <a:gd name="connsiteX81" fmla="*/ 2123712 w 2263755"/>
                <a:gd name="connsiteY81" fmla="*/ 1687353 h 2227159"/>
                <a:gd name="connsiteX82" fmla="*/ 2120575 w 2263755"/>
                <a:gd name="connsiteY82" fmla="*/ 1651279 h 2227159"/>
                <a:gd name="connsiteX83" fmla="*/ 2096526 w 2263755"/>
                <a:gd name="connsiteY83" fmla="*/ 1631412 h 2227159"/>
                <a:gd name="connsiteX84" fmla="*/ 2075614 w 2263755"/>
                <a:gd name="connsiteY84" fmla="*/ 1651279 h 2227159"/>
                <a:gd name="connsiteX85" fmla="*/ 2070386 w 2263755"/>
                <a:gd name="connsiteY85" fmla="*/ 1684739 h 2227159"/>
                <a:gd name="connsiteX86" fmla="*/ 2066726 w 2263755"/>
                <a:gd name="connsiteY86" fmla="*/ 1697809 h 2227159"/>
                <a:gd name="connsiteX87" fmla="*/ 2042154 w 2263755"/>
                <a:gd name="connsiteY87" fmla="*/ 1703037 h 2227159"/>
                <a:gd name="connsiteX88" fmla="*/ 2034835 w 2263755"/>
                <a:gd name="connsiteY88" fmla="*/ 1697286 h 2227159"/>
                <a:gd name="connsiteX89" fmla="*/ 1967393 w 2263755"/>
                <a:gd name="connsiteY89" fmla="*/ 1776753 h 2227159"/>
                <a:gd name="connsiteX90" fmla="*/ 1960596 w 2263755"/>
                <a:gd name="connsiteY90" fmla="*/ 1787209 h 2227159"/>
                <a:gd name="connsiteX91" fmla="*/ 1801663 w 2263755"/>
                <a:gd name="connsiteY91" fmla="*/ 1969669 h 2227159"/>
                <a:gd name="connsiteX92" fmla="*/ 1691350 w 2263755"/>
                <a:gd name="connsiteY92" fmla="*/ 2082595 h 2227159"/>
                <a:gd name="connsiteX93" fmla="*/ 1667301 w 2263755"/>
                <a:gd name="connsiteY93" fmla="*/ 2099325 h 2227159"/>
                <a:gd name="connsiteX94" fmla="*/ 1591494 w 2263755"/>
                <a:gd name="connsiteY94" fmla="*/ 2146900 h 2227159"/>
                <a:gd name="connsiteX95" fmla="*/ 1489024 w 2263755"/>
                <a:gd name="connsiteY95" fmla="*/ 2186111 h 2227159"/>
                <a:gd name="connsiteX96" fmla="*/ 1482750 w 2263755"/>
                <a:gd name="connsiteY96" fmla="*/ 2188202 h 2227159"/>
                <a:gd name="connsiteX97" fmla="*/ 1428378 w 2263755"/>
                <a:gd name="connsiteY97" fmla="*/ 2203886 h 2227159"/>
                <a:gd name="connsiteX98" fmla="*/ 1407989 w 2263755"/>
                <a:gd name="connsiteY98" fmla="*/ 2203886 h 2227159"/>
                <a:gd name="connsiteX99" fmla="*/ 1407466 w 2263755"/>
                <a:gd name="connsiteY99" fmla="*/ 2199181 h 2227159"/>
                <a:gd name="connsiteX100" fmla="*/ 1406943 w 2263755"/>
                <a:gd name="connsiteY100" fmla="*/ 2171472 h 2227159"/>
                <a:gd name="connsiteX101" fmla="*/ 1379757 w 2263755"/>
                <a:gd name="connsiteY101" fmla="*/ 2175132 h 2227159"/>
                <a:gd name="connsiteX102" fmla="*/ 1367210 w 2263755"/>
                <a:gd name="connsiteY102" fmla="*/ 2182974 h 2227159"/>
                <a:gd name="connsiteX103" fmla="*/ 1344729 w 2263755"/>
                <a:gd name="connsiteY103" fmla="*/ 2171472 h 2227159"/>
                <a:gd name="connsiteX104" fmla="*/ 1330090 w 2263755"/>
                <a:gd name="connsiteY104" fmla="*/ 2162062 h 2227159"/>
                <a:gd name="connsiteX105" fmla="*/ 1231803 w 2263755"/>
                <a:gd name="connsiteY105" fmla="*/ 2174086 h 2227159"/>
                <a:gd name="connsiteX106" fmla="*/ 1216118 w 2263755"/>
                <a:gd name="connsiteY106" fmla="*/ 2146378 h 2227159"/>
                <a:gd name="connsiteX107" fmla="*/ 1207231 w 2263755"/>
                <a:gd name="connsiteY107" fmla="*/ 2144809 h 2227159"/>
                <a:gd name="connsiteX108" fmla="*/ 1148153 w 2263755"/>
                <a:gd name="connsiteY108" fmla="*/ 2161539 h 2227159"/>
                <a:gd name="connsiteX109" fmla="*/ 1126195 w 2263755"/>
                <a:gd name="connsiteY109" fmla="*/ 2195521 h 2227159"/>
                <a:gd name="connsiteX110" fmla="*/ 1101624 w 2263755"/>
                <a:gd name="connsiteY110" fmla="*/ 2185588 h 2227159"/>
                <a:gd name="connsiteX111" fmla="*/ 1097441 w 2263755"/>
                <a:gd name="connsiteY111" fmla="*/ 2155788 h 2227159"/>
                <a:gd name="connsiteX112" fmla="*/ 1053525 w 2263755"/>
                <a:gd name="connsiteY112" fmla="*/ 2181928 h 2227159"/>
                <a:gd name="connsiteX113" fmla="*/ 1042023 w 2263755"/>
                <a:gd name="connsiteY113" fmla="*/ 2187156 h 2227159"/>
                <a:gd name="connsiteX114" fmla="*/ 981901 w 2263755"/>
                <a:gd name="connsiteY114" fmla="*/ 2187156 h 2227159"/>
                <a:gd name="connsiteX115" fmla="*/ 901388 w 2263755"/>
                <a:gd name="connsiteY115" fmla="*/ 2190293 h 2227159"/>
                <a:gd name="connsiteX116" fmla="*/ 897206 w 2263755"/>
                <a:gd name="connsiteY116" fmla="*/ 2191339 h 2227159"/>
                <a:gd name="connsiteX117" fmla="*/ 854858 w 2263755"/>
                <a:gd name="connsiteY117" fmla="*/ 2213297 h 2227159"/>
                <a:gd name="connsiteX118" fmla="*/ 809374 w 2263755"/>
                <a:gd name="connsiteY118" fmla="*/ 2223230 h 2227159"/>
                <a:gd name="connsiteX119" fmla="*/ 792122 w 2263755"/>
                <a:gd name="connsiteY119" fmla="*/ 2228458 h 2227159"/>
                <a:gd name="connsiteX120" fmla="*/ 773300 w 2263755"/>
                <a:gd name="connsiteY120" fmla="*/ 2214865 h 2227159"/>
                <a:gd name="connsiteX121" fmla="*/ 762844 w 2263755"/>
                <a:gd name="connsiteY121" fmla="*/ 2205978 h 2227159"/>
                <a:gd name="connsiteX122" fmla="*/ 729385 w 2263755"/>
                <a:gd name="connsiteY122" fmla="*/ 2174086 h 2227159"/>
                <a:gd name="connsiteX123" fmla="*/ 711086 w 2263755"/>
                <a:gd name="connsiteY123" fmla="*/ 2130171 h 2227159"/>
                <a:gd name="connsiteX124" fmla="*/ 677627 w 2263755"/>
                <a:gd name="connsiteY124" fmla="*/ 2110304 h 2227159"/>
                <a:gd name="connsiteX125" fmla="*/ 632143 w 2263755"/>
                <a:gd name="connsiteY125" fmla="*/ 2089914 h 2227159"/>
                <a:gd name="connsiteX126" fmla="*/ 629528 w 2263755"/>
                <a:gd name="connsiteY126" fmla="*/ 2078935 h 2227159"/>
                <a:gd name="connsiteX127" fmla="*/ 644690 w 2263755"/>
                <a:gd name="connsiteY127" fmla="*/ 2044953 h 2227159"/>
                <a:gd name="connsiteX128" fmla="*/ 643121 w 2263755"/>
                <a:gd name="connsiteY128" fmla="*/ 2013062 h 2227159"/>
                <a:gd name="connsiteX129" fmla="*/ 622209 w 2263755"/>
                <a:gd name="connsiteY129" fmla="*/ 1976988 h 2227159"/>
                <a:gd name="connsiteX130" fmla="*/ 601297 w 2263755"/>
                <a:gd name="connsiteY130" fmla="*/ 1950848 h 2227159"/>
                <a:gd name="connsiteX131" fmla="*/ 596069 w 2263755"/>
                <a:gd name="connsiteY131" fmla="*/ 1952416 h 2227159"/>
                <a:gd name="connsiteX132" fmla="*/ 596069 w 2263755"/>
                <a:gd name="connsiteY132" fmla="*/ 1974374 h 2227159"/>
                <a:gd name="connsiteX133" fmla="*/ 592409 w 2263755"/>
                <a:gd name="connsiteY133" fmla="*/ 2041816 h 2227159"/>
                <a:gd name="connsiteX134" fmla="*/ 603911 w 2263755"/>
                <a:gd name="connsiteY134" fmla="*/ 2065342 h 2227159"/>
                <a:gd name="connsiteX135" fmla="*/ 588227 w 2263755"/>
                <a:gd name="connsiteY135" fmla="*/ 2090960 h 2227159"/>
                <a:gd name="connsiteX136" fmla="*/ 560518 w 2263755"/>
                <a:gd name="connsiteY136" fmla="*/ 2075799 h 2227159"/>
                <a:gd name="connsiteX137" fmla="*/ 535946 w 2263755"/>
                <a:gd name="connsiteY137" fmla="*/ 2057500 h 2227159"/>
                <a:gd name="connsiteX138" fmla="*/ 506669 w 2263755"/>
                <a:gd name="connsiteY138" fmla="*/ 2084163 h 2227159"/>
                <a:gd name="connsiteX139" fmla="*/ 478437 w 2263755"/>
                <a:gd name="connsiteY139" fmla="*/ 2039725 h 2227159"/>
                <a:gd name="connsiteX140" fmla="*/ 451774 w 2263755"/>
                <a:gd name="connsiteY140" fmla="*/ 2005742 h 2227159"/>
                <a:gd name="connsiteX141" fmla="*/ 430339 w 2263755"/>
                <a:gd name="connsiteY141" fmla="*/ 1983262 h 2227159"/>
                <a:gd name="connsiteX142" fmla="*/ 418314 w 2263755"/>
                <a:gd name="connsiteY142" fmla="*/ 1966009 h 2227159"/>
                <a:gd name="connsiteX143" fmla="*/ 418314 w 2263755"/>
                <a:gd name="connsiteY143" fmla="*/ 1964963 h 2227159"/>
                <a:gd name="connsiteX144" fmla="*/ 387991 w 2263755"/>
                <a:gd name="connsiteY144" fmla="*/ 1941960 h 2227159"/>
                <a:gd name="connsiteX145" fmla="*/ 374921 w 2263755"/>
                <a:gd name="connsiteY145" fmla="*/ 1948234 h 2227159"/>
                <a:gd name="connsiteX146" fmla="*/ 356100 w 2263755"/>
                <a:gd name="connsiteY146" fmla="*/ 1943528 h 2227159"/>
                <a:gd name="connsiteX147" fmla="*/ 347212 w 2263755"/>
                <a:gd name="connsiteY147" fmla="*/ 1909546 h 2227159"/>
                <a:gd name="connsiteX148" fmla="*/ 337802 w 2263755"/>
                <a:gd name="connsiteY148" fmla="*/ 1884974 h 2227159"/>
                <a:gd name="connsiteX149" fmla="*/ 328391 w 2263755"/>
                <a:gd name="connsiteY149" fmla="*/ 1897521 h 2227159"/>
                <a:gd name="connsiteX150" fmla="*/ 308525 w 2263755"/>
                <a:gd name="connsiteY150" fmla="*/ 1902226 h 2227159"/>
                <a:gd name="connsiteX151" fmla="*/ 304342 w 2263755"/>
                <a:gd name="connsiteY151" fmla="*/ 1890202 h 2227159"/>
                <a:gd name="connsiteX152" fmla="*/ 294409 w 2263755"/>
                <a:gd name="connsiteY152" fmla="*/ 1858833 h 2227159"/>
                <a:gd name="connsiteX153" fmla="*/ 283430 w 2263755"/>
                <a:gd name="connsiteY153" fmla="*/ 1831647 h 2227159"/>
                <a:gd name="connsiteX154" fmla="*/ 289704 w 2263755"/>
                <a:gd name="connsiteY154" fmla="*/ 1807598 h 2227159"/>
                <a:gd name="connsiteX155" fmla="*/ 298591 w 2263755"/>
                <a:gd name="connsiteY155" fmla="*/ 1780412 h 2227159"/>
                <a:gd name="connsiteX156" fmla="*/ 286567 w 2263755"/>
                <a:gd name="connsiteY156" fmla="*/ 1757932 h 2227159"/>
                <a:gd name="connsiteX157" fmla="*/ 275065 w 2263755"/>
                <a:gd name="connsiteY157" fmla="*/ 1724472 h 2227159"/>
                <a:gd name="connsiteX158" fmla="*/ 257812 w 2263755"/>
                <a:gd name="connsiteY158" fmla="*/ 1617296 h 2227159"/>
                <a:gd name="connsiteX159" fmla="*/ 258858 w 2263755"/>
                <a:gd name="connsiteY159" fmla="*/ 1603181 h 2227159"/>
                <a:gd name="connsiteX160" fmla="*/ 261995 w 2263755"/>
                <a:gd name="connsiteY160" fmla="*/ 1573381 h 2227159"/>
                <a:gd name="connsiteX161" fmla="*/ 257290 w 2263755"/>
                <a:gd name="connsiteY161" fmla="*/ 1551423 h 2227159"/>
                <a:gd name="connsiteX162" fmla="*/ 257290 w 2263755"/>
                <a:gd name="connsiteY162" fmla="*/ 1528942 h 2227159"/>
                <a:gd name="connsiteX163" fmla="*/ 260949 w 2263755"/>
                <a:gd name="connsiteY163" fmla="*/ 1527896 h 2227159"/>
                <a:gd name="connsiteX164" fmla="*/ 281862 w 2263755"/>
                <a:gd name="connsiteY164" fmla="*/ 1552468 h 2227159"/>
                <a:gd name="connsiteX165" fmla="*/ 343553 w 2263755"/>
                <a:gd name="connsiteY165" fmla="*/ 1643437 h 2227159"/>
                <a:gd name="connsiteX166" fmla="*/ 420928 w 2263755"/>
                <a:gd name="connsiteY166" fmla="*/ 1722381 h 2227159"/>
                <a:gd name="connsiteX167" fmla="*/ 425634 w 2263755"/>
                <a:gd name="connsiteY167" fmla="*/ 1727086 h 2227159"/>
                <a:gd name="connsiteX168" fmla="*/ 506146 w 2263755"/>
                <a:gd name="connsiteY168" fmla="*/ 1813872 h 2227159"/>
                <a:gd name="connsiteX169" fmla="*/ 574634 w 2263755"/>
                <a:gd name="connsiteY169" fmla="*/ 1889156 h 2227159"/>
                <a:gd name="connsiteX170" fmla="*/ 585090 w 2263755"/>
                <a:gd name="connsiteY170" fmla="*/ 1896998 h 2227159"/>
                <a:gd name="connsiteX171" fmla="*/ 698539 w 2263755"/>
                <a:gd name="connsiteY171" fmla="*/ 1961304 h 2227159"/>
                <a:gd name="connsiteX172" fmla="*/ 721543 w 2263755"/>
                <a:gd name="connsiteY172" fmla="*/ 1964441 h 2227159"/>
                <a:gd name="connsiteX173" fmla="*/ 730430 w 2263755"/>
                <a:gd name="connsiteY173" fmla="*/ 1967577 h 2227159"/>
                <a:gd name="connsiteX174" fmla="*/ 766504 w 2263755"/>
                <a:gd name="connsiteY174" fmla="*/ 1992149 h 2227159"/>
                <a:gd name="connsiteX175" fmla="*/ 865837 w 2263755"/>
                <a:gd name="connsiteY175" fmla="*/ 2025609 h 2227159"/>
                <a:gd name="connsiteX176" fmla="*/ 991834 w 2263755"/>
                <a:gd name="connsiteY176" fmla="*/ 2059069 h 2227159"/>
                <a:gd name="connsiteX177" fmla="*/ 1188410 w 2263755"/>
                <a:gd name="connsiteY177" fmla="*/ 2077890 h 2227159"/>
                <a:gd name="connsiteX178" fmla="*/ 1333750 w 2263755"/>
                <a:gd name="connsiteY178" fmla="*/ 2069002 h 2227159"/>
                <a:gd name="connsiteX179" fmla="*/ 1377666 w 2263755"/>
                <a:gd name="connsiteY179" fmla="*/ 2055409 h 2227159"/>
                <a:gd name="connsiteX180" fmla="*/ 1439357 w 2263755"/>
                <a:gd name="connsiteY180" fmla="*/ 2039725 h 2227159"/>
                <a:gd name="connsiteX181" fmla="*/ 1467589 w 2263755"/>
                <a:gd name="connsiteY181" fmla="*/ 2022995 h 2227159"/>
                <a:gd name="connsiteX182" fmla="*/ 1496343 w 2263755"/>
                <a:gd name="connsiteY182" fmla="*/ 2010970 h 2227159"/>
                <a:gd name="connsiteX183" fmla="*/ 1584175 w 2263755"/>
                <a:gd name="connsiteY183" fmla="*/ 1986398 h 2227159"/>
                <a:gd name="connsiteX184" fmla="*/ 1682985 w 2263755"/>
                <a:gd name="connsiteY184" fmla="*/ 1933072 h 2227159"/>
                <a:gd name="connsiteX185" fmla="*/ 1698669 w 2263755"/>
                <a:gd name="connsiteY185" fmla="*/ 1914251 h 2227159"/>
                <a:gd name="connsiteX186" fmla="*/ 1704943 w 2263755"/>
                <a:gd name="connsiteY186" fmla="*/ 1906409 h 2227159"/>
                <a:gd name="connsiteX187" fmla="*/ 1795389 w 2263755"/>
                <a:gd name="connsiteY187" fmla="*/ 1827988 h 2227159"/>
                <a:gd name="connsiteX188" fmla="*/ 1860740 w 2263755"/>
                <a:gd name="connsiteY188" fmla="*/ 1763682 h 2227159"/>
                <a:gd name="connsiteX189" fmla="*/ 1866491 w 2263755"/>
                <a:gd name="connsiteY189" fmla="*/ 1756886 h 2227159"/>
                <a:gd name="connsiteX190" fmla="*/ 1918249 w 2263755"/>
                <a:gd name="connsiteY190" fmla="*/ 1667486 h 2227159"/>
                <a:gd name="connsiteX191" fmla="*/ 1960073 w 2263755"/>
                <a:gd name="connsiteY191" fmla="*/ 1560310 h 2227159"/>
                <a:gd name="connsiteX192" fmla="*/ 1953800 w 2263755"/>
                <a:gd name="connsiteY192" fmla="*/ 1491823 h 2227159"/>
                <a:gd name="connsiteX193" fmla="*/ 1951708 w 2263755"/>
                <a:gd name="connsiteY193" fmla="*/ 1387784 h 2227159"/>
                <a:gd name="connsiteX194" fmla="*/ 1954845 w 2263755"/>
                <a:gd name="connsiteY194" fmla="*/ 1365303 h 2227159"/>
                <a:gd name="connsiteX195" fmla="*/ 1980463 w 2263755"/>
                <a:gd name="connsiteY195" fmla="*/ 1267538 h 2227159"/>
                <a:gd name="connsiteX196" fmla="*/ 1983599 w 2263755"/>
                <a:gd name="connsiteY196" fmla="*/ 1218394 h 2227159"/>
                <a:gd name="connsiteX197" fmla="*/ 1954845 w 2263755"/>
                <a:gd name="connsiteY197" fmla="*/ 1158272 h 2227159"/>
                <a:gd name="connsiteX198" fmla="*/ 1912498 w 2263755"/>
                <a:gd name="connsiteY198" fmla="*/ 1081942 h 2227159"/>
                <a:gd name="connsiteX199" fmla="*/ 1896291 w 2263755"/>
                <a:gd name="connsiteY199" fmla="*/ 1063121 h 2227159"/>
                <a:gd name="connsiteX200" fmla="*/ 1780750 w 2263755"/>
                <a:gd name="connsiteY200" fmla="*/ 919871 h 2227159"/>
                <a:gd name="connsiteX201" fmla="*/ 1697101 w 2263755"/>
                <a:gd name="connsiteY201" fmla="*/ 828380 h 2227159"/>
                <a:gd name="connsiteX202" fmla="*/ 1692396 w 2263755"/>
                <a:gd name="connsiteY202" fmla="*/ 816356 h 2227159"/>
                <a:gd name="connsiteX203" fmla="*/ 1687691 w 2263755"/>
                <a:gd name="connsiteY203" fmla="*/ 807468 h 2227159"/>
                <a:gd name="connsiteX204" fmla="*/ 1667824 w 2263755"/>
                <a:gd name="connsiteY204" fmla="*/ 799626 h 2227159"/>
                <a:gd name="connsiteX205" fmla="*/ 1641161 w 2263755"/>
                <a:gd name="connsiteY205" fmla="*/ 770871 h 2227159"/>
                <a:gd name="connsiteX206" fmla="*/ 1633319 w 2263755"/>
                <a:gd name="connsiteY206" fmla="*/ 761984 h 2227159"/>
                <a:gd name="connsiteX207" fmla="*/ 1571627 w 2263755"/>
                <a:gd name="connsiteY207" fmla="*/ 723296 h 2227159"/>
                <a:gd name="connsiteX208" fmla="*/ 1512550 w 2263755"/>
                <a:gd name="connsiteY208" fmla="*/ 668401 h 2227159"/>
                <a:gd name="connsiteX209" fmla="*/ 1561171 w 2263755"/>
                <a:gd name="connsiteY209" fmla="*/ 678334 h 2227159"/>
                <a:gd name="connsiteX210" fmla="*/ 1730038 w 2263755"/>
                <a:gd name="connsiteY210" fmla="*/ 775054 h 2227159"/>
                <a:gd name="connsiteX211" fmla="*/ 1747291 w 2263755"/>
                <a:gd name="connsiteY211" fmla="*/ 783941 h 2227159"/>
                <a:gd name="connsiteX212" fmla="*/ 1762452 w 2263755"/>
                <a:gd name="connsiteY212" fmla="*/ 791261 h 2227159"/>
                <a:gd name="connsiteX213" fmla="*/ 1841396 w 2263755"/>
                <a:gd name="connsiteY213" fmla="*/ 861840 h 2227159"/>
                <a:gd name="connsiteX214" fmla="*/ 1899428 w 2263755"/>
                <a:gd name="connsiteY214" fmla="*/ 931373 h 2227159"/>
                <a:gd name="connsiteX215" fmla="*/ 1953800 w 2263755"/>
                <a:gd name="connsiteY215" fmla="*/ 1005089 h 2227159"/>
                <a:gd name="connsiteX216" fmla="*/ 1974189 w 2263755"/>
                <a:gd name="connsiteY216" fmla="*/ 1023387 h 2227159"/>
                <a:gd name="connsiteX217" fmla="*/ 1979417 w 2263755"/>
                <a:gd name="connsiteY217" fmla="*/ 1003521 h 2227159"/>
                <a:gd name="connsiteX218" fmla="*/ 1956936 w 2263755"/>
                <a:gd name="connsiteY218" fmla="*/ 955422 h 2227159"/>
                <a:gd name="connsiteX219" fmla="*/ 1884789 w 2263755"/>
                <a:gd name="connsiteY219" fmla="*/ 880661 h 2227159"/>
                <a:gd name="connsiteX220" fmla="*/ 1840350 w 2263755"/>
                <a:gd name="connsiteY220" fmla="*/ 827857 h 2227159"/>
                <a:gd name="connsiteX221" fmla="*/ 1821007 w 2263755"/>
                <a:gd name="connsiteY221" fmla="*/ 802240 h 2227159"/>
                <a:gd name="connsiteX222" fmla="*/ 1782319 w 2263755"/>
                <a:gd name="connsiteY222" fmla="*/ 771917 h 2227159"/>
                <a:gd name="connsiteX223" fmla="*/ 1734743 w 2263755"/>
                <a:gd name="connsiteY223" fmla="*/ 729570 h 2227159"/>
                <a:gd name="connsiteX224" fmla="*/ 1664687 w 2263755"/>
                <a:gd name="connsiteY224" fmla="*/ 654808 h 2227159"/>
                <a:gd name="connsiteX225" fmla="*/ 1612406 w 2263755"/>
                <a:gd name="connsiteY225" fmla="*/ 612983 h 2227159"/>
                <a:gd name="connsiteX226" fmla="*/ 1597245 w 2263755"/>
                <a:gd name="connsiteY226" fmla="*/ 590503 h 2227159"/>
                <a:gd name="connsiteX227" fmla="*/ 1571105 w 2263755"/>
                <a:gd name="connsiteY227" fmla="*/ 555998 h 2227159"/>
                <a:gd name="connsiteX228" fmla="*/ 1547578 w 2263755"/>
                <a:gd name="connsiteY228" fmla="*/ 536131 h 2227159"/>
                <a:gd name="connsiteX229" fmla="*/ 1546010 w 2263755"/>
                <a:gd name="connsiteY229" fmla="*/ 515741 h 2227159"/>
                <a:gd name="connsiteX230" fmla="*/ 1548101 w 2263755"/>
                <a:gd name="connsiteY230" fmla="*/ 509990 h 2227159"/>
                <a:gd name="connsiteX231" fmla="*/ 1522483 w 2263755"/>
                <a:gd name="connsiteY231" fmla="*/ 495352 h 2227159"/>
                <a:gd name="connsiteX232" fmla="*/ 1524575 w 2263755"/>
                <a:gd name="connsiteY232" fmla="*/ 491169 h 2227159"/>
                <a:gd name="connsiteX233" fmla="*/ 1553329 w 2263755"/>
                <a:gd name="connsiteY233" fmla="*/ 506854 h 2227159"/>
                <a:gd name="connsiteX234" fmla="*/ 1647957 w 2263755"/>
                <a:gd name="connsiteY234" fmla="*/ 561226 h 2227159"/>
                <a:gd name="connsiteX235" fmla="*/ 1703898 w 2263755"/>
                <a:gd name="connsiteY235" fmla="*/ 598345 h 2227159"/>
                <a:gd name="connsiteX236" fmla="*/ 1712262 w 2263755"/>
                <a:gd name="connsiteY236" fmla="*/ 603573 h 2227159"/>
                <a:gd name="connsiteX237" fmla="*/ 1778659 w 2263755"/>
                <a:gd name="connsiteY237" fmla="*/ 649580 h 2227159"/>
                <a:gd name="connsiteX238" fmla="*/ 1795389 w 2263755"/>
                <a:gd name="connsiteY238" fmla="*/ 657945 h 2227159"/>
                <a:gd name="connsiteX239" fmla="*/ 1805322 w 2263755"/>
                <a:gd name="connsiteY239" fmla="*/ 665787 h 2227159"/>
                <a:gd name="connsiteX240" fmla="*/ 1839827 w 2263755"/>
                <a:gd name="connsiteY240" fmla="*/ 700815 h 2227159"/>
                <a:gd name="connsiteX241" fmla="*/ 1844533 w 2263755"/>
                <a:gd name="connsiteY241" fmla="*/ 697678 h 2227159"/>
                <a:gd name="connsiteX242" fmla="*/ 1835645 w 2263755"/>
                <a:gd name="connsiteY242" fmla="*/ 677289 h 2227159"/>
                <a:gd name="connsiteX243" fmla="*/ 1774477 w 2263755"/>
                <a:gd name="connsiteY243" fmla="*/ 548155 h 2227159"/>
                <a:gd name="connsiteX244" fmla="*/ 1751473 w 2263755"/>
                <a:gd name="connsiteY244" fmla="*/ 492738 h 2227159"/>
                <a:gd name="connsiteX245" fmla="*/ 1602996 w 2263755"/>
                <a:gd name="connsiteY245" fmla="*/ 337464 h 2227159"/>
                <a:gd name="connsiteX246" fmla="*/ 1512027 w 2263755"/>
                <a:gd name="connsiteY246" fmla="*/ 298776 h 2227159"/>
                <a:gd name="connsiteX247" fmla="*/ 1333750 w 2263755"/>
                <a:gd name="connsiteY247" fmla="*/ 222446 h 2227159"/>
                <a:gd name="connsiteX248" fmla="*/ 1214027 w 2263755"/>
                <a:gd name="connsiteY248" fmla="*/ 178008 h 2227159"/>
                <a:gd name="connsiteX249" fmla="*/ 1158087 w 2263755"/>
                <a:gd name="connsiteY249" fmla="*/ 151867 h 2227159"/>
                <a:gd name="connsiteX250" fmla="*/ 1147631 w 2263755"/>
                <a:gd name="connsiteY250" fmla="*/ 147685 h 2227159"/>
                <a:gd name="connsiteX251" fmla="*/ 1100055 w 2263755"/>
                <a:gd name="connsiteY251" fmla="*/ 136706 h 2227159"/>
                <a:gd name="connsiteX252" fmla="*/ 1090645 w 2263755"/>
                <a:gd name="connsiteY252" fmla="*/ 129909 h 2227159"/>
                <a:gd name="connsiteX253" fmla="*/ 1068687 w 2263755"/>
                <a:gd name="connsiteY253" fmla="*/ 118408 h 2227159"/>
                <a:gd name="connsiteX254" fmla="*/ 680241 w 2263755"/>
                <a:gd name="connsiteY254" fmla="*/ 181145 h 2227159"/>
                <a:gd name="connsiteX255" fmla="*/ 474255 w 2263755"/>
                <a:gd name="connsiteY255" fmla="*/ 292503 h 2227159"/>
                <a:gd name="connsiteX256" fmla="*/ 462753 w 2263755"/>
                <a:gd name="connsiteY256" fmla="*/ 304527 h 2227159"/>
                <a:gd name="connsiteX257" fmla="*/ 441318 w 2263755"/>
                <a:gd name="connsiteY257" fmla="*/ 320211 h 2227159"/>
                <a:gd name="connsiteX258" fmla="*/ 435567 w 2263755"/>
                <a:gd name="connsiteY258" fmla="*/ 324917 h 2227159"/>
                <a:gd name="connsiteX259" fmla="*/ 368648 w 2263755"/>
                <a:gd name="connsiteY259" fmla="*/ 407520 h 2227159"/>
                <a:gd name="connsiteX260" fmla="*/ 324209 w 2263755"/>
                <a:gd name="connsiteY260" fmla="*/ 461892 h 2227159"/>
                <a:gd name="connsiteX261" fmla="*/ 324732 w 2263755"/>
                <a:gd name="connsiteY261" fmla="*/ 488033 h 2227159"/>
                <a:gd name="connsiteX262" fmla="*/ 325255 w 2263755"/>
                <a:gd name="connsiteY262" fmla="*/ 489078 h 2227159"/>
                <a:gd name="connsiteX263" fmla="*/ 312184 w 2263755"/>
                <a:gd name="connsiteY263" fmla="*/ 527766 h 2227159"/>
                <a:gd name="connsiteX264" fmla="*/ 292318 w 2263755"/>
                <a:gd name="connsiteY264" fmla="*/ 531948 h 2227159"/>
                <a:gd name="connsiteX265" fmla="*/ 272974 w 2263755"/>
                <a:gd name="connsiteY265" fmla="*/ 531948 h 2227159"/>
                <a:gd name="connsiteX266" fmla="*/ 269314 w 2263755"/>
                <a:gd name="connsiteY266" fmla="*/ 555475 h 2227159"/>
                <a:gd name="connsiteX267" fmla="*/ 243697 w 2263755"/>
                <a:gd name="connsiteY267" fmla="*/ 604096 h 2227159"/>
                <a:gd name="connsiteX268" fmla="*/ 240037 w 2263755"/>
                <a:gd name="connsiteY268" fmla="*/ 613506 h 2227159"/>
                <a:gd name="connsiteX269" fmla="*/ 225398 w 2263755"/>
                <a:gd name="connsiteY269" fmla="*/ 675720 h 2227159"/>
                <a:gd name="connsiteX270" fmla="*/ 215988 w 2263755"/>
                <a:gd name="connsiteY270" fmla="*/ 694019 h 2227159"/>
                <a:gd name="connsiteX271" fmla="*/ 189847 w 2263755"/>
                <a:gd name="connsiteY271" fmla="*/ 787078 h 2227159"/>
                <a:gd name="connsiteX272" fmla="*/ 171026 w 2263755"/>
                <a:gd name="connsiteY272" fmla="*/ 895299 h 2227159"/>
                <a:gd name="connsiteX273" fmla="*/ 159525 w 2263755"/>
                <a:gd name="connsiteY273" fmla="*/ 912552 h 2227159"/>
                <a:gd name="connsiteX274" fmla="*/ 161093 w 2263755"/>
                <a:gd name="connsiteY274" fmla="*/ 931373 h 2227159"/>
                <a:gd name="connsiteX275" fmla="*/ 168935 w 2263755"/>
                <a:gd name="connsiteY275" fmla="*/ 948103 h 2227159"/>
                <a:gd name="connsiteX276" fmla="*/ 167890 w 2263755"/>
                <a:gd name="connsiteY276" fmla="*/ 1066780 h 2227159"/>
                <a:gd name="connsiteX277" fmla="*/ 173118 w 2263755"/>
                <a:gd name="connsiteY277" fmla="*/ 1132654 h 2227159"/>
                <a:gd name="connsiteX278" fmla="*/ 169981 w 2263755"/>
                <a:gd name="connsiteY278" fmla="*/ 1143633 h 2227159"/>
                <a:gd name="connsiteX279" fmla="*/ 156388 w 2263755"/>
                <a:gd name="connsiteY279" fmla="*/ 1189117 h 2227159"/>
                <a:gd name="connsiteX280" fmla="*/ 167367 w 2263755"/>
                <a:gd name="connsiteY280" fmla="*/ 1247149 h 2227159"/>
                <a:gd name="connsiteX281" fmla="*/ 168935 w 2263755"/>
                <a:gd name="connsiteY281" fmla="*/ 1282177 h 2227159"/>
                <a:gd name="connsiteX282" fmla="*/ 173118 w 2263755"/>
                <a:gd name="connsiteY282" fmla="*/ 1305181 h 2227159"/>
                <a:gd name="connsiteX283" fmla="*/ 604434 w 2263755"/>
                <a:gd name="connsiteY283" fmla="*/ 1950325 h 2227159"/>
                <a:gd name="connsiteX284" fmla="*/ 599728 w 2263755"/>
                <a:gd name="connsiteY284" fmla="*/ 1933072 h 2227159"/>
                <a:gd name="connsiteX285" fmla="*/ 592932 w 2263755"/>
                <a:gd name="connsiteY285" fmla="*/ 1923139 h 2227159"/>
                <a:gd name="connsiteX286" fmla="*/ 569406 w 2263755"/>
                <a:gd name="connsiteY286" fmla="*/ 1910591 h 2227159"/>
                <a:gd name="connsiteX287" fmla="*/ 586135 w 2263755"/>
                <a:gd name="connsiteY287" fmla="*/ 1943005 h 2227159"/>
                <a:gd name="connsiteX288" fmla="*/ 604434 w 2263755"/>
                <a:gd name="connsiteY288" fmla="*/ 1950325 h 2227159"/>
                <a:gd name="connsiteX289" fmla="*/ 302774 w 2263755"/>
                <a:gd name="connsiteY289" fmla="*/ 1825897 h 2227159"/>
                <a:gd name="connsiteX290" fmla="*/ 314798 w 2263755"/>
                <a:gd name="connsiteY290" fmla="*/ 1850469 h 2227159"/>
                <a:gd name="connsiteX291" fmla="*/ 328914 w 2263755"/>
                <a:gd name="connsiteY291" fmla="*/ 1840535 h 2227159"/>
                <a:gd name="connsiteX292" fmla="*/ 331528 w 2263755"/>
                <a:gd name="connsiteY292" fmla="*/ 1826419 h 2227159"/>
                <a:gd name="connsiteX293" fmla="*/ 302774 w 2263755"/>
                <a:gd name="connsiteY293" fmla="*/ 1825897 h 2227159"/>
                <a:gd name="connsiteX294" fmla="*/ 916550 w 2263755"/>
                <a:gd name="connsiteY294" fmla="*/ 2147423 h 2227159"/>
                <a:gd name="connsiteX295" fmla="*/ 933802 w 2263755"/>
                <a:gd name="connsiteY295" fmla="*/ 2131216 h 2227159"/>
                <a:gd name="connsiteX296" fmla="*/ 918118 w 2263755"/>
                <a:gd name="connsiteY296" fmla="*/ 2121806 h 2227159"/>
                <a:gd name="connsiteX297" fmla="*/ 916550 w 2263755"/>
                <a:gd name="connsiteY297" fmla="*/ 2147423 h 2227159"/>
                <a:gd name="connsiteX298" fmla="*/ 980332 w 2263755"/>
                <a:gd name="connsiteY298" fmla="*/ 2151083 h 2227159"/>
                <a:gd name="connsiteX299" fmla="*/ 991834 w 2263755"/>
                <a:gd name="connsiteY299" fmla="*/ 2138013 h 2227159"/>
                <a:gd name="connsiteX300" fmla="*/ 989743 w 2263755"/>
                <a:gd name="connsiteY300" fmla="*/ 2134876 h 2227159"/>
                <a:gd name="connsiteX301" fmla="*/ 975104 w 2263755"/>
                <a:gd name="connsiteY301" fmla="*/ 2133830 h 2227159"/>
                <a:gd name="connsiteX302" fmla="*/ 980332 w 2263755"/>
                <a:gd name="connsiteY302" fmla="*/ 2151083 h 222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</a:cxnLst>
              <a:rect l="l" t="t" r="r" b="b"/>
              <a:pathLst>
                <a:path w="2263755" h="2227159">
                  <a:moveTo>
                    <a:pt x="173118" y="1305181"/>
                  </a:moveTo>
                  <a:cubicBezTo>
                    <a:pt x="167367" y="1308317"/>
                    <a:pt x="158479" y="1312500"/>
                    <a:pt x="151160" y="1317728"/>
                  </a:cubicBezTo>
                  <a:cubicBezTo>
                    <a:pt x="147500" y="1320342"/>
                    <a:pt x="138612" y="1324002"/>
                    <a:pt x="146977" y="1331321"/>
                  </a:cubicBezTo>
                  <a:cubicBezTo>
                    <a:pt x="147500" y="1331844"/>
                    <a:pt x="143840" y="1336026"/>
                    <a:pt x="142272" y="1338640"/>
                  </a:cubicBezTo>
                  <a:cubicBezTo>
                    <a:pt x="145932" y="1340209"/>
                    <a:pt x="149068" y="1341777"/>
                    <a:pt x="152728" y="1343345"/>
                  </a:cubicBezTo>
                  <a:cubicBezTo>
                    <a:pt x="153251" y="1344391"/>
                    <a:pt x="153251" y="1344914"/>
                    <a:pt x="153774" y="1345959"/>
                  </a:cubicBezTo>
                  <a:cubicBezTo>
                    <a:pt x="120837" y="1347528"/>
                    <a:pt x="114563" y="1374191"/>
                    <a:pt x="102539" y="1397717"/>
                  </a:cubicBezTo>
                  <a:cubicBezTo>
                    <a:pt x="109858" y="1399809"/>
                    <a:pt x="116132" y="1401900"/>
                    <a:pt x="124497" y="1404514"/>
                  </a:cubicBezTo>
                  <a:cubicBezTo>
                    <a:pt x="119268" y="1407128"/>
                    <a:pt x="115609" y="1409219"/>
                    <a:pt x="111426" y="1410265"/>
                  </a:cubicBezTo>
                  <a:cubicBezTo>
                    <a:pt x="101493" y="1412879"/>
                    <a:pt x="97311" y="1419152"/>
                    <a:pt x="97311" y="1429609"/>
                  </a:cubicBezTo>
                  <a:cubicBezTo>
                    <a:pt x="97311" y="1433791"/>
                    <a:pt x="94697" y="1438496"/>
                    <a:pt x="92082" y="1441633"/>
                  </a:cubicBezTo>
                  <a:cubicBezTo>
                    <a:pt x="84763" y="1449998"/>
                    <a:pt x="76921" y="1457840"/>
                    <a:pt x="69602" y="1465682"/>
                  </a:cubicBezTo>
                  <a:cubicBezTo>
                    <a:pt x="62805" y="1473002"/>
                    <a:pt x="55486" y="1478230"/>
                    <a:pt x="41893" y="1476138"/>
                  </a:cubicBezTo>
                  <a:cubicBezTo>
                    <a:pt x="44507" y="1469865"/>
                    <a:pt x="45553" y="1464114"/>
                    <a:pt x="48689" y="1459932"/>
                  </a:cubicBezTo>
                  <a:cubicBezTo>
                    <a:pt x="55486" y="1450521"/>
                    <a:pt x="54963" y="1437451"/>
                    <a:pt x="46075" y="1430654"/>
                  </a:cubicBezTo>
                  <a:cubicBezTo>
                    <a:pt x="43461" y="1428563"/>
                    <a:pt x="39279" y="1428563"/>
                    <a:pt x="35619" y="1426995"/>
                  </a:cubicBezTo>
                  <a:cubicBezTo>
                    <a:pt x="34574" y="1430131"/>
                    <a:pt x="34051" y="1433268"/>
                    <a:pt x="33005" y="1436405"/>
                  </a:cubicBezTo>
                  <a:cubicBezTo>
                    <a:pt x="32482" y="1437974"/>
                    <a:pt x="32482" y="1440065"/>
                    <a:pt x="32482" y="1442679"/>
                  </a:cubicBezTo>
                  <a:cubicBezTo>
                    <a:pt x="22026" y="1439542"/>
                    <a:pt x="17321" y="1431700"/>
                    <a:pt x="15230" y="1423335"/>
                  </a:cubicBezTo>
                  <a:cubicBezTo>
                    <a:pt x="13139" y="1414447"/>
                    <a:pt x="11570" y="1405037"/>
                    <a:pt x="12616" y="1396672"/>
                  </a:cubicBezTo>
                  <a:cubicBezTo>
                    <a:pt x="17321" y="1364781"/>
                    <a:pt x="10002" y="1333412"/>
                    <a:pt x="7388" y="1302044"/>
                  </a:cubicBezTo>
                  <a:cubicBezTo>
                    <a:pt x="2682" y="1248194"/>
                    <a:pt x="1114" y="1193823"/>
                    <a:pt x="68" y="1139973"/>
                  </a:cubicBezTo>
                  <a:cubicBezTo>
                    <a:pt x="-454" y="1109651"/>
                    <a:pt x="2160" y="1079328"/>
                    <a:pt x="3205" y="1049005"/>
                  </a:cubicBezTo>
                  <a:cubicBezTo>
                    <a:pt x="3728" y="1041163"/>
                    <a:pt x="7388" y="1035935"/>
                    <a:pt x="12616" y="1029661"/>
                  </a:cubicBezTo>
                  <a:cubicBezTo>
                    <a:pt x="19412" y="1021296"/>
                    <a:pt x="24640" y="1023910"/>
                    <a:pt x="31960" y="1025479"/>
                  </a:cubicBezTo>
                  <a:cubicBezTo>
                    <a:pt x="33528" y="1026001"/>
                    <a:pt x="35096" y="1024956"/>
                    <a:pt x="37188" y="1024433"/>
                  </a:cubicBezTo>
                  <a:cubicBezTo>
                    <a:pt x="36665" y="1018682"/>
                    <a:pt x="36142" y="1012931"/>
                    <a:pt x="36665" y="1007703"/>
                  </a:cubicBezTo>
                  <a:cubicBezTo>
                    <a:pt x="37188" y="991496"/>
                    <a:pt x="43984" y="977903"/>
                    <a:pt x="53395" y="964833"/>
                  </a:cubicBezTo>
                  <a:cubicBezTo>
                    <a:pt x="64374" y="949671"/>
                    <a:pt x="75353" y="933987"/>
                    <a:pt x="86332" y="918303"/>
                  </a:cubicBezTo>
                  <a:cubicBezTo>
                    <a:pt x="88423" y="915166"/>
                    <a:pt x="89991" y="910984"/>
                    <a:pt x="90514" y="906801"/>
                  </a:cubicBezTo>
                  <a:cubicBezTo>
                    <a:pt x="92082" y="886935"/>
                    <a:pt x="93128" y="867068"/>
                    <a:pt x="95219" y="847201"/>
                  </a:cubicBezTo>
                  <a:cubicBezTo>
                    <a:pt x="95742" y="843542"/>
                    <a:pt x="98879" y="839882"/>
                    <a:pt x="101493" y="836745"/>
                  </a:cubicBezTo>
                  <a:cubicBezTo>
                    <a:pt x="106721" y="829426"/>
                    <a:pt x="110904" y="822106"/>
                    <a:pt x="107244" y="812696"/>
                  </a:cubicBezTo>
                  <a:cubicBezTo>
                    <a:pt x="106198" y="810082"/>
                    <a:pt x="108812" y="805899"/>
                    <a:pt x="110381" y="803285"/>
                  </a:cubicBezTo>
                  <a:cubicBezTo>
                    <a:pt x="117700" y="792306"/>
                    <a:pt x="126588" y="782373"/>
                    <a:pt x="133384" y="770871"/>
                  </a:cubicBezTo>
                  <a:cubicBezTo>
                    <a:pt x="149068" y="744208"/>
                    <a:pt x="156388" y="717022"/>
                    <a:pt x="135998" y="688268"/>
                  </a:cubicBezTo>
                  <a:cubicBezTo>
                    <a:pt x="165798" y="684085"/>
                    <a:pt x="180960" y="664741"/>
                    <a:pt x="191416" y="640692"/>
                  </a:cubicBezTo>
                  <a:cubicBezTo>
                    <a:pt x="200304" y="619257"/>
                    <a:pt x="208146" y="597822"/>
                    <a:pt x="216511" y="576387"/>
                  </a:cubicBezTo>
                  <a:cubicBezTo>
                    <a:pt x="219647" y="568545"/>
                    <a:pt x="223830" y="560703"/>
                    <a:pt x="228535" y="553383"/>
                  </a:cubicBezTo>
                  <a:cubicBezTo>
                    <a:pt x="237423" y="539268"/>
                    <a:pt x="237423" y="537176"/>
                    <a:pt x="225398" y="524629"/>
                  </a:cubicBezTo>
                  <a:cubicBezTo>
                    <a:pt x="233240" y="507899"/>
                    <a:pt x="240560" y="490647"/>
                    <a:pt x="248402" y="474440"/>
                  </a:cubicBezTo>
                  <a:cubicBezTo>
                    <a:pt x="255721" y="459278"/>
                    <a:pt x="266177" y="447254"/>
                    <a:pt x="281339" y="439411"/>
                  </a:cubicBezTo>
                  <a:cubicBezTo>
                    <a:pt x="286567" y="436797"/>
                    <a:pt x="289704" y="433661"/>
                    <a:pt x="287090" y="426864"/>
                  </a:cubicBezTo>
                  <a:cubicBezTo>
                    <a:pt x="286044" y="424250"/>
                    <a:pt x="288135" y="419022"/>
                    <a:pt x="290226" y="416931"/>
                  </a:cubicBezTo>
                  <a:cubicBezTo>
                    <a:pt x="339893" y="370924"/>
                    <a:pt x="387469" y="323348"/>
                    <a:pt x="439749" y="281001"/>
                  </a:cubicBezTo>
                  <a:cubicBezTo>
                    <a:pt x="486279" y="243359"/>
                    <a:pt x="531763" y="203625"/>
                    <a:pt x="585090" y="174871"/>
                  </a:cubicBezTo>
                  <a:cubicBezTo>
                    <a:pt x="594500" y="169643"/>
                    <a:pt x="602342" y="162324"/>
                    <a:pt x="611230" y="157095"/>
                  </a:cubicBezTo>
                  <a:cubicBezTo>
                    <a:pt x="615413" y="154481"/>
                    <a:pt x="620641" y="153959"/>
                    <a:pt x="625346" y="152913"/>
                  </a:cubicBezTo>
                  <a:cubicBezTo>
                    <a:pt x="627960" y="152390"/>
                    <a:pt x="630574" y="151867"/>
                    <a:pt x="632665" y="150822"/>
                  </a:cubicBezTo>
                  <a:cubicBezTo>
                    <a:pt x="685992" y="111611"/>
                    <a:pt x="747160" y="89653"/>
                    <a:pt x="807806" y="66127"/>
                  </a:cubicBezTo>
                  <a:cubicBezTo>
                    <a:pt x="818785" y="61945"/>
                    <a:pt x="829764" y="57762"/>
                    <a:pt x="840743" y="53580"/>
                  </a:cubicBezTo>
                  <a:cubicBezTo>
                    <a:pt x="861655" y="45215"/>
                    <a:pt x="881522" y="36850"/>
                    <a:pt x="905048" y="37895"/>
                  </a:cubicBezTo>
                  <a:cubicBezTo>
                    <a:pt x="916550" y="38418"/>
                    <a:pt x="928574" y="34759"/>
                    <a:pt x="939030" y="30053"/>
                  </a:cubicBezTo>
                  <a:cubicBezTo>
                    <a:pt x="979287" y="12801"/>
                    <a:pt x="1021634" y="8095"/>
                    <a:pt x="1063981" y="4436"/>
                  </a:cubicBezTo>
                  <a:cubicBezTo>
                    <a:pt x="1122013" y="-270"/>
                    <a:pt x="1180567" y="-2361"/>
                    <a:pt x="1238599" y="3913"/>
                  </a:cubicBezTo>
                  <a:cubicBezTo>
                    <a:pt x="1417922" y="24302"/>
                    <a:pt x="1590448" y="66650"/>
                    <a:pt x="1744154" y="166506"/>
                  </a:cubicBezTo>
                  <a:cubicBezTo>
                    <a:pt x="1799049" y="202057"/>
                    <a:pt x="1849761" y="242313"/>
                    <a:pt x="1895245" y="289889"/>
                  </a:cubicBezTo>
                  <a:cubicBezTo>
                    <a:pt x="1899950" y="294594"/>
                    <a:pt x="1902564" y="299299"/>
                    <a:pt x="1901519" y="306618"/>
                  </a:cubicBezTo>
                  <a:cubicBezTo>
                    <a:pt x="1900996" y="311324"/>
                    <a:pt x="1903610" y="316552"/>
                    <a:pt x="1905178" y="321780"/>
                  </a:cubicBezTo>
                  <a:cubicBezTo>
                    <a:pt x="1890017" y="320211"/>
                    <a:pt x="1873810" y="318120"/>
                    <a:pt x="1858126" y="316552"/>
                  </a:cubicBezTo>
                  <a:cubicBezTo>
                    <a:pt x="1857603" y="331713"/>
                    <a:pt x="1860217" y="333282"/>
                    <a:pt x="1883743" y="332236"/>
                  </a:cubicBezTo>
                  <a:cubicBezTo>
                    <a:pt x="1886357" y="338510"/>
                    <a:pt x="1888971" y="344261"/>
                    <a:pt x="1891586" y="349489"/>
                  </a:cubicBezTo>
                  <a:cubicBezTo>
                    <a:pt x="1906224" y="346875"/>
                    <a:pt x="1919294" y="344261"/>
                    <a:pt x="1931842" y="343215"/>
                  </a:cubicBezTo>
                  <a:cubicBezTo>
                    <a:pt x="1936547" y="342692"/>
                    <a:pt x="1942298" y="344783"/>
                    <a:pt x="1945435" y="347920"/>
                  </a:cubicBezTo>
                  <a:cubicBezTo>
                    <a:pt x="2043200" y="442548"/>
                    <a:pt x="2115870" y="552338"/>
                    <a:pt x="2151944" y="684608"/>
                  </a:cubicBezTo>
                  <a:cubicBezTo>
                    <a:pt x="2153512" y="690359"/>
                    <a:pt x="2158740" y="696633"/>
                    <a:pt x="2163968" y="700292"/>
                  </a:cubicBezTo>
                  <a:cubicBezTo>
                    <a:pt x="2172856" y="706043"/>
                    <a:pt x="2177038" y="713362"/>
                    <a:pt x="2179652" y="723819"/>
                  </a:cubicBezTo>
                  <a:cubicBezTo>
                    <a:pt x="2191154" y="763552"/>
                    <a:pt x="2205270" y="802763"/>
                    <a:pt x="2216772" y="843019"/>
                  </a:cubicBezTo>
                  <a:cubicBezTo>
                    <a:pt x="2239775" y="923008"/>
                    <a:pt x="2257028" y="1004043"/>
                    <a:pt x="2263824" y="1086647"/>
                  </a:cubicBezTo>
                  <a:cubicBezTo>
                    <a:pt x="2267484" y="1129517"/>
                    <a:pt x="2261210" y="1171342"/>
                    <a:pt x="2236116" y="1208461"/>
                  </a:cubicBezTo>
                  <a:cubicBezTo>
                    <a:pt x="2234547" y="1211075"/>
                    <a:pt x="2234024" y="1215780"/>
                    <a:pt x="2235070" y="1218917"/>
                  </a:cubicBezTo>
                  <a:cubicBezTo>
                    <a:pt x="2244481" y="1241398"/>
                    <a:pt x="2243958" y="1263879"/>
                    <a:pt x="2235593" y="1286359"/>
                  </a:cubicBezTo>
                  <a:cubicBezTo>
                    <a:pt x="2228273" y="1306749"/>
                    <a:pt x="2219386" y="1327138"/>
                    <a:pt x="2211544" y="1347528"/>
                  </a:cubicBezTo>
                  <a:cubicBezTo>
                    <a:pt x="2202133" y="1371577"/>
                    <a:pt x="2199519" y="1395626"/>
                    <a:pt x="2208407" y="1420721"/>
                  </a:cubicBezTo>
                  <a:cubicBezTo>
                    <a:pt x="2213112" y="1434314"/>
                    <a:pt x="2212589" y="1447384"/>
                    <a:pt x="2208407" y="1462023"/>
                  </a:cubicBezTo>
                  <a:cubicBezTo>
                    <a:pt x="2204747" y="1474570"/>
                    <a:pt x="2204224" y="1488163"/>
                    <a:pt x="2203701" y="1501233"/>
                  </a:cubicBezTo>
                  <a:cubicBezTo>
                    <a:pt x="2201087" y="1556651"/>
                    <a:pt x="2200565" y="1612068"/>
                    <a:pt x="2195859" y="1666963"/>
                  </a:cubicBezTo>
                  <a:cubicBezTo>
                    <a:pt x="2192722" y="1706696"/>
                    <a:pt x="2185403" y="1746430"/>
                    <a:pt x="2177561" y="1785640"/>
                  </a:cubicBezTo>
                  <a:cubicBezTo>
                    <a:pt x="2172856" y="1808644"/>
                    <a:pt x="2162923" y="1829556"/>
                    <a:pt x="2138351" y="1844195"/>
                  </a:cubicBezTo>
                  <a:cubicBezTo>
                    <a:pt x="2136259" y="1836875"/>
                    <a:pt x="2131554" y="1830079"/>
                    <a:pt x="2133122" y="1824328"/>
                  </a:cubicBezTo>
                  <a:cubicBezTo>
                    <a:pt x="2140442" y="1793483"/>
                    <a:pt x="2134691" y="1763682"/>
                    <a:pt x="2125803" y="1733883"/>
                  </a:cubicBezTo>
                  <a:cubicBezTo>
                    <a:pt x="2121621" y="1719244"/>
                    <a:pt x="2124758" y="1703037"/>
                    <a:pt x="2123712" y="1687353"/>
                  </a:cubicBezTo>
                  <a:cubicBezTo>
                    <a:pt x="2123189" y="1675328"/>
                    <a:pt x="2122666" y="1663304"/>
                    <a:pt x="2120575" y="1651279"/>
                  </a:cubicBezTo>
                  <a:cubicBezTo>
                    <a:pt x="2117961" y="1637686"/>
                    <a:pt x="2108551" y="1631412"/>
                    <a:pt x="2096526" y="1631412"/>
                  </a:cubicBezTo>
                  <a:cubicBezTo>
                    <a:pt x="2085547" y="1631412"/>
                    <a:pt x="2078750" y="1637163"/>
                    <a:pt x="2075614" y="1651279"/>
                  </a:cubicBezTo>
                  <a:cubicBezTo>
                    <a:pt x="2073000" y="1662258"/>
                    <a:pt x="2071954" y="1673760"/>
                    <a:pt x="2070386" y="1684739"/>
                  </a:cubicBezTo>
                  <a:cubicBezTo>
                    <a:pt x="2069863" y="1689444"/>
                    <a:pt x="2068817" y="1693626"/>
                    <a:pt x="2066726" y="1697809"/>
                  </a:cubicBezTo>
                  <a:cubicBezTo>
                    <a:pt x="2060975" y="1713493"/>
                    <a:pt x="2053656" y="1714539"/>
                    <a:pt x="2042154" y="1703037"/>
                  </a:cubicBezTo>
                  <a:cubicBezTo>
                    <a:pt x="2040586" y="1700946"/>
                    <a:pt x="2037972" y="1699900"/>
                    <a:pt x="2034835" y="1697286"/>
                  </a:cubicBezTo>
                  <a:cubicBezTo>
                    <a:pt x="2011308" y="1723426"/>
                    <a:pt x="1983599" y="1744862"/>
                    <a:pt x="1967393" y="1776753"/>
                  </a:cubicBezTo>
                  <a:cubicBezTo>
                    <a:pt x="1965301" y="1780412"/>
                    <a:pt x="1963733" y="1784072"/>
                    <a:pt x="1960596" y="1787209"/>
                  </a:cubicBezTo>
                  <a:cubicBezTo>
                    <a:pt x="1907792" y="1848377"/>
                    <a:pt x="1855512" y="1909546"/>
                    <a:pt x="1801663" y="1969669"/>
                  </a:cubicBezTo>
                  <a:cubicBezTo>
                    <a:pt x="1766634" y="2008879"/>
                    <a:pt x="1728470" y="2045476"/>
                    <a:pt x="1691350" y="2082595"/>
                  </a:cubicBezTo>
                  <a:cubicBezTo>
                    <a:pt x="1684554" y="2089392"/>
                    <a:pt x="1675666" y="2094097"/>
                    <a:pt x="1667301" y="2099325"/>
                  </a:cubicBezTo>
                  <a:cubicBezTo>
                    <a:pt x="1642206" y="2115009"/>
                    <a:pt x="1616066" y="2130171"/>
                    <a:pt x="1591494" y="2146900"/>
                  </a:cubicBezTo>
                  <a:cubicBezTo>
                    <a:pt x="1560126" y="2167813"/>
                    <a:pt x="1527712" y="2184542"/>
                    <a:pt x="1489024" y="2186111"/>
                  </a:cubicBezTo>
                  <a:cubicBezTo>
                    <a:pt x="1486932" y="2186111"/>
                    <a:pt x="1484318" y="2186634"/>
                    <a:pt x="1482750" y="2188202"/>
                  </a:cubicBezTo>
                  <a:cubicBezTo>
                    <a:pt x="1467066" y="2201272"/>
                    <a:pt x="1446676" y="2199181"/>
                    <a:pt x="1428378" y="2203886"/>
                  </a:cubicBezTo>
                  <a:cubicBezTo>
                    <a:pt x="1422104" y="2205455"/>
                    <a:pt x="1414785" y="2203886"/>
                    <a:pt x="1407989" y="2203886"/>
                  </a:cubicBezTo>
                  <a:cubicBezTo>
                    <a:pt x="1407466" y="2200227"/>
                    <a:pt x="1407466" y="2199704"/>
                    <a:pt x="1407466" y="2199181"/>
                  </a:cubicBezTo>
                  <a:cubicBezTo>
                    <a:pt x="1412171" y="2189771"/>
                    <a:pt x="1415308" y="2178792"/>
                    <a:pt x="1406943" y="2171472"/>
                  </a:cubicBezTo>
                  <a:cubicBezTo>
                    <a:pt x="1398578" y="2164153"/>
                    <a:pt x="1388122" y="2169904"/>
                    <a:pt x="1379757" y="2175132"/>
                  </a:cubicBezTo>
                  <a:cubicBezTo>
                    <a:pt x="1375575" y="2177746"/>
                    <a:pt x="1371392" y="2180883"/>
                    <a:pt x="1367210" y="2182974"/>
                  </a:cubicBezTo>
                  <a:cubicBezTo>
                    <a:pt x="1355708" y="2188202"/>
                    <a:pt x="1346297" y="2183497"/>
                    <a:pt x="1344729" y="2171472"/>
                  </a:cubicBezTo>
                  <a:cubicBezTo>
                    <a:pt x="1343683" y="2161016"/>
                    <a:pt x="1338978" y="2161016"/>
                    <a:pt x="1330090" y="2162062"/>
                  </a:cubicBezTo>
                  <a:cubicBezTo>
                    <a:pt x="1296108" y="2166767"/>
                    <a:pt x="1261603" y="2170427"/>
                    <a:pt x="1231803" y="2174086"/>
                  </a:cubicBezTo>
                  <a:cubicBezTo>
                    <a:pt x="1225529" y="2162585"/>
                    <a:pt x="1221346" y="2154220"/>
                    <a:pt x="1216118" y="2146378"/>
                  </a:cubicBezTo>
                  <a:cubicBezTo>
                    <a:pt x="1215073" y="2144809"/>
                    <a:pt x="1209845" y="2143764"/>
                    <a:pt x="1207231" y="2144809"/>
                  </a:cubicBezTo>
                  <a:cubicBezTo>
                    <a:pt x="1187364" y="2150037"/>
                    <a:pt x="1168020" y="2155788"/>
                    <a:pt x="1148153" y="2161539"/>
                  </a:cubicBezTo>
                  <a:cubicBezTo>
                    <a:pt x="1155473" y="2177223"/>
                    <a:pt x="1147631" y="2190293"/>
                    <a:pt x="1126195" y="2195521"/>
                  </a:cubicBezTo>
                  <a:cubicBezTo>
                    <a:pt x="1118876" y="2197090"/>
                    <a:pt x="1106329" y="2191862"/>
                    <a:pt x="1101624" y="2185588"/>
                  </a:cubicBezTo>
                  <a:cubicBezTo>
                    <a:pt x="1096918" y="2179314"/>
                    <a:pt x="1099010" y="2167813"/>
                    <a:pt x="1097441" y="2155788"/>
                  </a:cubicBezTo>
                  <a:cubicBezTo>
                    <a:pt x="1081757" y="2164676"/>
                    <a:pt x="1060322" y="2159971"/>
                    <a:pt x="1053525" y="2181928"/>
                  </a:cubicBezTo>
                  <a:cubicBezTo>
                    <a:pt x="1052480" y="2184542"/>
                    <a:pt x="1046206" y="2187156"/>
                    <a:pt x="1042023" y="2187156"/>
                  </a:cubicBezTo>
                  <a:cubicBezTo>
                    <a:pt x="1022157" y="2187679"/>
                    <a:pt x="1001767" y="2186634"/>
                    <a:pt x="981901" y="2187156"/>
                  </a:cubicBezTo>
                  <a:cubicBezTo>
                    <a:pt x="955237" y="2187679"/>
                    <a:pt x="928574" y="2189248"/>
                    <a:pt x="901388" y="2190293"/>
                  </a:cubicBezTo>
                  <a:cubicBezTo>
                    <a:pt x="899820" y="2190293"/>
                    <a:pt x="898251" y="2190816"/>
                    <a:pt x="897206" y="2191339"/>
                  </a:cubicBezTo>
                  <a:cubicBezTo>
                    <a:pt x="883090" y="2199181"/>
                    <a:pt x="869497" y="2211728"/>
                    <a:pt x="854858" y="2213297"/>
                  </a:cubicBezTo>
                  <a:cubicBezTo>
                    <a:pt x="838651" y="2214865"/>
                    <a:pt x="824013" y="2215911"/>
                    <a:pt x="809374" y="2223230"/>
                  </a:cubicBezTo>
                  <a:cubicBezTo>
                    <a:pt x="804146" y="2225844"/>
                    <a:pt x="797872" y="2227413"/>
                    <a:pt x="792122" y="2228458"/>
                  </a:cubicBezTo>
                  <a:cubicBezTo>
                    <a:pt x="777483" y="2231072"/>
                    <a:pt x="776437" y="2229504"/>
                    <a:pt x="773300" y="2214865"/>
                  </a:cubicBezTo>
                  <a:cubicBezTo>
                    <a:pt x="772255" y="2211206"/>
                    <a:pt x="766504" y="2205978"/>
                    <a:pt x="762844" y="2205978"/>
                  </a:cubicBezTo>
                  <a:cubicBezTo>
                    <a:pt x="739841" y="2207023"/>
                    <a:pt x="735136" y="2190816"/>
                    <a:pt x="729385" y="2174086"/>
                  </a:cubicBezTo>
                  <a:cubicBezTo>
                    <a:pt x="724679" y="2158925"/>
                    <a:pt x="718406" y="2144286"/>
                    <a:pt x="711086" y="2130171"/>
                  </a:cubicBezTo>
                  <a:cubicBezTo>
                    <a:pt x="704290" y="2117623"/>
                    <a:pt x="694879" y="2108735"/>
                    <a:pt x="677627" y="2110304"/>
                  </a:cubicBezTo>
                  <a:cubicBezTo>
                    <a:pt x="659851" y="2111872"/>
                    <a:pt x="645213" y="2101939"/>
                    <a:pt x="632143" y="2089914"/>
                  </a:cubicBezTo>
                  <a:cubicBezTo>
                    <a:pt x="630051" y="2087823"/>
                    <a:pt x="628483" y="2082072"/>
                    <a:pt x="629528" y="2078935"/>
                  </a:cubicBezTo>
                  <a:cubicBezTo>
                    <a:pt x="633711" y="2067434"/>
                    <a:pt x="638939" y="2055932"/>
                    <a:pt x="644690" y="2044953"/>
                  </a:cubicBezTo>
                  <a:cubicBezTo>
                    <a:pt x="650441" y="2033974"/>
                    <a:pt x="652532" y="2024563"/>
                    <a:pt x="643121" y="2013062"/>
                  </a:cubicBezTo>
                  <a:cubicBezTo>
                    <a:pt x="634234" y="2002605"/>
                    <a:pt x="629528" y="1988490"/>
                    <a:pt x="622209" y="1976988"/>
                  </a:cubicBezTo>
                  <a:cubicBezTo>
                    <a:pt x="616458" y="1967577"/>
                    <a:pt x="608616" y="1959735"/>
                    <a:pt x="601297" y="1950848"/>
                  </a:cubicBezTo>
                  <a:cubicBezTo>
                    <a:pt x="599728" y="1951370"/>
                    <a:pt x="598160" y="1951893"/>
                    <a:pt x="596069" y="1952416"/>
                  </a:cubicBezTo>
                  <a:cubicBezTo>
                    <a:pt x="596069" y="1959735"/>
                    <a:pt x="595546" y="1967055"/>
                    <a:pt x="596069" y="1974374"/>
                  </a:cubicBezTo>
                  <a:cubicBezTo>
                    <a:pt x="597637" y="1996855"/>
                    <a:pt x="599206" y="2019335"/>
                    <a:pt x="592409" y="2041816"/>
                  </a:cubicBezTo>
                  <a:cubicBezTo>
                    <a:pt x="590841" y="2047044"/>
                    <a:pt x="598683" y="2055409"/>
                    <a:pt x="603911" y="2065342"/>
                  </a:cubicBezTo>
                  <a:cubicBezTo>
                    <a:pt x="600251" y="2071616"/>
                    <a:pt x="593978" y="2081549"/>
                    <a:pt x="588227" y="2090960"/>
                  </a:cubicBezTo>
                  <a:cubicBezTo>
                    <a:pt x="578293" y="2085732"/>
                    <a:pt x="568883" y="2081549"/>
                    <a:pt x="560518" y="2075799"/>
                  </a:cubicBezTo>
                  <a:cubicBezTo>
                    <a:pt x="552153" y="2070570"/>
                    <a:pt x="544834" y="2064297"/>
                    <a:pt x="535946" y="2057500"/>
                  </a:cubicBezTo>
                  <a:cubicBezTo>
                    <a:pt x="524967" y="2062728"/>
                    <a:pt x="524967" y="2083118"/>
                    <a:pt x="506669" y="2084163"/>
                  </a:cubicBezTo>
                  <a:cubicBezTo>
                    <a:pt x="508760" y="2062205"/>
                    <a:pt x="494121" y="2050704"/>
                    <a:pt x="478437" y="2039725"/>
                  </a:cubicBezTo>
                  <a:cubicBezTo>
                    <a:pt x="465890" y="2030837"/>
                    <a:pt x="457002" y="2020904"/>
                    <a:pt x="451774" y="2005742"/>
                  </a:cubicBezTo>
                  <a:cubicBezTo>
                    <a:pt x="448637" y="1996855"/>
                    <a:pt x="438704" y="1989012"/>
                    <a:pt x="430339" y="1983262"/>
                  </a:cubicBezTo>
                  <a:cubicBezTo>
                    <a:pt x="423542" y="1978556"/>
                    <a:pt x="417269" y="1975419"/>
                    <a:pt x="418314" y="1966009"/>
                  </a:cubicBezTo>
                  <a:cubicBezTo>
                    <a:pt x="418314" y="1965486"/>
                    <a:pt x="418314" y="1964963"/>
                    <a:pt x="418314" y="1964963"/>
                  </a:cubicBezTo>
                  <a:cubicBezTo>
                    <a:pt x="408381" y="1957121"/>
                    <a:pt x="398970" y="1948756"/>
                    <a:pt x="387991" y="1941960"/>
                  </a:cubicBezTo>
                  <a:cubicBezTo>
                    <a:pt x="385900" y="1940391"/>
                    <a:pt x="378581" y="1945097"/>
                    <a:pt x="374921" y="1948234"/>
                  </a:cubicBezTo>
                  <a:cubicBezTo>
                    <a:pt x="364465" y="1957121"/>
                    <a:pt x="359760" y="1956076"/>
                    <a:pt x="356100" y="1943528"/>
                  </a:cubicBezTo>
                  <a:cubicBezTo>
                    <a:pt x="352963" y="1932026"/>
                    <a:pt x="350872" y="1920525"/>
                    <a:pt x="347212" y="1909546"/>
                  </a:cubicBezTo>
                  <a:cubicBezTo>
                    <a:pt x="345121" y="1901704"/>
                    <a:pt x="341462" y="1894384"/>
                    <a:pt x="337802" y="1884974"/>
                  </a:cubicBezTo>
                  <a:cubicBezTo>
                    <a:pt x="333619" y="1890725"/>
                    <a:pt x="332051" y="1895430"/>
                    <a:pt x="328391" y="1897521"/>
                  </a:cubicBezTo>
                  <a:cubicBezTo>
                    <a:pt x="322118" y="1900135"/>
                    <a:pt x="315321" y="1901704"/>
                    <a:pt x="308525" y="1902226"/>
                  </a:cubicBezTo>
                  <a:cubicBezTo>
                    <a:pt x="307479" y="1902226"/>
                    <a:pt x="305388" y="1894384"/>
                    <a:pt x="304342" y="1890202"/>
                  </a:cubicBezTo>
                  <a:cubicBezTo>
                    <a:pt x="301205" y="1879746"/>
                    <a:pt x="298069" y="1869290"/>
                    <a:pt x="294409" y="1858833"/>
                  </a:cubicBezTo>
                  <a:cubicBezTo>
                    <a:pt x="291272" y="1849423"/>
                    <a:pt x="287090" y="1840535"/>
                    <a:pt x="283430" y="1831647"/>
                  </a:cubicBezTo>
                  <a:cubicBezTo>
                    <a:pt x="279770" y="1822237"/>
                    <a:pt x="278725" y="1814395"/>
                    <a:pt x="289704" y="1807598"/>
                  </a:cubicBezTo>
                  <a:cubicBezTo>
                    <a:pt x="299114" y="1801847"/>
                    <a:pt x="301728" y="1790869"/>
                    <a:pt x="298591" y="1780412"/>
                  </a:cubicBezTo>
                  <a:cubicBezTo>
                    <a:pt x="296500" y="1772047"/>
                    <a:pt x="292841" y="1762114"/>
                    <a:pt x="286567" y="1757932"/>
                  </a:cubicBezTo>
                  <a:cubicBezTo>
                    <a:pt x="272974" y="1749044"/>
                    <a:pt x="274542" y="1737542"/>
                    <a:pt x="275065" y="1724472"/>
                  </a:cubicBezTo>
                  <a:cubicBezTo>
                    <a:pt x="276111" y="1687875"/>
                    <a:pt x="269314" y="1652325"/>
                    <a:pt x="257812" y="1617296"/>
                  </a:cubicBezTo>
                  <a:cubicBezTo>
                    <a:pt x="256244" y="1613114"/>
                    <a:pt x="258335" y="1607886"/>
                    <a:pt x="258858" y="1603181"/>
                  </a:cubicBezTo>
                  <a:cubicBezTo>
                    <a:pt x="259904" y="1593247"/>
                    <a:pt x="261995" y="1583314"/>
                    <a:pt x="261995" y="1573381"/>
                  </a:cubicBezTo>
                  <a:cubicBezTo>
                    <a:pt x="261995" y="1566061"/>
                    <a:pt x="258335" y="1558742"/>
                    <a:pt x="257290" y="1551423"/>
                  </a:cubicBezTo>
                  <a:cubicBezTo>
                    <a:pt x="256244" y="1544103"/>
                    <a:pt x="257290" y="1536261"/>
                    <a:pt x="257290" y="1528942"/>
                  </a:cubicBezTo>
                  <a:cubicBezTo>
                    <a:pt x="258335" y="1528419"/>
                    <a:pt x="259904" y="1527896"/>
                    <a:pt x="260949" y="1527896"/>
                  </a:cubicBezTo>
                  <a:cubicBezTo>
                    <a:pt x="267746" y="1536261"/>
                    <a:pt x="275588" y="1543581"/>
                    <a:pt x="281862" y="1552468"/>
                  </a:cubicBezTo>
                  <a:cubicBezTo>
                    <a:pt x="302774" y="1582791"/>
                    <a:pt x="323163" y="1613114"/>
                    <a:pt x="343553" y="1643437"/>
                  </a:cubicBezTo>
                  <a:cubicBezTo>
                    <a:pt x="364465" y="1674283"/>
                    <a:pt x="387991" y="1703037"/>
                    <a:pt x="420928" y="1722381"/>
                  </a:cubicBezTo>
                  <a:cubicBezTo>
                    <a:pt x="423020" y="1723426"/>
                    <a:pt x="424588" y="1724995"/>
                    <a:pt x="425634" y="1727086"/>
                  </a:cubicBezTo>
                  <a:cubicBezTo>
                    <a:pt x="444977" y="1763160"/>
                    <a:pt x="476346" y="1788254"/>
                    <a:pt x="506146" y="1813872"/>
                  </a:cubicBezTo>
                  <a:cubicBezTo>
                    <a:pt x="532286" y="1835830"/>
                    <a:pt x="557381" y="1858833"/>
                    <a:pt x="574634" y="1889156"/>
                  </a:cubicBezTo>
                  <a:cubicBezTo>
                    <a:pt x="576725" y="1892816"/>
                    <a:pt x="581430" y="1894907"/>
                    <a:pt x="585090" y="1896998"/>
                  </a:cubicBezTo>
                  <a:cubicBezTo>
                    <a:pt x="622732" y="1918433"/>
                    <a:pt x="660897" y="1939346"/>
                    <a:pt x="698539" y="1961304"/>
                  </a:cubicBezTo>
                  <a:cubicBezTo>
                    <a:pt x="706381" y="1965486"/>
                    <a:pt x="712655" y="1969669"/>
                    <a:pt x="721543" y="1964441"/>
                  </a:cubicBezTo>
                  <a:cubicBezTo>
                    <a:pt x="723111" y="1963395"/>
                    <a:pt x="728862" y="1965486"/>
                    <a:pt x="730430" y="1967577"/>
                  </a:cubicBezTo>
                  <a:cubicBezTo>
                    <a:pt x="738272" y="1982216"/>
                    <a:pt x="750820" y="1990058"/>
                    <a:pt x="766504" y="1992149"/>
                  </a:cubicBezTo>
                  <a:cubicBezTo>
                    <a:pt x="802055" y="1997377"/>
                    <a:pt x="833946" y="2010448"/>
                    <a:pt x="865837" y="2025609"/>
                  </a:cubicBezTo>
                  <a:cubicBezTo>
                    <a:pt x="905571" y="2044953"/>
                    <a:pt x="948964" y="2050704"/>
                    <a:pt x="991834" y="2059069"/>
                  </a:cubicBezTo>
                  <a:cubicBezTo>
                    <a:pt x="1056662" y="2071616"/>
                    <a:pt x="1122013" y="2079458"/>
                    <a:pt x="1188410" y="2077890"/>
                  </a:cubicBezTo>
                  <a:cubicBezTo>
                    <a:pt x="1237031" y="2076844"/>
                    <a:pt x="1285129" y="2073184"/>
                    <a:pt x="1333750" y="2069002"/>
                  </a:cubicBezTo>
                  <a:cubicBezTo>
                    <a:pt x="1348911" y="2067434"/>
                    <a:pt x="1363550" y="2061683"/>
                    <a:pt x="1377666" y="2055409"/>
                  </a:cubicBezTo>
                  <a:cubicBezTo>
                    <a:pt x="1397533" y="2045998"/>
                    <a:pt x="1416876" y="2039202"/>
                    <a:pt x="1439357" y="2039725"/>
                  </a:cubicBezTo>
                  <a:cubicBezTo>
                    <a:pt x="1448768" y="2039725"/>
                    <a:pt x="1460269" y="2030837"/>
                    <a:pt x="1467589" y="2022995"/>
                  </a:cubicBezTo>
                  <a:cubicBezTo>
                    <a:pt x="1475954" y="2014107"/>
                    <a:pt x="1484318" y="2010970"/>
                    <a:pt x="1496343" y="2010970"/>
                  </a:cubicBezTo>
                  <a:cubicBezTo>
                    <a:pt x="1527712" y="2010448"/>
                    <a:pt x="1556989" y="2001037"/>
                    <a:pt x="1584175" y="1986398"/>
                  </a:cubicBezTo>
                  <a:cubicBezTo>
                    <a:pt x="1617112" y="1968623"/>
                    <a:pt x="1650571" y="1951370"/>
                    <a:pt x="1682985" y="1933072"/>
                  </a:cubicBezTo>
                  <a:cubicBezTo>
                    <a:pt x="1689782" y="1929412"/>
                    <a:pt x="1693441" y="1920525"/>
                    <a:pt x="1698669" y="1914251"/>
                  </a:cubicBezTo>
                  <a:cubicBezTo>
                    <a:pt x="1700761" y="1911637"/>
                    <a:pt x="1702329" y="1907977"/>
                    <a:pt x="1704943" y="1906409"/>
                  </a:cubicBezTo>
                  <a:cubicBezTo>
                    <a:pt x="1741017" y="1887065"/>
                    <a:pt x="1767680" y="1856742"/>
                    <a:pt x="1795389" y="1827988"/>
                  </a:cubicBezTo>
                  <a:cubicBezTo>
                    <a:pt x="1816824" y="1806030"/>
                    <a:pt x="1839305" y="1785118"/>
                    <a:pt x="1860740" y="1763682"/>
                  </a:cubicBezTo>
                  <a:cubicBezTo>
                    <a:pt x="1862831" y="1761591"/>
                    <a:pt x="1864922" y="1759500"/>
                    <a:pt x="1866491" y="1756886"/>
                  </a:cubicBezTo>
                  <a:cubicBezTo>
                    <a:pt x="1883743" y="1727086"/>
                    <a:pt x="1900473" y="1697286"/>
                    <a:pt x="1918249" y="1667486"/>
                  </a:cubicBezTo>
                  <a:cubicBezTo>
                    <a:pt x="1938115" y="1634026"/>
                    <a:pt x="1954845" y="1599521"/>
                    <a:pt x="1960073" y="1560310"/>
                  </a:cubicBezTo>
                  <a:cubicBezTo>
                    <a:pt x="1963210" y="1536784"/>
                    <a:pt x="1960073" y="1514303"/>
                    <a:pt x="1953800" y="1491823"/>
                  </a:cubicBezTo>
                  <a:cubicBezTo>
                    <a:pt x="1943866" y="1457317"/>
                    <a:pt x="1941775" y="1422812"/>
                    <a:pt x="1951708" y="1387784"/>
                  </a:cubicBezTo>
                  <a:cubicBezTo>
                    <a:pt x="1953800" y="1380465"/>
                    <a:pt x="1954322" y="1372623"/>
                    <a:pt x="1954845" y="1365303"/>
                  </a:cubicBezTo>
                  <a:cubicBezTo>
                    <a:pt x="1956936" y="1330798"/>
                    <a:pt x="1963210" y="1297861"/>
                    <a:pt x="1980463" y="1267538"/>
                  </a:cubicBezTo>
                  <a:cubicBezTo>
                    <a:pt x="1989350" y="1251854"/>
                    <a:pt x="1990396" y="1234602"/>
                    <a:pt x="1983599" y="1218394"/>
                  </a:cubicBezTo>
                  <a:cubicBezTo>
                    <a:pt x="1975235" y="1198005"/>
                    <a:pt x="1965301" y="1177615"/>
                    <a:pt x="1954845" y="1158272"/>
                  </a:cubicBezTo>
                  <a:cubicBezTo>
                    <a:pt x="1941252" y="1132654"/>
                    <a:pt x="1927136" y="1107036"/>
                    <a:pt x="1912498" y="1081942"/>
                  </a:cubicBezTo>
                  <a:cubicBezTo>
                    <a:pt x="1908315" y="1075145"/>
                    <a:pt x="1901519" y="1069394"/>
                    <a:pt x="1896291" y="1063121"/>
                  </a:cubicBezTo>
                  <a:cubicBezTo>
                    <a:pt x="1857603" y="1015545"/>
                    <a:pt x="1820484" y="966924"/>
                    <a:pt x="1780750" y="919871"/>
                  </a:cubicBezTo>
                  <a:cubicBezTo>
                    <a:pt x="1754087" y="888503"/>
                    <a:pt x="1724810" y="859226"/>
                    <a:pt x="1697101" y="828380"/>
                  </a:cubicBezTo>
                  <a:cubicBezTo>
                    <a:pt x="1694487" y="825243"/>
                    <a:pt x="1693964" y="820538"/>
                    <a:pt x="1692396" y="816356"/>
                  </a:cubicBezTo>
                  <a:cubicBezTo>
                    <a:pt x="1690827" y="813219"/>
                    <a:pt x="1690305" y="808513"/>
                    <a:pt x="1687691" y="807468"/>
                  </a:cubicBezTo>
                  <a:cubicBezTo>
                    <a:pt x="1681417" y="803808"/>
                    <a:pt x="1674620" y="802240"/>
                    <a:pt x="1667824" y="799626"/>
                  </a:cubicBezTo>
                  <a:cubicBezTo>
                    <a:pt x="1654754" y="794398"/>
                    <a:pt x="1644298" y="786033"/>
                    <a:pt x="1641161" y="770871"/>
                  </a:cubicBezTo>
                  <a:cubicBezTo>
                    <a:pt x="1640638" y="767734"/>
                    <a:pt x="1636455" y="764075"/>
                    <a:pt x="1633319" y="761984"/>
                  </a:cubicBezTo>
                  <a:cubicBezTo>
                    <a:pt x="1612929" y="748913"/>
                    <a:pt x="1592017" y="736366"/>
                    <a:pt x="1571627" y="723296"/>
                  </a:cubicBezTo>
                  <a:cubicBezTo>
                    <a:pt x="1549147" y="709180"/>
                    <a:pt x="1528234" y="692973"/>
                    <a:pt x="1512550" y="668401"/>
                  </a:cubicBezTo>
                  <a:cubicBezTo>
                    <a:pt x="1528757" y="671538"/>
                    <a:pt x="1545487" y="674152"/>
                    <a:pt x="1561171" y="678334"/>
                  </a:cubicBezTo>
                  <a:cubicBezTo>
                    <a:pt x="1625999" y="695587"/>
                    <a:pt x="1680894" y="729570"/>
                    <a:pt x="1730038" y="775054"/>
                  </a:cubicBezTo>
                  <a:cubicBezTo>
                    <a:pt x="1734743" y="779236"/>
                    <a:pt x="1741540" y="781327"/>
                    <a:pt x="1747291" y="783941"/>
                  </a:cubicBezTo>
                  <a:cubicBezTo>
                    <a:pt x="1752519" y="786556"/>
                    <a:pt x="1758270" y="787601"/>
                    <a:pt x="1762452" y="791261"/>
                  </a:cubicBezTo>
                  <a:cubicBezTo>
                    <a:pt x="1789115" y="814264"/>
                    <a:pt x="1815256" y="838313"/>
                    <a:pt x="1841396" y="861840"/>
                  </a:cubicBezTo>
                  <a:cubicBezTo>
                    <a:pt x="1863877" y="882229"/>
                    <a:pt x="1882698" y="905756"/>
                    <a:pt x="1899428" y="931373"/>
                  </a:cubicBezTo>
                  <a:cubicBezTo>
                    <a:pt x="1915635" y="956991"/>
                    <a:pt x="1934978" y="981040"/>
                    <a:pt x="1953800" y="1005089"/>
                  </a:cubicBezTo>
                  <a:cubicBezTo>
                    <a:pt x="1958505" y="1011363"/>
                    <a:pt x="1965824" y="1016068"/>
                    <a:pt x="1974189" y="1023387"/>
                  </a:cubicBezTo>
                  <a:cubicBezTo>
                    <a:pt x="1976280" y="1015022"/>
                    <a:pt x="1979417" y="1009271"/>
                    <a:pt x="1979417" y="1003521"/>
                  </a:cubicBezTo>
                  <a:cubicBezTo>
                    <a:pt x="1979417" y="984177"/>
                    <a:pt x="1976280" y="966924"/>
                    <a:pt x="1956936" y="955422"/>
                  </a:cubicBezTo>
                  <a:cubicBezTo>
                    <a:pt x="1926614" y="937124"/>
                    <a:pt x="1905178" y="909415"/>
                    <a:pt x="1884789" y="880661"/>
                  </a:cubicBezTo>
                  <a:cubicBezTo>
                    <a:pt x="1871196" y="862363"/>
                    <a:pt x="1854989" y="845633"/>
                    <a:pt x="1840350" y="827857"/>
                  </a:cubicBezTo>
                  <a:cubicBezTo>
                    <a:pt x="1833554" y="819492"/>
                    <a:pt x="1827803" y="810605"/>
                    <a:pt x="1821007" y="802240"/>
                  </a:cubicBezTo>
                  <a:cubicBezTo>
                    <a:pt x="1810550" y="788647"/>
                    <a:pt x="1798003" y="778191"/>
                    <a:pt x="1782319" y="771917"/>
                  </a:cubicBezTo>
                  <a:cubicBezTo>
                    <a:pt x="1761406" y="763552"/>
                    <a:pt x="1745199" y="749436"/>
                    <a:pt x="1734743" y="729570"/>
                  </a:cubicBezTo>
                  <a:cubicBezTo>
                    <a:pt x="1718013" y="698201"/>
                    <a:pt x="1693441" y="675198"/>
                    <a:pt x="1664687" y="654808"/>
                  </a:cubicBezTo>
                  <a:cubicBezTo>
                    <a:pt x="1646389" y="642261"/>
                    <a:pt x="1629136" y="627622"/>
                    <a:pt x="1612406" y="612983"/>
                  </a:cubicBezTo>
                  <a:cubicBezTo>
                    <a:pt x="1605610" y="607233"/>
                    <a:pt x="1600382" y="598868"/>
                    <a:pt x="1597245" y="590503"/>
                  </a:cubicBezTo>
                  <a:cubicBezTo>
                    <a:pt x="1591494" y="575864"/>
                    <a:pt x="1583129" y="564885"/>
                    <a:pt x="1571105" y="555998"/>
                  </a:cubicBezTo>
                  <a:cubicBezTo>
                    <a:pt x="1562740" y="549724"/>
                    <a:pt x="1555420" y="542927"/>
                    <a:pt x="1547578" y="536131"/>
                  </a:cubicBezTo>
                  <a:cubicBezTo>
                    <a:pt x="1540782" y="530380"/>
                    <a:pt x="1537645" y="523583"/>
                    <a:pt x="1546010" y="515741"/>
                  </a:cubicBezTo>
                  <a:cubicBezTo>
                    <a:pt x="1547055" y="514696"/>
                    <a:pt x="1547055" y="512604"/>
                    <a:pt x="1548101" y="509990"/>
                  </a:cubicBezTo>
                  <a:cubicBezTo>
                    <a:pt x="1536599" y="509468"/>
                    <a:pt x="1524575" y="509468"/>
                    <a:pt x="1522483" y="495352"/>
                  </a:cubicBezTo>
                  <a:cubicBezTo>
                    <a:pt x="1523006" y="493783"/>
                    <a:pt x="1524052" y="492738"/>
                    <a:pt x="1524575" y="491169"/>
                  </a:cubicBezTo>
                  <a:cubicBezTo>
                    <a:pt x="1534508" y="496397"/>
                    <a:pt x="1546010" y="499534"/>
                    <a:pt x="1553329" y="506854"/>
                  </a:cubicBezTo>
                  <a:cubicBezTo>
                    <a:pt x="1580515" y="532994"/>
                    <a:pt x="1612406" y="549201"/>
                    <a:pt x="1647957" y="561226"/>
                  </a:cubicBezTo>
                  <a:cubicBezTo>
                    <a:pt x="1669392" y="568545"/>
                    <a:pt x="1689782" y="579524"/>
                    <a:pt x="1703898" y="598345"/>
                  </a:cubicBezTo>
                  <a:cubicBezTo>
                    <a:pt x="1705989" y="600959"/>
                    <a:pt x="1709126" y="602527"/>
                    <a:pt x="1712262" y="603573"/>
                  </a:cubicBezTo>
                  <a:cubicBezTo>
                    <a:pt x="1738403" y="612983"/>
                    <a:pt x="1760884" y="627099"/>
                    <a:pt x="1778659" y="649580"/>
                  </a:cubicBezTo>
                  <a:cubicBezTo>
                    <a:pt x="1782319" y="653762"/>
                    <a:pt x="1789638" y="654808"/>
                    <a:pt x="1795389" y="657945"/>
                  </a:cubicBezTo>
                  <a:cubicBezTo>
                    <a:pt x="1799049" y="660036"/>
                    <a:pt x="1802185" y="662650"/>
                    <a:pt x="1805322" y="665787"/>
                  </a:cubicBezTo>
                  <a:cubicBezTo>
                    <a:pt x="1816824" y="677289"/>
                    <a:pt x="1828326" y="689313"/>
                    <a:pt x="1839827" y="700815"/>
                  </a:cubicBezTo>
                  <a:cubicBezTo>
                    <a:pt x="1841396" y="699770"/>
                    <a:pt x="1842964" y="698724"/>
                    <a:pt x="1844533" y="697678"/>
                  </a:cubicBezTo>
                  <a:cubicBezTo>
                    <a:pt x="1841396" y="690882"/>
                    <a:pt x="1838782" y="684085"/>
                    <a:pt x="1835645" y="677289"/>
                  </a:cubicBezTo>
                  <a:cubicBezTo>
                    <a:pt x="1815256" y="634419"/>
                    <a:pt x="1794343" y="591548"/>
                    <a:pt x="1774477" y="548155"/>
                  </a:cubicBezTo>
                  <a:cubicBezTo>
                    <a:pt x="1766112" y="529857"/>
                    <a:pt x="1758792" y="511036"/>
                    <a:pt x="1751473" y="492738"/>
                  </a:cubicBezTo>
                  <a:cubicBezTo>
                    <a:pt x="1723241" y="421113"/>
                    <a:pt x="1674098" y="368832"/>
                    <a:pt x="1602996" y="337464"/>
                  </a:cubicBezTo>
                  <a:cubicBezTo>
                    <a:pt x="1572673" y="323871"/>
                    <a:pt x="1542350" y="311846"/>
                    <a:pt x="1512027" y="298776"/>
                  </a:cubicBezTo>
                  <a:cubicBezTo>
                    <a:pt x="1452427" y="273682"/>
                    <a:pt x="1392304" y="249110"/>
                    <a:pt x="1333750" y="222446"/>
                  </a:cubicBezTo>
                  <a:cubicBezTo>
                    <a:pt x="1294539" y="204671"/>
                    <a:pt x="1255852" y="187418"/>
                    <a:pt x="1214027" y="178008"/>
                  </a:cubicBezTo>
                  <a:cubicBezTo>
                    <a:pt x="1193638" y="173302"/>
                    <a:pt x="1174294" y="165983"/>
                    <a:pt x="1158087" y="151867"/>
                  </a:cubicBezTo>
                  <a:cubicBezTo>
                    <a:pt x="1155473" y="149776"/>
                    <a:pt x="1151290" y="148731"/>
                    <a:pt x="1147631" y="147685"/>
                  </a:cubicBezTo>
                  <a:cubicBezTo>
                    <a:pt x="1131946" y="144025"/>
                    <a:pt x="1115739" y="140888"/>
                    <a:pt x="1100055" y="136706"/>
                  </a:cubicBezTo>
                  <a:cubicBezTo>
                    <a:pt x="1096395" y="135660"/>
                    <a:pt x="1092736" y="133046"/>
                    <a:pt x="1090645" y="129909"/>
                  </a:cubicBezTo>
                  <a:cubicBezTo>
                    <a:pt x="1084894" y="122590"/>
                    <a:pt x="1078620" y="118931"/>
                    <a:pt x="1068687" y="118408"/>
                  </a:cubicBezTo>
                  <a:cubicBezTo>
                    <a:pt x="934848" y="111611"/>
                    <a:pt x="805192" y="133569"/>
                    <a:pt x="680241" y="181145"/>
                  </a:cubicBezTo>
                  <a:cubicBezTo>
                    <a:pt x="606525" y="209376"/>
                    <a:pt x="537514" y="245973"/>
                    <a:pt x="474255" y="292503"/>
                  </a:cubicBezTo>
                  <a:cubicBezTo>
                    <a:pt x="469549" y="295639"/>
                    <a:pt x="465367" y="299822"/>
                    <a:pt x="462753" y="304527"/>
                  </a:cubicBezTo>
                  <a:cubicBezTo>
                    <a:pt x="457525" y="312892"/>
                    <a:pt x="452820" y="320734"/>
                    <a:pt x="441318" y="320211"/>
                  </a:cubicBezTo>
                  <a:cubicBezTo>
                    <a:pt x="439227" y="320211"/>
                    <a:pt x="437135" y="322825"/>
                    <a:pt x="435567" y="324917"/>
                  </a:cubicBezTo>
                  <a:cubicBezTo>
                    <a:pt x="418837" y="357331"/>
                    <a:pt x="392174" y="381380"/>
                    <a:pt x="368648" y="407520"/>
                  </a:cubicBezTo>
                  <a:cubicBezTo>
                    <a:pt x="352963" y="424773"/>
                    <a:pt x="338848" y="444117"/>
                    <a:pt x="324209" y="461892"/>
                  </a:cubicBezTo>
                  <a:cubicBezTo>
                    <a:pt x="316890" y="470780"/>
                    <a:pt x="318458" y="479145"/>
                    <a:pt x="324732" y="488033"/>
                  </a:cubicBezTo>
                  <a:cubicBezTo>
                    <a:pt x="324732" y="488555"/>
                    <a:pt x="325255" y="488555"/>
                    <a:pt x="325255" y="489078"/>
                  </a:cubicBezTo>
                  <a:cubicBezTo>
                    <a:pt x="340939" y="507899"/>
                    <a:pt x="335711" y="516787"/>
                    <a:pt x="312184" y="527766"/>
                  </a:cubicBezTo>
                  <a:cubicBezTo>
                    <a:pt x="306433" y="530380"/>
                    <a:pt x="299114" y="531426"/>
                    <a:pt x="292318" y="531948"/>
                  </a:cubicBezTo>
                  <a:cubicBezTo>
                    <a:pt x="286044" y="532471"/>
                    <a:pt x="279770" y="531948"/>
                    <a:pt x="272974" y="531948"/>
                  </a:cubicBezTo>
                  <a:cubicBezTo>
                    <a:pt x="271928" y="539790"/>
                    <a:pt x="270883" y="547633"/>
                    <a:pt x="269314" y="555475"/>
                  </a:cubicBezTo>
                  <a:cubicBezTo>
                    <a:pt x="265132" y="573773"/>
                    <a:pt x="258335" y="590503"/>
                    <a:pt x="243697" y="604096"/>
                  </a:cubicBezTo>
                  <a:cubicBezTo>
                    <a:pt x="241605" y="606187"/>
                    <a:pt x="239514" y="610369"/>
                    <a:pt x="240037" y="613506"/>
                  </a:cubicBezTo>
                  <a:cubicBezTo>
                    <a:pt x="241605" y="635987"/>
                    <a:pt x="234809" y="655854"/>
                    <a:pt x="225398" y="675720"/>
                  </a:cubicBezTo>
                  <a:cubicBezTo>
                    <a:pt x="222262" y="681994"/>
                    <a:pt x="219647" y="688268"/>
                    <a:pt x="215988" y="694019"/>
                  </a:cubicBezTo>
                  <a:cubicBezTo>
                    <a:pt x="198735" y="722773"/>
                    <a:pt x="191939" y="754141"/>
                    <a:pt x="189847" y="787078"/>
                  </a:cubicBezTo>
                  <a:cubicBezTo>
                    <a:pt x="187233" y="823675"/>
                    <a:pt x="184097" y="860271"/>
                    <a:pt x="171026" y="895299"/>
                  </a:cubicBezTo>
                  <a:cubicBezTo>
                    <a:pt x="168935" y="901573"/>
                    <a:pt x="164230" y="907847"/>
                    <a:pt x="159525" y="912552"/>
                  </a:cubicBezTo>
                  <a:cubicBezTo>
                    <a:pt x="151683" y="920917"/>
                    <a:pt x="151160" y="926145"/>
                    <a:pt x="161093" y="931373"/>
                  </a:cubicBezTo>
                  <a:cubicBezTo>
                    <a:pt x="168412" y="935556"/>
                    <a:pt x="170504" y="940261"/>
                    <a:pt x="168935" y="948103"/>
                  </a:cubicBezTo>
                  <a:cubicBezTo>
                    <a:pt x="161616" y="987836"/>
                    <a:pt x="163707" y="1027047"/>
                    <a:pt x="167890" y="1066780"/>
                  </a:cubicBezTo>
                  <a:cubicBezTo>
                    <a:pt x="169981" y="1088738"/>
                    <a:pt x="171549" y="1110696"/>
                    <a:pt x="173118" y="1132654"/>
                  </a:cubicBezTo>
                  <a:cubicBezTo>
                    <a:pt x="173118" y="1136314"/>
                    <a:pt x="172595" y="1141542"/>
                    <a:pt x="169981" y="1143633"/>
                  </a:cubicBezTo>
                  <a:cubicBezTo>
                    <a:pt x="155342" y="1156180"/>
                    <a:pt x="153774" y="1172387"/>
                    <a:pt x="156388" y="1189117"/>
                  </a:cubicBezTo>
                  <a:cubicBezTo>
                    <a:pt x="159525" y="1208461"/>
                    <a:pt x="164230" y="1227805"/>
                    <a:pt x="167367" y="1247149"/>
                  </a:cubicBezTo>
                  <a:cubicBezTo>
                    <a:pt x="168935" y="1258651"/>
                    <a:pt x="168412" y="1270675"/>
                    <a:pt x="168935" y="1282177"/>
                  </a:cubicBezTo>
                  <a:cubicBezTo>
                    <a:pt x="172072" y="1290542"/>
                    <a:pt x="172595" y="1297338"/>
                    <a:pt x="173118" y="1305181"/>
                  </a:cubicBezTo>
                  <a:close/>
                  <a:moveTo>
                    <a:pt x="604434" y="1950325"/>
                  </a:moveTo>
                  <a:cubicBezTo>
                    <a:pt x="602342" y="1943005"/>
                    <a:pt x="601297" y="1937777"/>
                    <a:pt x="599728" y="1933072"/>
                  </a:cubicBezTo>
                  <a:cubicBezTo>
                    <a:pt x="598160" y="1929412"/>
                    <a:pt x="593978" y="1926798"/>
                    <a:pt x="592932" y="1923139"/>
                  </a:cubicBezTo>
                  <a:cubicBezTo>
                    <a:pt x="588749" y="1911637"/>
                    <a:pt x="583521" y="1908500"/>
                    <a:pt x="569406" y="1910591"/>
                  </a:cubicBezTo>
                  <a:cubicBezTo>
                    <a:pt x="574634" y="1921048"/>
                    <a:pt x="579862" y="1931504"/>
                    <a:pt x="586135" y="1943005"/>
                  </a:cubicBezTo>
                  <a:cubicBezTo>
                    <a:pt x="589272" y="1944574"/>
                    <a:pt x="595023" y="1946665"/>
                    <a:pt x="604434" y="1950325"/>
                  </a:cubicBezTo>
                  <a:close/>
                  <a:moveTo>
                    <a:pt x="302774" y="1825897"/>
                  </a:moveTo>
                  <a:cubicBezTo>
                    <a:pt x="304865" y="1843672"/>
                    <a:pt x="309048" y="1852037"/>
                    <a:pt x="314798" y="1850469"/>
                  </a:cubicBezTo>
                  <a:cubicBezTo>
                    <a:pt x="320026" y="1848900"/>
                    <a:pt x="325777" y="1844718"/>
                    <a:pt x="328914" y="1840535"/>
                  </a:cubicBezTo>
                  <a:cubicBezTo>
                    <a:pt x="331528" y="1836875"/>
                    <a:pt x="330483" y="1831125"/>
                    <a:pt x="331528" y="1826419"/>
                  </a:cubicBezTo>
                  <a:cubicBezTo>
                    <a:pt x="321072" y="1825897"/>
                    <a:pt x="312184" y="1825897"/>
                    <a:pt x="302774" y="1825897"/>
                  </a:cubicBezTo>
                  <a:close/>
                  <a:moveTo>
                    <a:pt x="916550" y="2147423"/>
                  </a:moveTo>
                  <a:cubicBezTo>
                    <a:pt x="931188" y="2144286"/>
                    <a:pt x="937985" y="2138535"/>
                    <a:pt x="933802" y="2131216"/>
                  </a:cubicBezTo>
                  <a:cubicBezTo>
                    <a:pt x="931188" y="2126511"/>
                    <a:pt x="923869" y="2121806"/>
                    <a:pt x="918118" y="2121806"/>
                  </a:cubicBezTo>
                  <a:cubicBezTo>
                    <a:pt x="911322" y="2121806"/>
                    <a:pt x="910799" y="2133307"/>
                    <a:pt x="916550" y="2147423"/>
                  </a:cubicBezTo>
                  <a:close/>
                  <a:moveTo>
                    <a:pt x="980332" y="2151083"/>
                  </a:moveTo>
                  <a:cubicBezTo>
                    <a:pt x="985560" y="2145332"/>
                    <a:pt x="988697" y="2141672"/>
                    <a:pt x="991834" y="2138013"/>
                  </a:cubicBezTo>
                  <a:cubicBezTo>
                    <a:pt x="991311" y="2136967"/>
                    <a:pt x="990266" y="2135921"/>
                    <a:pt x="989743" y="2134876"/>
                  </a:cubicBezTo>
                  <a:cubicBezTo>
                    <a:pt x="985037" y="2134353"/>
                    <a:pt x="980855" y="2134353"/>
                    <a:pt x="975104" y="2133830"/>
                  </a:cubicBezTo>
                  <a:cubicBezTo>
                    <a:pt x="977195" y="2139581"/>
                    <a:pt x="978241" y="2143241"/>
                    <a:pt x="980332" y="215108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8476836-935E-4FE5-83DA-F398B23C5711}"/>
                </a:ext>
              </a:extLst>
            </p:cNvPr>
            <p:cNvSpPr/>
            <p:nvPr/>
          </p:nvSpPr>
          <p:spPr>
            <a:xfrm>
              <a:off x="6061426" y="546199"/>
              <a:ext cx="172526" cy="172526"/>
            </a:xfrm>
            <a:custGeom>
              <a:avLst/>
              <a:gdLst>
                <a:gd name="connsiteX0" fmla="*/ 0 w 172526"/>
                <a:gd name="connsiteY0" fmla="*/ 85223 h 172526"/>
                <a:gd name="connsiteX1" fmla="*/ 89923 w 172526"/>
                <a:gd name="connsiteY1" fmla="*/ 6 h 172526"/>
                <a:gd name="connsiteX2" fmla="*/ 176709 w 172526"/>
                <a:gd name="connsiteY2" fmla="*/ 82086 h 172526"/>
                <a:gd name="connsiteX3" fmla="*/ 174095 w 172526"/>
                <a:gd name="connsiteY3" fmla="*/ 97771 h 172526"/>
                <a:gd name="connsiteX4" fmla="*/ 93583 w 172526"/>
                <a:gd name="connsiteY4" fmla="*/ 170964 h 172526"/>
                <a:gd name="connsiteX5" fmla="*/ 0 w 172526"/>
                <a:gd name="connsiteY5" fmla="*/ 85223 h 17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26" h="172526">
                  <a:moveTo>
                    <a:pt x="0" y="85223"/>
                  </a:moveTo>
                  <a:cubicBezTo>
                    <a:pt x="0" y="39216"/>
                    <a:pt x="40256" y="528"/>
                    <a:pt x="89923" y="6"/>
                  </a:cubicBezTo>
                  <a:cubicBezTo>
                    <a:pt x="137498" y="-517"/>
                    <a:pt x="176186" y="35557"/>
                    <a:pt x="176709" y="82086"/>
                  </a:cubicBezTo>
                  <a:cubicBezTo>
                    <a:pt x="176709" y="87314"/>
                    <a:pt x="175663" y="92543"/>
                    <a:pt x="174095" y="97771"/>
                  </a:cubicBezTo>
                  <a:cubicBezTo>
                    <a:pt x="160502" y="136981"/>
                    <a:pt x="134362" y="163644"/>
                    <a:pt x="93583" y="170964"/>
                  </a:cubicBezTo>
                  <a:cubicBezTo>
                    <a:pt x="40256" y="181420"/>
                    <a:pt x="0" y="143778"/>
                    <a:pt x="0" y="8522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2CA07A-B008-4E66-B350-99AADBE1606A}"/>
                </a:ext>
              </a:extLst>
            </p:cNvPr>
            <p:cNvSpPr/>
            <p:nvPr/>
          </p:nvSpPr>
          <p:spPr>
            <a:xfrm>
              <a:off x="6173306" y="2608063"/>
              <a:ext cx="381649" cy="271860"/>
            </a:xfrm>
            <a:custGeom>
              <a:avLst/>
              <a:gdLst>
                <a:gd name="connsiteX0" fmla="*/ 380081 w 381649"/>
                <a:gd name="connsiteY0" fmla="*/ 271953 h 271859"/>
                <a:gd name="connsiteX1" fmla="*/ 330414 w 381649"/>
                <a:gd name="connsiteY1" fmla="*/ 254178 h 271859"/>
                <a:gd name="connsiteX2" fmla="*/ 227944 w 381649"/>
                <a:gd name="connsiteY2" fmla="*/ 198237 h 271859"/>
                <a:gd name="connsiteX3" fmla="*/ 162070 w 381649"/>
                <a:gd name="connsiteY3" fmla="*/ 157981 h 271859"/>
                <a:gd name="connsiteX4" fmla="*/ 127042 w 381649"/>
                <a:gd name="connsiteY4" fmla="*/ 126090 h 271859"/>
                <a:gd name="connsiteX5" fmla="*/ 85218 w 381649"/>
                <a:gd name="connsiteY5" fmla="*/ 96813 h 271859"/>
                <a:gd name="connsiteX6" fmla="*/ 69533 w 381649"/>
                <a:gd name="connsiteY6" fmla="*/ 86357 h 271859"/>
                <a:gd name="connsiteX7" fmla="*/ 0 w 381649"/>
                <a:gd name="connsiteY7" fmla="*/ 93 h 271859"/>
                <a:gd name="connsiteX8" fmla="*/ 45484 w 381649"/>
                <a:gd name="connsiteY8" fmla="*/ 18392 h 271859"/>
                <a:gd name="connsiteX9" fmla="*/ 78944 w 381649"/>
                <a:gd name="connsiteY9" fmla="*/ 53942 h 271859"/>
                <a:gd name="connsiteX10" fmla="*/ 132270 w 381649"/>
                <a:gd name="connsiteY10" fmla="*/ 93153 h 271859"/>
                <a:gd name="connsiteX11" fmla="*/ 138021 w 381649"/>
                <a:gd name="connsiteY11" fmla="*/ 96813 h 271859"/>
                <a:gd name="connsiteX12" fmla="*/ 241537 w 381649"/>
                <a:gd name="connsiteY12" fmla="*/ 175757 h 271859"/>
                <a:gd name="connsiteX13" fmla="*/ 337211 w 381649"/>
                <a:gd name="connsiteY13" fmla="*/ 236925 h 271859"/>
                <a:gd name="connsiteX14" fmla="*/ 345053 w 381649"/>
                <a:gd name="connsiteY14" fmla="*/ 241108 h 271859"/>
                <a:gd name="connsiteX15" fmla="*/ 382172 w 381649"/>
                <a:gd name="connsiteY15" fmla="*/ 269339 h 271859"/>
                <a:gd name="connsiteX16" fmla="*/ 380081 w 381649"/>
                <a:gd name="connsiteY16" fmla="*/ 271953 h 27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649" h="271859">
                  <a:moveTo>
                    <a:pt x="380081" y="271953"/>
                  </a:moveTo>
                  <a:cubicBezTo>
                    <a:pt x="363351" y="266202"/>
                    <a:pt x="346098" y="262020"/>
                    <a:pt x="330414" y="254178"/>
                  </a:cubicBezTo>
                  <a:cubicBezTo>
                    <a:pt x="295909" y="236402"/>
                    <a:pt x="261926" y="217581"/>
                    <a:pt x="227944" y="198237"/>
                  </a:cubicBezTo>
                  <a:cubicBezTo>
                    <a:pt x="205463" y="185690"/>
                    <a:pt x="183505" y="172097"/>
                    <a:pt x="162070" y="157981"/>
                  </a:cubicBezTo>
                  <a:cubicBezTo>
                    <a:pt x="149000" y="149093"/>
                    <a:pt x="138021" y="137592"/>
                    <a:pt x="127042" y="126090"/>
                  </a:cubicBezTo>
                  <a:cubicBezTo>
                    <a:pt x="115018" y="113542"/>
                    <a:pt x="102993" y="100995"/>
                    <a:pt x="85218" y="96813"/>
                  </a:cubicBezTo>
                  <a:cubicBezTo>
                    <a:pt x="79467" y="95244"/>
                    <a:pt x="73193" y="91062"/>
                    <a:pt x="69533" y="86357"/>
                  </a:cubicBezTo>
                  <a:cubicBezTo>
                    <a:pt x="45484" y="58125"/>
                    <a:pt x="21958" y="29893"/>
                    <a:pt x="0" y="93"/>
                  </a:cubicBezTo>
                  <a:cubicBezTo>
                    <a:pt x="18821" y="-952"/>
                    <a:pt x="33460" y="6890"/>
                    <a:pt x="45484" y="18392"/>
                  </a:cubicBezTo>
                  <a:cubicBezTo>
                    <a:pt x="57509" y="29371"/>
                    <a:pt x="67965" y="41918"/>
                    <a:pt x="78944" y="53942"/>
                  </a:cubicBezTo>
                  <a:cubicBezTo>
                    <a:pt x="94105" y="70672"/>
                    <a:pt x="110312" y="85834"/>
                    <a:pt x="132270" y="93153"/>
                  </a:cubicBezTo>
                  <a:cubicBezTo>
                    <a:pt x="134361" y="93676"/>
                    <a:pt x="136453" y="95244"/>
                    <a:pt x="138021" y="96813"/>
                  </a:cubicBezTo>
                  <a:cubicBezTo>
                    <a:pt x="167298" y="129750"/>
                    <a:pt x="204418" y="152753"/>
                    <a:pt x="241537" y="175757"/>
                  </a:cubicBezTo>
                  <a:cubicBezTo>
                    <a:pt x="273951" y="195623"/>
                    <a:pt x="305320" y="216536"/>
                    <a:pt x="337211" y="236925"/>
                  </a:cubicBezTo>
                  <a:cubicBezTo>
                    <a:pt x="339825" y="238494"/>
                    <a:pt x="342439" y="241108"/>
                    <a:pt x="345053" y="241108"/>
                  </a:cubicBezTo>
                  <a:cubicBezTo>
                    <a:pt x="364397" y="241630"/>
                    <a:pt x="371716" y="257314"/>
                    <a:pt x="382172" y="269339"/>
                  </a:cubicBezTo>
                  <a:cubicBezTo>
                    <a:pt x="381127" y="269862"/>
                    <a:pt x="380604" y="270908"/>
                    <a:pt x="380081" y="2719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54CD4D-6090-4A3F-AAEF-DE361E24E682}"/>
                </a:ext>
              </a:extLst>
            </p:cNvPr>
            <p:cNvSpPr/>
            <p:nvPr/>
          </p:nvSpPr>
          <p:spPr>
            <a:xfrm>
              <a:off x="5950068" y="2212624"/>
              <a:ext cx="193439" cy="355509"/>
            </a:xfrm>
            <a:custGeom>
              <a:avLst/>
              <a:gdLst>
                <a:gd name="connsiteX0" fmla="*/ 0 w 193438"/>
                <a:gd name="connsiteY0" fmla="*/ 1859 h 355509"/>
                <a:gd name="connsiteX1" fmla="*/ 17253 w 193438"/>
                <a:gd name="connsiteY1" fmla="*/ 8655 h 355509"/>
                <a:gd name="connsiteX2" fmla="*/ 31368 w 193438"/>
                <a:gd name="connsiteY2" fmla="*/ 48911 h 355509"/>
                <a:gd name="connsiteX3" fmla="*/ 32937 w 193438"/>
                <a:gd name="connsiteY3" fmla="*/ 53094 h 355509"/>
                <a:gd name="connsiteX4" fmla="*/ 105084 w 193438"/>
                <a:gd name="connsiteY4" fmla="*/ 202094 h 355509"/>
                <a:gd name="connsiteX5" fmla="*/ 165730 w 193438"/>
                <a:gd name="connsiteY5" fmla="*/ 293585 h 355509"/>
                <a:gd name="connsiteX6" fmla="*/ 167821 w 193438"/>
                <a:gd name="connsiteY6" fmla="*/ 296199 h 355509"/>
                <a:gd name="connsiteX7" fmla="*/ 195007 w 193438"/>
                <a:gd name="connsiteY7" fmla="*/ 347434 h 355509"/>
                <a:gd name="connsiteX8" fmla="*/ 195530 w 193438"/>
                <a:gd name="connsiteY8" fmla="*/ 356322 h 355509"/>
                <a:gd name="connsiteX9" fmla="*/ 182460 w 193438"/>
                <a:gd name="connsiteY9" fmla="*/ 345343 h 355509"/>
                <a:gd name="connsiteX10" fmla="*/ 133839 w 193438"/>
                <a:gd name="connsiteY10" fmla="*/ 292540 h 355509"/>
                <a:gd name="connsiteX11" fmla="*/ 118154 w 193438"/>
                <a:gd name="connsiteY11" fmla="*/ 264831 h 355509"/>
                <a:gd name="connsiteX12" fmla="*/ 64828 w 193438"/>
                <a:gd name="connsiteY12" fmla="*/ 177522 h 355509"/>
                <a:gd name="connsiteX13" fmla="*/ 36074 w 193438"/>
                <a:gd name="connsiteY13" fmla="*/ 107466 h 355509"/>
                <a:gd name="connsiteX14" fmla="*/ 34505 w 193438"/>
                <a:gd name="connsiteY14" fmla="*/ 102238 h 355509"/>
                <a:gd name="connsiteX15" fmla="*/ 0 w 193438"/>
                <a:gd name="connsiteY15" fmla="*/ 1859 h 35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438" h="355509">
                  <a:moveTo>
                    <a:pt x="0" y="1859"/>
                  </a:moveTo>
                  <a:cubicBezTo>
                    <a:pt x="9933" y="-2324"/>
                    <a:pt x="14639" y="813"/>
                    <a:pt x="17253" y="8655"/>
                  </a:cubicBezTo>
                  <a:cubicBezTo>
                    <a:pt x="21958" y="22248"/>
                    <a:pt x="26663" y="35318"/>
                    <a:pt x="31368" y="48911"/>
                  </a:cubicBezTo>
                  <a:cubicBezTo>
                    <a:pt x="31891" y="50480"/>
                    <a:pt x="32414" y="51525"/>
                    <a:pt x="32937" y="53094"/>
                  </a:cubicBezTo>
                  <a:cubicBezTo>
                    <a:pt x="56986" y="102761"/>
                    <a:pt x="81035" y="152427"/>
                    <a:pt x="105084" y="202094"/>
                  </a:cubicBezTo>
                  <a:cubicBezTo>
                    <a:pt x="121291" y="235031"/>
                    <a:pt x="139590" y="266922"/>
                    <a:pt x="165730" y="293585"/>
                  </a:cubicBezTo>
                  <a:cubicBezTo>
                    <a:pt x="166776" y="294631"/>
                    <a:pt x="167821" y="295154"/>
                    <a:pt x="167821" y="296199"/>
                  </a:cubicBezTo>
                  <a:cubicBezTo>
                    <a:pt x="169912" y="317112"/>
                    <a:pt x="186119" y="330705"/>
                    <a:pt x="195007" y="347434"/>
                  </a:cubicBezTo>
                  <a:cubicBezTo>
                    <a:pt x="196053" y="349526"/>
                    <a:pt x="196576" y="352140"/>
                    <a:pt x="195530" y="356322"/>
                  </a:cubicBezTo>
                  <a:cubicBezTo>
                    <a:pt x="191347" y="352662"/>
                    <a:pt x="186642" y="349526"/>
                    <a:pt x="182460" y="345343"/>
                  </a:cubicBezTo>
                  <a:cubicBezTo>
                    <a:pt x="166253" y="328091"/>
                    <a:pt x="149523" y="310838"/>
                    <a:pt x="133839" y="292540"/>
                  </a:cubicBezTo>
                  <a:cubicBezTo>
                    <a:pt x="127042" y="284697"/>
                    <a:pt x="123383" y="274241"/>
                    <a:pt x="118154" y="264831"/>
                  </a:cubicBezTo>
                  <a:cubicBezTo>
                    <a:pt x="100379" y="235554"/>
                    <a:pt x="80512" y="207845"/>
                    <a:pt x="64828" y="177522"/>
                  </a:cubicBezTo>
                  <a:cubicBezTo>
                    <a:pt x="52804" y="155564"/>
                    <a:pt x="45484" y="130992"/>
                    <a:pt x="36074" y="107466"/>
                  </a:cubicBezTo>
                  <a:cubicBezTo>
                    <a:pt x="35551" y="105897"/>
                    <a:pt x="35551" y="103283"/>
                    <a:pt x="34505" y="102238"/>
                  </a:cubicBezTo>
                  <a:cubicBezTo>
                    <a:pt x="12025" y="72960"/>
                    <a:pt x="14116" y="34796"/>
                    <a:pt x="0" y="1859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4FD2F9-66C3-485D-9552-02E73DB90D0A}"/>
                </a:ext>
              </a:extLst>
            </p:cNvPr>
            <p:cNvSpPr/>
            <p:nvPr/>
          </p:nvSpPr>
          <p:spPr>
            <a:xfrm>
              <a:off x="5899619" y="1952874"/>
              <a:ext cx="57509" cy="256176"/>
            </a:xfrm>
            <a:custGeom>
              <a:avLst/>
              <a:gdLst>
                <a:gd name="connsiteX0" fmla="*/ 8624 w 57508"/>
                <a:gd name="connsiteY0" fmla="*/ 204 h 256175"/>
                <a:gd name="connsiteX1" fmla="*/ 22740 w 57508"/>
                <a:gd name="connsiteY1" fmla="*/ 37324 h 256175"/>
                <a:gd name="connsiteX2" fmla="*/ 51494 w 57508"/>
                <a:gd name="connsiteY2" fmla="*/ 62941 h 256175"/>
                <a:gd name="connsiteX3" fmla="*/ 30582 w 57508"/>
                <a:gd name="connsiteY3" fmla="*/ 53008 h 256175"/>
                <a:gd name="connsiteX4" fmla="*/ 32673 w 57508"/>
                <a:gd name="connsiteY4" fmla="*/ 58759 h 256175"/>
                <a:gd name="connsiteX5" fmla="*/ 47834 w 57508"/>
                <a:gd name="connsiteY5" fmla="*/ 127247 h 256175"/>
                <a:gd name="connsiteX6" fmla="*/ 46789 w 57508"/>
                <a:gd name="connsiteY6" fmla="*/ 131429 h 256175"/>
                <a:gd name="connsiteX7" fmla="*/ 42084 w 57508"/>
                <a:gd name="connsiteY7" fmla="*/ 153387 h 256175"/>
                <a:gd name="connsiteX8" fmla="*/ 59859 w 57508"/>
                <a:gd name="connsiteY8" fmla="*/ 214555 h 256175"/>
                <a:gd name="connsiteX9" fmla="*/ 60905 w 57508"/>
                <a:gd name="connsiteY9" fmla="*/ 237036 h 256175"/>
                <a:gd name="connsiteX10" fmla="*/ 49926 w 57508"/>
                <a:gd name="connsiteY10" fmla="*/ 256380 h 256175"/>
                <a:gd name="connsiteX11" fmla="*/ 45743 w 57508"/>
                <a:gd name="connsiteY11" fmla="*/ 254812 h 256175"/>
                <a:gd name="connsiteX12" fmla="*/ 33719 w 57508"/>
                <a:gd name="connsiteY12" fmla="*/ 218215 h 256175"/>
                <a:gd name="connsiteX13" fmla="*/ 782 w 57508"/>
                <a:gd name="connsiteY13" fmla="*/ 10660 h 256175"/>
                <a:gd name="connsiteX14" fmla="*/ 8624 w 57508"/>
                <a:gd name="connsiteY14" fmla="*/ 204 h 25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508" h="256175">
                  <a:moveTo>
                    <a:pt x="8624" y="204"/>
                  </a:moveTo>
                  <a:cubicBezTo>
                    <a:pt x="3396" y="16934"/>
                    <a:pt x="16989" y="25299"/>
                    <a:pt x="22740" y="37324"/>
                  </a:cubicBezTo>
                  <a:cubicBezTo>
                    <a:pt x="44175" y="36801"/>
                    <a:pt x="49926" y="41506"/>
                    <a:pt x="51494" y="62941"/>
                  </a:cubicBezTo>
                  <a:cubicBezTo>
                    <a:pt x="44698" y="59805"/>
                    <a:pt x="38424" y="56668"/>
                    <a:pt x="30582" y="53008"/>
                  </a:cubicBezTo>
                  <a:cubicBezTo>
                    <a:pt x="32150" y="56145"/>
                    <a:pt x="32150" y="57713"/>
                    <a:pt x="32673" y="58759"/>
                  </a:cubicBezTo>
                  <a:cubicBezTo>
                    <a:pt x="50971" y="78625"/>
                    <a:pt x="49403" y="103197"/>
                    <a:pt x="47834" y="127247"/>
                  </a:cubicBezTo>
                  <a:cubicBezTo>
                    <a:pt x="47834" y="128815"/>
                    <a:pt x="47312" y="130906"/>
                    <a:pt x="46789" y="131429"/>
                  </a:cubicBezTo>
                  <a:cubicBezTo>
                    <a:pt x="32150" y="136134"/>
                    <a:pt x="39992" y="146068"/>
                    <a:pt x="42084" y="153387"/>
                  </a:cubicBezTo>
                  <a:cubicBezTo>
                    <a:pt x="47312" y="173776"/>
                    <a:pt x="54108" y="193643"/>
                    <a:pt x="59859" y="214555"/>
                  </a:cubicBezTo>
                  <a:cubicBezTo>
                    <a:pt x="61950" y="221875"/>
                    <a:pt x="62473" y="229717"/>
                    <a:pt x="60905" y="237036"/>
                  </a:cubicBezTo>
                  <a:cubicBezTo>
                    <a:pt x="59336" y="243833"/>
                    <a:pt x="53585" y="250106"/>
                    <a:pt x="49926" y="256380"/>
                  </a:cubicBezTo>
                  <a:cubicBezTo>
                    <a:pt x="48357" y="255857"/>
                    <a:pt x="47312" y="255334"/>
                    <a:pt x="45743" y="254812"/>
                  </a:cubicBezTo>
                  <a:cubicBezTo>
                    <a:pt x="41561" y="242787"/>
                    <a:pt x="37378" y="230762"/>
                    <a:pt x="33719" y="218215"/>
                  </a:cubicBezTo>
                  <a:cubicBezTo>
                    <a:pt x="13329" y="150250"/>
                    <a:pt x="2350" y="81239"/>
                    <a:pt x="782" y="10660"/>
                  </a:cubicBezTo>
                  <a:cubicBezTo>
                    <a:pt x="259" y="6478"/>
                    <a:pt x="-2878" y="-1364"/>
                    <a:pt x="8624" y="204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AA9B8-6CEA-4D1F-9588-A9B72AFF9255}"/>
                </a:ext>
              </a:extLst>
            </p:cNvPr>
            <p:cNvSpPr/>
            <p:nvPr/>
          </p:nvSpPr>
          <p:spPr>
            <a:xfrm>
              <a:off x="6571686" y="2884157"/>
              <a:ext cx="94105" cy="31368"/>
            </a:xfrm>
            <a:custGeom>
              <a:avLst/>
              <a:gdLst>
                <a:gd name="connsiteX0" fmla="*/ 523 w 94105"/>
                <a:gd name="connsiteY0" fmla="*/ 565 h 31368"/>
                <a:gd name="connsiteX1" fmla="*/ 25618 w 94105"/>
                <a:gd name="connsiteY1" fmla="*/ 1087 h 31368"/>
                <a:gd name="connsiteX2" fmla="*/ 73193 w 94105"/>
                <a:gd name="connsiteY2" fmla="*/ 15203 h 31368"/>
                <a:gd name="connsiteX3" fmla="*/ 98811 w 94105"/>
                <a:gd name="connsiteY3" fmla="*/ 33501 h 31368"/>
                <a:gd name="connsiteX4" fmla="*/ 0 w 94105"/>
                <a:gd name="connsiteY4" fmla="*/ 3701 h 31368"/>
                <a:gd name="connsiteX5" fmla="*/ 523 w 94105"/>
                <a:gd name="connsiteY5" fmla="*/ 565 h 3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5" h="31368">
                  <a:moveTo>
                    <a:pt x="523" y="565"/>
                  </a:moveTo>
                  <a:cubicBezTo>
                    <a:pt x="8888" y="565"/>
                    <a:pt x="17775" y="-1004"/>
                    <a:pt x="25618" y="1087"/>
                  </a:cubicBezTo>
                  <a:cubicBezTo>
                    <a:pt x="41825" y="4747"/>
                    <a:pt x="57509" y="10498"/>
                    <a:pt x="73193" y="15203"/>
                  </a:cubicBezTo>
                  <a:cubicBezTo>
                    <a:pt x="83126" y="18340"/>
                    <a:pt x="93582" y="21477"/>
                    <a:pt x="98811" y="33501"/>
                  </a:cubicBezTo>
                  <a:cubicBezTo>
                    <a:pt x="61691" y="32979"/>
                    <a:pt x="34505" y="7361"/>
                    <a:pt x="0" y="3701"/>
                  </a:cubicBezTo>
                  <a:cubicBezTo>
                    <a:pt x="0" y="2656"/>
                    <a:pt x="0" y="1610"/>
                    <a:pt x="523" y="56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59F96A-49D9-4DCE-A8CF-71D667773273}"/>
                </a:ext>
              </a:extLst>
            </p:cNvPr>
            <p:cNvSpPr/>
            <p:nvPr/>
          </p:nvSpPr>
          <p:spPr>
            <a:xfrm>
              <a:off x="5870740" y="1083732"/>
              <a:ext cx="36597" cy="26140"/>
            </a:xfrm>
            <a:custGeom>
              <a:avLst/>
              <a:gdLst>
                <a:gd name="connsiteX0" fmla="*/ 28093 w 36596"/>
                <a:gd name="connsiteY0" fmla="*/ 30242 h 26140"/>
                <a:gd name="connsiteX1" fmla="*/ 4044 w 36596"/>
                <a:gd name="connsiteY1" fmla="*/ 17694 h 26140"/>
                <a:gd name="connsiteX2" fmla="*/ 9272 w 36596"/>
                <a:gd name="connsiteY2" fmla="*/ 441 h 26140"/>
                <a:gd name="connsiteX3" fmla="*/ 39595 w 36596"/>
                <a:gd name="connsiteY3" fmla="*/ 17694 h 26140"/>
                <a:gd name="connsiteX4" fmla="*/ 28093 w 36596"/>
                <a:gd name="connsiteY4" fmla="*/ 30242 h 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96" h="26140">
                  <a:moveTo>
                    <a:pt x="28093" y="30242"/>
                  </a:moveTo>
                  <a:cubicBezTo>
                    <a:pt x="20251" y="26059"/>
                    <a:pt x="11363" y="22922"/>
                    <a:pt x="4044" y="17694"/>
                  </a:cubicBezTo>
                  <a:cubicBezTo>
                    <a:pt x="-3275" y="11943"/>
                    <a:pt x="-139" y="2533"/>
                    <a:pt x="9272" y="441"/>
                  </a:cubicBezTo>
                  <a:cubicBezTo>
                    <a:pt x="19728" y="-2173"/>
                    <a:pt x="35935" y="7238"/>
                    <a:pt x="39595" y="17694"/>
                  </a:cubicBezTo>
                  <a:cubicBezTo>
                    <a:pt x="41686" y="25013"/>
                    <a:pt x="38549" y="28150"/>
                    <a:pt x="28093" y="3024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1A6B2-E689-45EB-9BD1-669AF93A887F}"/>
                </a:ext>
              </a:extLst>
            </p:cNvPr>
            <p:cNvSpPr/>
            <p:nvPr/>
          </p:nvSpPr>
          <p:spPr>
            <a:xfrm>
              <a:off x="7910073" y="2400786"/>
              <a:ext cx="57509" cy="15684"/>
            </a:xfrm>
            <a:custGeom>
              <a:avLst/>
              <a:gdLst>
                <a:gd name="connsiteX0" fmla="*/ 57509 w 57508"/>
                <a:gd name="connsiteY0" fmla="*/ 3476 h 15684"/>
                <a:gd name="connsiteX1" fmla="*/ 0 w 57508"/>
                <a:gd name="connsiteY1" fmla="*/ 19160 h 15684"/>
                <a:gd name="connsiteX2" fmla="*/ 57509 w 57508"/>
                <a:gd name="connsiteY2" fmla="*/ 34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08" h="15684">
                  <a:moveTo>
                    <a:pt x="57509" y="3476"/>
                  </a:moveTo>
                  <a:cubicBezTo>
                    <a:pt x="40256" y="17591"/>
                    <a:pt x="21435" y="21251"/>
                    <a:pt x="0" y="19160"/>
                  </a:cubicBezTo>
                  <a:cubicBezTo>
                    <a:pt x="14116" y="2430"/>
                    <a:pt x="40256" y="-4889"/>
                    <a:pt x="57509" y="34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4529A-27FD-4D75-92BA-4DB6BB11CC99}"/>
                </a:ext>
              </a:extLst>
            </p:cNvPr>
            <p:cNvSpPr/>
            <p:nvPr/>
          </p:nvSpPr>
          <p:spPr>
            <a:xfrm>
              <a:off x="7425931" y="2211868"/>
              <a:ext cx="26140" cy="20912"/>
            </a:xfrm>
            <a:custGeom>
              <a:avLst/>
              <a:gdLst>
                <a:gd name="connsiteX0" fmla="*/ 19366 w 26140"/>
                <a:gd name="connsiteY0" fmla="*/ 0 h 20912"/>
                <a:gd name="connsiteX1" fmla="*/ 27208 w 26140"/>
                <a:gd name="connsiteY1" fmla="*/ 8888 h 20912"/>
                <a:gd name="connsiteX2" fmla="*/ 11524 w 26140"/>
                <a:gd name="connsiteY2" fmla="*/ 24572 h 20912"/>
                <a:gd name="connsiteX3" fmla="*/ 22 w 26140"/>
                <a:gd name="connsiteY3" fmla="*/ 14116 h 20912"/>
                <a:gd name="connsiteX4" fmla="*/ 19366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19366" y="0"/>
                  </a:moveTo>
                  <a:cubicBezTo>
                    <a:pt x="21457" y="2091"/>
                    <a:pt x="26685" y="5228"/>
                    <a:pt x="27208" y="8888"/>
                  </a:cubicBezTo>
                  <a:cubicBezTo>
                    <a:pt x="28776" y="16730"/>
                    <a:pt x="19366" y="26140"/>
                    <a:pt x="11524" y="24572"/>
                  </a:cubicBezTo>
                  <a:cubicBezTo>
                    <a:pt x="6818" y="23526"/>
                    <a:pt x="22" y="18298"/>
                    <a:pt x="22" y="14116"/>
                  </a:cubicBezTo>
                  <a:cubicBezTo>
                    <a:pt x="-501" y="4183"/>
                    <a:pt x="8387" y="2091"/>
                    <a:pt x="19366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66057B-0E33-4E9B-99FA-BF5B882737AE}"/>
                </a:ext>
              </a:extLst>
            </p:cNvPr>
            <p:cNvSpPr/>
            <p:nvPr/>
          </p:nvSpPr>
          <p:spPr>
            <a:xfrm>
              <a:off x="6536658" y="938778"/>
              <a:ext cx="41825" cy="20912"/>
            </a:xfrm>
            <a:custGeom>
              <a:avLst/>
              <a:gdLst>
                <a:gd name="connsiteX0" fmla="*/ 0 w 41824"/>
                <a:gd name="connsiteY0" fmla="*/ 21490 h 20912"/>
                <a:gd name="connsiteX1" fmla="*/ 46007 w 41824"/>
                <a:gd name="connsiteY1" fmla="*/ 55 h 20912"/>
                <a:gd name="connsiteX2" fmla="*/ 0 w 41824"/>
                <a:gd name="connsiteY2" fmla="*/ 2149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24" h="20912">
                  <a:moveTo>
                    <a:pt x="0" y="21490"/>
                  </a:moveTo>
                  <a:cubicBezTo>
                    <a:pt x="17253" y="13125"/>
                    <a:pt x="27709" y="-991"/>
                    <a:pt x="46007" y="55"/>
                  </a:cubicBezTo>
                  <a:cubicBezTo>
                    <a:pt x="42347" y="14694"/>
                    <a:pt x="25095" y="23581"/>
                    <a:pt x="0" y="2149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2DC23-0BD3-4484-BE49-BFD3FC0E160B}"/>
                </a:ext>
              </a:extLst>
            </p:cNvPr>
            <p:cNvSpPr/>
            <p:nvPr/>
          </p:nvSpPr>
          <p:spPr>
            <a:xfrm>
              <a:off x="6994091" y="2744459"/>
              <a:ext cx="20912" cy="20912"/>
            </a:xfrm>
            <a:custGeom>
              <a:avLst/>
              <a:gdLst>
                <a:gd name="connsiteX0" fmla="*/ 20936 w 20912"/>
                <a:gd name="connsiteY0" fmla="*/ 6947 h 20912"/>
                <a:gd name="connsiteX1" fmla="*/ 5774 w 20912"/>
                <a:gd name="connsiteY1" fmla="*/ 24723 h 20912"/>
                <a:gd name="connsiteX2" fmla="*/ 23 w 20912"/>
                <a:gd name="connsiteY2" fmla="*/ 18972 h 20912"/>
                <a:gd name="connsiteX3" fmla="*/ 14139 w 20912"/>
                <a:gd name="connsiteY3" fmla="*/ 151 h 20912"/>
                <a:gd name="connsiteX4" fmla="*/ 20936 w 20912"/>
                <a:gd name="connsiteY4" fmla="*/ 6947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" h="20912">
                  <a:moveTo>
                    <a:pt x="20936" y="6947"/>
                  </a:moveTo>
                  <a:cubicBezTo>
                    <a:pt x="20413" y="18449"/>
                    <a:pt x="13094" y="25768"/>
                    <a:pt x="5774" y="24723"/>
                  </a:cubicBezTo>
                  <a:cubicBezTo>
                    <a:pt x="3683" y="24200"/>
                    <a:pt x="23" y="21063"/>
                    <a:pt x="23" y="18972"/>
                  </a:cubicBezTo>
                  <a:cubicBezTo>
                    <a:pt x="-499" y="9561"/>
                    <a:pt x="7865" y="-1418"/>
                    <a:pt x="14139" y="151"/>
                  </a:cubicBezTo>
                  <a:cubicBezTo>
                    <a:pt x="17276" y="1196"/>
                    <a:pt x="19367" y="5901"/>
                    <a:pt x="20936" y="6947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B4C167-F096-4635-9C5E-A2EBEA366E49}"/>
                </a:ext>
              </a:extLst>
            </p:cNvPr>
            <p:cNvSpPr/>
            <p:nvPr/>
          </p:nvSpPr>
          <p:spPr>
            <a:xfrm>
              <a:off x="7677423" y="2035682"/>
              <a:ext cx="15684" cy="15684"/>
            </a:xfrm>
            <a:custGeom>
              <a:avLst/>
              <a:gdLst>
                <a:gd name="connsiteX0" fmla="*/ 19344 w 15684"/>
                <a:gd name="connsiteY0" fmla="*/ 0 h 15684"/>
                <a:gd name="connsiteX1" fmla="*/ 18821 w 15684"/>
                <a:gd name="connsiteY1" fmla="*/ 17775 h 15684"/>
                <a:gd name="connsiteX2" fmla="*/ 10456 w 15684"/>
                <a:gd name="connsiteY2" fmla="*/ 20389 h 15684"/>
                <a:gd name="connsiteX3" fmla="*/ 0 w 15684"/>
                <a:gd name="connsiteY3" fmla="*/ 9933 h 15684"/>
                <a:gd name="connsiteX4" fmla="*/ 19344 w 15684"/>
                <a:gd name="connsiteY4" fmla="*/ 0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19344" y="0"/>
                  </a:moveTo>
                  <a:cubicBezTo>
                    <a:pt x="19344" y="7842"/>
                    <a:pt x="19867" y="13070"/>
                    <a:pt x="18821" y="17775"/>
                  </a:cubicBezTo>
                  <a:cubicBezTo>
                    <a:pt x="18298" y="19344"/>
                    <a:pt x="12547" y="21435"/>
                    <a:pt x="10456" y="20389"/>
                  </a:cubicBezTo>
                  <a:cubicBezTo>
                    <a:pt x="6796" y="18298"/>
                    <a:pt x="4182" y="14639"/>
                    <a:pt x="0" y="9933"/>
                  </a:cubicBezTo>
                  <a:cubicBezTo>
                    <a:pt x="6796" y="6274"/>
                    <a:pt x="12025" y="3660"/>
                    <a:pt x="19344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73284B-D3B0-4C54-ADD2-85B65DA7A382}"/>
                </a:ext>
              </a:extLst>
            </p:cNvPr>
            <p:cNvSpPr/>
            <p:nvPr/>
          </p:nvSpPr>
          <p:spPr>
            <a:xfrm>
              <a:off x="7769387" y="2151223"/>
              <a:ext cx="10456" cy="15684"/>
            </a:xfrm>
            <a:custGeom>
              <a:avLst/>
              <a:gdLst>
                <a:gd name="connsiteX0" fmla="*/ 13643 w 10456"/>
                <a:gd name="connsiteY0" fmla="*/ 17253 h 15684"/>
                <a:gd name="connsiteX1" fmla="*/ 51 w 10456"/>
                <a:gd name="connsiteY1" fmla="*/ 7319 h 15684"/>
                <a:gd name="connsiteX2" fmla="*/ 5279 w 10456"/>
                <a:gd name="connsiteY2" fmla="*/ 0 h 15684"/>
                <a:gd name="connsiteX3" fmla="*/ 13643 w 10456"/>
                <a:gd name="connsiteY3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6" h="15684">
                  <a:moveTo>
                    <a:pt x="13643" y="17253"/>
                  </a:moveTo>
                  <a:cubicBezTo>
                    <a:pt x="7893" y="13070"/>
                    <a:pt x="3187" y="10456"/>
                    <a:pt x="51" y="7319"/>
                  </a:cubicBezTo>
                  <a:cubicBezTo>
                    <a:pt x="-472" y="6796"/>
                    <a:pt x="3187" y="0"/>
                    <a:pt x="5279" y="0"/>
                  </a:cubicBezTo>
                  <a:cubicBezTo>
                    <a:pt x="13121" y="0"/>
                    <a:pt x="15735" y="4705"/>
                    <a:pt x="13643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60D11F-27ED-43D3-88AA-60A8A03A65C9}"/>
                </a:ext>
              </a:extLst>
            </p:cNvPr>
            <p:cNvSpPr/>
            <p:nvPr/>
          </p:nvSpPr>
          <p:spPr>
            <a:xfrm>
              <a:off x="6214608" y="1842244"/>
              <a:ext cx="15684" cy="10456"/>
            </a:xfrm>
            <a:custGeom>
              <a:avLst/>
              <a:gdLst>
                <a:gd name="connsiteX0" fmla="*/ 4705 w 15684"/>
                <a:gd name="connsiteY0" fmla="*/ 0 h 10456"/>
                <a:gd name="connsiteX1" fmla="*/ 16730 w 15684"/>
                <a:gd name="connsiteY1" fmla="*/ 9410 h 10456"/>
                <a:gd name="connsiteX2" fmla="*/ 12025 w 15684"/>
                <a:gd name="connsiteY2" fmla="*/ 14116 h 10456"/>
                <a:gd name="connsiteX3" fmla="*/ 0 w 15684"/>
                <a:gd name="connsiteY3" fmla="*/ 5228 h 10456"/>
                <a:gd name="connsiteX4" fmla="*/ 4705 w 15684"/>
                <a:gd name="connsiteY4" fmla="*/ 0 h 1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0456">
                  <a:moveTo>
                    <a:pt x="4705" y="0"/>
                  </a:moveTo>
                  <a:cubicBezTo>
                    <a:pt x="8888" y="3137"/>
                    <a:pt x="13070" y="6274"/>
                    <a:pt x="16730" y="9410"/>
                  </a:cubicBezTo>
                  <a:cubicBezTo>
                    <a:pt x="15161" y="10979"/>
                    <a:pt x="12547" y="14116"/>
                    <a:pt x="12025" y="14116"/>
                  </a:cubicBezTo>
                  <a:cubicBezTo>
                    <a:pt x="7842" y="11502"/>
                    <a:pt x="3660" y="8365"/>
                    <a:pt x="0" y="5228"/>
                  </a:cubicBezTo>
                  <a:cubicBezTo>
                    <a:pt x="1568" y="3660"/>
                    <a:pt x="3137" y="1568"/>
                    <a:pt x="4705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3AEC82-321F-4A2B-89BF-A4CD9DF3D7CE}"/>
                </a:ext>
              </a:extLst>
            </p:cNvPr>
            <p:cNvSpPr/>
            <p:nvPr/>
          </p:nvSpPr>
          <p:spPr>
            <a:xfrm>
              <a:off x="6055675" y="1840675"/>
              <a:ext cx="5228" cy="15684"/>
            </a:xfrm>
            <a:custGeom>
              <a:avLst/>
              <a:gdLst>
                <a:gd name="connsiteX0" fmla="*/ 0 w 5228"/>
                <a:gd name="connsiteY0" fmla="*/ 17776 h 15684"/>
                <a:gd name="connsiteX1" fmla="*/ 0 w 5228"/>
                <a:gd name="connsiteY1" fmla="*/ 0 h 15684"/>
                <a:gd name="connsiteX2" fmla="*/ 0 w 5228"/>
                <a:gd name="connsiteY2" fmla="*/ 17776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8" h="15684">
                  <a:moveTo>
                    <a:pt x="0" y="17776"/>
                  </a:moveTo>
                  <a:cubicBezTo>
                    <a:pt x="0" y="10979"/>
                    <a:pt x="0" y="5751"/>
                    <a:pt x="0" y="0"/>
                  </a:cubicBezTo>
                  <a:cubicBezTo>
                    <a:pt x="9933" y="6274"/>
                    <a:pt x="9933" y="11502"/>
                    <a:pt x="0" y="17776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1EC05A-4D6B-45EC-B930-E7E36504C870}"/>
                </a:ext>
              </a:extLst>
            </p:cNvPr>
            <p:cNvSpPr/>
            <p:nvPr/>
          </p:nvSpPr>
          <p:spPr>
            <a:xfrm>
              <a:off x="6690886" y="904285"/>
              <a:ext cx="15684" cy="5228"/>
            </a:xfrm>
            <a:custGeom>
              <a:avLst/>
              <a:gdLst>
                <a:gd name="connsiteX0" fmla="*/ 18298 w 15684"/>
                <a:gd name="connsiteY0" fmla="*/ 4225 h 5228"/>
                <a:gd name="connsiteX1" fmla="*/ 0 w 15684"/>
                <a:gd name="connsiteY1" fmla="*/ 9976 h 5228"/>
                <a:gd name="connsiteX2" fmla="*/ 18298 w 15684"/>
                <a:gd name="connsiteY2" fmla="*/ 4225 h 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84" h="5228">
                  <a:moveTo>
                    <a:pt x="18298" y="4225"/>
                  </a:moveTo>
                  <a:cubicBezTo>
                    <a:pt x="10456" y="6316"/>
                    <a:pt x="5751" y="7885"/>
                    <a:pt x="0" y="9976"/>
                  </a:cubicBezTo>
                  <a:cubicBezTo>
                    <a:pt x="2091" y="-1526"/>
                    <a:pt x="4705" y="-2571"/>
                    <a:pt x="18298" y="4225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C3E98C-BC8E-4829-BD22-1C03C3F7C3B2}"/>
                </a:ext>
              </a:extLst>
            </p:cNvPr>
            <p:cNvSpPr/>
            <p:nvPr/>
          </p:nvSpPr>
          <p:spPr>
            <a:xfrm>
              <a:off x="6447258" y="2410454"/>
              <a:ext cx="31368" cy="36597"/>
            </a:xfrm>
            <a:custGeom>
              <a:avLst/>
              <a:gdLst>
                <a:gd name="connsiteX0" fmla="*/ 35028 w 31368"/>
                <a:gd name="connsiteY0" fmla="*/ 40338 h 36596"/>
                <a:gd name="connsiteX1" fmla="*/ 16730 w 31368"/>
                <a:gd name="connsiteY1" fmla="*/ 33018 h 36596"/>
                <a:gd name="connsiteX2" fmla="*/ 0 w 31368"/>
                <a:gd name="connsiteY2" fmla="*/ 604 h 36596"/>
                <a:gd name="connsiteX3" fmla="*/ 23526 w 31368"/>
                <a:gd name="connsiteY3" fmla="*/ 13152 h 36596"/>
                <a:gd name="connsiteX4" fmla="*/ 30323 w 31368"/>
                <a:gd name="connsiteY4" fmla="*/ 23085 h 36596"/>
                <a:gd name="connsiteX5" fmla="*/ 35028 w 31368"/>
                <a:gd name="connsiteY5" fmla="*/ 40338 h 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68" h="36596">
                  <a:moveTo>
                    <a:pt x="35028" y="40338"/>
                  </a:moveTo>
                  <a:cubicBezTo>
                    <a:pt x="25618" y="36678"/>
                    <a:pt x="20389" y="34587"/>
                    <a:pt x="16730" y="33018"/>
                  </a:cubicBezTo>
                  <a:cubicBezTo>
                    <a:pt x="10979" y="21517"/>
                    <a:pt x="5751" y="11060"/>
                    <a:pt x="0" y="604"/>
                  </a:cubicBezTo>
                  <a:cubicBezTo>
                    <a:pt x="14116" y="-1487"/>
                    <a:pt x="19344" y="1650"/>
                    <a:pt x="23526" y="13152"/>
                  </a:cubicBezTo>
                  <a:cubicBezTo>
                    <a:pt x="25095" y="16811"/>
                    <a:pt x="28754" y="19425"/>
                    <a:pt x="30323" y="23085"/>
                  </a:cubicBezTo>
                  <a:cubicBezTo>
                    <a:pt x="31891" y="27790"/>
                    <a:pt x="32937" y="33018"/>
                    <a:pt x="35028" y="40338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44D722-3FFD-42BD-819A-64BB4E4D7071}"/>
                </a:ext>
              </a:extLst>
            </p:cNvPr>
            <p:cNvSpPr/>
            <p:nvPr/>
          </p:nvSpPr>
          <p:spPr>
            <a:xfrm>
              <a:off x="6180626" y="2326363"/>
              <a:ext cx="26140" cy="20912"/>
            </a:xfrm>
            <a:custGeom>
              <a:avLst/>
              <a:gdLst>
                <a:gd name="connsiteX0" fmla="*/ 0 w 26140"/>
                <a:gd name="connsiteY0" fmla="*/ 0 h 20912"/>
                <a:gd name="connsiteX1" fmla="*/ 28754 w 26140"/>
                <a:gd name="connsiteY1" fmla="*/ 0 h 20912"/>
                <a:gd name="connsiteX2" fmla="*/ 26140 w 26140"/>
                <a:gd name="connsiteY2" fmla="*/ 14116 h 20912"/>
                <a:gd name="connsiteX3" fmla="*/ 12025 w 26140"/>
                <a:gd name="connsiteY3" fmla="*/ 24049 h 20912"/>
                <a:gd name="connsiteX4" fmla="*/ 0 w 26140"/>
                <a:gd name="connsiteY4" fmla="*/ 0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40" h="20912">
                  <a:moveTo>
                    <a:pt x="0" y="0"/>
                  </a:moveTo>
                  <a:cubicBezTo>
                    <a:pt x="9933" y="0"/>
                    <a:pt x="18821" y="0"/>
                    <a:pt x="28754" y="0"/>
                  </a:cubicBezTo>
                  <a:cubicBezTo>
                    <a:pt x="28232" y="4705"/>
                    <a:pt x="28754" y="10979"/>
                    <a:pt x="26140" y="14116"/>
                  </a:cubicBezTo>
                  <a:cubicBezTo>
                    <a:pt x="23004" y="18821"/>
                    <a:pt x="17253" y="22481"/>
                    <a:pt x="12025" y="24049"/>
                  </a:cubicBezTo>
                  <a:cubicBezTo>
                    <a:pt x="6274" y="26140"/>
                    <a:pt x="2091" y="17775"/>
                    <a:pt x="0" y="0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BE91EC-6A5D-4AF8-9BC7-F514FB0A5B06}"/>
                </a:ext>
              </a:extLst>
            </p:cNvPr>
            <p:cNvSpPr/>
            <p:nvPr/>
          </p:nvSpPr>
          <p:spPr>
            <a:xfrm>
              <a:off x="6790497" y="2622778"/>
              <a:ext cx="20912" cy="20912"/>
            </a:xfrm>
            <a:custGeom>
              <a:avLst/>
              <a:gdLst>
                <a:gd name="connsiteX0" fmla="*/ 3905 w 20912"/>
                <a:gd name="connsiteY0" fmla="*/ 25112 h 20912"/>
                <a:gd name="connsiteX1" fmla="*/ 5996 w 20912"/>
                <a:gd name="connsiteY1" fmla="*/ 17 h 20912"/>
                <a:gd name="connsiteX2" fmla="*/ 21680 w 20912"/>
                <a:gd name="connsiteY2" fmla="*/ 9428 h 20912"/>
                <a:gd name="connsiteX3" fmla="*/ 3905 w 20912"/>
                <a:gd name="connsiteY3" fmla="*/ 25112 h 2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12" h="20912">
                  <a:moveTo>
                    <a:pt x="3905" y="25112"/>
                  </a:moveTo>
                  <a:cubicBezTo>
                    <a:pt x="-1846" y="10996"/>
                    <a:pt x="-1323" y="-506"/>
                    <a:pt x="5996" y="17"/>
                  </a:cubicBezTo>
                  <a:cubicBezTo>
                    <a:pt x="11224" y="17"/>
                    <a:pt x="18543" y="4722"/>
                    <a:pt x="21680" y="9428"/>
                  </a:cubicBezTo>
                  <a:cubicBezTo>
                    <a:pt x="25340" y="16224"/>
                    <a:pt x="18543" y="21975"/>
                    <a:pt x="3905" y="25112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C512D63-FF1D-48FF-9139-9EF1469C90DC}"/>
                </a:ext>
              </a:extLst>
            </p:cNvPr>
            <p:cNvSpPr/>
            <p:nvPr/>
          </p:nvSpPr>
          <p:spPr>
            <a:xfrm>
              <a:off x="6853479" y="2634297"/>
              <a:ext cx="15684" cy="15684"/>
            </a:xfrm>
            <a:custGeom>
              <a:avLst/>
              <a:gdLst>
                <a:gd name="connsiteX0" fmla="*/ 4705 w 15684"/>
                <a:gd name="connsiteY0" fmla="*/ 17253 h 15684"/>
                <a:gd name="connsiteX1" fmla="*/ 0 w 15684"/>
                <a:gd name="connsiteY1" fmla="*/ 0 h 15684"/>
                <a:gd name="connsiteX2" fmla="*/ 14639 w 15684"/>
                <a:gd name="connsiteY2" fmla="*/ 1046 h 15684"/>
                <a:gd name="connsiteX3" fmla="*/ 16730 w 15684"/>
                <a:gd name="connsiteY3" fmla="*/ 4182 h 15684"/>
                <a:gd name="connsiteX4" fmla="*/ 4705 w 15684"/>
                <a:gd name="connsiteY4" fmla="*/ 17253 h 1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" h="15684">
                  <a:moveTo>
                    <a:pt x="4705" y="17253"/>
                  </a:moveTo>
                  <a:cubicBezTo>
                    <a:pt x="2614" y="9410"/>
                    <a:pt x="1568" y="5751"/>
                    <a:pt x="0" y="0"/>
                  </a:cubicBezTo>
                  <a:cubicBezTo>
                    <a:pt x="5751" y="523"/>
                    <a:pt x="9933" y="523"/>
                    <a:pt x="14639" y="1046"/>
                  </a:cubicBezTo>
                  <a:cubicBezTo>
                    <a:pt x="15161" y="2091"/>
                    <a:pt x="16207" y="3137"/>
                    <a:pt x="16730" y="4182"/>
                  </a:cubicBezTo>
                  <a:cubicBezTo>
                    <a:pt x="13070" y="7842"/>
                    <a:pt x="9933" y="11502"/>
                    <a:pt x="4705" y="17253"/>
                  </a:cubicBezTo>
                  <a:close/>
                </a:path>
              </a:pathLst>
            </a:custGeom>
            <a:grpFill/>
            <a:ln w="52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C50848-1BCA-4301-85EF-B44EEF2DC826}"/>
              </a:ext>
            </a:extLst>
          </p:cNvPr>
          <p:cNvGrpSpPr/>
          <p:nvPr/>
        </p:nvGrpSpPr>
        <p:grpSpPr>
          <a:xfrm>
            <a:off x="4608734" y="3655322"/>
            <a:ext cx="2698694" cy="1259750"/>
            <a:chOff x="3116849" y="5179978"/>
            <a:chExt cx="2924863" cy="1365325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02DEAA-FCC2-4A0E-97E9-11A11ED48245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1087E4B-8175-4C21-A951-06EED59EC63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61A69-B2C0-4D02-9D38-5A7139ABB597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4BB2FEC-0B4B-4E84-BB5A-0214C3378D7C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BBB102-C15A-490B-8B09-D91C5602FA8D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072EE41-B0C0-47C9-AEE2-C4CAB1EE1DB9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97F910-AA30-4DFC-8E51-90CF784BBFAB}"/>
              </a:ext>
            </a:extLst>
          </p:cNvPr>
          <p:cNvGrpSpPr/>
          <p:nvPr/>
        </p:nvGrpSpPr>
        <p:grpSpPr>
          <a:xfrm>
            <a:off x="5528319" y="3135187"/>
            <a:ext cx="633507" cy="733672"/>
            <a:chOff x="5515874" y="3035026"/>
            <a:chExt cx="633507" cy="73367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93614F-E04D-4564-8C4F-10A4FB7765E5}"/>
                </a:ext>
              </a:extLst>
            </p:cNvPr>
            <p:cNvSpPr/>
            <p:nvPr/>
          </p:nvSpPr>
          <p:spPr>
            <a:xfrm>
              <a:off x="5515874" y="3152847"/>
              <a:ext cx="574864" cy="615851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20810E-1336-41EC-BD5F-022FF6898385}"/>
                </a:ext>
              </a:extLst>
            </p:cNvPr>
            <p:cNvSpPr/>
            <p:nvPr/>
          </p:nvSpPr>
          <p:spPr>
            <a:xfrm>
              <a:off x="5575568" y="3035026"/>
              <a:ext cx="573813" cy="623208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EB47D0-BCB1-4CAA-900F-70BDD907CEC9}"/>
              </a:ext>
            </a:extLst>
          </p:cNvPr>
          <p:cNvGrpSpPr/>
          <p:nvPr/>
        </p:nvGrpSpPr>
        <p:grpSpPr>
          <a:xfrm>
            <a:off x="6389876" y="3076944"/>
            <a:ext cx="467997" cy="662974"/>
            <a:chOff x="6352212" y="2887347"/>
            <a:chExt cx="467997" cy="66297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F275B9-E461-4C5A-9B84-645C4B4426DF}"/>
                </a:ext>
              </a:extLst>
            </p:cNvPr>
            <p:cNvSpPr/>
            <p:nvPr/>
          </p:nvSpPr>
          <p:spPr>
            <a:xfrm>
              <a:off x="6352212" y="2897687"/>
              <a:ext cx="265888" cy="652634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A159F9-1B79-4384-81D9-0B21A99B61A1}"/>
                </a:ext>
              </a:extLst>
            </p:cNvPr>
            <p:cNvSpPr/>
            <p:nvPr/>
          </p:nvSpPr>
          <p:spPr>
            <a:xfrm>
              <a:off x="6555372" y="2887347"/>
              <a:ext cx="264837" cy="655787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1AEFDF-FF6C-45AB-8BE9-D1367A816D37}"/>
              </a:ext>
            </a:extLst>
          </p:cNvPr>
          <p:cNvGrpSpPr/>
          <p:nvPr/>
        </p:nvGrpSpPr>
        <p:grpSpPr>
          <a:xfrm>
            <a:off x="6991470" y="3520794"/>
            <a:ext cx="406779" cy="455955"/>
            <a:chOff x="6267296" y="3775500"/>
            <a:chExt cx="406779" cy="45595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46C87D-175B-4532-8104-EBF770B4A32D}"/>
                </a:ext>
              </a:extLst>
            </p:cNvPr>
            <p:cNvSpPr/>
            <p:nvPr/>
          </p:nvSpPr>
          <p:spPr>
            <a:xfrm>
              <a:off x="6373506" y="3789009"/>
              <a:ext cx="300569" cy="442446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965D0A-672B-4693-8D93-CE385FAB45CF}"/>
                </a:ext>
              </a:extLst>
            </p:cNvPr>
            <p:cNvSpPr/>
            <p:nvPr/>
          </p:nvSpPr>
          <p:spPr>
            <a:xfrm>
              <a:off x="6267296" y="3775500"/>
              <a:ext cx="298467" cy="443497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solidFill>
              <a:schemeClr val="accent1"/>
            </a:solidFill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C334D89-C317-423C-8AF2-76FDC533AA33}"/>
              </a:ext>
            </a:extLst>
          </p:cNvPr>
          <p:cNvSpPr/>
          <p:nvPr/>
        </p:nvSpPr>
        <p:spPr>
          <a:xfrm>
            <a:off x="1183314" y="3282513"/>
            <a:ext cx="2466454" cy="1183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CD9088-3B20-45D1-9B24-71FFDC05BAED}"/>
              </a:ext>
            </a:extLst>
          </p:cNvPr>
          <p:cNvGrpSpPr/>
          <p:nvPr/>
        </p:nvGrpSpPr>
        <p:grpSpPr>
          <a:xfrm>
            <a:off x="8453900" y="5179504"/>
            <a:ext cx="2819647" cy="856491"/>
            <a:chOff x="-475010" y="1129566"/>
            <a:chExt cx="3859356" cy="85649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CA680B-B9B0-4C5D-872D-EB8170520EAE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6466B9-306A-4822-B14B-7688F77CA577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D6F693-2ADA-4EA0-9964-BD14C62B482B}"/>
              </a:ext>
            </a:extLst>
          </p:cNvPr>
          <p:cNvGrpSpPr/>
          <p:nvPr/>
        </p:nvGrpSpPr>
        <p:grpSpPr>
          <a:xfrm>
            <a:off x="8453900" y="1721968"/>
            <a:ext cx="2819647" cy="856491"/>
            <a:chOff x="-475010" y="1129566"/>
            <a:chExt cx="3859356" cy="85649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3BCE62-9D1A-4842-B3FB-669AA3C6DBBA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853891-B44E-418C-8398-13A10693BAD3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F37941-0B0C-43E9-8474-4F80AB905002}"/>
              </a:ext>
            </a:extLst>
          </p:cNvPr>
          <p:cNvGrpSpPr/>
          <p:nvPr/>
        </p:nvGrpSpPr>
        <p:grpSpPr>
          <a:xfrm>
            <a:off x="1011844" y="5179504"/>
            <a:ext cx="2809394" cy="856491"/>
            <a:chOff x="-475010" y="1129566"/>
            <a:chExt cx="3859356" cy="85649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ACB1BA-AA1D-494B-A0A1-D39DA67CBF15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88A836B-0A7A-4910-A1FD-A795D18590F9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BC9164-6228-4C79-8FC6-8230CE3CF78F}"/>
              </a:ext>
            </a:extLst>
          </p:cNvPr>
          <p:cNvGrpSpPr/>
          <p:nvPr/>
        </p:nvGrpSpPr>
        <p:grpSpPr>
          <a:xfrm>
            <a:off x="1011844" y="1721968"/>
            <a:ext cx="2809394" cy="856491"/>
            <a:chOff x="-475010" y="1129566"/>
            <a:chExt cx="3859356" cy="85649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4832EA-F4A9-472E-B18E-CB6D1CFAB2F6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C6D411B-2A10-4527-90E3-7F165BD57AEC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5AA378D-F58B-4560-A1CD-1412135D0F5B}"/>
              </a:ext>
            </a:extLst>
          </p:cNvPr>
          <p:cNvGrpSpPr/>
          <p:nvPr/>
        </p:nvGrpSpPr>
        <p:grpSpPr>
          <a:xfrm>
            <a:off x="1623875" y="3535159"/>
            <a:ext cx="1585333" cy="678649"/>
            <a:chOff x="3233964" y="1954419"/>
            <a:chExt cx="1410044" cy="6786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0D5291-3B0E-4B8E-8614-D89212E03C09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D586A40-4569-4800-87AF-943AD42D887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C3EDF50-7737-49F2-9897-C09572933D09}"/>
              </a:ext>
            </a:extLst>
          </p:cNvPr>
          <p:cNvSpPr/>
          <p:nvPr/>
        </p:nvSpPr>
        <p:spPr>
          <a:xfrm>
            <a:off x="8631672" y="3282513"/>
            <a:ext cx="2464100" cy="11839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1E4CA2-B5E6-4617-962B-E218470257FB}"/>
              </a:ext>
            </a:extLst>
          </p:cNvPr>
          <p:cNvGrpSpPr/>
          <p:nvPr/>
        </p:nvGrpSpPr>
        <p:grpSpPr>
          <a:xfrm>
            <a:off x="9071057" y="3535159"/>
            <a:ext cx="1585333" cy="678649"/>
            <a:chOff x="3233964" y="1954419"/>
            <a:chExt cx="1410044" cy="6786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6BE607-50B6-405E-934E-D17C7E4B8BB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C3A94-D666-40AD-A5D2-260031F8349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6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3F9C06-D0C2-4F1A-87A1-8F133EC620D0}"/>
              </a:ext>
            </a:extLst>
          </p:cNvPr>
          <p:cNvCxnSpPr>
            <a:cxnSpLocks/>
          </p:cNvCxnSpPr>
          <p:nvPr/>
        </p:nvCxnSpPr>
        <p:spPr>
          <a:xfrm>
            <a:off x="1" y="397145"/>
            <a:ext cx="3992577" cy="6460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8209C-F589-47FB-A0EA-00AB4AB755A8}"/>
              </a:ext>
            </a:extLst>
          </p:cNvPr>
          <p:cNvCxnSpPr>
            <a:cxnSpLocks/>
          </p:cNvCxnSpPr>
          <p:nvPr/>
        </p:nvCxnSpPr>
        <p:spPr>
          <a:xfrm>
            <a:off x="1" y="0"/>
            <a:ext cx="3992577" cy="6460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FE03-458B-4A7D-8A1E-A6D5DFD3E558}"/>
              </a:ext>
            </a:extLst>
          </p:cNvPr>
          <p:cNvCxnSpPr>
            <a:cxnSpLocks/>
          </p:cNvCxnSpPr>
          <p:nvPr/>
        </p:nvCxnSpPr>
        <p:spPr>
          <a:xfrm>
            <a:off x="0" y="2381061"/>
            <a:ext cx="2127564" cy="344725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EB1F4F-530D-457D-9833-AC98BFB00F92}"/>
              </a:ext>
            </a:extLst>
          </p:cNvPr>
          <p:cNvCxnSpPr>
            <a:cxnSpLocks/>
          </p:cNvCxnSpPr>
          <p:nvPr/>
        </p:nvCxnSpPr>
        <p:spPr>
          <a:xfrm>
            <a:off x="-1" y="4961299"/>
            <a:ext cx="1167899" cy="19149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BB21A0-BB3E-4162-8493-15E0B2A5A90E}"/>
              </a:ext>
            </a:extLst>
          </p:cNvPr>
          <p:cNvCxnSpPr>
            <a:cxnSpLocks/>
          </p:cNvCxnSpPr>
          <p:nvPr/>
        </p:nvCxnSpPr>
        <p:spPr>
          <a:xfrm flipH="1">
            <a:off x="5739897" y="0"/>
            <a:ext cx="1568355" cy="25983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67F72-F0BB-498E-9DD7-327814F59D3F}"/>
              </a:ext>
            </a:extLst>
          </p:cNvPr>
          <p:cNvSpPr txBox="1"/>
          <p:nvPr/>
        </p:nvSpPr>
        <p:spPr>
          <a:xfrm>
            <a:off x="4596142" y="4382516"/>
            <a:ext cx="399257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accent2"/>
                </a:solidFill>
                <a:cs typeface="Arial" pitchFamily="34" charset="0"/>
              </a:rPr>
              <a:t>  AWESOME</a:t>
            </a:r>
          </a:p>
          <a:p>
            <a:r>
              <a:rPr lang="en-GB" altLang="ko-KR" sz="4800" b="1" i="1" dirty="0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accent2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2" name="Graphic 3">
            <a:extLst>
              <a:ext uri="{FF2B5EF4-FFF2-40B4-BE49-F238E27FC236}">
                <a16:creationId xmlns:a16="http://schemas.microsoft.com/office/drawing/2014/main" id="{0AC31406-C83F-4C06-96AF-22DBA93A31FF}"/>
              </a:ext>
            </a:extLst>
          </p:cNvPr>
          <p:cNvGrpSpPr/>
          <p:nvPr/>
        </p:nvGrpSpPr>
        <p:grpSpPr>
          <a:xfrm>
            <a:off x="6726222" y="5261443"/>
            <a:ext cx="1060816" cy="590787"/>
            <a:chOff x="564614" y="1241624"/>
            <a:chExt cx="2453719" cy="1366517"/>
          </a:xfrm>
          <a:solidFill>
            <a:schemeClr val="accent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D043B5-8B8A-4A0A-8C8B-3CC2201125B9}"/>
                </a:ext>
              </a:extLst>
            </p:cNvPr>
            <p:cNvSpPr/>
            <p:nvPr/>
          </p:nvSpPr>
          <p:spPr>
            <a:xfrm>
              <a:off x="564614" y="1607320"/>
              <a:ext cx="791809" cy="848264"/>
            </a:xfrm>
            <a:custGeom>
              <a:avLst/>
              <a:gdLst>
                <a:gd name="connsiteX0" fmla="*/ 0 w 791809"/>
                <a:gd name="connsiteY0" fmla="*/ 108844 h 848263"/>
                <a:gd name="connsiteX1" fmla="*/ 4632 w 791809"/>
                <a:gd name="connsiteY1" fmla="*/ 68747 h 848263"/>
                <a:gd name="connsiteX2" fmla="*/ 15923 w 791809"/>
                <a:gd name="connsiteY2" fmla="*/ 26334 h 848263"/>
                <a:gd name="connsiteX3" fmla="*/ 69193 w 791809"/>
                <a:gd name="connsiteY3" fmla="*/ 5345 h 848263"/>
                <a:gd name="connsiteX4" fmla="*/ 112764 w 791809"/>
                <a:gd name="connsiteY4" fmla="*/ 34585 h 848263"/>
                <a:gd name="connsiteX5" fmla="*/ 211342 w 791809"/>
                <a:gd name="connsiteY5" fmla="*/ 145033 h 848263"/>
                <a:gd name="connsiteX6" fmla="*/ 339885 w 791809"/>
                <a:gd name="connsiteY6" fmla="*/ 319897 h 848263"/>
                <a:gd name="connsiteX7" fmla="*/ 479139 w 791809"/>
                <a:gd name="connsiteY7" fmla="*/ 460744 h 848263"/>
                <a:gd name="connsiteX8" fmla="*/ 659938 w 791809"/>
                <a:gd name="connsiteY8" fmla="*/ 595800 h 848263"/>
                <a:gd name="connsiteX9" fmla="*/ 757213 w 791809"/>
                <a:gd name="connsiteY9" fmla="*/ 685259 h 848263"/>
                <a:gd name="connsiteX10" fmla="*/ 790362 w 791809"/>
                <a:gd name="connsiteY10" fmla="*/ 743884 h 848263"/>
                <a:gd name="connsiteX11" fmla="*/ 775452 w 791809"/>
                <a:gd name="connsiteY11" fmla="*/ 800773 h 848263"/>
                <a:gd name="connsiteX12" fmla="*/ 697429 w 791809"/>
                <a:gd name="connsiteY12" fmla="*/ 842318 h 848263"/>
                <a:gd name="connsiteX13" fmla="*/ 557306 w 791809"/>
                <a:gd name="connsiteY13" fmla="*/ 843331 h 848263"/>
                <a:gd name="connsiteX14" fmla="*/ 252018 w 791809"/>
                <a:gd name="connsiteY14" fmla="*/ 682219 h 848263"/>
                <a:gd name="connsiteX15" fmla="*/ 16936 w 791809"/>
                <a:gd name="connsiteY15" fmla="*/ 269378 h 848263"/>
                <a:gd name="connsiteX16" fmla="*/ 1303 w 791809"/>
                <a:gd name="connsiteY16" fmla="*/ 161535 h 848263"/>
                <a:gd name="connsiteX17" fmla="*/ 0 w 791809"/>
                <a:gd name="connsiteY17" fmla="*/ 153863 h 848263"/>
                <a:gd name="connsiteX18" fmla="*/ 0 w 791809"/>
                <a:gd name="connsiteY18" fmla="*/ 108844 h 84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1809" h="848263">
                  <a:moveTo>
                    <a:pt x="0" y="108844"/>
                  </a:moveTo>
                  <a:cubicBezTo>
                    <a:pt x="1448" y="95527"/>
                    <a:pt x="2171" y="81920"/>
                    <a:pt x="4632" y="68747"/>
                  </a:cubicBezTo>
                  <a:cubicBezTo>
                    <a:pt x="7383" y="54417"/>
                    <a:pt x="10422" y="39796"/>
                    <a:pt x="15923" y="26334"/>
                  </a:cubicBezTo>
                  <a:cubicBezTo>
                    <a:pt x="26056" y="1436"/>
                    <a:pt x="45019" y="-6380"/>
                    <a:pt x="69193" y="5345"/>
                  </a:cubicBezTo>
                  <a:cubicBezTo>
                    <a:pt x="84826" y="12872"/>
                    <a:pt x="99591" y="23150"/>
                    <a:pt x="112764" y="34585"/>
                  </a:cubicBezTo>
                  <a:cubicBezTo>
                    <a:pt x="150400" y="67010"/>
                    <a:pt x="181667" y="105515"/>
                    <a:pt x="211342" y="145033"/>
                  </a:cubicBezTo>
                  <a:cubicBezTo>
                    <a:pt x="254913" y="202790"/>
                    <a:pt x="298050" y="260837"/>
                    <a:pt x="339885" y="319897"/>
                  </a:cubicBezTo>
                  <a:cubicBezTo>
                    <a:pt x="378679" y="374615"/>
                    <a:pt x="425435" y="420936"/>
                    <a:pt x="479139" y="460744"/>
                  </a:cubicBezTo>
                  <a:cubicBezTo>
                    <a:pt x="539646" y="505473"/>
                    <a:pt x="600009" y="550347"/>
                    <a:pt x="659938" y="595800"/>
                  </a:cubicBezTo>
                  <a:cubicBezTo>
                    <a:pt x="695113" y="622580"/>
                    <a:pt x="728696" y="651241"/>
                    <a:pt x="757213" y="685259"/>
                  </a:cubicBezTo>
                  <a:cubicBezTo>
                    <a:pt x="771833" y="702774"/>
                    <a:pt x="784861" y="721303"/>
                    <a:pt x="790362" y="743884"/>
                  </a:cubicBezTo>
                  <a:cubicBezTo>
                    <a:pt x="795573" y="765453"/>
                    <a:pt x="790507" y="784560"/>
                    <a:pt x="775452" y="800773"/>
                  </a:cubicBezTo>
                  <a:cubicBezTo>
                    <a:pt x="754318" y="823644"/>
                    <a:pt x="727104" y="835514"/>
                    <a:pt x="697429" y="842318"/>
                  </a:cubicBezTo>
                  <a:cubicBezTo>
                    <a:pt x="650818" y="853030"/>
                    <a:pt x="604062" y="850858"/>
                    <a:pt x="557306" y="843331"/>
                  </a:cubicBezTo>
                  <a:cubicBezTo>
                    <a:pt x="437594" y="823789"/>
                    <a:pt x="337713" y="765887"/>
                    <a:pt x="252018" y="682219"/>
                  </a:cubicBezTo>
                  <a:cubicBezTo>
                    <a:pt x="134333" y="567428"/>
                    <a:pt x="55875" y="429477"/>
                    <a:pt x="16936" y="269378"/>
                  </a:cubicBezTo>
                  <a:cubicBezTo>
                    <a:pt x="8396" y="233913"/>
                    <a:pt x="3040" y="198014"/>
                    <a:pt x="1303" y="161535"/>
                  </a:cubicBezTo>
                  <a:cubicBezTo>
                    <a:pt x="1158" y="158930"/>
                    <a:pt x="434" y="156324"/>
                    <a:pt x="0" y="153863"/>
                  </a:cubicBezTo>
                  <a:cubicBezTo>
                    <a:pt x="0" y="138809"/>
                    <a:pt x="0" y="123899"/>
                    <a:pt x="0" y="108844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1B430A-125D-4AAD-BDE5-52E3D9247231}"/>
                </a:ext>
              </a:extLst>
            </p:cNvPr>
            <p:cNvSpPr/>
            <p:nvPr/>
          </p:nvSpPr>
          <p:spPr>
            <a:xfrm>
              <a:off x="2604334" y="1998723"/>
              <a:ext cx="413999" cy="609418"/>
            </a:xfrm>
            <a:custGeom>
              <a:avLst/>
              <a:gdLst>
                <a:gd name="connsiteX0" fmla="*/ 15833 w 413999"/>
                <a:gd name="connsiteY0" fmla="*/ 610672 h 609418"/>
                <a:gd name="connsiteX1" fmla="*/ 12503 w 413999"/>
                <a:gd name="connsiteY1" fmla="*/ 609370 h 609418"/>
                <a:gd name="connsiteX2" fmla="*/ 54 w 413999"/>
                <a:gd name="connsiteY2" fmla="*/ 594894 h 609418"/>
                <a:gd name="connsiteX3" fmla="*/ 17136 w 413999"/>
                <a:gd name="connsiteY3" fmla="*/ 537137 h 609418"/>
                <a:gd name="connsiteX4" fmla="*/ 86184 w 413999"/>
                <a:gd name="connsiteY4" fmla="*/ 430453 h 609418"/>
                <a:gd name="connsiteX5" fmla="*/ 168694 w 413999"/>
                <a:gd name="connsiteY5" fmla="*/ 310016 h 609418"/>
                <a:gd name="connsiteX6" fmla="*/ 208791 w 413999"/>
                <a:gd name="connsiteY6" fmla="*/ 208833 h 609418"/>
                <a:gd name="connsiteX7" fmla="*/ 259889 w 413999"/>
                <a:gd name="connsiteY7" fmla="*/ 70736 h 609418"/>
                <a:gd name="connsiteX8" fmla="*/ 289420 w 413999"/>
                <a:gd name="connsiteY8" fmla="*/ 22967 h 609418"/>
                <a:gd name="connsiteX9" fmla="*/ 365271 w 413999"/>
                <a:gd name="connsiteY9" fmla="*/ 21230 h 609418"/>
                <a:gd name="connsiteX10" fmla="*/ 412316 w 413999"/>
                <a:gd name="connsiteY10" fmla="*/ 128059 h 609418"/>
                <a:gd name="connsiteX11" fmla="*/ 379747 w 413999"/>
                <a:gd name="connsiteY11" fmla="*/ 327532 h 609418"/>
                <a:gd name="connsiteX12" fmla="*/ 262206 w 413999"/>
                <a:gd name="connsiteY12" fmla="*/ 488499 h 609418"/>
                <a:gd name="connsiteX13" fmla="*/ 139598 w 413999"/>
                <a:gd name="connsiteY13" fmla="*/ 578537 h 609418"/>
                <a:gd name="connsiteX14" fmla="*/ 44639 w 413999"/>
                <a:gd name="connsiteY14" fmla="*/ 609225 h 609418"/>
                <a:gd name="connsiteX15" fmla="*/ 40586 w 413999"/>
                <a:gd name="connsiteY15" fmla="*/ 610383 h 609418"/>
                <a:gd name="connsiteX16" fmla="*/ 15833 w 413999"/>
                <a:gd name="connsiteY16" fmla="*/ 610672 h 60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3999" h="609418">
                  <a:moveTo>
                    <a:pt x="15833" y="610672"/>
                  </a:moveTo>
                  <a:cubicBezTo>
                    <a:pt x="14675" y="610238"/>
                    <a:pt x="13661" y="609514"/>
                    <a:pt x="12503" y="609370"/>
                  </a:cubicBezTo>
                  <a:cubicBezTo>
                    <a:pt x="199" y="608356"/>
                    <a:pt x="-235" y="609659"/>
                    <a:pt x="54" y="594894"/>
                  </a:cubicBezTo>
                  <a:cubicBezTo>
                    <a:pt x="489" y="574194"/>
                    <a:pt x="8016" y="555376"/>
                    <a:pt x="17136" y="537137"/>
                  </a:cubicBezTo>
                  <a:cubicBezTo>
                    <a:pt x="36098" y="498922"/>
                    <a:pt x="61865" y="465194"/>
                    <a:pt x="86184" y="430453"/>
                  </a:cubicBezTo>
                  <a:cubicBezTo>
                    <a:pt x="114121" y="390645"/>
                    <a:pt x="142059" y="350692"/>
                    <a:pt x="168694" y="310016"/>
                  </a:cubicBezTo>
                  <a:cubicBezTo>
                    <a:pt x="188815" y="279184"/>
                    <a:pt x="197500" y="243429"/>
                    <a:pt x="208791" y="208833"/>
                  </a:cubicBezTo>
                  <a:cubicBezTo>
                    <a:pt x="223846" y="162077"/>
                    <a:pt x="238032" y="114887"/>
                    <a:pt x="259889" y="70736"/>
                  </a:cubicBezTo>
                  <a:cubicBezTo>
                    <a:pt x="268141" y="53945"/>
                    <a:pt x="277839" y="37443"/>
                    <a:pt x="289420" y="22967"/>
                  </a:cubicBezTo>
                  <a:cubicBezTo>
                    <a:pt x="313449" y="-7286"/>
                    <a:pt x="339360" y="-7431"/>
                    <a:pt x="365271" y="21230"/>
                  </a:cubicBezTo>
                  <a:cubicBezTo>
                    <a:pt x="392485" y="51629"/>
                    <a:pt x="406960" y="88107"/>
                    <a:pt x="412316" y="128059"/>
                  </a:cubicBezTo>
                  <a:cubicBezTo>
                    <a:pt x="421726" y="197831"/>
                    <a:pt x="405803" y="263405"/>
                    <a:pt x="379747" y="327532"/>
                  </a:cubicBezTo>
                  <a:cubicBezTo>
                    <a:pt x="353980" y="391079"/>
                    <a:pt x="312001" y="442612"/>
                    <a:pt x="262206" y="488499"/>
                  </a:cubicBezTo>
                  <a:cubicBezTo>
                    <a:pt x="224714" y="523096"/>
                    <a:pt x="185051" y="554797"/>
                    <a:pt x="139598" y="578537"/>
                  </a:cubicBezTo>
                  <a:cubicBezTo>
                    <a:pt x="109779" y="594170"/>
                    <a:pt x="78512" y="606040"/>
                    <a:pt x="44639" y="609225"/>
                  </a:cubicBezTo>
                  <a:cubicBezTo>
                    <a:pt x="43191" y="609370"/>
                    <a:pt x="41889" y="610093"/>
                    <a:pt x="40586" y="610383"/>
                  </a:cubicBezTo>
                  <a:cubicBezTo>
                    <a:pt x="32190" y="610672"/>
                    <a:pt x="24084" y="610672"/>
                    <a:pt x="15833" y="610672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79B663-E0A6-49CF-9EB1-089082243E39}"/>
                </a:ext>
              </a:extLst>
            </p:cNvPr>
            <p:cNvSpPr/>
            <p:nvPr/>
          </p:nvSpPr>
          <p:spPr>
            <a:xfrm>
              <a:off x="646835" y="1445034"/>
              <a:ext cx="790362" cy="858397"/>
            </a:xfrm>
            <a:custGeom>
              <a:avLst/>
              <a:gdLst>
                <a:gd name="connsiteX0" fmla="*/ 174719 w 790361"/>
                <a:gd name="connsiteY0" fmla="*/ 5 h 858396"/>
                <a:gd name="connsiteX1" fmla="*/ 357979 w 790361"/>
                <a:gd name="connsiteY1" fmla="*/ 44445 h 858396"/>
                <a:gd name="connsiteX2" fmla="*/ 629539 w 790361"/>
                <a:gd name="connsiteY2" fmla="*/ 269684 h 858396"/>
                <a:gd name="connsiteX3" fmla="*/ 723920 w 790361"/>
                <a:gd name="connsiteY3" fmla="*/ 445127 h 858396"/>
                <a:gd name="connsiteX4" fmla="*/ 782545 w 790361"/>
                <a:gd name="connsiteY4" fmla="*/ 633018 h 858396"/>
                <a:gd name="connsiteX5" fmla="*/ 780084 w 790361"/>
                <a:gd name="connsiteY5" fmla="*/ 804408 h 858396"/>
                <a:gd name="connsiteX6" fmla="*/ 761701 w 790361"/>
                <a:gd name="connsiteY6" fmla="*/ 853770 h 858396"/>
                <a:gd name="connsiteX7" fmla="*/ 752871 w 790361"/>
                <a:gd name="connsiteY7" fmla="*/ 858257 h 858396"/>
                <a:gd name="connsiteX8" fmla="*/ 685704 w 790361"/>
                <a:gd name="connsiteY8" fmla="*/ 822937 h 858396"/>
                <a:gd name="connsiteX9" fmla="*/ 598996 w 790361"/>
                <a:gd name="connsiteY9" fmla="*/ 731018 h 858396"/>
                <a:gd name="connsiteX10" fmla="*/ 471033 w 790361"/>
                <a:gd name="connsiteY10" fmla="*/ 558470 h 858396"/>
                <a:gd name="connsiteX11" fmla="*/ 376073 w 790361"/>
                <a:gd name="connsiteY11" fmla="*/ 443679 h 858396"/>
                <a:gd name="connsiteX12" fmla="*/ 282707 w 790361"/>
                <a:gd name="connsiteY12" fmla="*/ 368551 h 858396"/>
                <a:gd name="connsiteX13" fmla="*/ 108422 w 790361"/>
                <a:gd name="connsiteY13" fmla="*/ 236969 h 858396"/>
                <a:gd name="connsiteX14" fmla="*/ 26201 w 790361"/>
                <a:gd name="connsiteY14" fmla="*/ 151853 h 858396"/>
                <a:gd name="connsiteX15" fmla="*/ 4343 w 790361"/>
                <a:gd name="connsiteY15" fmla="*/ 110598 h 858396"/>
                <a:gd name="connsiteX16" fmla="*/ 26056 w 790361"/>
                <a:gd name="connsiteY16" fmla="*/ 40247 h 858396"/>
                <a:gd name="connsiteX17" fmla="*/ 95828 w 790361"/>
                <a:gd name="connsiteY17" fmla="*/ 9848 h 858396"/>
                <a:gd name="connsiteX18" fmla="*/ 174719 w 790361"/>
                <a:gd name="connsiteY18" fmla="*/ 5 h 85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361" h="858396">
                  <a:moveTo>
                    <a:pt x="174719" y="5"/>
                  </a:moveTo>
                  <a:cubicBezTo>
                    <a:pt x="239425" y="150"/>
                    <a:pt x="300222" y="16797"/>
                    <a:pt x="357979" y="44445"/>
                  </a:cubicBezTo>
                  <a:cubicBezTo>
                    <a:pt x="467414" y="96557"/>
                    <a:pt x="558754" y="171105"/>
                    <a:pt x="629539" y="269684"/>
                  </a:cubicBezTo>
                  <a:cubicBezTo>
                    <a:pt x="668478" y="323822"/>
                    <a:pt x="697429" y="384040"/>
                    <a:pt x="723920" y="445127"/>
                  </a:cubicBezTo>
                  <a:cubicBezTo>
                    <a:pt x="750120" y="505634"/>
                    <a:pt x="771110" y="567879"/>
                    <a:pt x="782545" y="633018"/>
                  </a:cubicBezTo>
                  <a:cubicBezTo>
                    <a:pt x="792678" y="690341"/>
                    <a:pt x="795428" y="747664"/>
                    <a:pt x="780084" y="804408"/>
                  </a:cubicBezTo>
                  <a:cubicBezTo>
                    <a:pt x="775597" y="821345"/>
                    <a:pt x="767925" y="837268"/>
                    <a:pt x="761701" y="853770"/>
                  </a:cubicBezTo>
                  <a:cubicBezTo>
                    <a:pt x="760108" y="858112"/>
                    <a:pt x="757503" y="859270"/>
                    <a:pt x="752871" y="858257"/>
                  </a:cubicBezTo>
                  <a:cubicBezTo>
                    <a:pt x="727249" y="852612"/>
                    <a:pt x="705680" y="839005"/>
                    <a:pt x="685704" y="822937"/>
                  </a:cubicBezTo>
                  <a:cubicBezTo>
                    <a:pt x="652555" y="796302"/>
                    <a:pt x="624618" y="764601"/>
                    <a:pt x="598996" y="731018"/>
                  </a:cubicBezTo>
                  <a:cubicBezTo>
                    <a:pt x="555714" y="673984"/>
                    <a:pt x="513735" y="615937"/>
                    <a:pt x="471033" y="558470"/>
                  </a:cubicBezTo>
                  <a:cubicBezTo>
                    <a:pt x="441358" y="518517"/>
                    <a:pt x="410670" y="479578"/>
                    <a:pt x="376073" y="443679"/>
                  </a:cubicBezTo>
                  <a:cubicBezTo>
                    <a:pt x="347991" y="414728"/>
                    <a:pt x="315132" y="391857"/>
                    <a:pt x="282707" y="368551"/>
                  </a:cubicBezTo>
                  <a:cubicBezTo>
                    <a:pt x="223647" y="325849"/>
                    <a:pt x="163863" y="284304"/>
                    <a:pt x="108422" y="236969"/>
                  </a:cubicBezTo>
                  <a:cubicBezTo>
                    <a:pt x="78313" y="211203"/>
                    <a:pt x="48927" y="184568"/>
                    <a:pt x="26201" y="151853"/>
                  </a:cubicBezTo>
                  <a:cubicBezTo>
                    <a:pt x="17371" y="139115"/>
                    <a:pt x="9699" y="125073"/>
                    <a:pt x="4343" y="110598"/>
                  </a:cubicBezTo>
                  <a:cubicBezTo>
                    <a:pt x="-5935" y="82515"/>
                    <a:pt x="2316" y="58341"/>
                    <a:pt x="26056" y="40247"/>
                  </a:cubicBezTo>
                  <a:cubicBezTo>
                    <a:pt x="46756" y="24469"/>
                    <a:pt x="71075" y="16362"/>
                    <a:pt x="95828" y="9848"/>
                  </a:cubicBezTo>
                  <a:cubicBezTo>
                    <a:pt x="121739" y="2755"/>
                    <a:pt x="148084" y="-140"/>
                    <a:pt x="174719" y="5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B4E281-376C-467E-B5DD-DC3C1CA059CF}"/>
                </a:ext>
              </a:extLst>
            </p:cNvPr>
            <p:cNvSpPr/>
            <p:nvPr/>
          </p:nvSpPr>
          <p:spPr>
            <a:xfrm>
              <a:off x="1716574" y="1255866"/>
              <a:ext cx="366230" cy="898928"/>
            </a:xfrm>
            <a:custGeom>
              <a:avLst/>
              <a:gdLst>
                <a:gd name="connsiteX0" fmla="*/ 0 w 366229"/>
                <a:gd name="connsiteY0" fmla="*/ 566548 h 898928"/>
                <a:gd name="connsiteX1" fmla="*/ 79470 w 366229"/>
                <a:gd name="connsiteY1" fmla="*/ 249101 h 898928"/>
                <a:gd name="connsiteX2" fmla="*/ 220317 w 366229"/>
                <a:gd name="connsiteY2" fmla="*/ 64394 h 898928"/>
                <a:gd name="connsiteX3" fmla="*/ 296892 w 366229"/>
                <a:gd name="connsiteY3" fmla="*/ 11413 h 898928"/>
                <a:gd name="connsiteX4" fmla="*/ 326712 w 366229"/>
                <a:gd name="connsiteY4" fmla="*/ 991 h 898928"/>
                <a:gd name="connsiteX5" fmla="*/ 362177 w 366229"/>
                <a:gd name="connsiteY5" fmla="*/ 21546 h 898928"/>
                <a:gd name="connsiteX6" fmla="*/ 365651 w 366229"/>
                <a:gd name="connsiteY6" fmla="*/ 75974 h 898928"/>
                <a:gd name="connsiteX7" fmla="*/ 328015 w 366229"/>
                <a:gd name="connsiteY7" fmla="*/ 242153 h 898928"/>
                <a:gd name="connsiteX8" fmla="*/ 280680 w 366229"/>
                <a:gd name="connsiteY8" fmla="*/ 402252 h 898928"/>
                <a:gd name="connsiteX9" fmla="*/ 267073 w 366229"/>
                <a:gd name="connsiteY9" fmla="*/ 523267 h 898928"/>
                <a:gd name="connsiteX10" fmla="*/ 268520 w 366229"/>
                <a:gd name="connsiteY10" fmla="*/ 673812 h 898928"/>
                <a:gd name="connsiteX11" fmla="*/ 260414 w 366229"/>
                <a:gd name="connsiteY11" fmla="*/ 813645 h 898928"/>
                <a:gd name="connsiteX12" fmla="*/ 244346 w 366229"/>
                <a:gd name="connsiteY12" fmla="*/ 865902 h 898928"/>
                <a:gd name="connsiteX13" fmla="*/ 176167 w 366229"/>
                <a:gd name="connsiteY13" fmla="*/ 896590 h 898928"/>
                <a:gd name="connsiteX14" fmla="*/ 97420 w 366229"/>
                <a:gd name="connsiteY14" fmla="*/ 842741 h 898928"/>
                <a:gd name="connsiteX15" fmla="*/ 12449 w 366229"/>
                <a:gd name="connsiteY15" fmla="*/ 669180 h 898928"/>
                <a:gd name="connsiteX16" fmla="*/ 3908 w 366229"/>
                <a:gd name="connsiteY16" fmla="*/ 618660 h 898928"/>
                <a:gd name="connsiteX17" fmla="*/ 0 w 366229"/>
                <a:gd name="connsiteY17" fmla="*/ 566548 h 89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229" h="898928">
                  <a:moveTo>
                    <a:pt x="0" y="566548"/>
                  </a:moveTo>
                  <a:cubicBezTo>
                    <a:pt x="1592" y="449007"/>
                    <a:pt x="29675" y="346231"/>
                    <a:pt x="79470" y="249101"/>
                  </a:cubicBezTo>
                  <a:cubicBezTo>
                    <a:pt x="115370" y="179329"/>
                    <a:pt x="160967" y="116505"/>
                    <a:pt x="220317" y="64394"/>
                  </a:cubicBezTo>
                  <a:cubicBezTo>
                    <a:pt x="243767" y="43838"/>
                    <a:pt x="268810" y="25310"/>
                    <a:pt x="296892" y="11413"/>
                  </a:cubicBezTo>
                  <a:cubicBezTo>
                    <a:pt x="306301" y="6781"/>
                    <a:pt x="316579" y="3307"/>
                    <a:pt x="326712" y="991"/>
                  </a:cubicBezTo>
                  <a:cubicBezTo>
                    <a:pt x="343793" y="-2917"/>
                    <a:pt x="356387" y="4899"/>
                    <a:pt x="362177" y="21546"/>
                  </a:cubicBezTo>
                  <a:cubicBezTo>
                    <a:pt x="368401" y="39351"/>
                    <a:pt x="367388" y="57735"/>
                    <a:pt x="365651" y="75974"/>
                  </a:cubicBezTo>
                  <a:cubicBezTo>
                    <a:pt x="359861" y="132863"/>
                    <a:pt x="343938" y="187435"/>
                    <a:pt x="328015" y="242153"/>
                  </a:cubicBezTo>
                  <a:cubicBezTo>
                    <a:pt x="312526" y="295567"/>
                    <a:pt x="296458" y="348837"/>
                    <a:pt x="280680" y="402252"/>
                  </a:cubicBezTo>
                  <a:cubicBezTo>
                    <a:pt x="268955" y="441770"/>
                    <a:pt x="267218" y="482591"/>
                    <a:pt x="267073" y="523267"/>
                  </a:cubicBezTo>
                  <a:cubicBezTo>
                    <a:pt x="266928" y="573497"/>
                    <a:pt x="268231" y="623582"/>
                    <a:pt x="268520" y="673812"/>
                  </a:cubicBezTo>
                  <a:cubicBezTo>
                    <a:pt x="268810" y="720568"/>
                    <a:pt x="269244" y="767468"/>
                    <a:pt x="260414" y="813645"/>
                  </a:cubicBezTo>
                  <a:cubicBezTo>
                    <a:pt x="257085" y="831450"/>
                    <a:pt x="251874" y="849400"/>
                    <a:pt x="244346" y="865902"/>
                  </a:cubicBezTo>
                  <a:cubicBezTo>
                    <a:pt x="230884" y="895142"/>
                    <a:pt x="207289" y="904551"/>
                    <a:pt x="176167" y="896590"/>
                  </a:cubicBezTo>
                  <a:cubicBezTo>
                    <a:pt x="143452" y="888049"/>
                    <a:pt x="118699" y="867639"/>
                    <a:pt x="97420" y="842741"/>
                  </a:cubicBezTo>
                  <a:cubicBezTo>
                    <a:pt x="54138" y="792366"/>
                    <a:pt x="27359" y="733451"/>
                    <a:pt x="12449" y="669180"/>
                  </a:cubicBezTo>
                  <a:cubicBezTo>
                    <a:pt x="8541" y="652533"/>
                    <a:pt x="5790" y="635597"/>
                    <a:pt x="3908" y="618660"/>
                  </a:cubicBezTo>
                  <a:cubicBezTo>
                    <a:pt x="1592" y="598829"/>
                    <a:pt x="869" y="578708"/>
                    <a:pt x="0" y="566548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932BC3-A9E5-4CEE-949C-D473FDF220E1}"/>
                </a:ext>
              </a:extLst>
            </p:cNvPr>
            <p:cNvSpPr/>
            <p:nvPr/>
          </p:nvSpPr>
          <p:spPr>
            <a:xfrm>
              <a:off x="1996404" y="1241624"/>
              <a:ext cx="364782" cy="903271"/>
            </a:xfrm>
            <a:custGeom>
              <a:avLst/>
              <a:gdLst>
                <a:gd name="connsiteX0" fmla="*/ 365632 w 364782"/>
                <a:gd name="connsiteY0" fmla="*/ 346867 h 903270"/>
                <a:gd name="connsiteX1" fmla="*/ 301940 w 364782"/>
                <a:gd name="connsiteY1" fmla="*/ 613651 h 903270"/>
                <a:gd name="connsiteX2" fmla="*/ 179477 w 364782"/>
                <a:gd name="connsiteY2" fmla="*/ 801542 h 903270"/>
                <a:gd name="connsiteX3" fmla="*/ 62081 w 364782"/>
                <a:gd name="connsiteY3" fmla="*/ 889988 h 903270"/>
                <a:gd name="connsiteX4" fmla="*/ 18655 w 364782"/>
                <a:gd name="connsiteY4" fmla="*/ 903450 h 903270"/>
                <a:gd name="connsiteX5" fmla="*/ 9969 w 364782"/>
                <a:gd name="connsiteY5" fmla="*/ 898962 h 903270"/>
                <a:gd name="connsiteX6" fmla="*/ 271 w 364782"/>
                <a:gd name="connsiteY6" fmla="*/ 854668 h 903270"/>
                <a:gd name="connsiteX7" fmla="*/ 15470 w 364782"/>
                <a:gd name="connsiteY7" fmla="*/ 741903 h 903270"/>
                <a:gd name="connsiteX8" fmla="*/ 71345 w 364782"/>
                <a:gd name="connsiteY8" fmla="*/ 548945 h 903270"/>
                <a:gd name="connsiteX9" fmla="*/ 98994 w 364782"/>
                <a:gd name="connsiteY9" fmla="*/ 414612 h 903270"/>
                <a:gd name="connsiteX10" fmla="*/ 99283 w 364782"/>
                <a:gd name="connsiteY10" fmla="*/ 332826 h 903270"/>
                <a:gd name="connsiteX11" fmla="*/ 99138 w 364782"/>
                <a:gd name="connsiteY11" fmla="*/ 159989 h 903270"/>
                <a:gd name="connsiteX12" fmla="*/ 115930 w 364782"/>
                <a:gd name="connsiteY12" fmla="*/ 53883 h 903270"/>
                <a:gd name="connsiteX13" fmla="*/ 127945 w 364782"/>
                <a:gd name="connsiteY13" fmla="*/ 27683 h 903270"/>
                <a:gd name="connsiteX14" fmla="*/ 193519 w 364782"/>
                <a:gd name="connsiteY14" fmla="*/ 4088 h 903270"/>
                <a:gd name="connsiteX15" fmla="*/ 270094 w 364782"/>
                <a:gd name="connsiteY15" fmla="*/ 57357 h 903270"/>
                <a:gd name="connsiteX16" fmla="*/ 347104 w 364782"/>
                <a:gd name="connsiteY16" fmla="*/ 199651 h 903270"/>
                <a:gd name="connsiteX17" fmla="*/ 365632 w 364782"/>
                <a:gd name="connsiteY17" fmla="*/ 346867 h 9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4782" h="903270">
                  <a:moveTo>
                    <a:pt x="365632" y="346867"/>
                  </a:moveTo>
                  <a:cubicBezTo>
                    <a:pt x="366790" y="441103"/>
                    <a:pt x="344353" y="529693"/>
                    <a:pt x="301940" y="613651"/>
                  </a:cubicBezTo>
                  <a:cubicBezTo>
                    <a:pt x="267923" y="680817"/>
                    <a:pt x="230142" y="745378"/>
                    <a:pt x="179477" y="801542"/>
                  </a:cubicBezTo>
                  <a:cubicBezTo>
                    <a:pt x="146039" y="838600"/>
                    <a:pt x="108692" y="870735"/>
                    <a:pt x="62081" y="889988"/>
                  </a:cubicBezTo>
                  <a:cubicBezTo>
                    <a:pt x="48185" y="895778"/>
                    <a:pt x="33130" y="898962"/>
                    <a:pt x="18655" y="903450"/>
                  </a:cubicBezTo>
                  <a:cubicBezTo>
                    <a:pt x="13878" y="905042"/>
                    <a:pt x="11851" y="903160"/>
                    <a:pt x="9969" y="898962"/>
                  </a:cubicBezTo>
                  <a:cubicBezTo>
                    <a:pt x="3745" y="884777"/>
                    <a:pt x="850" y="870011"/>
                    <a:pt x="271" y="854668"/>
                  </a:cubicBezTo>
                  <a:cubicBezTo>
                    <a:pt x="-1466" y="816163"/>
                    <a:pt x="5337" y="778671"/>
                    <a:pt x="15470" y="741903"/>
                  </a:cubicBezTo>
                  <a:cubicBezTo>
                    <a:pt x="33275" y="677343"/>
                    <a:pt x="52817" y="613361"/>
                    <a:pt x="71345" y="548945"/>
                  </a:cubicBezTo>
                  <a:cubicBezTo>
                    <a:pt x="83939" y="504940"/>
                    <a:pt x="96099" y="460645"/>
                    <a:pt x="98994" y="414612"/>
                  </a:cubicBezTo>
                  <a:cubicBezTo>
                    <a:pt x="100731" y="387399"/>
                    <a:pt x="99428" y="360185"/>
                    <a:pt x="99283" y="332826"/>
                  </a:cubicBezTo>
                  <a:cubicBezTo>
                    <a:pt x="99138" y="275214"/>
                    <a:pt x="97980" y="217601"/>
                    <a:pt x="99138" y="159989"/>
                  </a:cubicBezTo>
                  <a:cubicBezTo>
                    <a:pt x="99862" y="124089"/>
                    <a:pt x="104060" y="88190"/>
                    <a:pt x="115930" y="53883"/>
                  </a:cubicBezTo>
                  <a:cubicBezTo>
                    <a:pt x="119115" y="44764"/>
                    <a:pt x="123023" y="35789"/>
                    <a:pt x="127945" y="27683"/>
                  </a:cubicBezTo>
                  <a:cubicBezTo>
                    <a:pt x="143144" y="2206"/>
                    <a:pt x="165581" y="-5756"/>
                    <a:pt x="193519" y="4088"/>
                  </a:cubicBezTo>
                  <a:cubicBezTo>
                    <a:pt x="223772" y="14799"/>
                    <a:pt x="248091" y="34486"/>
                    <a:pt x="270094" y="57357"/>
                  </a:cubicBezTo>
                  <a:cubicBezTo>
                    <a:pt x="308744" y="97744"/>
                    <a:pt x="332194" y="146382"/>
                    <a:pt x="347104" y="199651"/>
                  </a:cubicBezTo>
                  <a:cubicBezTo>
                    <a:pt x="360421" y="247710"/>
                    <a:pt x="365487" y="297071"/>
                    <a:pt x="365632" y="346867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5E54D5-4ED6-4D23-B690-5C55213B3344}"/>
                </a:ext>
              </a:extLst>
            </p:cNvPr>
            <p:cNvSpPr/>
            <p:nvPr/>
          </p:nvSpPr>
          <p:spPr>
            <a:xfrm>
              <a:off x="2458043" y="1980114"/>
              <a:ext cx="411105" cy="610866"/>
            </a:xfrm>
            <a:custGeom>
              <a:avLst/>
              <a:gdLst>
                <a:gd name="connsiteX0" fmla="*/ 0 w 411103"/>
                <a:gd name="connsiteY0" fmla="*/ 436756 h 610865"/>
                <a:gd name="connsiteX1" fmla="*/ 39518 w 411103"/>
                <a:gd name="connsiteY1" fmla="*/ 273472 h 610865"/>
                <a:gd name="connsiteX2" fmla="*/ 272139 w 411103"/>
                <a:gd name="connsiteY2" fmla="*/ 32600 h 610865"/>
                <a:gd name="connsiteX3" fmla="*/ 369994 w 411103"/>
                <a:gd name="connsiteY3" fmla="*/ 609 h 610865"/>
                <a:gd name="connsiteX4" fmla="*/ 394312 w 411103"/>
                <a:gd name="connsiteY4" fmla="*/ 1188 h 610865"/>
                <a:gd name="connsiteX5" fmla="*/ 412262 w 411103"/>
                <a:gd name="connsiteY5" fmla="*/ 23625 h 610865"/>
                <a:gd name="connsiteX6" fmla="*/ 405603 w 411103"/>
                <a:gd name="connsiteY6" fmla="*/ 53734 h 610865"/>
                <a:gd name="connsiteX7" fmla="*/ 356242 w 411103"/>
                <a:gd name="connsiteY7" fmla="*/ 140153 h 610865"/>
                <a:gd name="connsiteX8" fmla="*/ 287773 w 411103"/>
                <a:gd name="connsiteY8" fmla="*/ 235257 h 610865"/>
                <a:gd name="connsiteX9" fmla="*/ 209316 w 411103"/>
                <a:gd name="connsiteY9" fmla="*/ 388118 h 610865"/>
                <a:gd name="connsiteX10" fmla="*/ 157349 w 411103"/>
                <a:gd name="connsiteY10" fmla="*/ 534466 h 610865"/>
                <a:gd name="connsiteX11" fmla="*/ 134043 w 411103"/>
                <a:gd name="connsiteY11" fmla="*/ 578471 h 610865"/>
                <a:gd name="connsiteX12" fmla="*/ 117396 w 411103"/>
                <a:gd name="connsiteY12" fmla="*/ 598302 h 610865"/>
                <a:gd name="connsiteX13" fmla="*/ 63982 w 411103"/>
                <a:gd name="connsiteY13" fmla="*/ 602935 h 610865"/>
                <a:gd name="connsiteX14" fmla="*/ 22003 w 411103"/>
                <a:gd name="connsiteY14" fmla="*/ 549810 h 610865"/>
                <a:gd name="connsiteX15" fmla="*/ 0 w 411103"/>
                <a:gd name="connsiteY15" fmla="*/ 436756 h 6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103" h="610865">
                  <a:moveTo>
                    <a:pt x="0" y="436756"/>
                  </a:moveTo>
                  <a:cubicBezTo>
                    <a:pt x="290" y="378130"/>
                    <a:pt x="14475" y="324281"/>
                    <a:pt x="39518" y="273472"/>
                  </a:cubicBezTo>
                  <a:cubicBezTo>
                    <a:pt x="91196" y="168380"/>
                    <a:pt x="167916" y="87028"/>
                    <a:pt x="272139" y="32600"/>
                  </a:cubicBezTo>
                  <a:cubicBezTo>
                    <a:pt x="302827" y="16532"/>
                    <a:pt x="335397" y="5097"/>
                    <a:pt x="369994" y="609"/>
                  </a:cubicBezTo>
                  <a:cubicBezTo>
                    <a:pt x="377955" y="-404"/>
                    <a:pt x="386496" y="-114"/>
                    <a:pt x="394312" y="1188"/>
                  </a:cubicBezTo>
                  <a:cubicBezTo>
                    <a:pt x="406617" y="3360"/>
                    <a:pt x="413275" y="11176"/>
                    <a:pt x="412262" y="23625"/>
                  </a:cubicBezTo>
                  <a:cubicBezTo>
                    <a:pt x="411393" y="33758"/>
                    <a:pt x="409367" y="44181"/>
                    <a:pt x="405603" y="53734"/>
                  </a:cubicBezTo>
                  <a:cubicBezTo>
                    <a:pt x="393589" y="85001"/>
                    <a:pt x="375205" y="112939"/>
                    <a:pt x="356242" y="140153"/>
                  </a:cubicBezTo>
                  <a:cubicBezTo>
                    <a:pt x="333950" y="172144"/>
                    <a:pt x="311802" y="204424"/>
                    <a:pt x="287773" y="235257"/>
                  </a:cubicBezTo>
                  <a:cubicBezTo>
                    <a:pt x="251729" y="281289"/>
                    <a:pt x="227265" y="332822"/>
                    <a:pt x="209316" y="388118"/>
                  </a:cubicBezTo>
                  <a:cubicBezTo>
                    <a:pt x="193393" y="437335"/>
                    <a:pt x="175443" y="485973"/>
                    <a:pt x="157349" y="534466"/>
                  </a:cubicBezTo>
                  <a:cubicBezTo>
                    <a:pt x="151558" y="549954"/>
                    <a:pt x="142584" y="564285"/>
                    <a:pt x="134043" y="578471"/>
                  </a:cubicBezTo>
                  <a:cubicBezTo>
                    <a:pt x="129700" y="585854"/>
                    <a:pt x="123621" y="592512"/>
                    <a:pt x="117396" y="598302"/>
                  </a:cubicBezTo>
                  <a:cubicBezTo>
                    <a:pt x="100749" y="613791"/>
                    <a:pt x="83234" y="615094"/>
                    <a:pt x="63982" y="602935"/>
                  </a:cubicBezTo>
                  <a:cubicBezTo>
                    <a:pt x="43716" y="590196"/>
                    <a:pt x="31267" y="571088"/>
                    <a:pt x="22003" y="549810"/>
                  </a:cubicBezTo>
                  <a:cubicBezTo>
                    <a:pt x="6080" y="513331"/>
                    <a:pt x="579" y="474682"/>
                    <a:pt x="0" y="436756"/>
                  </a:cubicBezTo>
                  <a:close/>
                </a:path>
              </a:pathLst>
            </a:custGeom>
            <a:grpFill/>
            <a:ln w="14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2F3FCA8-CC7C-4D00-980F-C31BE334370C}"/>
              </a:ext>
            </a:extLst>
          </p:cNvPr>
          <p:cNvSpPr txBox="1"/>
          <p:nvPr/>
        </p:nvSpPr>
        <p:spPr>
          <a:xfrm>
            <a:off x="8796492" y="5923637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i="1" dirty="0">
                <a:cs typeface="Arial" pitchFamily="34" charset="0"/>
              </a:rPr>
              <a:t>L</a:t>
            </a:r>
            <a:r>
              <a:rPr lang="en-US" altLang="ko-KR" sz="1100" i="1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i="1" dirty="0">
                <a:cs typeface="Arial" pitchFamily="34" charset="0"/>
              </a:rPr>
              <a:t>CU USU AGAM INTEGRE IMPEDIT.</a:t>
            </a:r>
            <a:endParaRPr lang="ko-KR" altLang="en-US" sz="1100" i="1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47AF4D-393C-410E-B769-C291A3DF790D}"/>
              </a:ext>
            </a:extLst>
          </p:cNvPr>
          <p:cNvSpPr txBox="1"/>
          <p:nvPr/>
        </p:nvSpPr>
        <p:spPr>
          <a:xfrm>
            <a:off x="8796492" y="5162815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1" name="그룹 3">
            <a:extLst>
              <a:ext uri="{FF2B5EF4-FFF2-40B4-BE49-F238E27FC236}">
                <a16:creationId xmlns:a16="http://schemas.microsoft.com/office/drawing/2014/main" id="{73AE1E05-BD5F-4195-A794-53937BDE0AD9}"/>
              </a:ext>
            </a:extLst>
          </p:cNvPr>
          <p:cNvGrpSpPr/>
          <p:nvPr/>
        </p:nvGrpSpPr>
        <p:grpSpPr>
          <a:xfrm>
            <a:off x="7155850" y="832908"/>
            <a:ext cx="4685903" cy="1408743"/>
            <a:chOff x="8070434" y="1615052"/>
            <a:chExt cx="2925465" cy="14087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B6EFA-5343-4EF5-B6A3-56A375F60B6F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03D238-B11D-4236-A325-C5D0CD3F7E60}"/>
                </a:ext>
              </a:extLst>
            </p:cNvPr>
            <p:cNvSpPr txBox="1"/>
            <p:nvPr/>
          </p:nvSpPr>
          <p:spPr>
            <a:xfrm>
              <a:off x="8070434" y="1615052"/>
              <a:ext cx="2925465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5F564F-3356-4835-8805-101B36BF843C}"/>
              </a:ext>
            </a:extLst>
          </p:cNvPr>
          <p:cNvSpPr txBox="1"/>
          <p:nvPr/>
        </p:nvSpPr>
        <p:spPr>
          <a:xfrm>
            <a:off x="7155850" y="2644517"/>
            <a:ext cx="46859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C42251-6760-4F0E-BEAD-F34A69A26D7A}"/>
              </a:ext>
            </a:extLst>
          </p:cNvPr>
          <p:cNvSpPr txBox="1"/>
          <p:nvPr/>
        </p:nvSpPr>
        <p:spPr>
          <a:xfrm>
            <a:off x="7155850" y="3342924"/>
            <a:ext cx="468590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642D-60B8-4F5A-A17B-0D6F1F9E598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91342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143F8600-C41F-4513-B6F0-6BCBEC8EBA00}"/>
              </a:ext>
            </a:extLst>
          </p:cNvPr>
          <p:cNvSpPr/>
          <p:nvPr/>
        </p:nvSpPr>
        <p:spPr>
          <a:xfrm>
            <a:off x="3599402" y="3246939"/>
            <a:ext cx="5426333" cy="2831499"/>
          </a:xfrm>
          <a:custGeom>
            <a:avLst/>
            <a:gdLst>
              <a:gd name="connsiteX0" fmla="*/ 0 w 4637314"/>
              <a:gd name="connsiteY0" fmla="*/ 468086 h 2906486"/>
              <a:gd name="connsiteX1" fmla="*/ 65314 w 4637314"/>
              <a:gd name="connsiteY1" fmla="*/ 2906486 h 2906486"/>
              <a:gd name="connsiteX2" fmla="*/ 4637314 w 4637314"/>
              <a:gd name="connsiteY2" fmla="*/ 2862943 h 2906486"/>
              <a:gd name="connsiteX3" fmla="*/ 729343 w 4637314"/>
              <a:gd name="connsiteY3" fmla="*/ 0 h 2906486"/>
              <a:gd name="connsiteX4" fmla="*/ 141514 w 4637314"/>
              <a:gd name="connsiteY4" fmla="*/ 304800 h 2906486"/>
              <a:gd name="connsiteX5" fmla="*/ 0 w 4637314"/>
              <a:gd name="connsiteY5" fmla="*/ 468086 h 290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7314" h="2906486">
                <a:moveTo>
                  <a:pt x="0" y="468086"/>
                </a:moveTo>
                <a:lnTo>
                  <a:pt x="65314" y="2906486"/>
                </a:lnTo>
                <a:lnTo>
                  <a:pt x="4637314" y="2862943"/>
                </a:lnTo>
                <a:lnTo>
                  <a:pt x="729343" y="0"/>
                </a:lnTo>
                <a:lnTo>
                  <a:pt x="141514" y="304800"/>
                </a:lnTo>
                <a:lnTo>
                  <a:pt x="0" y="468086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27000">
                <a:schemeClr val="bg1">
                  <a:alpha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395CD80-2174-4ED5-B296-7A5794085D62}"/>
              </a:ext>
            </a:extLst>
          </p:cNvPr>
          <p:cNvSpPr/>
          <p:nvPr/>
        </p:nvSpPr>
        <p:spPr>
          <a:xfrm rot="20712819">
            <a:off x="3597400" y="5390901"/>
            <a:ext cx="1153874" cy="693490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6365FBF-8362-48CB-98B3-801011BD49B4}"/>
              </a:ext>
            </a:extLst>
          </p:cNvPr>
          <p:cNvSpPr/>
          <p:nvPr/>
        </p:nvSpPr>
        <p:spPr>
          <a:xfrm rot="20712819">
            <a:off x="4821002" y="5390901"/>
            <a:ext cx="1153874" cy="693490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E68E9F5-5F7B-4D00-AEA1-729447A0322F}"/>
              </a:ext>
            </a:extLst>
          </p:cNvPr>
          <p:cNvSpPr/>
          <p:nvPr/>
        </p:nvSpPr>
        <p:spPr>
          <a:xfrm rot="20712819">
            <a:off x="6044604" y="5390901"/>
            <a:ext cx="1153874" cy="693490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48AC7BA-0BE7-45F5-BAB6-B856BF483617}"/>
              </a:ext>
            </a:extLst>
          </p:cNvPr>
          <p:cNvSpPr/>
          <p:nvPr/>
        </p:nvSpPr>
        <p:spPr>
          <a:xfrm rot="20712819">
            <a:off x="7268205" y="5390901"/>
            <a:ext cx="1153874" cy="693490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0260B7-1384-42D2-AB24-C2E787D191BD}"/>
              </a:ext>
            </a:extLst>
          </p:cNvPr>
          <p:cNvGrpSpPr/>
          <p:nvPr/>
        </p:nvGrpSpPr>
        <p:grpSpPr>
          <a:xfrm>
            <a:off x="1221718" y="2761870"/>
            <a:ext cx="3123898" cy="3291702"/>
            <a:chOff x="435640" y="1356998"/>
            <a:chExt cx="3123898" cy="329170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60F7E5-9DB7-4683-87CB-4F2EF254B7CD}"/>
                </a:ext>
              </a:extLst>
            </p:cNvPr>
            <p:cNvGrpSpPr/>
            <p:nvPr/>
          </p:nvGrpSpPr>
          <p:grpSpPr>
            <a:xfrm rot="3660000">
              <a:off x="1915710" y="1176300"/>
              <a:ext cx="197023" cy="1802702"/>
              <a:chOff x="1115616" y="2490394"/>
              <a:chExt cx="197023" cy="1802702"/>
            </a:xfrm>
            <a:grpFill/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F20920-B194-4651-9CF6-8779BF2AD7BD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7238649-A204-4C17-BE94-ACAB5BF1437D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FCDC16-EA0D-4B7B-9A02-2E11F315D4D0}"/>
                </a:ext>
              </a:extLst>
            </p:cNvPr>
            <p:cNvGrpSpPr/>
            <p:nvPr/>
          </p:nvGrpSpPr>
          <p:grpSpPr>
            <a:xfrm>
              <a:off x="1142119" y="2490394"/>
              <a:ext cx="197023" cy="1802702"/>
              <a:chOff x="1115616" y="2490394"/>
              <a:chExt cx="197023" cy="1802702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5243F11-12BA-4B9B-9FEC-BC2723AECC83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4E2986-6DD4-46F9-985B-63E5497B8F6A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620FBE-8CDA-45A4-B2CB-63496294AF5C}"/>
                </a:ext>
              </a:extLst>
            </p:cNvPr>
            <p:cNvGrpSpPr/>
            <p:nvPr/>
          </p:nvGrpSpPr>
          <p:grpSpPr>
            <a:xfrm>
              <a:off x="1004052" y="2253815"/>
              <a:ext cx="473157" cy="473157"/>
              <a:chOff x="3275856" y="4077072"/>
              <a:chExt cx="504056" cy="504056"/>
            </a:xfrm>
            <a:grpFill/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AD4486-F52A-4AEF-8A1E-33EF40A98077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9D57B3B-995B-4680-8216-B8FCA291E555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2FB4E402-2724-4E41-A2A6-0EC6B41C3AC3}"/>
                </a:ext>
              </a:extLst>
            </p:cNvPr>
            <p:cNvSpPr/>
            <p:nvPr/>
          </p:nvSpPr>
          <p:spPr>
            <a:xfrm>
              <a:off x="435640" y="4221088"/>
              <a:ext cx="1609980" cy="427612"/>
            </a:xfrm>
            <a:custGeom>
              <a:avLst/>
              <a:gdLst/>
              <a:ahLst/>
              <a:cxnLst/>
              <a:rect l="l" t="t" r="r" b="b"/>
              <a:pathLst>
                <a:path w="1534063" h="407449">
                  <a:moveTo>
                    <a:pt x="767031" y="0"/>
                  </a:moveTo>
                  <a:cubicBezTo>
                    <a:pt x="1137209" y="0"/>
                    <a:pt x="1448077" y="173138"/>
                    <a:pt x="1534063" y="407449"/>
                  </a:cubicBezTo>
                  <a:lnTo>
                    <a:pt x="0" y="407449"/>
                  </a:lnTo>
                  <a:cubicBezTo>
                    <a:pt x="85986" y="173138"/>
                    <a:pt x="396854" y="0"/>
                    <a:pt x="76703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4">
              <a:extLst>
                <a:ext uri="{FF2B5EF4-FFF2-40B4-BE49-F238E27FC236}">
                  <a16:creationId xmlns:a16="http://schemas.microsoft.com/office/drawing/2014/main" id="{B6009BE1-8183-4C9C-9DC5-9DA76D7F715F}"/>
                </a:ext>
              </a:extLst>
            </p:cNvPr>
            <p:cNvSpPr/>
            <p:nvPr/>
          </p:nvSpPr>
          <p:spPr>
            <a:xfrm rot="19800000">
              <a:off x="2546102" y="1356998"/>
              <a:ext cx="1013436" cy="790340"/>
            </a:xfrm>
            <a:custGeom>
              <a:avLst/>
              <a:gdLst/>
              <a:ahLst/>
              <a:cxnLst/>
              <a:rect l="l" t="t" r="r" b="b"/>
              <a:pathLst>
                <a:path w="4593188" h="2986373">
                  <a:moveTo>
                    <a:pt x="1308312" y="0"/>
                  </a:moveTo>
                  <a:lnTo>
                    <a:pt x="3212995" y="0"/>
                  </a:lnTo>
                  <a:cubicBezTo>
                    <a:pt x="3328954" y="0"/>
                    <a:pt x="3422957" y="94003"/>
                    <a:pt x="3422957" y="209962"/>
                  </a:cubicBezTo>
                  <a:lnTo>
                    <a:pt x="3422957" y="967743"/>
                  </a:lnTo>
                  <a:lnTo>
                    <a:pt x="3424105" y="967743"/>
                  </a:lnTo>
                  <a:lnTo>
                    <a:pt x="4593188" y="2964572"/>
                  </a:lnTo>
                  <a:lnTo>
                    <a:pt x="0" y="2986373"/>
                  </a:lnTo>
                  <a:lnTo>
                    <a:pt x="1092932" y="967743"/>
                  </a:lnTo>
                  <a:lnTo>
                    <a:pt x="1098350" y="967743"/>
                  </a:lnTo>
                  <a:lnTo>
                    <a:pt x="1098350" y="209962"/>
                  </a:lnTo>
                  <a:cubicBezTo>
                    <a:pt x="1098350" y="94003"/>
                    <a:pt x="1192353" y="0"/>
                    <a:pt x="13083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E6CF32-28BC-4CC7-95C7-DF8D0F4F4089}"/>
              </a:ext>
            </a:extLst>
          </p:cNvPr>
          <p:cNvGrpSpPr/>
          <p:nvPr/>
        </p:nvGrpSpPr>
        <p:grpSpPr>
          <a:xfrm>
            <a:off x="6229314" y="1806783"/>
            <a:ext cx="5121557" cy="699456"/>
            <a:chOff x="270023" y="1671304"/>
            <a:chExt cx="3384594" cy="706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BF0CD4-5FC7-4209-BC82-2DAB4475CDA6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B4F235-3E78-4A1D-B977-6AD89F91E8AE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E9B86E-0C4B-4E61-A7D2-C28FB83D1DFA}"/>
              </a:ext>
            </a:extLst>
          </p:cNvPr>
          <p:cNvGrpSpPr/>
          <p:nvPr/>
        </p:nvGrpSpPr>
        <p:grpSpPr>
          <a:xfrm>
            <a:off x="6229314" y="2617827"/>
            <a:ext cx="5121557" cy="699456"/>
            <a:chOff x="270023" y="1671304"/>
            <a:chExt cx="3384594" cy="7064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3C2F1F-9542-4BD0-8259-BC8CF6E72BA7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37A5E3-04A9-4E93-B0E0-C0CA5E39FFBE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9325F3-241D-4390-A187-48DB6C70C91B}"/>
              </a:ext>
            </a:extLst>
          </p:cNvPr>
          <p:cNvGrpSpPr/>
          <p:nvPr/>
        </p:nvGrpSpPr>
        <p:grpSpPr>
          <a:xfrm>
            <a:off x="6229314" y="3428871"/>
            <a:ext cx="5121557" cy="699456"/>
            <a:chOff x="270023" y="1671304"/>
            <a:chExt cx="3384594" cy="7064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5848DE-1EF8-4B41-BD73-C47BE872F823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ABF29B-9044-48E3-8C08-D7924985BCDD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0ED191-D5C6-45EF-9285-27BEA56DCB97}"/>
              </a:ext>
            </a:extLst>
          </p:cNvPr>
          <p:cNvGrpSpPr/>
          <p:nvPr/>
        </p:nvGrpSpPr>
        <p:grpSpPr>
          <a:xfrm>
            <a:off x="6229314" y="4239915"/>
            <a:ext cx="5121557" cy="699456"/>
            <a:chOff x="270023" y="1671304"/>
            <a:chExt cx="3384594" cy="7064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286B04-88C7-42AF-B79D-F2C1CD77FE0F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9EEC76-24BC-4598-A9D6-23F82986BBDA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97AFDD9-0F88-44D5-AE53-E8BAFF6DA1D5}"/>
              </a:ext>
            </a:extLst>
          </p:cNvPr>
          <p:cNvSpPr txBox="1"/>
          <p:nvPr/>
        </p:nvSpPr>
        <p:spPr>
          <a:xfrm>
            <a:off x="865185" y="1339086"/>
            <a:ext cx="2596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High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DCD335-08B5-4FB9-A853-DF2B515576C4}"/>
              </a:ext>
            </a:extLst>
          </p:cNvPr>
          <p:cNvCxnSpPr>
            <a:cxnSpLocks/>
          </p:cNvCxnSpPr>
          <p:nvPr/>
        </p:nvCxnSpPr>
        <p:spPr>
          <a:xfrm flipV="1">
            <a:off x="1063870" y="6048532"/>
            <a:ext cx="10075985" cy="1088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0">
            <a:extLst>
              <a:ext uri="{FF2B5EF4-FFF2-40B4-BE49-F238E27FC236}">
                <a16:creationId xmlns:a16="http://schemas.microsoft.com/office/drawing/2014/main" id="{D3BF3D47-E843-4043-814F-D56752EE2B3B}"/>
              </a:ext>
            </a:extLst>
          </p:cNvPr>
          <p:cNvSpPr/>
          <p:nvPr/>
        </p:nvSpPr>
        <p:spPr>
          <a:xfrm>
            <a:off x="7762930" y="5559961"/>
            <a:ext cx="233476" cy="23279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CE7EE12-9E13-4768-800C-E8661D666E64}"/>
              </a:ext>
            </a:extLst>
          </p:cNvPr>
          <p:cNvSpPr/>
          <p:nvPr/>
        </p:nvSpPr>
        <p:spPr>
          <a:xfrm>
            <a:off x="4077303" y="5583743"/>
            <a:ext cx="237030" cy="2370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839D0A7A-C05E-41D8-B8F1-A996FE672ED4}"/>
              </a:ext>
            </a:extLst>
          </p:cNvPr>
          <p:cNvSpPr/>
          <p:nvPr/>
        </p:nvSpPr>
        <p:spPr>
          <a:xfrm rot="2700000">
            <a:off x="6560082" y="5528507"/>
            <a:ext cx="195724" cy="35089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BF1947ED-693D-41F9-9D00-0AF5A1D51957}"/>
              </a:ext>
            </a:extLst>
          </p:cNvPr>
          <p:cNvSpPr/>
          <p:nvPr/>
        </p:nvSpPr>
        <p:spPr>
          <a:xfrm>
            <a:off x="5302077" y="5590727"/>
            <a:ext cx="242494" cy="22699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0900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</TotalTime>
  <Words>3506</Words>
  <Application>Microsoft Office PowerPoint</Application>
  <PresentationFormat>Widescreen</PresentationFormat>
  <Paragraphs>441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맑은 고딕</vt:lpstr>
      <vt:lpstr>Arial</vt:lpstr>
      <vt:lpstr>Arial Nova</vt:lpstr>
      <vt:lpstr>Bebas Neue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Huynh Hao</cp:lastModifiedBy>
  <cp:revision>118</cp:revision>
  <dcterms:created xsi:type="dcterms:W3CDTF">2018-04-24T17:14:44Z</dcterms:created>
  <dcterms:modified xsi:type="dcterms:W3CDTF">2020-12-09T07:50:16Z</dcterms:modified>
</cp:coreProperties>
</file>