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4"/>
  </p:notesMasterIdLst>
  <p:handoutMasterIdLst>
    <p:handoutMasterId r:id="rId75"/>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317" r:id="rId15"/>
    <p:sldId id="269" r:id="rId16"/>
    <p:sldId id="318" r:id="rId17"/>
    <p:sldId id="270" r:id="rId18"/>
    <p:sldId id="320" r:id="rId19"/>
    <p:sldId id="326" r:id="rId20"/>
    <p:sldId id="271" r:id="rId21"/>
    <p:sldId id="272" r:id="rId22"/>
    <p:sldId id="308" r:id="rId23"/>
    <p:sldId id="273" r:id="rId24"/>
    <p:sldId id="274" r:id="rId25"/>
    <p:sldId id="275" r:id="rId26"/>
    <p:sldId id="276" r:id="rId27"/>
    <p:sldId id="277" r:id="rId28"/>
    <p:sldId id="278" r:id="rId29"/>
    <p:sldId id="279" r:id="rId30"/>
    <p:sldId id="280" r:id="rId31"/>
    <p:sldId id="281" r:id="rId32"/>
    <p:sldId id="282" r:id="rId33"/>
    <p:sldId id="283" r:id="rId34"/>
    <p:sldId id="310" r:id="rId35"/>
    <p:sldId id="284" r:id="rId36"/>
    <p:sldId id="285" r:id="rId37"/>
    <p:sldId id="319" r:id="rId38"/>
    <p:sldId id="286" r:id="rId39"/>
    <p:sldId id="287" r:id="rId40"/>
    <p:sldId id="288" r:id="rId41"/>
    <p:sldId id="321" r:id="rId42"/>
    <p:sldId id="311" r:id="rId43"/>
    <p:sldId id="302" r:id="rId44"/>
    <p:sldId id="289" r:id="rId45"/>
    <p:sldId id="312" r:id="rId46"/>
    <p:sldId id="313" r:id="rId47"/>
    <p:sldId id="290" r:id="rId48"/>
    <p:sldId id="314" r:id="rId49"/>
    <p:sldId id="309" r:id="rId50"/>
    <p:sldId id="291" r:id="rId51"/>
    <p:sldId id="292" r:id="rId52"/>
    <p:sldId id="293" r:id="rId53"/>
    <p:sldId id="315" r:id="rId54"/>
    <p:sldId id="294" r:id="rId55"/>
    <p:sldId id="295" r:id="rId56"/>
    <p:sldId id="327" r:id="rId57"/>
    <p:sldId id="316" r:id="rId58"/>
    <p:sldId id="322" r:id="rId59"/>
    <p:sldId id="303" r:id="rId60"/>
    <p:sldId id="323" r:id="rId61"/>
    <p:sldId id="324" r:id="rId62"/>
    <p:sldId id="325" r:id="rId63"/>
    <p:sldId id="305" r:id="rId64"/>
    <p:sldId id="306" r:id="rId65"/>
    <p:sldId id="304" r:id="rId66"/>
    <p:sldId id="297" r:id="rId67"/>
    <p:sldId id="307" r:id="rId68"/>
    <p:sldId id="328" r:id="rId69"/>
    <p:sldId id="298" r:id="rId70"/>
    <p:sldId id="299" r:id="rId71"/>
    <p:sldId id="300" r:id="rId72"/>
    <p:sldId id="301" r:id="rId7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Garamond" panose="02020404030301010803" pitchFamily="18" charset="0"/>
        <a:ea typeface="+mn-ea"/>
        <a:cs typeface="+mn-cs"/>
      </a:defRPr>
    </a:lvl2pPr>
    <a:lvl3pPr marL="914400" algn="l" rtl="0" fontAlgn="base">
      <a:spcBef>
        <a:spcPct val="0"/>
      </a:spcBef>
      <a:spcAft>
        <a:spcPct val="0"/>
      </a:spcAft>
      <a:defRPr kern="1200">
        <a:solidFill>
          <a:schemeClr val="tx1"/>
        </a:solidFill>
        <a:latin typeface="Garamond" panose="02020404030301010803" pitchFamily="18" charset="0"/>
        <a:ea typeface="+mn-ea"/>
        <a:cs typeface="+mn-cs"/>
      </a:defRPr>
    </a:lvl3pPr>
    <a:lvl4pPr marL="1371600" algn="l" rtl="0" fontAlgn="base">
      <a:spcBef>
        <a:spcPct val="0"/>
      </a:spcBef>
      <a:spcAft>
        <a:spcPct val="0"/>
      </a:spcAft>
      <a:defRPr kern="1200">
        <a:solidFill>
          <a:schemeClr val="tx1"/>
        </a:solidFill>
        <a:latin typeface="Garamond" panose="02020404030301010803" pitchFamily="18" charset="0"/>
        <a:ea typeface="+mn-ea"/>
        <a:cs typeface="+mn-cs"/>
      </a:defRPr>
    </a:lvl4pPr>
    <a:lvl5pPr marL="1828800" algn="l" rtl="0" fontAlgn="base">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FF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2B93E-0A84-42F9-B102-EA4180AF9927}" v="2" dt="2019-09-25T02:32:57.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2256"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Hao" userId="c12e108ba6f67d84" providerId="Windows Live" clId="Web-{3012B93E-0A84-42F9-B102-EA4180AF9927}"/>
    <pc:docChg chg="modSld">
      <pc:chgData name="Huynh Hao" userId="c12e108ba6f67d84" providerId="Windows Live" clId="Web-{3012B93E-0A84-42F9-B102-EA4180AF9927}" dt="2019-09-25T02:32:57.954" v="1" actId="1076"/>
      <pc:docMkLst>
        <pc:docMk/>
      </pc:docMkLst>
      <pc:sldChg chg="modSp">
        <pc:chgData name="Huynh Hao" userId="c12e108ba6f67d84" providerId="Windows Live" clId="Web-{3012B93E-0A84-42F9-B102-EA4180AF9927}" dt="2019-09-25T02:32:57.954" v="1" actId="1076"/>
        <pc:sldMkLst>
          <pc:docMk/>
          <pc:sldMk cId="0" sldId="316"/>
        </pc:sldMkLst>
        <pc:spChg chg="mod">
          <ac:chgData name="Huynh Hao" userId="c12e108ba6f67d84" providerId="Windows Live" clId="Web-{3012B93E-0A84-42F9-B102-EA4180AF9927}" dt="2019-09-25T02:32:57.954" v="1" actId="1076"/>
          <ac:spMkLst>
            <pc:docMk/>
            <pc:sldMk cId="0" sldId="316"/>
            <ac:spMk id="60427" creationId="{E1CC48E4-4DB7-4E52-894E-5058526280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F3C52BB-B053-41DB-A098-92ACFCD2C6E6}"/>
              </a:ext>
            </a:extLst>
          </p:cNvPr>
          <p:cNvSpPr>
            <a:spLocks noGrp="1" noChangeArrowheads="1"/>
          </p:cNvSpPr>
          <p:nvPr>
            <p:ph type="hdr" sz="quarter"/>
          </p:nvPr>
        </p:nvSpPr>
        <p:spPr bwMode="auto">
          <a:xfrm>
            <a:off x="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8067" name="Rectangle 3">
            <a:extLst>
              <a:ext uri="{FF2B5EF4-FFF2-40B4-BE49-F238E27FC236}">
                <a16:creationId xmlns:a16="http://schemas.microsoft.com/office/drawing/2014/main" id="{660C38DD-AD76-4363-9A7C-1853718F5842}"/>
              </a:ext>
            </a:extLst>
          </p:cNvPr>
          <p:cNvSpPr>
            <a:spLocks noGrp="1" noChangeArrowheads="1"/>
          </p:cNvSpPr>
          <p:nvPr>
            <p:ph type="dt" sz="quarter" idx="1"/>
          </p:nvPr>
        </p:nvSpPr>
        <p:spPr bwMode="auto">
          <a:xfrm>
            <a:off x="4037013" y="0"/>
            <a:ext cx="3046412"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8068" name="Rectangle 4">
            <a:extLst>
              <a:ext uri="{FF2B5EF4-FFF2-40B4-BE49-F238E27FC236}">
                <a16:creationId xmlns:a16="http://schemas.microsoft.com/office/drawing/2014/main" id="{434BD9B4-C599-4358-BC23-809908AA1412}"/>
              </a:ext>
            </a:extLst>
          </p:cNvPr>
          <p:cNvSpPr>
            <a:spLocks noGrp="1" noChangeArrowheads="1"/>
          </p:cNvSpPr>
          <p:nvPr>
            <p:ph type="ftr" sz="quarter" idx="2"/>
          </p:nvPr>
        </p:nvSpPr>
        <p:spPr bwMode="auto">
          <a:xfrm>
            <a:off x="0" y="9755188"/>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8069" name="Rectangle 5">
            <a:extLst>
              <a:ext uri="{FF2B5EF4-FFF2-40B4-BE49-F238E27FC236}">
                <a16:creationId xmlns:a16="http://schemas.microsoft.com/office/drawing/2014/main" id="{C636E17A-FFED-4845-858B-B8404F2BBF45}"/>
              </a:ext>
            </a:extLst>
          </p:cNvPr>
          <p:cNvSpPr>
            <a:spLocks noGrp="1" noChangeArrowheads="1"/>
          </p:cNvSpPr>
          <p:nvPr>
            <p:ph type="sldNum" sz="quarter" idx="3"/>
          </p:nvPr>
        </p:nvSpPr>
        <p:spPr bwMode="auto">
          <a:xfrm>
            <a:off x="4037013" y="9755188"/>
            <a:ext cx="30464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7C6AC6-1218-4C83-8E79-B3F66BA864C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7F6A09-2BD8-4236-926C-A3C471EFC3A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defTabSz="990600">
              <a:defRPr sz="1300">
                <a:latin typeface="Arial" charset="0"/>
              </a:defRPr>
            </a:lvl1pPr>
          </a:lstStyle>
          <a:p>
            <a:pPr>
              <a:defRPr/>
            </a:pPr>
            <a:endParaRPr lang="en-US"/>
          </a:p>
        </p:txBody>
      </p:sp>
      <p:sp>
        <p:nvSpPr>
          <p:cNvPr id="46083" name="Rectangle 3">
            <a:extLst>
              <a:ext uri="{FF2B5EF4-FFF2-40B4-BE49-F238E27FC236}">
                <a16:creationId xmlns:a16="http://schemas.microsoft.com/office/drawing/2014/main" id="{E5F5A866-12EA-4118-B9B9-3DD1B1ACB14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algn="r" defTabSz="990600">
              <a:defRPr sz="1300">
                <a:latin typeface="Arial" charset="0"/>
              </a:defRPr>
            </a:lvl1pPr>
          </a:lstStyle>
          <a:p>
            <a:pPr>
              <a:defRPr/>
            </a:pPr>
            <a:endParaRPr lang="en-US"/>
          </a:p>
        </p:txBody>
      </p:sp>
      <p:sp>
        <p:nvSpPr>
          <p:cNvPr id="76804" name="Rectangle 4">
            <a:extLst>
              <a:ext uri="{FF2B5EF4-FFF2-40B4-BE49-F238E27FC236}">
                <a16:creationId xmlns:a16="http://schemas.microsoft.com/office/drawing/2014/main" id="{FF111183-B2F9-45B4-9EA3-B16750C657E1}"/>
              </a:ext>
            </a:extLst>
          </p:cNvPr>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a:extLst>
              <a:ext uri="{FF2B5EF4-FFF2-40B4-BE49-F238E27FC236}">
                <a16:creationId xmlns:a16="http://schemas.microsoft.com/office/drawing/2014/main" id="{F8C01BF0-F136-49A1-ACB4-6FEFB2DB317A}"/>
              </a:ext>
            </a:extLst>
          </p:cNvPr>
          <p:cNvSpPr>
            <a:spLocks noGrp="1" noChangeArrowheads="1"/>
          </p:cNvSpPr>
          <p:nvPr>
            <p:ph type="body" sz="quarter" idx="3"/>
          </p:nvPr>
        </p:nvSpPr>
        <p:spPr bwMode="auto">
          <a:xfrm>
            <a:off x="708025" y="4862513"/>
            <a:ext cx="5683250" cy="4605337"/>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6086" name="Rectangle 6">
            <a:extLst>
              <a:ext uri="{FF2B5EF4-FFF2-40B4-BE49-F238E27FC236}">
                <a16:creationId xmlns:a16="http://schemas.microsoft.com/office/drawing/2014/main" id="{A7ADEA57-716F-4DAF-B2BA-710645EDE4D3}"/>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defTabSz="990600">
              <a:defRPr sz="1300">
                <a:latin typeface="Arial" charset="0"/>
              </a:defRPr>
            </a:lvl1pPr>
          </a:lstStyle>
          <a:p>
            <a:pPr>
              <a:defRPr/>
            </a:pPr>
            <a:endParaRPr lang="en-US"/>
          </a:p>
        </p:txBody>
      </p:sp>
      <p:sp>
        <p:nvSpPr>
          <p:cNvPr id="46087" name="Rectangle 7">
            <a:extLst>
              <a:ext uri="{FF2B5EF4-FFF2-40B4-BE49-F238E27FC236}">
                <a16:creationId xmlns:a16="http://schemas.microsoft.com/office/drawing/2014/main" id="{50129716-1F9A-4FD0-9EC2-F5F50B55BA62}"/>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algn="r" defTabSz="990600">
              <a:defRPr sz="1300">
                <a:latin typeface="Arial" panose="020B0604020202020204" pitchFamily="34" charset="0"/>
              </a:defRPr>
            </a:lvl1pPr>
          </a:lstStyle>
          <a:p>
            <a:fld id="{65087A09-50B9-4EDC-883D-D969B79D2D0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9E26A12-6584-4634-B2E2-31BCB185DB80}"/>
              </a:ext>
            </a:extLst>
          </p:cNvPr>
          <p:cNvGrpSpPr>
            <a:grpSpLocks/>
          </p:cNvGrpSpPr>
          <p:nvPr/>
        </p:nvGrpSpPr>
        <p:grpSpPr bwMode="auto">
          <a:xfrm>
            <a:off x="0" y="0"/>
            <a:ext cx="9140825" cy="6850063"/>
            <a:chOff x="0" y="0"/>
            <a:chExt cx="5758" cy="4315"/>
          </a:xfrm>
        </p:grpSpPr>
        <p:grpSp>
          <p:nvGrpSpPr>
            <p:cNvPr id="5" name="Group 3">
              <a:extLst>
                <a:ext uri="{FF2B5EF4-FFF2-40B4-BE49-F238E27FC236}">
                  <a16:creationId xmlns:a16="http://schemas.microsoft.com/office/drawing/2014/main" id="{C668900A-0404-4C34-8F5C-378B27C4B9EF}"/>
                </a:ext>
              </a:extLst>
            </p:cNvPr>
            <p:cNvGrpSpPr>
              <a:grpSpLocks/>
            </p:cNvGrpSpPr>
            <p:nvPr userDrawn="1"/>
          </p:nvGrpSpPr>
          <p:grpSpPr bwMode="auto">
            <a:xfrm>
              <a:off x="1728" y="2230"/>
              <a:ext cx="4027" cy="2085"/>
              <a:chOff x="1728" y="2230"/>
              <a:chExt cx="4027" cy="2085"/>
            </a:xfrm>
          </p:grpSpPr>
          <p:sp>
            <p:nvSpPr>
              <p:cNvPr id="8" name="Freeform 4">
                <a:extLst>
                  <a:ext uri="{FF2B5EF4-FFF2-40B4-BE49-F238E27FC236}">
                    <a16:creationId xmlns:a16="http://schemas.microsoft.com/office/drawing/2014/main" id="{16C98B1D-3E32-4134-84F0-A5D56B93AB74}"/>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a:extLst>
                  <a:ext uri="{FF2B5EF4-FFF2-40B4-BE49-F238E27FC236}">
                    <a16:creationId xmlns:a16="http://schemas.microsoft.com/office/drawing/2014/main" id="{941BCAF1-F1AB-4178-AEEA-6A2A3FB5E9DF}"/>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a:extLst>
                  <a:ext uri="{FF2B5EF4-FFF2-40B4-BE49-F238E27FC236}">
                    <a16:creationId xmlns:a16="http://schemas.microsoft.com/office/drawing/2014/main" id="{0E1DE148-1A8E-4D0D-9C93-7B7D25777FE7}"/>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a:extLst>
                  <a:ext uri="{FF2B5EF4-FFF2-40B4-BE49-F238E27FC236}">
                    <a16:creationId xmlns:a16="http://schemas.microsoft.com/office/drawing/2014/main" id="{0C971A3A-CD42-4B18-9106-B48E54782515}"/>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a:extLst>
                  <a:ext uri="{FF2B5EF4-FFF2-40B4-BE49-F238E27FC236}">
                    <a16:creationId xmlns:a16="http://schemas.microsoft.com/office/drawing/2014/main" id="{99AC7B9A-2394-45E9-8BB6-C461B720817E}"/>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a:extLst>
                <a:ext uri="{FF2B5EF4-FFF2-40B4-BE49-F238E27FC236}">
                  <a16:creationId xmlns:a16="http://schemas.microsoft.com/office/drawing/2014/main" id="{60381162-FC0B-4815-971A-245EBE34F54E}"/>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a:extLst>
                <a:ext uri="{FF2B5EF4-FFF2-40B4-BE49-F238E27FC236}">
                  <a16:creationId xmlns:a16="http://schemas.microsoft.com/office/drawing/2014/main" id="{256022C0-5976-40E2-951A-97E2E7CF538E}"/>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9227"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Cliquez pour modifier le style du titre</a:t>
            </a:r>
          </a:p>
        </p:txBody>
      </p:sp>
      <p:sp>
        <p:nvSpPr>
          <p:cNvPr id="922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13" name="Rectangle 13">
            <a:extLst>
              <a:ext uri="{FF2B5EF4-FFF2-40B4-BE49-F238E27FC236}">
                <a16:creationId xmlns:a16="http://schemas.microsoft.com/office/drawing/2014/main" id="{B2EC791F-162D-41E9-9C6F-B0EBD84409C4}"/>
              </a:ext>
            </a:extLst>
          </p:cNvPr>
          <p:cNvSpPr>
            <a:spLocks noGrp="1" noChangeArrowheads="1"/>
          </p:cNvSpPr>
          <p:nvPr>
            <p:ph type="dt" sz="quarter" idx="10"/>
          </p:nvPr>
        </p:nvSpPr>
        <p:spPr>
          <a:xfrm>
            <a:off x="457200" y="6248400"/>
            <a:ext cx="2133600" cy="476250"/>
          </a:xfrm>
        </p:spPr>
        <p:txBody>
          <a:bodyPr/>
          <a:lstStyle>
            <a:lvl1pPr>
              <a:defRPr>
                <a:latin typeface="Arial" charset="0"/>
              </a:defRPr>
            </a:lvl1pPr>
          </a:lstStyle>
          <a:p>
            <a:pPr>
              <a:defRPr/>
            </a:pPr>
            <a:endParaRPr lang="en-US"/>
          </a:p>
        </p:txBody>
      </p:sp>
      <p:sp>
        <p:nvSpPr>
          <p:cNvPr id="14" name="Rectangle 14">
            <a:extLst>
              <a:ext uri="{FF2B5EF4-FFF2-40B4-BE49-F238E27FC236}">
                <a16:creationId xmlns:a16="http://schemas.microsoft.com/office/drawing/2014/main" id="{D5914547-13BE-4554-9225-33C2E23F4808}"/>
              </a:ext>
            </a:extLst>
          </p:cNvPr>
          <p:cNvSpPr>
            <a:spLocks noGrp="1" noChangeArrowheads="1"/>
          </p:cNvSpPr>
          <p:nvPr>
            <p:ph type="ftr" sz="quarter" idx="11"/>
          </p:nvPr>
        </p:nvSpPr>
        <p:spPr>
          <a:xfrm>
            <a:off x="3124200" y="6251575"/>
            <a:ext cx="2895600" cy="476250"/>
          </a:xfrm>
        </p:spPr>
        <p:txBody>
          <a:bodyPr/>
          <a:lstStyle>
            <a:lvl1pPr>
              <a:defRPr>
                <a:latin typeface="Arial" charset="0"/>
              </a:defRPr>
            </a:lvl1pPr>
          </a:lstStyle>
          <a:p>
            <a:pPr>
              <a:defRPr/>
            </a:pPr>
            <a:endParaRPr lang="en-US"/>
          </a:p>
        </p:txBody>
      </p:sp>
      <p:sp>
        <p:nvSpPr>
          <p:cNvPr id="15" name="Rectangle 15">
            <a:extLst>
              <a:ext uri="{FF2B5EF4-FFF2-40B4-BE49-F238E27FC236}">
                <a16:creationId xmlns:a16="http://schemas.microsoft.com/office/drawing/2014/main" id="{F957AB2B-A615-4B1F-B303-D2B55407DF7B}"/>
              </a:ext>
            </a:extLst>
          </p:cNvPr>
          <p:cNvSpPr>
            <a:spLocks noGrp="1" noChangeArrowheads="1"/>
          </p:cNvSpPr>
          <p:nvPr>
            <p:ph type="sldNum" sz="quarter" idx="12"/>
          </p:nvPr>
        </p:nvSpPr>
        <p:spPr>
          <a:xfrm>
            <a:off x="6553200" y="6254750"/>
            <a:ext cx="2133600" cy="476250"/>
          </a:xfrm>
        </p:spPr>
        <p:txBody>
          <a:bodyPr/>
          <a:lstStyle>
            <a:lvl1pPr>
              <a:defRPr>
                <a:latin typeface="Arial" panose="020B0604020202020204" pitchFamily="34" charset="0"/>
              </a:defRPr>
            </a:lvl1pPr>
          </a:lstStyle>
          <a:p>
            <a:fld id="{A957974B-28DB-4758-B2D7-4ABB1A57CB6A}" type="slidenum">
              <a:rPr lang="en-US" altLang="en-US"/>
              <a:pPr/>
              <a:t>‹#›</a:t>
            </a:fld>
            <a:endParaRPr lang="en-US" altLang="en-US"/>
          </a:p>
        </p:txBody>
      </p:sp>
    </p:spTree>
    <p:extLst>
      <p:ext uri="{BB962C8B-B14F-4D97-AF65-F5344CB8AC3E}">
        <p14:creationId xmlns:p14="http://schemas.microsoft.com/office/powerpoint/2010/main" val="6638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387105B-A455-4920-BF7B-1BC79AC7BA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37A9D7E-D159-4790-BA0A-775EDF4C35CB}"/>
              </a:ext>
            </a:extLst>
          </p:cNvPr>
          <p:cNvSpPr>
            <a:spLocks noGrp="1" noChangeArrowheads="1"/>
          </p:cNvSpPr>
          <p:nvPr>
            <p:ph type="sldNum" sz="quarter" idx="11"/>
          </p:nvPr>
        </p:nvSpPr>
        <p:spPr>
          <a:ln/>
        </p:spPr>
        <p:txBody>
          <a:bodyPr/>
          <a:lstStyle>
            <a:lvl1pPr>
              <a:defRPr/>
            </a:lvl1pPr>
          </a:lstStyle>
          <a:p>
            <a:fld id="{56164B9B-2467-4C78-998C-CDB6434CF999}" type="slidenum">
              <a:rPr lang="en-US" altLang="en-US"/>
              <a:pPr/>
              <a:t>‹#›</a:t>
            </a:fld>
            <a:endParaRPr lang="en-US" altLang="en-US"/>
          </a:p>
        </p:txBody>
      </p:sp>
      <p:sp>
        <p:nvSpPr>
          <p:cNvPr id="6" name="Rectangle 14">
            <a:extLst>
              <a:ext uri="{FF2B5EF4-FFF2-40B4-BE49-F238E27FC236}">
                <a16:creationId xmlns:a16="http://schemas.microsoft.com/office/drawing/2014/main" id="{A1583613-7D8C-4591-BBC1-02FB73AAA36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430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DF6A353-B79B-4769-A435-63EC6D9DBB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E986EA3-CCF0-4373-A82A-028B0EBC06D7}"/>
              </a:ext>
            </a:extLst>
          </p:cNvPr>
          <p:cNvSpPr>
            <a:spLocks noGrp="1" noChangeArrowheads="1"/>
          </p:cNvSpPr>
          <p:nvPr>
            <p:ph type="sldNum" sz="quarter" idx="11"/>
          </p:nvPr>
        </p:nvSpPr>
        <p:spPr>
          <a:ln/>
        </p:spPr>
        <p:txBody>
          <a:bodyPr/>
          <a:lstStyle>
            <a:lvl1pPr>
              <a:defRPr/>
            </a:lvl1pPr>
          </a:lstStyle>
          <a:p>
            <a:fld id="{8875599A-51C4-4D40-807D-E14151E4F5F6}" type="slidenum">
              <a:rPr lang="en-US" altLang="en-US"/>
              <a:pPr/>
              <a:t>‹#›</a:t>
            </a:fld>
            <a:endParaRPr lang="en-US" altLang="en-US"/>
          </a:p>
        </p:txBody>
      </p:sp>
      <p:sp>
        <p:nvSpPr>
          <p:cNvPr id="6" name="Rectangle 14">
            <a:extLst>
              <a:ext uri="{FF2B5EF4-FFF2-40B4-BE49-F238E27FC236}">
                <a16:creationId xmlns:a16="http://schemas.microsoft.com/office/drawing/2014/main" id="{70919237-6836-4AB5-A096-865A05CA90B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8769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CBC925C-A3AB-48C5-856D-5752D99BA7A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C9D5CCFA-A702-49AB-9ADF-D4E981BEB9C2}"/>
              </a:ext>
            </a:extLst>
          </p:cNvPr>
          <p:cNvSpPr>
            <a:spLocks noGrp="1" noChangeArrowheads="1"/>
          </p:cNvSpPr>
          <p:nvPr>
            <p:ph type="sldNum" sz="quarter" idx="11"/>
          </p:nvPr>
        </p:nvSpPr>
        <p:spPr>
          <a:ln/>
        </p:spPr>
        <p:txBody>
          <a:bodyPr/>
          <a:lstStyle>
            <a:lvl1pPr>
              <a:defRPr/>
            </a:lvl1pPr>
          </a:lstStyle>
          <a:p>
            <a:fld id="{450CEC9C-4DAA-44B4-ADB8-E4FE6AEC7BA8}" type="slidenum">
              <a:rPr lang="en-US" altLang="en-US"/>
              <a:pPr/>
              <a:t>‹#›</a:t>
            </a:fld>
            <a:endParaRPr lang="en-US" altLang="en-US"/>
          </a:p>
        </p:txBody>
      </p:sp>
      <p:sp>
        <p:nvSpPr>
          <p:cNvPr id="5" name="Rectangle 14">
            <a:extLst>
              <a:ext uri="{FF2B5EF4-FFF2-40B4-BE49-F238E27FC236}">
                <a16:creationId xmlns:a16="http://schemas.microsoft.com/office/drawing/2014/main" id="{91B811A4-BD20-4FB7-966A-BC11A5064C2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353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2">
            <a:extLst>
              <a:ext uri="{FF2B5EF4-FFF2-40B4-BE49-F238E27FC236}">
                <a16:creationId xmlns:a16="http://schemas.microsoft.com/office/drawing/2014/main" id="{85997261-FD2A-4375-8908-43E65A62A5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E3FA328-B2E8-4D58-AE7B-3D6A810D5C86}"/>
              </a:ext>
            </a:extLst>
          </p:cNvPr>
          <p:cNvSpPr>
            <a:spLocks noGrp="1" noChangeArrowheads="1"/>
          </p:cNvSpPr>
          <p:nvPr>
            <p:ph type="sldNum" sz="quarter" idx="11"/>
          </p:nvPr>
        </p:nvSpPr>
        <p:spPr>
          <a:ln/>
        </p:spPr>
        <p:txBody>
          <a:bodyPr/>
          <a:lstStyle>
            <a:lvl1pPr>
              <a:defRPr/>
            </a:lvl1pPr>
          </a:lstStyle>
          <a:p>
            <a:fld id="{A7BB59B4-B308-4701-9947-101FDC26917D}" type="slidenum">
              <a:rPr lang="en-US" altLang="en-US"/>
              <a:pPr/>
              <a:t>‹#›</a:t>
            </a:fld>
            <a:endParaRPr lang="en-US" altLang="en-US"/>
          </a:p>
        </p:txBody>
      </p:sp>
      <p:sp>
        <p:nvSpPr>
          <p:cNvPr id="6" name="Rectangle 14">
            <a:extLst>
              <a:ext uri="{FF2B5EF4-FFF2-40B4-BE49-F238E27FC236}">
                <a16:creationId xmlns:a16="http://schemas.microsoft.com/office/drawing/2014/main" id="{D85135E6-1D03-4012-83CA-F8CD121BA45A}"/>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2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6B73EE9A-2E04-417B-BC41-EEE99D9DAAB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CE0003A7-6D2B-4362-9EB7-693A0A95C94D}"/>
              </a:ext>
            </a:extLst>
          </p:cNvPr>
          <p:cNvSpPr>
            <a:spLocks noGrp="1" noChangeArrowheads="1"/>
          </p:cNvSpPr>
          <p:nvPr>
            <p:ph type="sldNum" sz="quarter" idx="11"/>
          </p:nvPr>
        </p:nvSpPr>
        <p:spPr>
          <a:ln/>
        </p:spPr>
        <p:txBody>
          <a:bodyPr/>
          <a:lstStyle>
            <a:lvl1pPr>
              <a:defRPr/>
            </a:lvl1pPr>
          </a:lstStyle>
          <a:p>
            <a:fld id="{F6C94F35-DC56-4DA4-91A6-A748B1143579}" type="slidenum">
              <a:rPr lang="en-US" altLang="en-US"/>
              <a:pPr/>
              <a:t>‹#›</a:t>
            </a:fld>
            <a:endParaRPr lang="en-US" altLang="en-US"/>
          </a:p>
        </p:txBody>
      </p:sp>
      <p:sp>
        <p:nvSpPr>
          <p:cNvPr id="7" name="Rectangle 14">
            <a:extLst>
              <a:ext uri="{FF2B5EF4-FFF2-40B4-BE49-F238E27FC236}">
                <a16:creationId xmlns:a16="http://schemas.microsoft.com/office/drawing/2014/main" id="{63FDBD57-FE0D-4E53-8652-A9345C62C8C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50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1F95195-4199-41C6-92FE-E9A6B6CD0E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838ED5F-DBE9-42A3-A623-0AA946925902}"/>
              </a:ext>
            </a:extLst>
          </p:cNvPr>
          <p:cNvSpPr>
            <a:spLocks noGrp="1" noChangeArrowheads="1"/>
          </p:cNvSpPr>
          <p:nvPr>
            <p:ph type="sldNum" sz="quarter" idx="11"/>
          </p:nvPr>
        </p:nvSpPr>
        <p:spPr>
          <a:ln/>
        </p:spPr>
        <p:txBody>
          <a:bodyPr/>
          <a:lstStyle>
            <a:lvl1pPr>
              <a:defRPr/>
            </a:lvl1pPr>
          </a:lstStyle>
          <a:p>
            <a:fld id="{6B0159DF-D959-4DA8-B6B0-7EB44CDC0DC6}" type="slidenum">
              <a:rPr lang="en-US" altLang="en-US"/>
              <a:pPr/>
              <a:t>‹#›</a:t>
            </a:fld>
            <a:endParaRPr lang="en-US" altLang="en-US"/>
          </a:p>
        </p:txBody>
      </p:sp>
      <p:sp>
        <p:nvSpPr>
          <p:cNvPr id="6" name="Rectangle 14">
            <a:extLst>
              <a:ext uri="{FF2B5EF4-FFF2-40B4-BE49-F238E27FC236}">
                <a16:creationId xmlns:a16="http://schemas.microsoft.com/office/drawing/2014/main" id="{D0AF18F5-1864-4E13-B43B-93223245405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082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92C53999-B247-4E94-8F2B-FF6F964E57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B4E25FB9-913A-475C-9277-B7E55C6F1ED3}"/>
              </a:ext>
            </a:extLst>
          </p:cNvPr>
          <p:cNvSpPr>
            <a:spLocks noGrp="1" noChangeArrowheads="1"/>
          </p:cNvSpPr>
          <p:nvPr>
            <p:ph type="sldNum" sz="quarter" idx="11"/>
          </p:nvPr>
        </p:nvSpPr>
        <p:spPr>
          <a:ln/>
        </p:spPr>
        <p:txBody>
          <a:bodyPr/>
          <a:lstStyle>
            <a:lvl1pPr>
              <a:defRPr/>
            </a:lvl1pPr>
          </a:lstStyle>
          <a:p>
            <a:fld id="{A35D04FD-D285-4B57-801D-58B33335D176}" type="slidenum">
              <a:rPr lang="en-US" altLang="en-US"/>
              <a:pPr/>
              <a:t>‹#›</a:t>
            </a:fld>
            <a:endParaRPr lang="en-US" altLang="en-US"/>
          </a:p>
        </p:txBody>
      </p:sp>
      <p:sp>
        <p:nvSpPr>
          <p:cNvPr id="6" name="Rectangle 14">
            <a:extLst>
              <a:ext uri="{FF2B5EF4-FFF2-40B4-BE49-F238E27FC236}">
                <a16:creationId xmlns:a16="http://schemas.microsoft.com/office/drawing/2014/main" id="{6A1E950B-215E-4DB1-A7F1-D9148C3FA4A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846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54C56928-628C-4E58-AED5-036FBEB1E17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AA8F51C-0831-45E5-9CCD-C9BF2DDF51E3}"/>
              </a:ext>
            </a:extLst>
          </p:cNvPr>
          <p:cNvSpPr>
            <a:spLocks noGrp="1" noChangeArrowheads="1"/>
          </p:cNvSpPr>
          <p:nvPr>
            <p:ph type="sldNum" sz="quarter" idx="11"/>
          </p:nvPr>
        </p:nvSpPr>
        <p:spPr>
          <a:ln/>
        </p:spPr>
        <p:txBody>
          <a:bodyPr/>
          <a:lstStyle>
            <a:lvl1pPr>
              <a:defRPr/>
            </a:lvl1pPr>
          </a:lstStyle>
          <a:p>
            <a:fld id="{46817CE2-F6CC-43E2-B383-30FB0F7A8628}" type="slidenum">
              <a:rPr lang="en-US" altLang="en-US"/>
              <a:pPr/>
              <a:t>‹#›</a:t>
            </a:fld>
            <a:endParaRPr lang="en-US" altLang="en-US"/>
          </a:p>
        </p:txBody>
      </p:sp>
      <p:sp>
        <p:nvSpPr>
          <p:cNvPr id="7" name="Rectangle 14">
            <a:extLst>
              <a:ext uri="{FF2B5EF4-FFF2-40B4-BE49-F238E27FC236}">
                <a16:creationId xmlns:a16="http://schemas.microsoft.com/office/drawing/2014/main" id="{2E4E7BF9-F68A-4BC0-A850-5383B8908901}"/>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107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E37EA13-DD4D-4EE4-90E7-049219B3851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038BD572-3245-4530-A679-6CD032812A45}"/>
              </a:ext>
            </a:extLst>
          </p:cNvPr>
          <p:cNvSpPr>
            <a:spLocks noGrp="1" noChangeArrowheads="1"/>
          </p:cNvSpPr>
          <p:nvPr>
            <p:ph type="sldNum" sz="quarter" idx="11"/>
          </p:nvPr>
        </p:nvSpPr>
        <p:spPr>
          <a:ln/>
        </p:spPr>
        <p:txBody>
          <a:bodyPr/>
          <a:lstStyle>
            <a:lvl1pPr>
              <a:defRPr/>
            </a:lvl1pPr>
          </a:lstStyle>
          <a:p>
            <a:fld id="{0E39BBC5-9902-4945-B0E4-17FBE26BBDDB}" type="slidenum">
              <a:rPr lang="en-US" altLang="en-US"/>
              <a:pPr/>
              <a:t>‹#›</a:t>
            </a:fld>
            <a:endParaRPr lang="en-US" altLang="en-US"/>
          </a:p>
        </p:txBody>
      </p:sp>
      <p:sp>
        <p:nvSpPr>
          <p:cNvPr id="9" name="Rectangle 14">
            <a:extLst>
              <a:ext uri="{FF2B5EF4-FFF2-40B4-BE49-F238E27FC236}">
                <a16:creationId xmlns:a16="http://schemas.microsoft.com/office/drawing/2014/main" id="{8805C8D6-748C-4B5F-93AC-85D55FAB1DC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2569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3B4D0D07-74C4-47C4-BC10-F10F939DF90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C8585E2F-B1CF-4408-99D9-BB54AC0C5263}"/>
              </a:ext>
            </a:extLst>
          </p:cNvPr>
          <p:cNvSpPr>
            <a:spLocks noGrp="1" noChangeArrowheads="1"/>
          </p:cNvSpPr>
          <p:nvPr>
            <p:ph type="sldNum" sz="quarter" idx="11"/>
          </p:nvPr>
        </p:nvSpPr>
        <p:spPr>
          <a:ln/>
        </p:spPr>
        <p:txBody>
          <a:bodyPr/>
          <a:lstStyle>
            <a:lvl1pPr>
              <a:defRPr/>
            </a:lvl1pPr>
          </a:lstStyle>
          <a:p>
            <a:fld id="{1C1AEB94-0DB2-45EA-8231-4187CCE613AE}" type="slidenum">
              <a:rPr lang="en-US" altLang="en-US"/>
              <a:pPr/>
              <a:t>‹#›</a:t>
            </a:fld>
            <a:endParaRPr lang="en-US" altLang="en-US"/>
          </a:p>
        </p:txBody>
      </p:sp>
      <p:sp>
        <p:nvSpPr>
          <p:cNvPr id="5" name="Rectangle 14">
            <a:extLst>
              <a:ext uri="{FF2B5EF4-FFF2-40B4-BE49-F238E27FC236}">
                <a16:creationId xmlns:a16="http://schemas.microsoft.com/office/drawing/2014/main" id="{36E9B6CE-EB86-4A9E-99C1-3BFA449BE3E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149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8B1D2C-2233-44E2-812C-EFBB8B5F777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5CA6D0B-807E-46E8-A91D-A4C8C40F9750}"/>
              </a:ext>
            </a:extLst>
          </p:cNvPr>
          <p:cNvSpPr>
            <a:spLocks noGrp="1" noChangeArrowheads="1"/>
          </p:cNvSpPr>
          <p:nvPr>
            <p:ph type="sldNum" sz="quarter" idx="11"/>
          </p:nvPr>
        </p:nvSpPr>
        <p:spPr>
          <a:ln/>
        </p:spPr>
        <p:txBody>
          <a:bodyPr/>
          <a:lstStyle>
            <a:lvl1pPr>
              <a:defRPr/>
            </a:lvl1pPr>
          </a:lstStyle>
          <a:p>
            <a:fld id="{38095875-E120-4328-A86D-FC10AF1E0DD9}" type="slidenum">
              <a:rPr lang="en-US" altLang="en-US"/>
              <a:pPr/>
              <a:t>‹#›</a:t>
            </a:fld>
            <a:endParaRPr lang="en-US" altLang="en-US"/>
          </a:p>
        </p:txBody>
      </p:sp>
      <p:sp>
        <p:nvSpPr>
          <p:cNvPr id="4" name="Rectangle 14">
            <a:extLst>
              <a:ext uri="{FF2B5EF4-FFF2-40B4-BE49-F238E27FC236}">
                <a16:creationId xmlns:a16="http://schemas.microsoft.com/office/drawing/2014/main" id="{3048662E-3C1A-4EE2-9B78-6346A732C84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667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137C7545-673C-4350-8615-65DA5B18D3C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1788E6D-1233-4555-882B-536436104E6A}"/>
              </a:ext>
            </a:extLst>
          </p:cNvPr>
          <p:cNvSpPr>
            <a:spLocks noGrp="1" noChangeArrowheads="1"/>
          </p:cNvSpPr>
          <p:nvPr>
            <p:ph type="sldNum" sz="quarter" idx="11"/>
          </p:nvPr>
        </p:nvSpPr>
        <p:spPr>
          <a:ln/>
        </p:spPr>
        <p:txBody>
          <a:bodyPr/>
          <a:lstStyle>
            <a:lvl1pPr>
              <a:defRPr/>
            </a:lvl1pPr>
          </a:lstStyle>
          <a:p>
            <a:fld id="{961CFBE6-4DE8-4881-9A04-C530177C39F0}" type="slidenum">
              <a:rPr lang="en-US" altLang="en-US"/>
              <a:pPr/>
              <a:t>‹#›</a:t>
            </a:fld>
            <a:endParaRPr lang="en-US" altLang="en-US"/>
          </a:p>
        </p:txBody>
      </p:sp>
      <p:sp>
        <p:nvSpPr>
          <p:cNvPr id="7" name="Rectangle 14">
            <a:extLst>
              <a:ext uri="{FF2B5EF4-FFF2-40B4-BE49-F238E27FC236}">
                <a16:creationId xmlns:a16="http://schemas.microsoft.com/office/drawing/2014/main" id="{320F8C00-01D1-4438-94AD-1EC833ED7A9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0858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55318B3F-8676-4219-B099-6F0FE09683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A2843E3-8BC5-48A4-BFF3-53DCB1D889CF}"/>
              </a:ext>
            </a:extLst>
          </p:cNvPr>
          <p:cNvSpPr>
            <a:spLocks noGrp="1" noChangeArrowheads="1"/>
          </p:cNvSpPr>
          <p:nvPr>
            <p:ph type="sldNum" sz="quarter" idx="11"/>
          </p:nvPr>
        </p:nvSpPr>
        <p:spPr>
          <a:ln/>
        </p:spPr>
        <p:txBody>
          <a:bodyPr/>
          <a:lstStyle>
            <a:lvl1pPr>
              <a:defRPr/>
            </a:lvl1pPr>
          </a:lstStyle>
          <a:p>
            <a:fld id="{40655DAB-06C8-483A-8AC0-7571975D6AC2}" type="slidenum">
              <a:rPr lang="en-US" altLang="en-US"/>
              <a:pPr/>
              <a:t>‹#›</a:t>
            </a:fld>
            <a:endParaRPr lang="en-US" altLang="en-US"/>
          </a:p>
        </p:txBody>
      </p:sp>
      <p:sp>
        <p:nvSpPr>
          <p:cNvPr id="7" name="Rectangle 14">
            <a:extLst>
              <a:ext uri="{FF2B5EF4-FFF2-40B4-BE49-F238E27FC236}">
                <a16:creationId xmlns:a16="http://schemas.microsoft.com/office/drawing/2014/main" id="{C7A51609-B5E1-41BD-A3B1-7CC5B8212EE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5227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FE5F8A9-5776-45E3-AB61-D269D7691E54}"/>
              </a:ext>
            </a:extLst>
          </p:cNvPr>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endParaRPr lang="en-US"/>
          </a:p>
        </p:txBody>
      </p:sp>
      <p:sp>
        <p:nvSpPr>
          <p:cNvPr id="8195" name="Rectangle 3">
            <a:extLst>
              <a:ext uri="{FF2B5EF4-FFF2-40B4-BE49-F238E27FC236}">
                <a16:creationId xmlns:a16="http://schemas.microsoft.com/office/drawing/2014/main" id="{2B959AF9-6800-45A0-9C3F-CBC8AED8DEF1}"/>
              </a:ext>
            </a:extLst>
          </p:cNvPr>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EB712CC-01DD-490B-9413-3631B48FBBCB}" type="slidenum">
              <a:rPr lang="en-US" altLang="en-US"/>
              <a:pPr/>
              <a:t>‹#›</a:t>
            </a:fld>
            <a:endParaRPr lang="en-US" altLang="en-US"/>
          </a:p>
        </p:txBody>
      </p:sp>
      <p:grpSp>
        <p:nvGrpSpPr>
          <p:cNvPr id="1028" name="Group 4">
            <a:extLst>
              <a:ext uri="{FF2B5EF4-FFF2-40B4-BE49-F238E27FC236}">
                <a16:creationId xmlns:a16="http://schemas.microsoft.com/office/drawing/2014/main" id="{6010A5CC-CF56-4B90-9CDF-BFE711E91D27}"/>
              </a:ext>
            </a:extLst>
          </p:cNvPr>
          <p:cNvGrpSpPr>
            <a:grpSpLocks/>
          </p:cNvGrpSpPr>
          <p:nvPr/>
        </p:nvGrpSpPr>
        <p:grpSpPr bwMode="auto">
          <a:xfrm>
            <a:off x="0" y="0"/>
            <a:ext cx="9140825" cy="6850063"/>
            <a:chOff x="0" y="0"/>
            <a:chExt cx="5758" cy="4315"/>
          </a:xfrm>
        </p:grpSpPr>
        <p:grpSp>
          <p:nvGrpSpPr>
            <p:cNvPr id="1032" name="Group 5">
              <a:extLst>
                <a:ext uri="{FF2B5EF4-FFF2-40B4-BE49-F238E27FC236}">
                  <a16:creationId xmlns:a16="http://schemas.microsoft.com/office/drawing/2014/main" id="{8E2A6729-4D2D-4140-AB72-4BE060741A46}"/>
                </a:ext>
              </a:extLst>
            </p:cNvPr>
            <p:cNvGrpSpPr>
              <a:grpSpLocks/>
            </p:cNvGrpSpPr>
            <p:nvPr userDrawn="1"/>
          </p:nvGrpSpPr>
          <p:grpSpPr bwMode="auto">
            <a:xfrm>
              <a:off x="1728" y="2230"/>
              <a:ext cx="4027" cy="2085"/>
              <a:chOff x="1728" y="2230"/>
              <a:chExt cx="4027" cy="2085"/>
            </a:xfrm>
          </p:grpSpPr>
          <p:sp>
            <p:nvSpPr>
              <p:cNvPr id="8198" name="Freeform 6">
                <a:extLst>
                  <a:ext uri="{FF2B5EF4-FFF2-40B4-BE49-F238E27FC236}">
                    <a16:creationId xmlns:a16="http://schemas.microsoft.com/office/drawing/2014/main" id="{08EF4C72-CDB7-4383-A0F4-B9CA838247A7}"/>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8199" name="Freeform 7">
                <a:extLst>
                  <a:ext uri="{FF2B5EF4-FFF2-40B4-BE49-F238E27FC236}">
                    <a16:creationId xmlns:a16="http://schemas.microsoft.com/office/drawing/2014/main" id="{114242B0-F9BB-46F1-B945-CE452BBE790F}"/>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8200" name="Freeform 8">
                <a:extLst>
                  <a:ext uri="{FF2B5EF4-FFF2-40B4-BE49-F238E27FC236}">
                    <a16:creationId xmlns:a16="http://schemas.microsoft.com/office/drawing/2014/main" id="{3F788E6E-2C77-435D-AC22-D490F6DCF23C}"/>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8201" name="Freeform 9">
                <a:extLst>
                  <a:ext uri="{FF2B5EF4-FFF2-40B4-BE49-F238E27FC236}">
                    <a16:creationId xmlns:a16="http://schemas.microsoft.com/office/drawing/2014/main" id="{41A5D0B8-87D9-49B0-9F3A-61C59AE34336}"/>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8202" name="Freeform 10">
                <a:extLst>
                  <a:ext uri="{FF2B5EF4-FFF2-40B4-BE49-F238E27FC236}">
                    <a16:creationId xmlns:a16="http://schemas.microsoft.com/office/drawing/2014/main" id="{C9ABD7A4-27DA-4E5E-82AC-14842D28424C}"/>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8203" name="Freeform 11">
              <a:extLst>
                <a:ext uri="{FF2B5EF4-FFF2-40B4-BE49-F238E27FC236}">
                  <a16:creationId xmlns:a16="http://schemas.microsoft.com/office/drawing/2014/main" id="{2340BAC0-15B3-4D0A-A6B9-E7B1C716B23A}"/>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8204" name="Freeform 12">
              <a:extLst>
                <a:ext uri="{FF2B5EF4-FFF2-40B4-BE49-F238E27FC236}">
                  <a16:creationId xmlns:a16="http://schemas.microsoft.com/office/drawing/2014/main" id="{C0E1D03B-4BB7-47B4-AAEE-1DC7E004B5F1}"/>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8205" name="Rectangle 13">
            <a:extLst>
              <a:ext uri="{FF2B5EF4-FFF2-40B4-BE49-F238E27FC236}">
                <a16:creationId xmlns:a16="http://schemas.microsoft.com/office/drawing/2014/main" id="{EE47F237-F000-40D0-9F68-5141409A1E24}"/>
              </a:ext>
            </a:extLst>
          </p:cNvPr>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Cliquez pour modifier le style du titre</a:t>
            </a:r>
          </a:p>
        </p:txBody>
      </p:sp>
      <p:sp>
        <p:nvSpPr>
          <p:cNvPr id="8206" name="Rectangle 14">
            <a:extLst>
              <a:ext uri="{FF2B5EF4-FFF2-40B4-BE49-F238E27FC236}">
                <a16:creationId xmlns:a16="http://schemas.microsoft.com/office/drawing/2014/main" id="{43485BBC-FCE9-4A3A-ADF4-DC606F959658}"/>
              </a:ext>
            </a:extLst>
          </p:cNvPr>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endParaRPr lang="en-US"/>
          </a:p>
        </p:txBody>
      </p:sp>
      <p:sp>
        <p:nvSpPr>
          <p:cNvPr id="8207" name="Rectangle 15">
            <a:extLst>
              <a:ext uri="{FF2B5EF4-FFF2-40B4-BE49-F238E27FC236}">
                <a16:creationId xmlns:a16="http://schemas.microsoft.com/office/drawing/2014/main" id="{251788F4-D3E4-4096-9308-4E31CE6060C4}"/>
              </a:ext>
            </a:extLst>
          </p:cNvPr>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Tree>
  </p:cSld>
  <p:clrMap bg1="dk2" tx1="lt1" bg2="dk1" tx2="lt2" accent1="accent1" accent2="accent2" accent3="accent3" accent4="accent4" accent5="accent5" accent6="accent6" hlink="hlink" folHlink="folHlink"/>
  <p:sldLayoutIdLst>
    <p:sldLayoutId id="2147483847"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a:extLst>
              <a:ext uri="{FF2B5EF4-FFF2-40B4-BE49-F238E27FC236}">
                <a16:creationId xmlns:a16="http://schemas.microsoft.com/office/drawing/2014/main" id="{219979E4-ED7C-45AE-8B99-E32CA65D47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A9B5F14-E3A2-428A-814F-CC7CFBD3AE2D}" type="slidenum">
              <a:rPr lang="en-US" altLang="en-US">
                <a:latin typeface="Arial" panose="020B0604020202020204" pitchFamily="34" charset="0"/>
              </a:rPr>
              <a:pPr eaLnBrk="1" hangingPunct="1"/>
              <a:t>1</a:t>
            </a:fld>
            <a:endParaRPr lang="en-US" altLang="en-US">
              <a:latin typeface="Arial" panose="020B0604020202020204" pitchFamily="34" charset="0"/>
            </a:endParaRPr>
          </a:p>
        </p:txBody>
      </p:sp>
      <p:sp>
        <p:nvSpPr>
          <p:cNvPr id="2050" name="Rectangle 2">
            <a:extLst>
              <a:ext uri="{FF2B5EF4-FFF2-40B4-BE49-F238E27FC236}">
                <a16:creationId xmlns:a16="http://schemas.microsoft.com/office/drawing/2014/main" id="{DCB2B470-9ED3-41AF-AE69-9F732D636536}"/>
              </a:ext>
            </a:extLst>
          </p:cNvPr>
          <p:cNvSpPr>
            <a:spLocks noGrp="1" noChangeArrowheads="1"/>
          </p:cNvSpPr>
          <p:nvPr>
            <p:ph type="ctrTitle"/>
          </p:nvPr>
        </p:nvSpPr>
        <p:spPr/>
        <p:txBody>
          <a:bodyPr/>
          <a:lstStyle/>
          <a:p>
            <a:pPr eaLnBrk="1" hangingPunct="1">
              <a:defRPr/>
            </a:pPr>
            <a:r>
              <a:rPr lang="en-US" sz="5400"/>
              <a:t>Chương 3: Cấu trúc cây </a:t>
            </a:r>
            <a:br>
              <a:rPr lang="en-US" sz="5400"/>
            </a:br>
            <a:r>
              <a:rPr lang="en-US" sz="5400"/>
              <a:t>Trees</a:t>
            </a:r>
          </a:p>
        </p:txBody>
      </p:sp>
      <p:sp>
        <p:nvSpPr>
          <p:cNvPr id="2051" name="Rectangle 3">
            <a:extLst>
              <a:ext uri="{FF2B5EF4-FFF2-40B4-BE49-F238E27FC236}">
                <a16:creationId xmlns:a16="http://schemas.microsoft.com/office/drawing/2014/main" id="{1AE4A7A6-250D-4E12-B50F-D7A7D888A662}"/>
              </a:ext>
            </a:extLst>
          </p:cNvPr>
          <p:cNvSpPr>
            <a:spLocks noGrp="1" noChangeArrowheads="1"/>
          </p:cNvSpPr>
          <p:nvPr>
            <p:ph type="subTitle" idx="1"/>
          </p:nvPr>
        </p:nvSpPr>
        <p:spPr/>
        <p:txBody>
          <a:bodyPr/>
          <a:lstStyle/>
          <a:p>
            <a:pPr eaLnBrk="1" hangingPunct="1">
              <a:defRPr/>
            </a:pPr>
            <a:r>
              <a:rPr lang="en-US" dirty="0"/>
              <a:t>PGS. TS. </a:t>
            </a:r>
            <a:r>
              <a:rPr lang="en-US" dirty="0" err="1"/>
              <a:t>Trần</a:t>
            </a:r>
            <a:r>
              <a:rPr lang="en-US" dirty="0"/>
              <a:t> Cao </a:t>
            </a:r>
            <a:r>
              <a:rPr lang="en-US" dirty="0" err="1"/>
              <a:t>Đệ</a:t>
            </a:r>
            <a:endParaRPr lang="en-US" dirty="0"/>
          </a:p>
          <a:p>
            <a:pPr eaLnBrk="1" hangingPunct="1">
              <a:defRPr/>
            </a:pPr>
            <a:r>
              <a:rPr lang="en-US" dirty="0" err="1"/>
              <a:t>Năm</a:t>
            </a:r>
            <a:r>
              <a:rPr lang="en-US" dirty="0"/>
              <a:t>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a:extLst>
              <a:ext uri="{FF2B5EF4-FFF2-40B4-BE49-F238E27FC236}">
                <a16:creationId xmlns:a16="http://schemas.microsoft.com/office/drawing/2014/main" id="{9C5E2CE2-7F16-4211-B286-DCB41628806D}"/>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B5F12F1-7BAC-4D57-8103-8A5EB70FEDFE}" type="slidenum">
              <a:rPr lang="en-US" altLang="en-US">
                <a:latin typeface="Times New Roman" panose="02020603050405020304" pitchFamily="18" charset="0"/>
              </a:rPr>
              <a:pPr eaLnBrk="1" hangingPunct="1"/>
              <a:t>10</a:t>
            </a:fld>
            <a:endParaRPr lang="en-US" altLang="en-US">
              <a:latin typeface="Times New Roman" panose="02020603050405020304" pitchFamily="18" charset="0"/>
            </a:endParaRPr>
          </a:p>
        </p:txBody>
      </p:sp>
      <p:sp>
        <p:nvSpPr>
          <p:cNvPr id="12291" name="Rectangle 4">
            <a:extLst>
              <a:ext uri="{FF2B5EF4-FFF2-40B4-BE49-F238E27FC236}">
                <a16:creationId xmlns:a16="http://schemas.microsoft.com/office/drawing/2014/main" id="{45BFEBDA-9012-42EE-B9A8-82072F790B10}"/>
              </a:ext>
            </a:extLst>
          </p:cNvPr>
          <p:cNvSpPr>
            <a:spLocks noGrp="1" noRot="1" noChangeArrowheads="1"/>
          </p:cNvSpPr>
          <p:nvPr>
            <p:ph type="title"/>
          </p:nvPr>
        </p:nvSpPr>
        <p:spPr/>
        <p:txBody>
          <a:bodyPr/>
          <a:lstStyle/>
          <a:p>
            <a:pPr eaLnBrk="1" hangingPunct="1"/>
            <a:r>
              <a:rPr lang="en-US" altLang="en-US" b="0">
                <a:effectLst/>
              </a:rPr>
              <a:t>Ví dụ duyệt cây</a:t>
            </a:r>
          </a:p>
        </p:txBody>
      </p:sp>
      <p:sp>
        <p:nvSpPr>
          <p:cNvPr id="24581" name="Rectangle 5">
            <a:extLst>
              <a:ext uri="{FF2B5EF4-FFF2-40B4-BE49-F238E27FC236}">
                <a16:creationId xmlns:a16="http://schemas.microsoft.com/office/drawing/2014/main" id="{C3BA496D-5E5A-495F-BC3C-46C12AA49467}"/>
              </a:ext>
            </a:extLst>
          </p:cNvPr>
          <p:cNvSpPr>
            <a:spLocks noGrp="1" noChangeArrowheads="1"/>
          </p:cNvSpPr>
          <p:nvPr>
            <p:ph type="body" sz="half" idx="1"/>
          </p:nvPr>
        </p:nvSpPr>
        <p:spPr/>
        <p:txBody>
          <a:bodyPr/>
          <a:lstStyle/>
          <a:p>
            <a:pPr eaLnBrk="1" hangingPunct="1">
              <a:defRPr/>
            </a:pPr>
            <a:r>
              <a:rPr lang="en-US"/>
              <a:t>Tiền tự </a:t>
            </a:r>
          </a:p>
          <a:p>
            <a:pPr eaLnBrk="1" hangingPunct="1">
              <a:buFont typeface="Wingdings" panose="05000000000000000000" pitchFamily="2" charset="2"/>
              <a:buNone/>
              <a:defRPr/>
            </a:pPr>
            <a:r>
              <a:rPr lang="en-US"/>
              <a:t>	1, 2, 5, 6, 3, 7, 8, 9, 10, 4</a:t>
            </a:r>
          </a:p>
          <a:p>
            <a:pPr eaLnBrk="1" hangingPunct="1">
              <a:defRPr/>
            </a:pPr>
            <a:r>
              <a:rPr lang="en-US"/>
              <a:t>Trung tự</a:t>
            </a:r>
          </a:p>
          <a:p>
            <a:pPr eaLnBrk="1" hangingPunct="1">
              <a:buFont typeface="Wingdings" panose="05000000000000000000" pitchFamily="2" charset="2"/>
              <a:buNone/>
              <a:defRPr/>
            </a:pPr>
            <a:r>
              <a:rPr lang="en-US"/>
              <a:t>	5, 2, 6, 1, 8, 7, 3, 9, 10, 4</a:t>
            </a:r>
          </a:p>
          <a:p>
            <a:pPr eaLnBrk="1" hangingPunct="1">
              <a:defRPr/>
            </a:pPr>
            <a:r>
              <a:rPr lang="en-US"/>
              <a:t>Hậu tự</a:t>
            </a:r>
          </a:p>
          <a:p>
            <a:pPr eaLnBrk="1" hangingPunct="1">
              <a:buFont typeface="Wingdings" panose="05000000000000000000" pitchFamily="2" charset="2"/>
              <a:buNone/>
              <a:defRPr/>
            </a:pPr>
            <a:r>
              <a:rPr lang="en-US"/>
              <a:t>	5, 6, 2, 8, 7, 9, 10, 3, 4, 1</a:t>
            </a:r>
          </a:p>
        </p:txBody>
      </p:sp>
      <p:grpSp>
        <p:nvGrpSpPr>
          <p:cNvPr id="12293" name="Group 7">
            <a:extLst>
              <a:ext uri="{FF2B5EF4-FFF2-40B4-BE49-F238E27FC236}">
                <a16:creationId xmlns:a16="http://schemas.microsoft.com/office/drawing/2014/main" id="{A77DB57D-E0C5-45BE-85BA-646CB231400E}"/>
              </a:ext>
            </a:extLst>
          </p:cNvPr>
          <p:cNvGrpSpPr>
            <a:grpSpLocks/>
          </p:cNvGrpSpPr>
          <p:nvPr/>
        </p:nvGrpSpPr>
        <p:grpSpPr bwMode="auto">
          <a:xfrm>
            <a:off x="4419600" y="1066800"/>
            <a:ext cx="4724400" cy="3429000"/>
            <a:chOff x="1440" y="1104"/>
            <a:chExt cx="2976" cy="2160"/>
          </a:xfrm>
        </p:grpSpPr>
        <p:sp>
          <p:nvSpPr>
            <p:cNvPr id="12295" name="Oval 8">
              <a:extLst>
                <a:ext uri="{FF2B5EF4-FFF2-40B4-BE49-F238E27FC236}">
                  <a16:creationId xmlns:a16="http://schemas.microsoft.com/office/drawing/2014/main" id="{60B13FA7-CD64-4C94-AD4B-6E6370B595DE}"/>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12296" name="Oval 9">
              <a:extLst>
                <a:ext uri="{FF2B5EF4-FFF2-40B4-BE49-F238E27FC236}">
                  <a16:creationId xmlns:a16="http://schemas.microsoft.com/office/drawing/2014/main" id="{CD905FC5-B446-4735-BEA3-98DC1AA90F94}"/>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12297" name="Oval 10">
              <a:extLst>
                <a:ext uri="{FF2B5EF4-FFF2-40B4-BE49-F238E27FC236}">
                  <a16:creationId xmlns:a16="http://schemas.microsoft.com/office/drawing/2014/main" id="{E2DE053C-FBA1-466D-ADEA-DEBF3FF2068B}"/>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12298" name="Oval 11">
              <a:extLst>
                <a:ext uri="{FF2B5EF4-FFF2-40B4-BE49-F238E27FC236}">
                  <a16:creationId xmlns:a16="http://schemas.microsoft.com/office/drawing/2014/main" id="{BCAC284A-055E-4702-8583-E795EE0E583C}"/>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12299" name="Oval 12">
              <a:extLst>
                <a:ext uri="{FF2B5EF4-FFF2-40B4-BE49-F238E27FC236}">
                  <a16:creationId xmlns:a16="http://schemas.microsoft.com/office/drawing/2014/main" id="{1346DFA3-B89A-4C8A-BCD8-66EC9A5BE92D}"/>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12300" name="Oval 13">
              <a:extLst>
                <a:ext uri="{FF2B5EF4-FFF2-40B4-BE49-F238E27FC236}">
                  <a16:creationId xmlns:a16="http://schemas.microsoft.com/office/drawing/2014/main" id="{174F9AE2-565A-460C-B81A-91BB6CC1618B}"/>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12301" name="Oval 14">
              <a:extLst>
                <a:ext uri="{FF2B5EF4-FFF2-40B4-BE49-F238E27FC236}">
                  <a16:creationId xmlns:a16="http://schemas.microsoft.com/office/drawing/2014/main" id="{D79EDE0C-7143-4CD9-918D-DD0DFF02A2FE}"/>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9</a:t>
              </a:r>
            </a:p>
          </p:txBody>
        </p:sp>
        <p:sp>
          <p:nvSpPr>
            <p:cNvPr id="12302" name="Line 15">
              <a:extLst>
                <a:ext uri="{FF2B5EF4-FFF2-40B4-BE49-F238E27FC236}">
                  <a16:creationId xmlns:a16="http://schemas.microsoft.com/office/drawing/2014/main" id="{428798FD-72DA-4361-9DD5-6A964366D5F4}"/>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16">
              <a:extLst>
                <a:ext uri="{FF2B5EF4-FFF2-40B4-BE49-F238E27FC236}">
                  <a16:creationId xmlns:a16="http://schemas.microsoft.com/office/drawing/2014/main" id="{84C6E30E-35D7-469C-8CAA-1D5922D8BAD1}"/>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17">
              <a:extLst>
                <a:ext uri="{FF2B5EF4-FFF2-40B4-BE49-F238E27FC236}">
                  <a16:creationId xmlns:a16="http://schemas.microsoft.com/office/drawing/2014/main" id="{B8A5B758-0812-49EA-87E1-B9AC8540F5C0}"/>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Oval 18">
              <a:extLst>
                <a:ext uri="{FF2B5EF4-FFF2-40B4-BE49-F238E27FC236}">
                  <a16:creationId xmlns:a16="http://schemas.microsoft.com/office/drawing/2014/main" id="{AD429BE0-C70A-429F-BBC3-1159B87B4970}"/>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7</a:t>
              </a:r>
            </a:p>
          </p:txBody>
        </p:sp>
        <p:sp>
          <p:nvSpPr>
            <p:cNvPr id="12306" name="Oval 19">
              <a:extLst>
                <a:ext uri="{FF2B5EF4-FFF2-40B4-BE49-F238E27FC236}">
                  <a16:creationId xmlns:a16="http://schemas.microsoft.com/office/drawing/2014/main" id="{BD204BAF-6611-4C52-8AB6-A901003348BC}"/>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12307" name="Oval 20">
              <a:extLst>
                <a:ext uri="{FF2B5EF4-FFF2-40B4-BE49-F238E27FC236}">
                  <a16:creationId xmlns:a16="http://schemas.microsoft.com/office/drawing/2014/main" id="{D4A958B3-649C-4971-BE1E-1AD55FE06E16}"/>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8</a:t>
              </a:r>
            </a:p>
          </p:txBody>
        </p:sp>
        <p:sp>
          <p:nvSpPr>
            <p:cNvPr id="12308" name="Line 21">
              <a:extLst>
                <a:ext uri="{FF2B5EF4-FFF2-40B4-BE49-F238E27FC236}">
                  <a16:creationId xmlns:a16="http://schemas.microsoft.com/office/drawing/2014/main" id="{ED159CBD-C6C6-46D0-8425-FE92D51582D3}"/>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2">
              <a:extLst>
                <a:ext uri="{FF2B5EF4-FFF2-40B4-BE49-F238E27FC236}">
                  <a16:creationId xmlns:a16="http://schemas.microsoft.com/office/drawing/2014/main" id="{DBFAE730-03AC-4C6D-8A78-5F2FEF6C71C5}"/>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Line 23">
              <a:extLst>
                <a:ext uri="{FF2B5EF4-FFF2-40B4-BE49-F238E27FC236}">
                  <a16:creationId xmlns:a16="http://schemas.microsoft.com/office/drawing/2014/main" id="{EB208589-D9B1-405B-9663-3DEF50C9A8C4}"/>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4">
              <a:extLst>
                <a:ext uri="{FF2B5EF4-FFF2-40B4-BE49-F238E27FC236}">
                  <a16:creationId xmlns:a16="http://schemas.microsoft.com/office/drawing/2014/main" id="{820436E6-E4A6-4C0F-B64D-A9E3F367A819}"/>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25">
              <a:extLst>
                <a:ext uri="{FF2B5EF4-FFF2-40B4-BE49-F238E27FC236}">
                  <a16:creationId xmlns:a16="http://schemas.microsoft.com/office/drawing/2014/main" id="{517B4F08-D038-444B-9833-B93AF69F3942}"/>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6">
              <a:extLst>
                <a:ext uri="{FF2B5EF4-FFF2-40B4-BE49-F238E27FC236}">
                  <a16:creationId xmlns:a16="http://schemas.microsoft.com/office/drawing/2014/main" id="{FB0B22D0-6A7F-4B7C-9459-8FD6D3F9CD72}"/>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4" name="Rectangle 28">
            <a:extLst>
              <a:ext uri="{FF2B5EF4-FFF2-40B4-BE49-F238E27FC236}">
                <a16:creationId xmlns:a16="http://schemas.microsoft.com/office/drawing/2014/main" id="{23059778-FA78-4A49-8AC4-82B9EA51BB7E}"/>
              </a:ext>
            </a:extLst>
          </p:cNvPr>
          <p:cNvSpPr>
            <a:spLocks noChangeArrowheads="1"/>
          </p:cNvSpPr>
          <p:nvPr/>
        </p:nvSpPr>
        <p:spPr bwMode="auto">
          <a:xfrm>
            <a:off x="0"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36FE9A1A-D85D-4735-9668-F2168C2E58D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92E9EB2-ECD8-44EF-9470-E822E76AB4C8}" type="slidenum">
              <a:rPr lang="en-US" altLang="en-US">
                <a:latin typeface="Times New Roman" panose="02020603050405020304" pitchFamily="18" charset="0"/>
              </a:rPr>
              <a:pPr eaLnBrk="1" hangingPunct="1"/>
              <a:t>11</a:t>
            </a:fld>
            <a:endParaRPr lang="en-US" altLang="en-US">
              <a:latin typeface="Times New Roman" panose="02020603050405020304" pitchFamily="18" charset="0"/>
            </a:endParaRPr>
          </a:p>
        </p:txBody>
      </p:sp>
      <p:sp>
        <p:nvSpPr>
          <p:cNvPr id="13315" name="Rectangle 8">
            <a:extLst>
              <a:ext uri="{FF2B5EF4-FFF2-40B4-BE49-F238E27FC236}">
                <a16:creationId xmlns:a16="http://schemas.microsoft.com/office/drawing/2014/main" id="{0CB041C0-D992-41DD-B269-8BA52F9C36AF}"/>
              </a:ext>
            </a:extLst>
          </p:cNvPr>
          <p:cNvSpPr>
            <a:spLocks noGrp="1" noRot="1" noChangeArrowheads="1"/>
          </p:cNvSpPr>
          <p:nvPr>
            <p:ph type="title"/>
          </p:nvPr>
        </p:nvSpPr>
        <p:spPr/>
        <p:txBody>
          <a:bodyPr/>
          <a:lstStyle/>
          <a:p>
            <a:pPr eaLnBrk="1" hangingPunct="1"/>
            <a:r>
              <a:rPr lang="en-US" altLang="en-US" b="0">
                <a:effectLst/>
              </a:rPr>
              <a:t>Bài tập</a:t>
            </a:r>
          </a:p>
        </p:txBody>
      </p:sp>
      <p:grpSp>
        <p:nvGrpSpPr>
          <p:cNvPr id="13316" name="Group 31">
            <a:extLst>
              <a:ext uri="{FF2B5EF4-FFF2-40B4-BE49-F238E27FC236}">
                <a16:creationId xmlns:a16="http://schemas.microsoft.com/office/drawing/2014/main" id="{8BEEFF02-8FAE-4B72-805F-A2093A6E9050}"/>
              </a:ext>
            </a:extLst>
          </p:cNvPr>
          <p:cNvGrpSpPr>
            <a:grpSpLocks/>
          </p:cNvGrpSpPr>
          <p:nvPr/>
        </p:nvGrpSpPr>
        <p:grpSpPr bwMode="auto">
          <a:xfrm>
            <a:off x="533400" y="1295400"/>
            <a:ext cx="3657600" cy="2895600"/>
            <a:chOff x="624" y="1344"/>
            <a:chExt cx="2304" cy="1824"/>
          </a:xfrm>
        </p:grpSpPr>
        <p:sp>
          <p:nvSpPr>
            <p:cNvPr id="13318" name="Oval 12">
              <a:extLst>
                <a:ext uri="{FF2B5EF4-FFF2-40B4-BE49-F238E27FC236}">
                  <a16:creationId xmlns:a16="http://schemas.microsoft.com/office/drawing/2014/main" id="{3F8DAC90-9936-4026-96FD-0FE4A5FE0BD0}"/>
                </a:ext>
              </a:extLst>
            </p:cNvPr>
            <p:cNvSpPr>
              <a:spLocks noChangeArrowheads="1"/>
            </p:cNvSpPr>
            <p:nvPr/>
          </p:nvSpPr>
          <p:spPr bwMode="auto">
            <a:xfrm>
              <a:off x="1680" y="1344"/>
              <a:ext cx="288" cy="240"/>
            </a:xfrm>
            <a:prstGeom prst="ellipse">
              <a:avLst/>
            </a:prstGeom>
            <a:solidFill>
              <a:schemeClr val="tx1"/>
            </a:solidFill>
            <a:ln w="9525">
              <a:solidFill>
                <a:schemeClr val="bg2"/>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A</a:t>
              </a:r>
            </a:p>
          </p:txBody>
        </p:sp>
        <p:sp>
          <p:nvSpPr>
            <p:cNvPr id="13319" name="Oval 13">
              <a:extLst>
                <a:ext uri="{FF2B5EF4-FFF2-40B4-BE49-F238E27FC236}">
                  <a16:creationId xmlns:a16="http://schemas.microsoft.com/office/drawing/2014/main" id="{B7183719-66DA-424D-A872-9F51FC213217}"/>
                </a:ext>
              </a:extLst>
            </p:cNvPr>
            <p:cNvSpPr>
              <a:spLocks noChangeArrowheads="1"/>
            </p:cNvSpPr>
            <p:nvPr/>
          </p:nvSpPr>
          <p:spPr bwMode="auto">
            <a:xfrm>
              <a:off x="960" y="187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B</a:t>
              </a:r>
            </a:p>
          </p:txBody>
        </p:sp>
        <p:sp>
          <p:nvSpPr>
            <p:cNvPr id="13320" name="Oval 14">
              <a:extLst>
                <a:ext uri="{FF2B5EF4-FFF2-40B4-BE49-F238E27FC236}">
                  <a16:creationId xmlns:a16="http://schemas.microsoft.com/office/drawing/2014/main" id="{4327D080-21D7-48F7-B89D-0E49EEB6384D}"/>
                </a:ext>
              </a:extLst>
            </p:cNvPr>
            <p:cNvSpPr>
              <a:spLocks noChangeArrowheads="1"/>
            </p:cNvSpPr>
            <p:nvPr/>
          </p:nvSpPr>
          <p:spPr bwMode="auto">
            <a:xfrm>
              <a:off x="2256" y="187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H</a:t>
              </a:r>
            </a:p>
          </p:txBody>
        </p:sp>
        <p:sp>
          <p:nvSpPr>
            <p:cNvPr id="13321" name="Oval 15">
              <a:extLst>
                <a:ext uri="{FF2B5EF4-FFF2-40B4-BE49-F238E27FC236}">
                  <a16:creationId xmlns:a16="http://schemas.microsoft.com/office/drawing/2014/main" id="{9EBF0883-ADF7-4798-A575-47EDA1E5FA6C}"/>
                </a:ext>
              </a:extLst>
            </p:cNvPr>
            <p:cNvSpPr>
              <a:spLocks noChangeArrowheads="1"/>
            </p:cNvSpPr>
            <p:nvPr/>
          </p:nvSpPr>
          <p:spPr bwMode="auto">
            <a:xfrm>
              <a:off x="624" y="235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C</a:t>
              </a:r>
            </a:p>
          </p:txBody>
        </p:sp>
        <p:sp>
          <p:nvSpPr>
            <p:cNvPr id="13322" name="Oval 16">
              <a:extLst>
                <a:ext uri="{FF2B5EF4-FFF2-40B4-BE49-F238E27FC236}">
                  <a16:creationId xmlns:a16="http://schemas.microsoft.com/office/drawing/2014/main" id="{D467C932-88EB-423D-82A2-90271CD65237}"/>
                </a:ext>
              </a:extLst>
            </p:cNvPr>
            <p:cNvSpPr>
              <a:spLocks noChangeArrowheads="1"/>
            </p:cNvSpPr>
            <p:nvPr/>
          </p:nvSpPr>
          <p:spPr bwMode="auto">
            <a:xfrm>
              <a:off x="1344" y="235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D</a:t>
              </a:r>
            </a:p>
          </p:txBody>
        </p:sp>
        <p:sp>
          <p:nvSpPr>
            <p:cNvPr id="13323" name="Oval 17">
              <a:extLst>
                <a:ext uri="{FF2B5EF4-FFF2-40B4-BE49-F238E27FC236}">
                  <a16:creationId xmlns:a16="http://schemas.microsoft.com/office/drawing/2014/main" id="{CE7B4FD5-D581-4A32-852A-05440AA3AECE}"/>
                </a:ext>
              </a:extLst>
            </p:cNvPr>
            <p:cNvSpPr>
              <a:spLocks noChangeArrowheads="1"/>
            </p:cNvSpPr>
            <p:nvPr/>
          </p:nvSpPr>
          <p:spPr bwMode="auto">
            <a:xfrm>
              <a:off x="1920" y="235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K</a:t>
              </a:r>
            </a:p>
          </p:txBody>
        </p:sp>
        <p:sp>
          <p:nvSpPr>
            <p:cNvPr id="13324" name="Oval 18">
              <a:extLst>
                <a:ext uri="{FF2B5EF4-FFF2-40B4-BE49-F238E27FC236}">
                  <a16:creationId xmlns:a16="http://schemas.microsoft.com/office/drawing/2014/main" id="{193CE497-9FD7-4BBB-9E54-CA7D911F3E44}"/>
                </a:ext>
              </a:extLst>
            </p:cNvPr>
            <p:cNvSpPr>
              <a:spLocks noChangeArrowheads="1"/>
            </p:cNvSpPr>
            <p:nvPr/>
          </p:nvSpPr>
          <p:spPr bwMode="auto">
            <a:xfrm>
              <a:off x="2640" y="2352"/>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L</a:t>
              </a:r>
            </a:p>
          </p:txBody>
        </p:sp>
        <p:sp>
          <p:nvSpPr>
            <p:cNvPr id="13325" name="Oval 20">
              <a:extLst>
                <a:ext uri="{FF2B5EF4-FFF2-40B4-BE49-F238E27FC236}">
                  <a16:creationId xmlns:a16="http://schemas.microsoft.com/office/drawing/2014/main" id="{0DDDA2A8-4973-4B08-857C-5CFF49AD2FB5}"/>
                </a:ext>
              </a:extLst>
            </p:cNvPr>
            <p:cNvSpPr>
              <a:spLocks noChangeArrowheads="1"/>
            </p:cNvSpPr>
            <p:nvPr/>
          </p:nvSpPr>
          <p:spPr bwMode="auto">
            <a:xfrm>
              <a:off x="1104" y="2928"/>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E</a:t>
              </a:r>
            </a:p>
          </p:txBody>
        </p:sp>
        <p:sp>
          <p:nvSpPr>
            <p:cNvPr id="13326" name="Oval 21">
              <a:extLst>
                <a:ext uri="{FF2B5EF4-FFF2-40B4-BE49-F238E27FC236}">
                  <a16:creationId xmlns:a16="http://schemas.microsoft.com/office/drawing/2014/main" id="{0C6BF14C-A0FA-4DB5-8847-18D400F28265}"/>
                </a:ext>
              </a:extLst>
            </p:cNvPr>
            <p:cNvSpPr>
              <a:spLocks noChangeArrowheads="1"/>
            </p:cNvSpPr>
            <p:nvPr/>
          </p:nvSpPr>
          <p:spPr bwMode="auto">
            <a:xfrm>
              <a:off x="1584" y="2928"/>
              <a:ext cx="288" cy="24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b="1">
                  <a:solidFill>
                    <a:schemeClr val="bg2"/>
                  </a:solidFill>
                  <a:latin typeface="Times New Roman" panose="02020603050405020304" pitchFamily="18" charset="0"/>
                </a:rPr>
                <a:t>F</a:t>
              </a:r>
            </a:p>
          </p:txBody>
        </p:sp>
        <p:sp>
          <p:nvSpPr>
            <p:cNvPr id="13327" name="Line 22">
              <a:extLst>
                <a:ext uri="{FF2B5EF4-FFF2-40B4-BE49-F238E27FC236}">
                  <a16:creationId xmlns:a16="http://schemas.microsoft.com/office/drawing/2014/main" id="{7FFA49FF-BEB8-43D3-8ED2-66E4D8F2C683}"/>
                </a:ext>
              </a:extLst>
            </p:cNvPr>
            <p:cNvSpPr>
              <a:spLocks noChangeShapeType="1"/>
            </p:cNvSpPr>
            <p:nvPr/>
          </p:nvSpPr>
          <p:spPr bwMode="auto">
            <a:xfrm flipH="1">
              <a:off x="1200" y="1536"/>
              <a:ext cx="480" cy="33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23">
              <a:extLst>
                <a:ext uri="{FF2B5EF4-FFF2-40B4-BE49-F238E27FC236}">
                  <a16:creationId xmlns:a16="http://schemas.microsoft.com/office/drawing/2014/main" id="{480BEF8E-2139-4026-B048-C5F86D2F7A69}"/>
                </a:ext>
              </a:extLst>
            </p:cNvPr>
            <p:cNvSpPr>
              <a:spLocks noChangeShapeType="1"/>
            </p:cNvSpPr>
            <p:nvPr/>
          </p:nvSpPr>
          <p:spPr bwMode="auto">
            <a:xfrm>
              <a:off x="1920" y="1536"/>
              <a:ext cx="384" cy="384"/>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24">
              <a:extLst>
                <a:ext uri="{FF2B5EF4-FFF2-40B4-BE49-F238E27FC236}">
                  <a16:creationId xmlns:a16="http://schemas.microsoft.com/office/drawing/2014/main" id="{51F56C5B-3BD1-4B23-9981-A1C2C12EE9B0}"/>
                </a:ext>
              </a:extLst>
            </p:cNvPr>
            <p:cNvSpPr>
              <a:spLocks noChangeShapeType="1"/>
            </p:cNvSpPr>
            <p:nvPr/>
          </p:nvSpPr>
          <p:spPr bwMode="auto">
            <a:xfrm flipH="1">
              <a:off x="816" y="2064"/>
              <a:ext cx="192" cy="2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25">
              <a:extLst>
                <a:ext uri="{FF2B5EF4-FFF2-40B4-BE49-F238E27FC236}">
                  <a16:creationId xmlns:a16="http://schemas.microsoft.com/office/drawing/2014/main" id="{1521EE8F-37F4-4918-8381-76F932E8BF9E}"/>
                </a:ext>
              </a:extLst>
            </p:cNvPr>
            <p:cNvSpPr>
              <a:spLocks noChangeShapeType="1"/>
            </p:cNvSpPr>
            <p:nvPr/>
          </p:nvSpPr>
          <p:spPr bwMode="auto">
            <a:xfrm>
              <a:off x="1200" y="2064"/>
              <a:ext cx="192" cy="2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26">
              <a:extLst>
                <a:ext uri="{FF2B5EF4-FFF2-40B4-BE49-F238E27FC236}">
                  <a16:creationId xmlns:a16="http://schemas.microsoft.com/office/drawing/2014/main" id="{B77F6946-E6E2-4F57-8911-75AC473BD015}"/>
                </a:ext>
              </a:extLst>
            </p:cNvPr>
            <p:cNvSpPr>
              <a:spLocks noChangeShapeType="1"/>
            </p:cNvSpPr>
            <p:nvPr/>
          </p:nvSpPr>
          <p:spPr bwMode="auto">
            <a:xfrm flipH="1">
              <a:off x="2064" y="2112"/>
              <a:ext cx="288" cy="24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27">
              <a:extLst>
                <a:ext uri="{FF2B5EF4-FFF2-40B4-BE49-F238E27FC236}">
                  <a16:creationId xmlns:a16="http://schemas.microsoft.com/office/drawing/2014/main" id="{C39CD688-178A-4271-8355-DABE20542584}"/>
                </a:ext>
              </a:extLst>
            </p:cNvPr>
            <p:cNvSpPr>
              <a:spLocks noChangeShapeType="1"/>
            </p:cNvSpPr>
            <p:nvPr/>
          </p:nvSpPr>
          <p:spPr bwMode="auto">
            <a:xfrm>
              <a:off x="2496" y="2112"/>
              <a:ext cx="240" cy="2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Line 28">
              <a:extLst>
                <a:ext uri="{FF2B5EF4-FFF2-40B4-BE49-F238E27FC236}">
                  <a16:creationId xmlns:a16="http://schemas.microsoft.com/office/drawing/2014/main" id="{5E749D36-9E1E-45EB-ABF1-BA83BA37A986}"/>
                </a:ext>
              </a:extLst>
            </p:cNvPr>
            <p:cNvSpPr>
              <a:spLocks noChangeShapeType="1"/>
            </p:cNvSpPr>
            <p:nvPr/>
          </p:nvSpPr>
          <p:spPr bwMode="auto">
            <a:xfrm flipH="1">
              <a:off x="1248" y="2592"/>
              <a:ext cx="192" cy="33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29">
              <a:extLst>
                <a:ext uri="{FF2B5EF4-FFF2-40B4-BE49-F238E27FC236}">
                  <a16:creationId xmlns:a16="http://schemas.microsoft.com/office/drawing/2014/main" id="{F7C82BC5-95A1-4C1C-B487-7A9BB396C0EE}"/>
                </a:ext>
              </a:extLst>
            </p:cNvPr>
            <p:cNvSpPr>
              <a:spLocks noChangeShapeType="1"/>
            </p:cNvSpPr>
            <p:nvPr/>
          </p:nvSpPr>
          <p:spPr bwMode="auto">
            <a:xfrm>
              <a:off x="1536" y="2592"/>
              <a:ext cx="144" cy="33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 name="Rectangle 33">
            <a:extLst>
              <a:ext uri="{FF2B5EF4-FFF2-40B4-BE49-F238E27FC236}">
                <a16:creationId xmlns:a16="http://schemas.microsoft.com/office/drawing/2014/main" id="{9C73341A-15E2-4A85-A289-85A2C450BDF6}"/>
              </a:ext>
            </a:extLst>
          </p:cNvPr>
          <p:cNvSpPr txBox="1">
            <a:spLocks noChangeArrowheads="1"/>
          </p:cNvSpPr>
          <p:nvPr/>
        </p:nvSpPr>
        <p:spPr bwMode="auto">
          <a:xfrm>
            <a:off x="3048000" y="3932238"/>
            <a:ext cx="5791200" cy="2163762"/>
          </a:xfrm>
          <a:prstGeom prst="rect">
            <a:avLst/>
          </a:prstGeom>
          <a:noFill/>
          <a:ln w="9525">
            <a:noFill/>
            <a:miter lim="800000"/>
            <a:headEnd/>
            <a:tailEnd/>
          </a:ln>
          <a:effectLst/>
        </p:spPr>
        <p:txBody>
          <a:bodyPr/>
          <a:lstStyle/>
          <a:p>
            <a:pPr marL="342900" indent="-342900">
              <a:spcBef>
                <a:spcPct val="50000"/>
              </a:spcBef>
              <a:defRPr/>
            </a:pPr>
            <a:r>
              <a:rPr lang="en-US" sz="2400" kern="0">
                <a:latin typeface="+mn-lt"/>
              </a:rPr>
              <a:t>Duyệt Tiền tự, trung tự, hậu tự cây</a:t>
            </a:r>
          </a:p>
          <a:p>
            <a:pPr marL="342900" indent="-342900">
              <a:spcBef>
                <a:spcPct val="20000"/>
              </a:spcBef>
              <a:buClr>
                <a:schemeClr val="hlink"/>
              </a:buClr>
              <a:buSzPct val="70000"/>
              <a:buFont typeface="Wingdings" pitchFamily="2" charset="2"/>
              <a:buChar char="n"/>
              <a:defRPr/>
            </a:pPr>
            <a:r>
              <a:rPr lang="en-US" sz="2400" kern="0">
                <a:latin typeface="+mn-lt"/>
              </a:rPr>
              <a:t>tiền tự: A B C D E F H K L</a:t>
            </a:r>
          </a:p>
          <a:p>
            <a:pPr marL="342900" indent="-342900">
              <a:spcBef>
                <a:spcPct val="20000"/>
              </a:spcBef>
              <a:buClr>
                <a:schemeClr val="hlink"/>
              </a:buClr>
              <a:buSzPct val="70000"/>
              <a:buFont typeface="Wingdings" pitchFamily="2" charset="2"/>
              <a:buChar char="n"/>
              <a:defRPr/>
            </a:pPr>
            <a:r>
              <a:rPr lang="en-US" sz="2400" kern="0">
                <a:latin typeface="+mn-lt"/>
              </a:rPr>
              <a:t>trung tự: C B E D F A K H L</a:t>
            </a:r>
            <a:endParaRPr lang="es-ES" sz="2400" kern="0">
              <a:latin typeface="+mn-lt"/>
            </a:endParaRPr>
          </a:p>
          <a:p>
            <a:pPr marL="342900" indent="-342900">
              <a:spcBef>
                <a:spcPct val="20000"/>
              </a:spcBef>
              <a:buClr>
                <a:schemeClr val="hlink"/>
              </a:buClr>
              <a:buSzPct val="70000"/>
              <a:buFont typeface="Wingdings" pitchFamily="2" charset="2"/>
              <a:buChar char="n"/>
              <a:defRPr/>
            </a:pPr>
            <a:r>
              <a:rPr lang="es-ES" sz="2400" kern="0">
                <a:latin typeface="+mn-lt"/>
              </a:rPr>
              <a:t>hậu tự: C E F D B K L H A</a:t>
            </a:r>
            <a:endParaRPr lang="en-US" sz="2400" kern="0">
              <a:effectLst>
                <a:outerShdw blurRad="38100" dist="38100" dir="2700000" algn="tl">
                  <a:srgbClr val="000000"/>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checkerboard(across)">
                                      <p:cBhvr>
                                        <p:cTn id="7" dur="500"/>
                                        <p:tgtEl>
                                          <p:spTgt spid="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checkerboard(across)">
                                      <p:cBhvr>
                                        <p:cTn id="12" dur="500"/>
                                        <p:tgtEl>
                                          <p:spTgt spid="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checkerboard(across)">
                                      <p:cBhvr>
                                        <p:cTn id="17" dur="500"/>
                                        <p:tgtEl>
                                          <p:spTgt spid="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checkerboard(across)">
                                      <p:cBhvr>
                                        <p:cTn id="2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a:extLst>
              <a:ext uri="{FF2B5EF4-FFF2-40B4-BE49-F238E27FC236}">
                <a16:creationId xmlns:a16="http://schemas.microsoft.com/office/drawing/2014/main" id="{6BAC9ABB-753D-4B7C-A7C2-2A3D6E59804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CCB2F46-F216-4B23-8590-BBE02269E2BE}" type="slidenum">
              <a:rPr lang="en-US" altLang="en-US">
                <a:latin typeface="Times New Roman" panose="02020603050405020304" pitchFamily="18" charset="0"/>
              </a:rPr>
              <a:pPr eaLnBrk="1" hangingPunct="1"/>
              <a:t>12</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974CDE7B-F52B-428C-920F-33179B1A0A3D}"/>
              </a:ext>
            </a:extLst>
          </p:cNvPr>
          <p:cNvSpPr>
            <a:spLocks noGrp="1" noRot="1" noChangeArrowheads="1"/>
          </p:cNvSpPr>
          <p:nvPr>
            <p:ph type="title"/>
          </p:nvPr>
        </p:nvSpPr>
        <p:spPr>
          <a:xfrm>
            <a:off x="457200" y="274638"/>
            <a:ext cx="8229600" cy="715962"/>
          </a:xfrm>
        </p:spPr>
        <p:txBody>
          <a:bodyPr/>
          <a:lstStyle/>
          <a:p>
            <a:pPr marL="838200" indent="-838200" eaLnBrk="1" hangingPunct="1"/>
            <a:r>
              <a:rPr lang="es-ES" altLang="en-US" sz="4000" b="0">
                <a:effectLst/>
              </a:rPr>
              <a:t>Cây có nhãn và cây biểu thức</a:t>
            </a:r>
            <a:endParaRPr lang="en-US" altLang="en-US" sz="4000" b="0">
              <a:effectLst/>
            </a:endParaRPr>
          </a:p>
        </p:txBody>
      </p:sp>
      <p:sp>
        <p:nvSpPr>
          <p:cNvPr id="29699" name="Rectangle 3">
            <a:extLst>
              <a:ext uri="{FF2B5EF4-FFF2-40B4-BE49-F238E27FC236}">
                <a16:creationId xmlns:a16="http://schemas.microsoft.com/office/drawing/2014/main" id="{627F7470-BBDE-4121-BE99-00F7DF172A0C}"/>
              </a:ext>
            </a:extLst>
          </p:cNvPr>
          <p:cNvSpPr>
            <a:spLocks noGrp="1" noChangeArrowheads="1"/>
          </p:cNvSpPr>
          <p:nvPr>
            <p:ph type="body" idx="1"/>
          </p:nvPr>
        </p:nvSpPr>
        <p:spPr>
          <a:xfrm>
            <a:off x="381000" y="1295400"/>
            <a:ext cx="4648200" cy="1905000"/>
          </a:xfrm>
        </p:spPr>
        <p:txBody>
          <a:bodyPr/>
          <a:lstStyle/>
          <a:p>
            <a:pPr eaLnBrk="1" hangingPunct="1">
              <a:lnSpc>
                <a:spcPct val="80000"/>
              </a:lnSpc>
              <a:defRPr/>
            </a:pPr>
            <a:r>
              <a:rPr lang="es-ES" sz="2400"/>
              <a:t>Ta thường lưu trữ kết hợp một nhãn (label) hoặc còn gọi là một giá trị (value) với một nút của cây. Như vậy nhãn của một nút không phải là tên nút mà là giá trị được lưu giữ tại nút đó.</a:t>
            </a:r>
            <a:r>
              <a:rPr lang="en-US" sz="2400"/>
              <a:t> </a:t>
            </a:r>
          </a:p>
        </p:txBody>
      </p:sp>
      <p:sp>
        <p:nvSpPr>
          <p:cNvPr id="14341" name="Rectangle 5">
            <a:extLst>
              <a:ext uri="{FF2B5EF4-FFF2-40B4-BE49-F238E27FC236}">
                <a16:creationId xmlns:a16="http://schemas.microsoft.com/office/drawing/2014/main" id="{87BBFB79-0B7B-42ED-BAA9-8BF9BACCE09F}"/>
              </a:ext>
            </a:extLst>
          </p:cNvPr>
          <p:cNvSpPr>
            <a:spLocks noChangeArrowheads="1"/>
          </p:cNvSpPr>
          <p:nvPr/>
        </p:nvSpPr>
        <p:spPr bwMode="auto">
          <a:xfrm>
            <a:off x="0" y="2714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29702" name="Rectangle 6">
            <a:extLst>
              <a:ext uri="{FF2B5EF4-FFF2-40B4-BE49-F238E27FC236}">
                <a16:creationId xmlns:a16="http://schemas.microsoft.com/office/drawing/2014/main" id="{5067C3BC-84C4-41ED-889D-52D280E69B91}"/>
              </a:ext>
            </a:extLst>
          </p:cNvPr>
          <p:cNvSpPr>
            <a:spLocks noChangeArrowheads="1"/>
          </p:cNvSpPr>
          <p:nvPr/>
        </p:nvSpPr>
        <p:spPr bwMode="auto">
          <a:xfrm>
            <a:off x="533400" y="4343400"/>
            <a:ext cx="5638800" cy="19050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en-US" sz="2800" dirty="0">
                <a:effectLst>
                  <a:outerShdw blurRad="38100" dist="38100" dir="2700000" algn="tl">
                    <a:srgbClr val="000000"/>
                  </a:outerShdw>
                </a:effectLst>
                <a:latin typeface="Times New Roman" pitchFamily="18" charset="0"/>
              </a:rPr>
              <a:t>Qui </a:t>
            </a:r>
            <a:r>
              <a:rPr lang="en-US" sz="2800" dirty="0" err="1">
                <a:effectLst>
                  <a:outerShdw blurRad="38100" dist="38100" dir="2700000" algn="tl">
                    <a:srgbClr val="000000"/>
                  </a:outerShdw>
                </a:effectLst>
                <a:latin typeface="Times New Roman" pitchFamily="18" charset="0"/>
              </a:rPr>
              <a:t>tắc</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biểu</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diễn</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biểu</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thức</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toán</a:t>
            </a:r>
            <a:r>
              <a:rPr lang="en-US" sz="2800" dirty="0">
                <a:effectLst>
                  <a:outerShdw blurRad="38100" dist="38100" dir="2700000" algn="tl">
                    <a:srgbClr val="000000"/>
                  </a:outerShdw>
                </a:effectLst>
                <a:latin typeface="Times New Roman" pitchFamily="18" charset="0"/>
              </a:rPr>
              <a:t> </a:t>
            </a:r>
            <a:r>
              <a:rPr lang="en-US" sz="2800" dirty="0" err="1">
                <a:effectLst>
                  <a:outerShdw blurRad="38100" dist="38100" dir="2700000" algn="tl">
                    <a:srgbClr val="000000"/>
                  </a:outerShdw>
                </a:effectLst>
                <a:latin typeface="Times New Roman" pitchFamily="18" charset="0"/>
              </a:rPr>
              <a:t>học</a:t>
            </a:r>
            <a:endParaRPr lang="en-US" sz="2800" dirty="0">
              <a:effectLst>
                <a:outerShdw blurRad="38100" dist="38100" dir="2700000" algn="tl">
                  <a:srgbClr val="000000"/>
                </a:outerShdw>
              </a:effectLst>
              <a:latin typeface="Times New Roman" pitchFamily="18" charset="0"/>
            </a:endParaRPr>
          </a:p>
          <a:p>
            <a:pPr marL="342900" indent="-342900">
              <a:spcBef>
                <a:spcPct val="20000"/>
              </a:spcBef>
              <a:buClr>
                <a:schemeClr val="hlink"/>
              </a:buClr>
              <a:buSzPct val="70000"/>
              <a:buFont typeface="Wingdings" pitchFamily="2" charset="2"/>
              <a:buNone/>
              <a:defRPr/>
            </a:pPr>
            <a:r>
              <a:rPr lang="en-US" sz="2800" dirty="0">
                <a:effectLst>
                  <a:outerShdw blurRad="38100" dist="38100" dir="2700000" algn="tl">
                    <a:srgbClr val="000000"/>
                  </a:outerShdw>
                </a:effectLst>
                <a:latin typeface="Times New Roman" pitchFamily="18" charset="0"/>
              </a:rPr>
              <a:t>	 E</a:t>
            </a:r>
            <a:r>
              <a:rPr lang="en-US" sz="2800" baseline="-25000" dirty="0">
                <a:effectLst>
                  <a:outerShdw blurRad="38100" dist="38100" dir="2700000" algn="tl">
                    <a:srgbClr val="000000"/>
                  </a:outerShdw>
                </a:effectLst>
                <a:latin typeface="Times New Roman" pitchFamily="18" charset="0"/>
              </a:rPr>
              <a:t>1</a:t>
            </a:r>
            <a:r>
              <a:rPr lang="en-US" sz="2800" dirty="0">
                <a:effectLst>
                  <a:outerShdw blurRad="38100" dist="38100" dir="2700000" algn="tl">
                    <a:srgbClr val="000000"/>
                  </a:outerShdw>
                </a:effectLst>
                <a:latin typeface="Times New Roman" pitchFamily="18" charset="0"/>
              </a:rPr>
              <a:t> </a:t>
            </a:r>
            <a:r>
              <a:rPr lang="el-GR" sz="2800" dirty="0">
                <a:solidFill>
                  <a:srgbClr val="FFFF00"/>
                </a:solidFill>
                <a:effectLst>
                  <a:outerShdw blurRad="38100" dist="38100" dir="2700000" algn="tl">
                    <a:srgbClr val="000000"/>
                  </a:outerShdw>
                </a:effectLst>
                <a:latin typeface="Times New Roman" pitchFamily="18" charset="0"/>
              </a:rPr>
              <a:t>θ</a:t>
            </a:r>
            <a:r>
              <a:rPr lang="en-US" sz="2800" dirty="0">
                <a:effectLst>
                  <a:outerShdw blurRad="38100" dist="38100" dir="2700000" algn="tl">
                    <a:srgbClr val="000000"/>
                  </a:outerShdw>
                </a:effectLst>
                <a:latin typeface="Times New Roman" pitchFamily="18" charset="0"/>
              </a:rPr>
              <a:t> E</a:t>
            </a:r>
            <a:r>
              <a:rPr lang="en-US" sz="2800" baseline="-25000" dirty="0">
                <a:effectLst>
                  <a:outerShdw blurRad="38100" dist="38100" dir="2700000" algn="tl">
                    <a:srgbClr val="000000"/>
                  </a:outerShdw>
                </a:effectLst>
                <a:latin typeface="Times New Roman" pitchFamily="18" charset="0"/>
              </a:rPr>
              <a:t>2</a:t>
            </a:r>
            <a:endParaRPr lang="el-GR" sz="2800" baseline="-25000" dirty="0">
              <a:effectLst>
                <a:outerShdw blurRad="38100" dist="38100" dir="2700000" algn="tl">
                  <a:srgbClr val="000000"/>
                </a:outerShdw>
              </a:effectLst>
              <a:latin typeface="Times New Roman" pitchFamily="18" charset="0"/>
            </a:endParaRPr>
          </a:p>
        </p:txBody>
      </p:sp>
      <p:sp>
        <p:nvSpPr>
          <p:cNvPr id="29703" name="Rectangle 7">
            <a:extLst>
              <a:ext uri="{FF2B5EF4-FFF2-40B4-BE49-F238E27FC236}">
                <a16:creationId xmlns:a16="http://schemas.microsoft.com/office/drawing/2014/main" id="{06C3ED17-7EAF-478F-BA77-3D1BA6CCA25D}"/>
              </a:ext>
            </a:extLst>
          </p:cNvPr>
          <p:cNvSpPr>
            <a:spLocks noChangeArrowheads="1"/>
          </p:cNvSpPr>
          <p:nvPr/>
        </p:nvSpPr>
        <p:spPr bwMode="auto">
          <a:xfrm>
            <a:off x="5486400" y="3810000"/>
            <a:ext cx="3200400" cy="384175"/>
          </a:xfrm>
          <a:prstGeom prst="rect">
            <a:avLst/>
          </a:prstGeom>
          <a:noFill/>
          <a:ln w="9525">
            <a:noFill/>
            <a:miter lim="800000"/>
            <a:headEnd/>
            <a:tailEnd/>
          </a:ln>
          <a:effectLst/>
        </p:spPr>
        <p:txBody>
          <a:bodyPr>
            <a:spAutoFit/>
          </a:bodyPr>
          <a:lstStyle/>
          <a:p>
            <a:pPr>
              <a:lnSpc>
                <a:spcPct val="80000"/>
              </a:lnSpc>
              <a:spcBef>
                <a:spcPct val="50000"/>
              </a:spcBef>
              <a:buClr>
                <a:schemeClr val="hlink"/>
              </a:buClr>
              <a:buSzPct val="70000"/>
              <a:buFont typeface="Wingdings" pitchFamily="2" charset="2"/>
              <a:buNone/>
              <a:defRPr/>
            </a:pPr>
            <a:r>
              <a:rPr lang="en-US" sz="2400">
                <a:effectLst>
                  <a:outerShdw blurRad="38100" dist="38100" dir="2700000" algn="tl">
                    <a:srgbClr val="000000"/>
                  </a:outerShdw>
                </a:effectLst>
                <a:latin typeface="Times New Roman" pitchFamily="18" charset="0"/>
              </a:rPr>
              <a:t>Biểu thức: (a+b)*(a-c)</a:t>
            </a:r>
          </a:p>
        </p:txBody>
      </p:sp>
      <p:grpSp>
        <p:nvGrpSpPr>
          <p:cNvPr id="2" name="Group 13">
            <a:extLst>
              <a:ext uri="{FF2B5EF4-FFF2-40B4-BE49-F238E27FC236}">
                <a16:creationId xmlns:a16="http://schemas.microsoft.com/office/drawing/2014/main" id="{75054B1B-C9D8-4680-B082-1CD55764BCF4}"/>
              </a:ext>
            </a:extLst>
          </p:cNvPr>
          <p:cNvGrpSpPr>
            <a:grpSpLocks/>
          </p:cNvGrpSpPr>
          <p:nvPr/>
        </p:nvGrpSpPr>
        <p:grpSpPr bwMode="auto">
          <a:xfrm>
            <a:off x="6629400" y="4724400"/>
            <a:ext cx="1828800" cy="1600200"/>
            <a:chOff x="4176" y="2976"/>
            <a:chExt cx="1152" cy="1008"/>
          </a:xfrm>
        </p:grpSpPr>
        <p:sp>
          <p:nvSpPr>
            <p:cNvPr id="29704" name="Oval 8">
              <a:extLst>
                <a:ext uri="{FF2B5EF4-FFF2-40B4-BE49-F238E27FC236}">
                  <a16:creationId xmlns:a16="http://schemas.microsoft.com/office/drawing/2014/main" id="{D842DCEB-33C7-4E03-A54C-125FB6A83C84}"/>
                </a:ext>
              </a:extLst>
            </p:cNvPr>
            <p:cNvSpPr>
              <a:spLocks noChangeArrowheads="1"/>
            </p:cNvSpPr>
            <p:nvPr/>
          </p:nvSpPr>
          <p:spPr bwMode="auto">
            <a:xfrm>
              <a:off x="4608" y="297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l-GR" sz="2400" dirty="0">
                  <a:solidFill>
                    <a:srgbClr val="FFFF00"/>
                  </a:solidFill>
                  <a:effectLst>
                    <a:outerShdw blurRad="38100" dist="38100" dir="2700000" algn="tl">
                      <a:srgbClr val="000000"/>
                    </a:outerShdw>
                  </a:effectLst>
                  <a:latin typeface="Times New Roman" pitchFamily="18" charset="0"/>
                </a:rPr>
                <a:t>θ</a:t>
              </a:r>
              <a:endParaRPr lang="en-US" sz="2400" dirty="0">
                <a:solidFill>
                  <a:srgbClr val="FFFF00"/>
                </a:solidFill>
                <a:effectLst>
                  <a:outerShdw blurRad="38100" dist="38100" dir="2700000" algn="tl">
                    <a:srgbClr val="000000"/>
                  </a:outerShdw>
                </a:effectLst>
                <a:latin typeface="Times New Roman" pitchFamily="18" charset="0"/>
              </a:endParaRPr>
            </a:p>
          </p:txBody>
        </p:sp>
        <p:sp>
          <p:nvSpPr>
            <p:cNvPr id="14367" name="Oval 9">
              <a:extLst>
                <a:ext uri="{FF2B5EF4-FFF2-40B4-BE49-F238E27FC236}">
                  <a16:creationId xmlns:a16="http://schemas.microsoft.com/office/drawing/2014/main" id="{A2A24323-6670-423A-BF7B-B853788A4968}"/>
                </a:ext>
              </a:extLst>
            </p:cNvPr>
            <p:cNvSpPr>
              <a:spLocks noChangeArrowheads="1"/>
            </p:cNvSpPr>
            <p:nvPr/>
          </p:nvSpPr>
          <p:spPr bwMode="auto">
            <a:xfrm>
              <a:off x="4176"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E1</a:t>
              </a:r>
            </a:p>
          </p:txBody>
        </p:sp>
        <p:sp>
          <p:nvSpPr>
            <p:cNvPr id="14368" name="Oval 10">
              <a:extLst>
                <a:ext uri="{FF2B5EF4-FFF2-40B4-BE49-F238E27FC236}">
                  <a16:creationId xmlns:a16="http://schemas.microsoft.com/office/drawing/2014/main" id="{BB452297-76CB-4814-9D1C-CBF95876F7CE}"/>
                </a:ext>
              </a:extLst>
            </p:cNvPr>
            <p:cNvSpPr>
              <a:spLocks noChangeArrowheads="1"/>
            </p:cNvSpPr>
            <p:nvPr/>
          </p:nvSpPr>
          <p:spPr bwMode="auto">
            <a:xfrm>
              <a:off x="4944"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E2</a:t>
              </a:r>
            </a:p>
          </p:txBody>
        </p:sp>
        <p:sp>
          <p:nvSpPr>
            <p:cNvPr id="14369" name="Line 11">
              <a:extLst>
                <a:ext uri="{FF2B5EF4-FFF2-40B4-BE49-F238E27FC236}">
                  <a16:creationId xmlns:a16="http://schemas.microsoft.com/office/drawing/2014/main" id="{F0FD4E38-804C-46D0-81F9-990E826B621E}"/>
                </a:ext>
              </a:extLst>
            </p:cNvPr>
            <p:cNvSpPr>
              <a:spLocks noChangeShapeType="1"/>
            </p:cNvSpPr>
            <p:nvPr/>
          </p:nvSpPr>
          <p:spPr bwMode="auto">
            <a:xfrm flipH="1">
              <a:off x="4416" y="3264"/>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12">
              <a:extLst>
                <a:ext uri="{FF2B5EF4-FFF2-40B4-BE49-F238E27FC236}">
                  <a16:creationId xmlns:a16="http://schemas.microsoft.com/office/drawing/2014/main" id="{76367C0B-C313-475C-853D-E433BD60064A}"/>
                </a:ext>
              </a:extLst>
            </p:cNvPr>
            <p:cNvSpPr>
              <a:spLocks noChangeShapeType="1"/>
            </p:cNvSpPr>
            <p:nvPr/>
          </p:nvSpPr>
          <p:spPr bwMode="auto">
            <a:xfrm>
              <a:off x="4896" y="326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5" name="Oval 15">
            <a:extLst>
              <a:ext uri="{FF2B5EF4-FFF2-40B4-BE49-F238E27FC236}">
                <a16:creationId xmlns:a16="http://schemas.microsoft.com/office/drawing/2014/main" id="{07B48AF4-9699-431D-9ED7-0939F4325D06}"/>
              </a:ext>
            </a:extLst>
          </p:cNvPr>
          <p:cNvSpPr>
            <a:spLocks noChangeArrowheads="1"/>
          </p:cNvSpPr>
          <p:nvPr/>
        </p:nvSpPr>
        <p:spPr bwMode="auto">
          <a:xfrm>
            <a:off x="7162800" y="1143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1</a:t>
            </a:r>
          </a:p>
        </p:txBody>
      </p:sp>
      <p:sp>
        <p:nvSpPr>
          <p:cNvPr id="14346" name="Oval 16">
            <a:extLst>
              <a:ext uri="{FF2B5EF4-FFF2-40B4-BE49-F238E27FC236}">
                <a16:creationId xmlns:a16="http://schemas.microsoft.com/office/drawing/2014/main" id="{BEA4A1B5-24F3-4E29-9E51-42607EE5AA0F}"/>
              </a:ext>
            </a:extLst>
          </p:cNvPr>
          <p:cNvSpPr>
            <a:spLocks noChangeArrowheads="1"/>
          </p:cNvSpPr>
          <p:nvPr/>
        </p:nvSpPr>
        <p:spPr bwMode="auto">
          <a:xfrm>
            <a:off x="6019800" y="1981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2</a:t>
            </a:r>
          </a:p>
        </p:txBody>
      </p:sp>
      <p:sp>
        <p:nvSpPr>
          <p:cNvPr id="14347" name="Oval 17">
            <a:extLst>
              <a:ext uri="{FF2B5EF4-FFF2-40B4-BE49-F238E27FC236}">
                <a16:creationId xmlns:a16="http://schemas.microsoft.com/office/drawing/2014/main" id="{818238D7-AF60-450B-9C82-09C0368223D4}"/>
              </a:ext>
            </a:extLst>
          </p:cNvPr>
          <p:cNvSpPr>
            <a:spLocks noChangeArrowheads="1"/>
          </p:cNvSpPr>
          <p:nvPr/>
        </p:nvSpPr>
        <p:spPr bwMode="auto">
          <a:xfrm>
            <a:off x="8077200" y="1981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3</a:t>
            </a:r>
          </a:p>
        </p:txBody>
      </p:sp>
      <p:sp>
        <p:nvSpPr>
          <p:cNvPr id="14348" name="Oval 18">
            <a:extLst>
              <a:ext uri="{FF2B5EF4-FFF2-40B4-BE49-F238E27FC236}">
                <a16:creationId xmlns:a16="http://schemas.microsoft.com/office/drawing/2014/main" id="{68BB0E55-07C7-44E2-A125-609CF0A63A9F}"/>
              </a:ext>
            </a:extLst>
          </p:cNvPr>
          <p:cNvSpPr>
            <a:spLocks noChangeArrowheads="1"/>
          </p:cNvSpPr>
          <p:nvPr/>
        </p:nvSpPr>
        <p:spPr bwMode="auto">
          <a:xfrm>
            <a:off x="5486400" y="2743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4</a:t>
            </a:r>
          </a:p>
        </p:txBody>
      </p:sp>
      <p:sp>
        <p:nvSpPr>
          <p:cNvPr id="14349" name="Oval 19">
            <a:extLst>
              <a:ext uri="{FF2B5EF4-FFF2-40B4-BE49-F238E27FC236}">
                <a16:creationId xmlns:a16="http://schemas.microsoft.com/office/drawing/2014/main" id="{43CD6111-20B0-4662-B8BD-4246384B79EB}"/>
              </a:ext>
            </a:extLst>
          </p:cNvPr>
          <p:cNvSpPr>
            <a:spLocks noChangeArrowheads="1"/>
          </p:cNvSpPr>
          <p:nvPr/>
        </p:nvSpPr>
        <p:spPr bwMode="auto">
          <a:xfrm>
            <a:off x="6629400" y="2743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5</a:t>
            </a:r>
          </a:p>
        </p:txBody>
      </p:sp>
      <p:sp>
        <p:nvSpPr>
          <p:cNvPr id="14350" name="Oval 20">
            <a:extLst>
              <a:ext uri="{FF2B5EF4-FFF2-40B4-BE49-F238E27FC236}">
                <a16:creationId xmlns:a16="http://schemas.microsoft.com/office/drawing/2014/main" id="{6B943A5C-21A6-411B-BA55-18B864CAB2C6}"/>
              </a:ext>
            </a:extLst>
          </p:cNvPr>
          <p:cNvSpPr>
            <a:spLocks noChangeArrowheads="1"/>
          </p:cNvSpPr>
          <p:nvPr/>
        </p:nvSpPr>
        <p:spPr bwMode="auto">
          <a:xfrm>
            <a:off x="7543800" y="2743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6</a:t>
            </a:r>
          </a:p>
        </p:txBody>
      </p:sp>
      <p:sp>
        <p:nvSpPr>
          <p:cNvPr id="14351" name="Oval 21">
            <a:extLst>
              <a:ext uri="{FF2B5EF4-FFF2-40B4-BE49-F238E27FC236}">
                <a16:creationId xmlns:a16="http://schemas.microsoft.com/office/drawing/2014/main" id="{ED13B454-E6A4-4A6F-8AFB-13BDD7F3B73A}"/>
              </a:ext>
            </a:extLst>
          </p:cNvPr>
          <p:cNvSpPr>
            <a:spLocks noChangeArrowheads="1"/>
          </p:cNvSpPr>
          <p:nvPr/>
        </p:nvSpPr>
        <p:spPr bwMode="auto">
          <a:xfrm>
            <a:off x="8686800" y="2743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7</a:t>
            </a:r>
          </a:p>
        </p:txBody>
      </p:sp>
      <p:sp>
        <p:nvSpPr>
          <p:cNvPr id="14352" name="Line 24">
            <a:extLst>
              <a:ext uri="{FF2B5EF4-FFF2-40B4-BE49-F238E27FC236}">
                <a16:creationId xmlns:a16="http://schemas.microsoft.com/office/drawing/2014/main" id="{BC922130-0507-4408-B3E1-540E1F0B5269}"/>
              </a:ext>
            </a:extLst>
          </p:cNvPr>
          <p:cNvSpPr>
            <a:spLocks noChangeShapeType="1"/>
          </p:cNvSpPr>
          <p:nvPr/>
        </p:nvSpPr>
        <p:spPr bwMode="auto">
          <a:xfrm flipH="1">
            <a:off x="6400800" y="1447800"/>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25">
            <a:extLst>
              <a:ext uri="{FF2B5EF4-FFF2-40B4-BE49-F238E27FC236}">
                <a16:creationId xmlns:a16="http://schemas.microsoft.com/office/drawing/2014/main" id="{529F26E4-5D68-44FB-8099-444245864935}"/>
              </a:ext>
            </a:extLst>
          </p:cNvPr>
          <p:cNvSpPr>
            <a:spLocks noChangeShapeType="1"/>
          </p:cNvSpPr>
          <p:nvPr/>
        </p:nvSpPr>
        <p:spPr bwMode="auto">
          <a:xfrm>
            <a:off x="7543800" y="14478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26">
            <a:extLst>
              <a:ext uri="{FF2B5EF4-FFF2-40B4-BE49-F238E27FC236}">
                <a16:creationId xmlns:a16="http://schemas.microsoft.com/office/drawing/2014/main" id="{E0C85674-3DA8-4DB6-951B-69743285980C}"/>
              </a:ext>
            </a:extLst>
          </p:cNvPr>
          <p:cNvSpPr>
            <a:spLocks noChangeShapeType="1"/>
          </p:cNvSpPr>
          <p:nvPr/>
        </p:nvSpPr>
        <p:spPr bwMode="auto">
          <a:xfrm flipH="1">
            <a:off x="5791200" y="2286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27">
            <a:extLst>
              <a:ext uri="{FF2B5EF4-FFF2-40B4-BE49-F238E27FC236}">
                <a16:creationId xmlns:a16="http://schemas.microsoft.com/office/drawing/2014/main" id="{D1D86820-775F-4A01-8C32-AF75EC47E7BF}"/>
              </a:ext>
            </a:extLst>
          </p:cNvPr>
          <p:cNvSpPr>
            <a:spLocks noChangeShapeType="1"/>
          </p:cNvSpPr>
          <p:nvPr/>
        </p:nvSpPr>
        <p:spPr bwMode="auto">
          <a:xfrm>
            <a:off x="6400800" y="2286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8">
            <a:extLst>
              <a:ext uri="{FF2B5EF4-FFF2-40B4-BE49-F238E27FC236}">
                <a16:creationId xmlns:a16="http://schemas.microsoft.com/office/drawing/2014/main" id="{DCBF27F5-8BCE-4022-801F-C7C5CF782645}"/>
              </a:ext>
            </a:extLst>
          </p:cNvPr>
          <p:cNvSpPr>
            <a:spLocks noChangeShapeType="1"/>
          </p:cNvSpPr>
          <p:nvPr/>
        </p:nvSpPr>
        <p:spPr bwMode="auto">
          <a:xfrm flipH="1">
            <a:off x="7772400" y="2362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9">
            <a:extLst>
              <a:ext uri="{FF2B5EF4-FFF2-40B4-BE49-F238E27FC236}">
                <a16:creationId xmlns:a16="http://schemas.microsoft.com/office/drawing/2014/main" id="{8356EB53-0266-41A4-B361-439D86F59679}"/>
              </a:ext>
            </a:extLst>
          </p:cNvPr>
          <p:cNvSpPr>
            <a:spLocks noChangeShapeType="1"/>
          </p:cNvSpPr>
          <p:nvPr/>
        </p:nvSpPr>
        <p:spPr bwMode="auto">
          <a:xfrm>
            <a:off x="8458200" y="2362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 name="Group 39">
            <a:extLst>
              <a:ext uri="{FF2B5EF4-FFF2-40B4-BE49-F238E27FC236}">
                <a16:creationId xmlns:a16="http://schemas.microsoft.com/office/drawing/2014/main" id="{DDB63721-C005-4815-B76A-EA46F9A007D3}"/>
              </a:ext>
            </a:extLst>
          </p:cNvPr>
          <p:cNvGrpSpPr>
            <a:grpSpLocks/>
          </p:cNvGrpSpPr>
          <p:nvPr/>
        </p:nvGrpSpPr>
        <p:grpSpPr bwMode="auto">
          <a:xfrm>
            <a:off x="5486400" y="1143000"/>
            <a:ext cx="3657600" cy="2362200"/>
            <a:chOff x="3456" y="720"/>
            <a:chExt cx="2304" cy="1488"/>
          </a:xfrm>
        </p:grpSpPr>
        <p:sp>
          <p:nvSpPr>
            <p:cNvPr id="14359" name="Text Box 32">
              <a:extLst>
                <a:ext uri="{FF2B5EF4-FFF2-40B4-BE49-F238E27FC236}">
                  <a16:creationId xmlns:a16="http://schemas.microsoft.com/office/drawing/2014/main" id="{D27FEBFB-7606-402A-AD82-5580E4069B93}"/>
                </a:ext>
              </a:extLst>
            </p:cNvPr>
            <p:cNvSpPr txBox="1">
              <a:spLocks noChangeArrowheads="1"/>
            </p:cNvSpPr>
            <p:nvPr/>
          </p:nvSpPr>
          <p:spPr bwMode="auto">
            <a:xfrm>
              <a:off x="4848"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t>
              </a:r>
            </a:p>
          </p:txBody>
        </p:sp>
        <p:sp>
          <p:nvSpPr>
            <p:cNvPr id="14360" name="Text Box 33">
              <a:extLst>
                <a:ext uri="{FF2B5EF4-FFF2-40B4-BE49-F238E27FC236}">
                  <a16:creationId xmlns:a16="http://schemas.microsoft.com/office/drawing/2014/main" id="{33E9FD08-DA0F-4962-90C9-09889CD981B1}"/>
                </a:ext>
              </a:extLst>
            </p:cNvPr>
            <p:cNvSpPr txBox="1">
              <a:spLocks noChangeArrowheads="1"/>
            </p:cNvSpPr>
            <p:nvPr/>
          </p:nvSpPr>
          <p:spPr bwMode="auto">
            <a:xfrm>
              <a:off x="3600" y="11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t>
              </a:r>
            </a:p>
          </p:txBody>
        </p:sp>
        <p:sp>
          <p:nvSpPr>
            <p:cNvPr id="14361" name="Text Box 34">
              <a:extLst>
                <a:ext uri="{FF2B5EF4-FFF2-40B4-BE49-F238E27FC236}">
                  <a16:creationId xmlns:a16="http://schemas.microsoft.com/office/drawing/2014/main" id="{2450E3E7-94F9-499C-A3E5-39B174AA4829}"/>
                </a:ext>
              </a:extLst>
            </p:cNvPr>
            <p:cNvSpPr txBox="1">
              <a:spLocks noChangeArrowheads="1"/>
            </p:cNvSpPr>
            <p:nvPr/>
          </p:nvSpPr>
          <p:spPr bwMode="auto">
            <a:xfrm>
              <a:off x="4896" y="11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_</a:t>
              </a:r>
            </a:p>
          </p:txBody>
        </p:sp>
        <p:sp>
          <p:nvSpPr>
            <p:cNvPr id="14362" name="Text Box 35">
              <a:extLst>
                <a:ext uri="{FF2B5EF4-FFF2-40B4-BE49-F238E27FC236}">
                  <a16:creationId xmlns:a16="http://schemas.microsoft.com/office/drawing/2014/main" id="{8183C897-002E-4FFF-841D-9BD20F9C8E65}"/>
                </a:ext>
              </a:extLst>
            </p:cNvPr>
            <p:cNvSpPr txBox="1">
              <a:spLocks noChangeArrowheads="1"/>
            </p:cNvSpPr>
            <p:nvPr/>
          </p:nvSpPr>
          <p:spPr bwMode="auto">
            <a:xfrm>
              <a:off x="3456"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a:t>
              </a:r>
            </a:p>
          </p:txBody>
        </p:sp>
        <p:sp>
          <p:nvSpPr>
            <p:cNvPr id="14363" name="Text Box 36">
              <a:extLst>
                <a:ext uri="{FF2B5EF4-FFF2-40B4-BE49-F238E27FC236}">
                  <a16:creationId xmlns:a16="http://schemas.microsoft.com/office/drawing/2014/main" id="{D98B04A2-538E-4988-ACA6-224D7612B737}"/>
                </a:ext>
              </a:extLst>
            </p:cNvPr>
            <p:cNvSpPr txBox="1">
              <a:spLocks noChangeArrowheads="1"/>
            </p:cNvSpPr>
            <p:nvPr/>
          </p:nvSpPr>
          <p:spPr bwMode="auto">
            <a:xfrm>
              <a:off x="4224"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b</a:t>
              </a:r>
            </a:p>
          </p:txBody>
        </p:sp>
        <p:sp>
          <p:nvSpPr>
            <p:cNvPr id="14364" name="Text Box 37">
              <a:extLst>
                <a:ext uri="{FF2B5EF4-FFF2-40B4-BE49-F238E27FC236}">
                  <a16:creationId xmlns:a16="http://schemas.microsoft.com/office/drawing/2014/main" id="{B144CC0F-337F-495F-B130-4F4E9D2D35C4}"/>
                </a:ext>
              </a:extLst>
            </p:cNvPr>
            <p:cNvSpPr txBox="1">
              <a:spLocks noChangeArrowheads="1"/>
            </p:cNvSpPr>
            <p:nvPr/>
          </p:nvSpPr>
          <p:spPr bwMode="auto">
            <a:xfrm>
              <a:off x="5520"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c</a:t>
              </a:r>
            </a:p>
          </p:txBody>
        </p:sp>
        <p:sp>
          <p:nvSpPr>
            <p:cNvPr id="14365" name="Text Box 38">
              <a:extLst>
                <a:ext uri="{FF2B5EF4-FFF2-40B4-BE49-F238E27FC236}">
                  <a16:creationId xmlns:a16="http://schemas.microsoft.com/office/drawing/2014/main" id="{48452191-E884-4520-8B9E-A8FCCD37A717}"/>
                </a:ext>
              </a:extLst>
            </p:cNvPr>
            <p:cNvSpPr txBox="1">
              <a:spLocks noChangeArrowheads="1"/>
            </p:cNvSpPr>
            <p:nvPr/>
          </p:nvSpPr>
          <p:spPr bwMode="auto">
            <a:xfrm>
              <a:off x="4800"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diamond(in)">
                                      <p:cBhvr>
                                        <p:cTn id="12" dur="2000"/>
                                        <p:tgtEl>
                                          <p:spTgt spid="297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diamond(in)">
                                      <p:cBhvr>
                                        <p:cTn id="17" dur="2000"/>
                                        <p:tgtEl>
                                          <p:spTgt spid="29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a:extLst>
              <a:ext uri="{FF2B5EF4-FFF2-40B4-BE49-F238E27FC236}">
                <a16:creationId xmlns:a16="http://schemas.microsoft.com/office/drawing/2014/main" id="{D2532A67-EF9E-4E3C-86CD-706E55C84794}"/>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5C0A997-25DD-49CA-9065-27ED8E350BBB}" type="slidenum">
              <a:rPr lang="en-US" altLang="en-US">
                <a:latin typeface="Times New Roman" panose="02020603050405020304" pitchFamily="18" charset="0"/>
              </a:rPr>
              <a:pPr eaLnBrk="1" hangingPunct="1"/>
              <a:t>13</a:t>
            </a:fld>
            <a:endParaRPr lang="en-US" altLang="en-US">
              <a:latin typeface="Times New Roman" panose="02020603050405020304" pitchFamily="18" charset="0"/>
            </a:endParaRPr>
          </a:p>
        </p:txBody>
      </p:sp>
      <p:grpSp>
        <p:nvGrpSpPr>
          <p:cNvPr id="2" name="Group 6">
            <a:extLst>
              <a:ext uri="{FF2B5EF4-FFF2-40B4-BE49-F238E27FC236}">
                <a16:creationId xmlns:a16="http://schemas.microsoft.com/office/drawing/2014/main" id="{7DD89240-C265-401F-A4F8-4CAC6C14D763}"/>
              </a:ext>
            </a:extLst>
          </p:cNvPr>
          <p:cNvGrpSpPr>
            <a:grpSpLocks/>
          </p:cNvGrpSpPr>
          <p:nvPr/>
        </p:nvGrpSpPr>
        <p:grpSpPr bwMode="auto">
          <a:xfrm>
            <a:off x="2362200" y="381000"/>
            <a:ext cx="1828800" cy="1600200"/>
            <a:chOff x="4176" y="2976"/>
            <a:chExt cx="1152" cy="1008"/>
          </a:xfrm>
        </p:grpSpPr>
        <p:sp>
          <p:nvSpPr>
            <p:cNvPr id="30727" name="Oval 7">
              <a:extLst>
                <a:ext uri="{FF2B5EF4-FFF2-40B4-BE49-F238E27FC236}">
                  <a16:creationId xmlns:a16="http://schemas.microsoft.com/office/drawing/2014/main" id="{E470F852-4830-4EFC-9BCE-8C12F3443D02}"/>
                </a:ext>
              </a:extLst>
            </p:cNvPr>
            <p:cNvSpPr>
              <a:spLocks noChangeArrowheads="1"/>
            </p:cNvSpPr>
            <p:nvPr/>
          </p:nvSpPr>
          <p:spPr bwMode="auto">
            <a:xfrm>
              <a:off x="4608" y="297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406" name="Oval 8">
              <a:extLst>
                <a:ext uri="{FF2B5EF4-FFF2-40B4-BE49-F238E27FC236}">
                  <a16:creationId xmlns:a16="http://schemas.microsoft.com/office/drawing/2014/main" id="{A71E682D-BA5F-4ABA-92DF-5F72A3BA83AD}"/>
                </a:ext>
              </a:extLst>
            </p:cNvPr>
            <p:cNvSpPr>
              <a:spLocks noChangeArrowheads="1"/>
            </p:cNvSpPr>
            <p:nvPr/>
          </p:nvSpPr>
          <p:spPr bwMode="auto">
            <a:xfrm>
              <a:off x="4176"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5407" name="Oval 9">
              <a:extLst>
                <a:ext uri="{FF2B5EF4-FFF2-40B4-BE49-F238E27FC236}">
                  <a16:creationId xmlns:a16="http://schemas.microsoft.com/office/drawing/2014/main" id="{F21B80EE-FE90-4AF4-B637-EF739F45ACB1}"/>
                </a:ext>
              </a:extLst>
            </p:cNvPr>
            <p:cNvSpPr>
              <a:spLocks noChangeArrowheads="1"/>
            </p:cNvSpPr>
            <p:nvPr/>
          </p:nvSpPr>
          <p:spPr bwMode="auto">
            <a:xfrm>
              <a:off x="4944"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15408" name="Line 10">
              <a:extLst>
                <a:ext uri="{FF2B5EF4-FFF2-40B4-BE49-F238E27FC236}">
                  <a16:creationId xmlns:a16="http://schemas.microsoft.com/office/drawing/2014/main" id="{16F5551F-C9C6-4835-A297-FB41948908E5}"/>
                </a:ext>
              </a:extLst>
            </p:cNvPr>
            <p:cNvSpPr>
              <a:spLocks noChangeShapeType="1"/>
            </p:cNvSpPr>
            <p:nvPr/>
          </p:nvSpPr>
          <p:spPr bwMode="auto">
            <a:xfrm flipH="1">
              <a:off x="4416" y="3264"/>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9" name="Line 11">
              <a:extLst>
                <a:ext uri="{FF2B5EF4-FFF2-40B4-BE49-F238E27FC236}">
                  <a16:creationId xmlns:a16="http://schemas.microsoft.com/office/drawing/2014/main" id="{A36FE4BA-9889-41B3-8883-CC2B3B8BF228}"/>
                </a:ext>
              </a:extLst>
            </p:cNvPr>
            <p:cNvSpPr>
              <a:spLocks noChangeShapeType="1"/>
            </p:cNvSpPr>
            <p:nvPr/>
          </p:nvSpPr>
          <p:spPr bwMode="auto">
            <a:xfrm>
              <a:off x="4896" y="326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4" name="Text Box 12">
            <a:extLst>
              <a:ext uri="{FF2B5EF4-FFF2-40B4-BE49-F238E27FC236}">
                <a16:creationId xmlns:a16="http://schemas.microsoft.com/office/drawing/2014/main" id="{9A690BE3-892C-4815-B583-5DB7842AD21B}"/>
              </a:ext>
            </a:extLst>
          </p:cNvPr>
          <p:cNvSpPr txBox="1">
            <a:spLocks noChangeArrowheads="1"/>
          </p:cNvSpPr>
          <p:nvPr/>
        </p:nvSpPr>
        <p:spPr bwMode="auto">
          <a:xfrm>
            <a:off x="533400" y="762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 + b</a:t>
            </a:r>
          </a:p>
        </p:txBody>
      </p:sp>
      <p:grpSp>
        <p:nvGrpSpPr>
          <p:cNvPr id="3" name="Group 13">
            <a:extLst>
              <a:ext uri="{FF2B5EF4-FFF2-40B4-BE49-F238E27FC236}">
                <a16:creationId xmlns:a16="http://schemas.microsoft.com/office/drawing/2014/main" id="{DEF2FE0D-54FC-428B-8300-72FDC4AC1A28}"/>
              </a:ext>
            </a:extLst>
          </p:cNvPr>
          <p:cNvGrpSpPr>
            <a:grpSpLocks/>
          </p:cNvGrpSpPr>
          <p:nvPr/>
        </p:nvGrpSpPr>
        <p:grpSpPr bwMode="auto">
          <a:xfrm>
            <a:off x="5562600" y="228600"/>
            <a:ext cx="1828800" cy="1600200"/>
            <a:chOff x="4176" y="2976"/>
            <a:chExt cx="1152" cy="1008"/>
          </a:xfrm>
        </p:grpSpPr>
        <p:sp>
          <p:nvSpPr>
            <p:cNvPr id="30734" name="Oval 14">
              <a:extLst>
                <a:ext uri="{FF2B5EF4-FFF2-40B4-BE49-F238E27FC236}">
                  <a16:creationId xmlns:a16="http://schemas.microsoft.com/office/drawing/2014/main" id="{60E1187E-036A-463D-AA58-0610C9759D2C}"/>
                </a:ext>
              </a:extLst>
            </p:cNvPr>
            <p:cNvSpPr>
              <a:spLocks noChangeArrowheads="1"/>
            </p:cNvSpPr>
            <p:nvPr/>
          </p:nvSpPr>
          <p:spPr bwMode="auto">
            <a:xfrm>
              <a:off x="4608" y="297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401" name="Oval 15">
              <a:extLst>
                <a:ext uri="{FF2B5EF4-FFF2-40B4-BE49-F238E27FC236}">
                  <a16:creationId xmlns:a16="http://schemas.microsoft.com/office/drawing/2014/main" id="{B3989C61-864E-4EB9-90BB-21F486A4B02D}"/>
                </a:ext>
              </a:extLst>
            </p:cNvPr>
            <p:cNvSpPr>
              <a:spLocks noChangeArrowheads="1"/>
            </p:cNvSpPr>
            <p:nvPr/>
          </p:nvSpPr>
          <p:spPr bwMode="auto">
            <a:xfrm>
              <a:off x="4176"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15402" name="Oval 16">
              <a:extLst>
                <a:ext uri="{FF2B5EF4-FFF2-40B4-BE49-F238E27FC236}">
                  <a16:creationId xmlns:a16="http://schemas.microsoft.com/office/drawing/2014/main" id="{95E6D964-37AC-4C38-B453-2CDF98BBC822}"/>
                </a:ext>
              </a:extLst>
            </p:cNvPr>
            <p:cNvSpPr>
              <a:spLocks noChangeArrowheads="1"/>
            </p:cNvSpPr>
            <p:nvPr/>
          </p:nvSpPr>
          <p:spPr bwMode="auto">
            <a:xfrm>
              <a:off x="4944"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5403" name="Line 17">
              <a:extLst>
                <a:ext uri="{FF2B5EF4-FFF2-40B4-BE49-F238E27FC236}">
                  <a16:creationId xmlns:a16="http://schemas.microsoft.com/office/drawing/2014/main" id="{9D719024-8A4A-40AF-8C47-C45064B84E8E}"/>
                </a:ext>
              </a:extLst>
            </p:cNvPr>
            <p:cNvSpPr>
              <a:spLocks noChangeShapeType="1"/>
            </p:cNvSpPr>
            <p:nvPr/>
          </p:nvSpPr>
          <p:spPr bwMode="auto">
            <a:xfrm flipH="1">
              <a:off x="4416" y="3264"/>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4" name="Line 18">
              <a:extLst>
                <a:ext uri="{FF2B5EF4-FFF2-40B4-BE49-F238E27FC236}">
                  <a16:creationId xmlns:a16="http://schemas.microsoft.com/office/drawing/2014/main" id="{DC8066BA-3FB9-462E-B760-72C2B860E6B9}"/>
                </a:ext>
              </a:extLst>
            </p:cNvPr>
            <p:cNvSpPr>
              <a:spLocks noChangeShapeType="1"/>
            </p:cNvSpPr>
            <p:nvPr/>
          </p:nvSpPr>
          <p:spPr bwMode="auto">
            <a:xfrm>
              <a:off x="4896" y="326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1">
            <a:extLst>
              <a:ext uri="{FF2B5EF4-FFF2-40B4-BE49-F238E27FC236}">
                <a16:creationId xmlns:a16="http://schemas.microsoft.com/office/drawing/2014/main" id="{037878EB-FCC0-47BA-990A-D9199435628D}"/>
              </a:ext>
            </a:extLst>
          </p:cNvPr>
          <p:cNvGrpSpPr>
            <a:grpSpLocks/>
          </p:cNvGrpSpPr>
          <p:nvPr/>
        </p:nvGrpSpPr>
        <p:grpSpPr bwMode="auto">
          <a:xfrm>
            <a:off x="5105400" y="304800"/>
            <a:ext cx="2590800" cy="1752600"/>
            <a:chOff x="3216" y="192"/>
            <a:chExt cx="1632" cy="1104"/>
          </a:xfrm>
        </p:grpSpPr>
        <p:sp>
          <p:nvSpPr>
            <p:cNvPr id="15398" name="Line 19">
              <a:extLst>
                <a:ext uri="{FF2B5EF4-FFF2-40B4-BE49-F238E27FC236}">
                  <a16:creationId xmlns:a16="http://schemas.microsoft.com/office/drawing/2014/main" id="{F9DAD448-A800-473F-9B78-011157FCDD88}"/>
                </a:ext>
              </a:extLst>
            </p:cNvPr>
            <p:cNvSpPr>
              <a:spLocks noChangeShapeType="1"/>
            </p:cNvSpPr>
            <p:nvPr/>
          </p:nvSpPr>
          <p:spPr bwMode="auto">
            <a:xfrm>
              <a:off x="3456" y="192"/>
              <a:ext cx="1392" cy="11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20">
              <a:extLst>
                <a:ext uri="{FF2B5EF4-FFF2-40B4-BE49-F238E27FC236}">
                  <a16:creationId xmlns:a16="http://schemas.microsoft.com/office/drawing/2014/main" id="{197D3A99-40F7-4309-94A9-851B479668E6}"/>
                </a:ext>
              </a:extLst>
            </p:cNvPr>
            <p:cNvSpPr>
              <a:spLocks noChangeShapeType="1"/>
            </p:cNvSpPr>
            <p:nvPr/>
          </p:nvSpPr>
          <p:spPr bwMode="auto">
            <a:xfrm flipV="1">
              <a:off x="3216" y="336"/>
              <a:ext cx="1632"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2" name="Text Box 22">
            <a:extLst>
              <a:ext uri="{FF2B5EF4-FFF2-40B4-BE49-F238E27FC236}">
                <a16:creationId xmlns:a16="http://schemas.microsoft.com/office/drawing/2014/main" id="{BBEAB2CD-A4AB-4D8E-B39A-FFAFC245F19C}"/>
              </a:ext>
            </a:extLst>
          </p:cNvPr>
          <p:cNvSpPr txBox="1">
            <a:spLocks noChangeArrowheads="1"/>
          </p:cNvSpPr>
          <p:nvPr/>
        </p:nvSpPr>
        <p:spPr bwMode="auto">
          <a:xfrm>
            <a:off x="533400" y="2819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 - b</a:t>
            </a:r>
          </a:p>
        </p:txBody>
      </p:sp>
      <p:grpSp>
        <p:nvGrpSpPr>
          <p:cNvPr id="5" name="Group 23">
            <a:extLst>
              <a:ext uri="{FF2B5EF4-FFF2-40B4-BE49-F238E27FC236}">
                <a16:creationId xmlns:a16="http://schemas.microsoft.com/office/drawing/2014/main" id="{2CEC3F5B-B209-4584-BA21-CE63FB36211A}"/>
              </a:ext>
            </a:extLst>
          </p:cNvPr>
          <p:cNvGrpSpPr>
            <a:grpSpLocks/>
          </p:cNvGrpSpPr>
          <p:nvPr/>
        </p:nvGrpSpPr>
        <p:grpSpPr bwMode="auto">
          <a:xfrm>
            <a:off x="2362200" y="2133600"/>
            <a:ext cx="1828800" cy="1600200"/>
            <a:chOff x="4176" y="2976"/>
            <a:chExt cx="1152" cy="1008"/>
          </a:xfrm>
        </p:grpSpPr>
        <p:sp>
          <p:nvSpPr>
            <p:cNvPr id="30744" name="Oval 24">
              <a:extLst>
                <a:ext uri="{FF2B5EF4-FFF2-40B4-BE49-F238E27FC236}">
                  <a16:creationId xmlns:a16="http://schemas.microsoft.com/office/drawing/2014/main" id="{E5073CDA-D47D-4C52-AFC6-572036AE53FC}"/>
                </a:ext>
              </a:extLst>
            </p:cNvPr>
            <p:cNvSpPr>
              <a:spLocks noChangeArrowheads="1"/>
            </p:cNvSpPr>
            <p:nvPr/>
          </p:nvSpPr>
          <p:spPr bwMode="auto">
            <a:xfrm>
              <a:off x="4608" y="297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394" name="Oval 25">
              <a:extLst>
                <a:ext uri="{FF2B5EF4-FFF2-40B4-BE49-F238E27FC236}">
                  <a16:creationId xmlns:a16="http://schemas.microsoft.com/office/drawing/2014/main" id="{B64499A1-FA18-43D7-A315-9CA2918F11A6}"/>
                </a:ext>
              </a:extLst>
            </p:cNvPr>
            <p:cNvSpPr>
              <a:spLocks noChangeArrowheads="1"/>
            </p:cNvSpPr>
            <p:nvPr/>
          </p:nvSpPr>
          <p:spPr bwMode="auto">
            <a:xfrm>
              <a:off x="4176"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5395" name="Oval 26">
              <a:extLst>
                <a:ext uri="{FF2B5EF4-FFF2-40B4-BE49-F238E27FC236}">
                  <a16:creationId xmlns:a16="http://schemas.microsoft.com/office/drawing/2014/main" id="{209DEC03-FBA0-469E-B8B8-1D08674D9F4D}"/>
                </a:ext>
              </a:extLst>
            </p:cNvPr>
            <p:cNvSpPr>
              <a:spLocks noChangeArrowheads="1"/>
            </p:cNvSpPr>
            <p:nvPr/>
          </p:nvSpPr>
          <p:spPr bwMode="auto">
            <a:xfrm>
              <a:off x="4944" y="369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15396" name="Line 27">
              <a:extLst>
                <a:ext uri="{FF2B5EF4-FFF2-40B4-BE49-F238E27FC236}">
                  <a16:creationId xmlns:a16="http://schemas.microsoft.com/office/drawing/2014/main" id="{340B5FA3-E294-42B2-9A56-1B4B8D41EE71}"/>
                </a:ext>
              </a:extLst>
            </p:cNvPr>
            <p:cNvSpPr>
              <a:spLocks noChangeShapeType="1"/>
            </p:cNvSpPr>
            <p:nvPr/>
          </p:nvSpPr>
          <p:spPr bwMode="auto">
            <a:xfrm flipH="1">
              <a:off x="4416" y="3264"/>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28">
              <a:extLst>
                <a:ext uri="{FF2B5EF4-FFF2-40B4-BE49-F238E27FC236}">
                  <a16:creationId xmlns:a16="http://schemas.microsoft.com/office/drawing/2014/main" id="{0C8F8BB1-6348-4F8B-ACB7-778E1E6DD968}"/>
                </a:ext>
              </a:extLst>
            </p:cNvPr>
            <p:cNvSpPr>
              <a:spLocks noChangeShapeType="1"/>
            </p:cNvSpPr>
            <p:nvPr/>
          </p:nvSpPr>
          <p:spPr bwMode="auto">
            <a:xfrm>
              <a:off x="4896" y="326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50" name="Text Box 30">
            <a:extLst>
              <a:ext uri="{FF2B5EF4-FFF2-40B4-BE49-F238E27FC236}">
                <a16:creationId xmlns:a16="http://schemas.microsoft.com/office/drawing/2014/main" id="{70A2C6C2-3471-426F-8391-87A4E7BCC7F1}"/>
              </a:ext>
            </a:extLst>
          </p:cNvPr>
          <p:cNvSpPr txBox="1">
            <a:spLocks noChangeArrowheads="1"/>
          </p:cNvSpPr>
          <p:nvPr/>
        </p:nvSpPr>
        <p:spPr bwMode="auto">
          <a:xfrm>
            <a:off x="381000" y="480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a*c - b</a:t>
            </a:r>
          </a:p>
        </p:txBody>
      </p:sp>
      <p:grpSp>
        <p:nvGrpSpPr>
          <p:cNvPr id="6" name="Group 53">
            <a:extLst>
              <a:ext uri="{FF2B5EF4-FFF2-40B4-BE49-F238E27FC236}">
                <a16:creationId xmlns:a16="http://schemas.microsoft.com/office/drawing/2014/main" id="{992B3C31-79D0-4752-B765-7E2C7540B867}"/>
              </a:ext>
            </a:extLst>
          </p:cNvPr>
          <p:cNvGrpSpPr>
            <a:grpSpLocks/>
          </p:cNvGrpSpPr>
          <p:nvPr/>
        </p:nvGrpSpPr>
        <p:grpSpPr bwMode="auto">
          <a:xfrm>
            <a:off x="2286000" y="3962400"/>
            <a:ext cx="3048000" cy="2590800"/>
            <a:chOff x="1440" y="2496"/>
            <a:chExt cx="1920" cy="1632"/>
          </a:xfrm>
        </p:grpSpPr>
        <p:sp>
          <p:nvSpPr>
            <p:cNvPr id="30752" name="Oval 32">
              <a:extLst>
                <a:ext uri="{FF2B5EF4-FFF2-40B4-BE49-F238E27FC236}">
                  <a16:creationId xmlns:a16="http://schemas.microsoft.com/office/drawing/2014/main" id="{66B72C42-3175-4CE0-92E8-6E3FF45715FE}"/>
                </a:ext>
              </a:extLst>
            </p:cNvPr>
            <p:cNvSpPr>
              <a:spLocks noChangeArrowheads="1"/>
            </p:cNvSpPr>
            <p:nvPr/>
          </p:nvSpPr>
          <p:spPr bwMode="auto">
            <a:xfrm>
              <a:off x="1872" y="3120"/>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385" name="Oval 33">
              <a:extLst>
                <a:ext uri="{FF2B5EF4-FFF2-40B4-BE49-F238E27FC236}">
                  <a16:creationId xmlns:a16="http://schemas.microsoft.com/office/drawing/2014/main" id="{09A5A21B-0802-477B-932B-90F2B6D5111B}"/>
                </a:ext>
              </a:extLst>
            </p:cNvPr>
            <p:cNvSpPr>
              <a:spLocks noChangeArrowheads="1"/>
            </p:cNvSpPr>
            <p:nvPr/>
          </p:nvSpPr>
          <p:spPr bwMode="auto">
            <a:xfrm>
              <a:off x="1440" y="3840"/>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5386" name="Oval 34">
              <a:extLst>
                <a:ext uri="{FF2B5EF4-FFF2-40B4-BE49-F238E27FC236}">
                  <a16:creationId xmlns:a16="http://schemas.microsoft.com/office/drawing/2014/main" id="{B2F7D4FA-AD5C-49E7-AD6C-7F8FB184A71C}"/>
                </a:ext>
              </a:extLst>
            </p:cNvPr>
            <p:cNvSpPr>
              <a:spLocks noChangeArrowheads="1"/>
            </p:cNvSpPr>
            <p:nvPr/>
          </p:nvSpPr>
          <p:spPr bwMode="auto">
            <a:xfrm>
              <a:off x="2208" y="3840"/>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15387" name="Line 35">
              <a:extLst>
                <a:ext uri="{FF2B5EF4-FFF2-40B4-BE49-F238E27FC236}">
                  <a16:creationId xmlns:a16="http://schemas.microsoft.com/office/drawing/2014/main" id="{2A128AE1-CAAA-430C-8F9A-2BF192FE319F}"/>
                </a:ext>
              </a:extLst>
            </p:cNvPr>
            <p:cNvSpPr>
              <a:spLocks noChangeShapeType="1"/>
            </p:cNvSpPr>
            <p:nvPr/>
          </p:nvSpPr>
          <p:spPr bwMode="auto">
            <a:xfrm flipH="1">
              <a:off x="1680" y="3408"/>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36">
              <a:extLst>
                <a:ext uri="{FF2B5EF4-FFF2-40B4-BE49-F238E27FC236}">
                  <a16:creationId xmlns:a16="http://schemas.microsoft.com/office/drawing/2014/main" id="{F9BFABB9-38C7-4DED-BF06-BAEE3D25522A}"/>
                </a:ext>
              </a:extLst>
            </p:cNvPr>
            <p:cNvSpPr>
              <a:spLocks noChangeShapeType="1"/>
            </p:cNvSpPr>
            <p:nvPr/>
          </p:nvSpPr>
          <p:spPr bwMode="auto">
            <a:xfrm>
              <a:off x="2160" y="3408"/>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7" name="Oval 37">
              <a:extLst>
                <a:ext uri="{FF2B5EF4-FFF2-40B4-BE49-F238E27FC236}">
                  <a16:creationId xmlns:a16="http://schemas.microsoft.com/office/drawing/2014/main" id="{17734DAA-9526-40F4-A507-FE76150DC952}"/>
                </a:ext>
              </a:extLst>
            </p:cNvPr>
            <p:cNvSpPr>
              <a:spLocks noChangeArrowheads="1"/>
            </p:cNvSpPr>
            <p:nvPr/>
          </p:nvSpPr>
          <p:spPr bwMode="auto">
            <a:xfrm>
              <a:off x="2976" y="3120"/>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latin typeface="Times New Roman" pitchFamily="18" charset="0"/>
                </a:rPr>
                <a:t>b</a:t>
              </a:r>
            </a:p>
          </p:txBody>
        </p:sp>
        <p:sp>
          <p:nvSpPr>
            <p:cNvPr id="30758" name="Oval 38">
              <a:extLst>
                <a:ext uri="{FF2B5EF4-FFF2-40B4-BE49-F238E27FC236}">
                  <a16:creationId xmlns:a16="http://schemas.microsoft.com/office/drawing/2014/main" id="{BEBFCF0E-8DEF-4933-A868-D71431A9BAED}"/>
                </a:ext>
              </a:extLst>
            </p:cNvPr>
            <p:cNvSpPr>
              <a:spLocks noChangeArrowheads="1"/>
            </p:cNvSpPr>
            <p:nvPr/>
          </p:nvSpPr>
          <p:spPr bwMode="auto">
            <a:xfrm>
              <a:off x="2544" y="249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391" name="Line 39">
              <a:extLst>
                <a:ext uri="{FF2B5EF4-FFF2-40B4-BE49-F238E27FC236}">
                  <a16:creationId xmlns:a16="http://schemas.microsoft.com/office/drawing/2014/main" id="{19D8A941-2E91-4F0C-80AB-7F7D4B7FA2E9}"/>
                </a:ext>
              </a:extLst>
            </p:cNvPr>
            <p:cNvSpPr>
              <a:spLocks noChangeShapeType="1"/>
            </p:cNvSpPr>
            <p:nvPr/>
          </p:nvSpPr>
          <p:spPr bwMode="auto">
            <a:xfrm flipH="1">
              <a:off x="2160" y="2736"/>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40">
              <a:extLst>
                <a:ext uri="{FF2B5EF4-FFF2-40B4-BE49-F238E27FC236}">
                  <a16:creationId xmlns:a16="http://schemas.microsoft.com/office/drawing/2014/main" id="{837C17BF-AF2B-4FE3-90A2-EB24A66D6361}"/>
                </a:ext>
              </a:extLst>
            </p:cNvPr>
            <p:cNvSpPr>
              <a:spLocks noChangeShapeType="1"/>
            </p:cNvSpPr>
            <p:nvPr/>
          </p:nvSpPr>
          <p:spPr bwMode="auto">
            <a:xfrm>
              <a:off x="2880" y="273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2">
            <a:extLst>
              <a:ext uri="{FF2B5EF4-FFF2-40B4-BE49-F238E27FC236}">
                <a16:creationId xmlns:a16="http://schemas.microsoft.com/office/drawing/2014/main" id="{D8D6C82E-A87B-40A5-BC5B-A9138736CF7D}"/>
              </a:ext>
            </a:extLst>
          </p:cNvPr>
          <p:cNvGrpSpPr>
            <a:grpSpLocks/>
          </p:cNvGrpSpPr>
          <p:nvPr/>
        </p:nvGrpSpPr>
        <p:grpSpPr bwMode="auto">
          <a:xfrm>
            <a:off x="6019800" y="4114800"/>
            <a:ext cx="2819400" cy="2438400"/>
            <a:chOff x="3792" y="2592"/>
            <a:chExt cx="1776" cy="1536"/>
          </a:xfrm>
        </p:grpSpPr>
        <p:sp>
          <p:nvSpPr>
            <p:cNvPr id="30761" name="Oval 41">
              <a:extLst>
                <a:ext uri="{FF2B5EF4-FFF2-40B4-BE49-F238E27FC236}">
                  <a16:creationId xmlns:a16="http://schemas.microsoft.com/office/drawing/2014/main" id="{A92B98EC-B4D0-4FDA-AEB8-1DFFD2F299C0}"/>
                </a:ext>
              </a:extLst>
            </p:cNvPr>
            <p:cNvSpPr>
              <a:spLocks noChangeArrowheads="1"/>
            </p:cNvSpPr>
            <p:nvPr/>
          </p:nvSpPr>
          <p:spPr bwMode="auto">
            <a:xfrm>
              <a:off x="4752" y="3264"/>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376" name="Oval 42">
              <a:extLst>
                <a:ext uri="{FF2B5EF4-FFF2-40B4-BE49-F238E27FC236}">
                  <a16:creationId xmlns:a16="http://schemas.microsoft.com/office/drawing/2014/main" id="{A891E381-DDAD-4659-9D0E-72029CCF0305}"/>
                </a:ext>
              </a:extLst>
            </p:cNvPr>
            <p:cNvSpPr>
              <a:spLocks noChangeArrowheads="1"/>
            </p:cNvSpPr>
            <p:nvPr/>
          </p:nvSpPr>
          <p:spPr bwMode="auto">
            <a:xfrm>
              <a:off x="3792" y="3216"/>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5377" name="Oval 43">
              <a:extLst>
                <a:ext uri="{FF2B5EF4-FFF2-40B4-BE49-F238E27FC236}">
                  <a16:creationId xmlns:a16="http://schemas.microsoft.com/office/drawing/2014/main" id="{0E22BD67-01C8-43EA-A342-4987A6470FF4}"/>
                </a:ext>
              </a:extLst>
            </p:cNvPr>
            <p:cNvSpPr>
              <a:spLocks noChangeArrowheads="1"/>
            </p:cNvSpPr>
            <p:nvPr/>
          </p:nvSpPr>
          <p:spPr bwMode="auto">
            <a:xfrm>
              <a:off x="4320" y="3840"/>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30766" name="Oval 46">
              <a:extLst>
                <a:ext uri="{FF2B5EF4-FFF2-40B4-BE49-F238E27FC236}">
                  <a16:creationId xmlns:a16="http://schemas.microsoft.com/office/drawing/2014/main" id="{CCB439F5-8763-4C45-BE5E-D170BE02304C}"/>
                </a:ext>
              </a:extLst>
            </p:cNvPr>
            <p:cNvSpPr>
              <a:spLocks noChangeArrowheads="1"/>
            </p:cNvSpPr>
            <p:nvPr/>
          </p:nvSpPr>
          <p:spPr bwMode="auto">
            <a:xfrm>
              <a:off x="5184" y="3840"/>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latin typeface="Times New Roman" pitchFamily="18" charset="0"/>
                </a:rPr>
                <a:t>b</a:t>
              </a:r>
            </a:p>
          </p:txBody>
        </p:sp>
        <p:sp>
          <p:nvSpPr>
            <p:cNvPr id="30767" name="Oval 47">
              <a:extLst>
                <a:ext uri="{FF2B5EF4-FFF2-40B4-BE49-F238E27FC236}">
                  <a16:creationId xmlns:a16="http://schemas.microsoft.com/office/drawing/2014/main" id="{811FC7D7-61F3-4086-B392-03F8CFF55D02}"/>
                </a:ext>
              </a:extLst>
            </p:cNvPr>
            <p:cNvSpPr>
              <a:spLocks noChangeArrowheads="1"/>
            </p:cNvSpPr>
            <p:nvPr/>
          </p:nvSpPr>
          <p:spPr bwMode="auto">
            <a:xfrm>
              <a:off x="4416" y="2592"/>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5380" name="Line 48">
              <a:extLst>
                <a:ext uri="{FF2B5EF4-FFF2-40B4-BE49-F238E27FC236}">
                  <a16:creationId xmlns:a16="http://schemas.microsoft.com/office/drawing/2014/main" id="{03F74ABA-4D6F-4F33-80F8-802471E58978}"/>
                </a:ext>
              </a:extLst>
            </p:cNvPr>
            <p:cNvSpPr>
              <a:spLocks noChangeShapeType="1"/>
            </p:cNvSpPr>
            <p:nvPr/>
          </p:nvSpPr>
          <p:spPr bwMode="auto">
            <a:xfrm flipH="1">
              <a:off x="4032" y="2832"/>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49">
              <a:extLst>
                <a:ext uri="{FF2B5EF4-FFF2-40B4-BE49-F238E27FC236}">
                  <a16:creationId xmlns:a16="http://schemas.microsoft.com/office/drawing/2014/main" id="{10E446DE-2231-4876-AD28-6CA2BC00D500}"/>
                </a:ext>
              </a:extLst>
            </p:cNvPr>
            <p:cNvSpPr>
              <a:spLocks noChangeShapeType="1"/>
            </p:cNvSpPr>
            <p:nvPr/>
          </p:nvSpPr>
          <p:spPr bwMode="auto">
            <a:xfrm>
              <a:off x="4704" y="2880"/>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50">
              <a:extLst>
                <a:ext uri="{FF2B5EF4-FFF2-40B4-BE49-F238E27FC236}">
                  <a16:creationId xmlns:a16="http://schemas.microsoft.com/office/drawing/2014/main" id="{B505663E-B9D4-46EF-883E-A5472358DDAA}"/>
                </a:ext>
              </a:extLst>
            </p:cNvPr>
            <p:cNvSpPr>
              <a:spLocks noChangeShapeType="1"/>
            </p:cNvSpPr>
            <p:nvPr/>
          </p:nvSpPr>
          <p:spPr bwMode="auto">
            <a:xfrm flipH="1">
              <a:off x="4560" y="355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51">
              <a:extLst>
                <a:ext uri="{FF2B5EF4-FFF2-40B4-BE49-F238E27FC236}">
                  <a16:creationId xmlns:a16="http://schemas.microsoft.com/office/drawing/2014/main" id="{B418ED62-7106-481B-86EC-3E8C56F84748}"/>
                </a:ext>
              </a:extLst>
            </p:cNvPr>
            <p:cNvSpPr>
              <a:spLocks noChangeShapeType="1"/>
            </p:cNvSpPr>
            <p:nvPr/>
          </p:nvSpPr>
          <p:spPr bwMode="auto">
            <a:xfrm>
              <a:off x="5088" y="3504"/>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57">
            <a:extLst>
              <a:ext uri="{FF2B5EF4-FFF2-40B4-BE49-F238E27FC236}">
                <a16:creationId xmlns:a16="http://schemas.microsoft.com/office/drawing/2014/main" id="{599E2742-DF37-4B8A-9642-52FCC20C5872}"/>
              </a:ext>
            </a:extLst>
          </p:cNvPr>
          <p:cNvGrpSpPr>
            <a:grpSpLocks/>
          </p:cNvGrpSpPr>
          <p:nvPr/>
        </p:nvGrpSpPr>
        <p:grpSpPr bwMode="auto">
          <a:xfrm>
            <a:off x="5715000" y="4495800"/>
            <a:ext cx="2590800" cy="1752600"/>
            <a:chOff x="3216" y="192"/>
            <a:chExt cx="1632" cy="1104"/>
          </a:xfrm>
        </p:grpSpPr>
        <p:sp>
          <p:nvSpPr>
            <p:cNvPr id="15373" name="Line 58">
              <a:extLst>
                <a:ext uri="{FF2B5EF4-FFF2-40B4-BE49-F238E27FC236}">
                  <a16:creationId xmlns:a16="http://schemas.microsoft.com/office/drawing/2014/main" id="{3CC9D8BF-71DA-481A-8B43-24266AF48671}"/>
                </a:ext>
              </a:extLst>
            </p:cNvPr>
            <p:cNvSpPr>
              <a:spLocks noChangeShapeType="1"/>
            </p:cNvSpPr>
            <p:nvPr/>
          </p:nvSpPr>
          <p:spPr bwMode="auto">
            <a:xfrm>
              <a:off x="3456" y="192"/>
              <a:ext cx="1392"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59">
              <a:extLst>
                <a:ext uri="{FF2B5EF4-FFF2-40B4-BE49-F238E27FC236}">
                  <a16:creationId xmlns:a16="http://schemas.microsoft.com/office/drawing/2014/main" id="{E9E95207-8947-42F1-8AEB-0F7C7135B680}"/>
                </a:ext>
              </a:extLst>
            </p:cNvPr>
            <p:cNvSpPr>
              <a:spLocks noChangeShapeType="1"/>
            </p:cNvSpPr>
            <p:nvPr/>
          </p:nvSpPr>
          <p:spPr bwMode="auto">
            <a:xfrm flipV="1">
              <a:off x="3216" y="336"/>
              <a:ext cx="1632"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0742"/>
                                        </p:tgtEl>
                                        <p:attrNameLst>
                                          <p:attrName>style.visibility</p:attrName>
                                        </p:attrNameLst>
                                      </p:cBhvr>
                                      <p:to>
                                        <p:strVal val="visible"/>
                                      </p:to>
                                    </p:set>
                                    <p:animEffect transition="in" filter="diamond(in)">
                                      <p:cBhvr>
                                        <p:cTn id="22" dur="2000"/>
                                        <p:tgtEl>
                                          <p:spTgt spid="307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amond(in)">
                                      <p:cBhvr>
                                        <p:cTn id="27" dur="20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0750"/>
                                        </p:tgtEl>
                                        <p:attrNameLst>
                                          <p:attrName>style.visibility</p:attrName>
                                        </p:attrNameLst>
                                      </p:cBhvr>
                                      <p:to>
                                        <p:strVal val="visible"/>
                                      </p:to>
                                    </p:set>
                                    <p:animEffect transition="in" filter="diamond(in)">
                                      <p:cBhvr>
                                        <p:cTn id="32" dur="2000"/>
                                        <p:tgtEl>
                                          <p:spTgt spid="307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amond(in)">
                                      <p:cBhvr>
                                        <p:cTn id="37" dur="20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amond(in)">
                                      <p:cBhvr>
                                        <p:cTn id="42" dur="20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amond(in)">
                                      <p:cBhvr>
                                        <p:cTn id="4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2" grpId="0"/>
      <p:bldP spid="307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FCA39DEC-06F8-4CF4-AF75-365208B89B43}"/>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7F3F5D2-7C49-4606-8A87-48039D75E433}" type="slidenum">
              <a:rPr lang="en-US" altLang="en-US">
                <a:latin typeface="Times New Roman" panose="02020603050405020304" pitchFamily="18" charset="0"/>
              </a:rPr>
              <a:pPr eaLnBrk="1" hangingPunct="1"/>
              <a:t>14</a:t>
            </a:fld>
            <a:endParaRPr lang="en-US" altLang="en-US">
              <a:latin typeface="Times New Roman" panose="02020603050405020304" pitchFamily="18" charset="0"/>
            </a:endParaRPr>
          </a:p>
        </p:txBody>
      </p:sp>
      <p:sp>
        <p:nvSpPr>
          <p:cNvPr id="16387" name="Text Box 4">
            <a:extLst>
              <a:ext uri="{FF2B5EF4-FFF2-40B4-BE49-F238E27FC236}">
                <a16:creationId xmlns:a16="http://schemas.microsoft.com/office/drawing/2014/main" id="{26696A80-1AA9-4799-8905-44C384739600}"/>
              </a:ext>
            </a:extLst>
          </p:cNvPr>
          <p:cNvSpPr txBox="1">
            <a:spLocks noChangeArrowheads="1"/>
          </p:cNvSpPr>
          <p:nvPr/>
        </p:nvSpPr>
        <p:spPr bwMode="auto">
          <a:xfrm>
            <a:off x="457200" y="838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b="1"/>
              <a:t>a+b+c+d = ((a+b)+c)+d</a:t>
            </a:r>
          </a:p>
        </p:txBody>
      </p:sp>
      <p:sp>
        <p:nvSpPr>
          <p:cNvPr id="112646" name="Oval 6">
            <a:extLst>
              <a:ext uri="{FF2B5EF4-FFF2-40B4-BE49-F238E27FC236}">
                <a16:creationId xmlns:a16="http://schemas.microsoft.com/office/drawing/2014/main" id="{4C175021-3209-4552-B50E-24C6E4664131}"/>
              </a:ext>
            </a:extLst>
          </p:cNvPr>
          <p:cNvSpPr>
            <a:spLocks noChangeArrowheads="1"/>
          </p:cNvSpPr>
          <p:nvPr/>
        </p:nvSpPr>
        <p:spPr bwMode="auto">
          <a:xfrm>
            <a:off x="1676400" y="36576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6389" name="Oval 7">
            <a:extLst>
              <a:ext uri="{FF2B5EF4-FFF2-40B4-BE49-F238E27FC236}">
                <a16:creationId xmlns:a16="http://schemas.microsoft.com/office/drawing/2014/main" id="{2BC43E56-157C-459A-9C4C-25E016FB4DAB}"/>
              </a:ext>
            </a:extLst>
          </p:cNvPr>
          <p:cNvSpPr>
            <a:spLocks noChangeArrowheads="1"/>
          </p:cNvSpPr>
          <p:nvPr/>
        </p:nvSpPr>
        <p:spPr bwMode="auto">
          <a:xfrm>
            <a:off x="990600" y="48006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6390" name="Oval 8">
            <a:extLst>
              <a:ext uri="{FF2B5EF4-FFF2-40B4-BE49-F238E27FC236}">
                <a16:creationId xmlns:a16="http://schemas.microsoft.com/office/drawing/2014/main" id="{82AF4412-6C0D-4A2F-92D6-6CFDA417E242}"/>
              </a:ext>
            </a:extLst>
          </p:cNvPr>
          <p:cNvSpPr>
            <a:spLocks noChangeArrowheads="1"/>
          </p:cNvSpPr>
          <p:nvPr/>
        </p:nvSpPr>
        <p:spPr bwMode="auto">
          <a:xfrm>
            <a:off x="2209800" y="48006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16391" name="Line 9">
            <a:extLst>
              <a:ext uri="{FF2B5EF4-FFF2-40B4-BE49-F238E27FC236}">
                <a16:creationId xmlns:a16="http://schemas.microsoft.com/office/drawing/2014/main" id="{582534B8-B643-4221-B078-DC57242B1D75}"/>
              </a:ext>
            </a:extLst>
          </p:cNvPr>
          <p:cNvSpPr>
            <a:spLocks noChangeShapeType="1"/>
          </p:cNvSpPr>
          <p:nvPr/>
        </p:nvSpPr>
        <p:spPr bwMode="auto">
          <a:xfrm flipH="1">
            <a:off x="1371600" y="41148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10">
            <a:extLst>
              <a:ext uri="{FF2B5EF4-FFF2-40B4-BE49-F238E27FC236}">
                <a16:creationId xmlns:a16="http://schemas.microsoft.com/office/drawing/2014/main" id="{09F62988-EE56-4342-BAD9-DDF5416C928A}"/>
              </a:ext>
            </a:extLst>
          </p:cNvPr>
          <p:cNvSpPr>
            <a:spLocks noChangeShapeType="1"/>
          </p:cNvSpPr>
          <p:nvPr/>
        </p:nvSpPr>
        <p:spPr bwMode="auto">
          <a:xfrm>
            <a:off x="2133600" y="4114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1" name="Oval 11">
            <a:extLst>
              <a:ext uri="{FF2B5EF4-FFF2-40B4-BE49-F238E27FC236}">
                <a16:creationId xmlns:a16="http://schemas.microsoft.com/office/drawing/2014/main" id="{D61932B4-1698-4DDB-B1F7-66DF44CFE0B0}"/>
              </a:ext>
            </a:extLst>
          </p:cNvPr>
          <p:cNvSpPr>
            <a:spLocks noChangeArrowheads="1"/>
          </p:cNvSpPr>
          <p:nvPr/>
        </p:nvSpPr>
        <p:spPr bwMode="auto">
          <a:xfrm>
            <a:off x="2514600" y="25146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6394" name="Line 12">
            <a:extLst>
              <a:ext uri="{FF2B5EF4-FFF2-40B4-BE49-F238E27FC236}">
                <a16:creationId xmlns:a16="http://schemas.microsoft.com/office/drawing/2014/main" id="{A49962B2-656D-4E25-A40B-896726E8A4E4}"/>
              </a:ext>
            </a:extLst>
          </p:cNvPr>
          <p:cNvSpPr>
            <a:spLocks noChangeShapeType="1"/>
          </p:cNvSpPr>
          <p:nvPr/>
        </p:nvSpPr>
        <p:spPr bwMode="auto">
          <a:xfrm flipH="1">
            <a:off x="2209800" y="29718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3">
            <a:extLst>
              <a:ext uri="{FF2B5EF4-FFF2-40B4-BE49-F238E27FC236}">
                <a16:creationId xmlns:a16="http://schemas.microsoft.com/office/drawing/2014/main" id="{19FA5F3B-C8C8-415B-B53A-7323CC067BC2}"/>
              </a:ext>
            </a:extLst>
          </p:cNvPr>
          <p:cNvSpPr>
            <a:spLocks noChangeShapeType="1"/>
          </p:cNvSpPr>
          <p:nvPr/>
        </p:nvSpPr>
        <p:spPr bwMode="auto">
          <a:xfrm>
            <a:off x="2971800" y="2971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Oval 14">
            <a:extLst>
              <a:ext uri="{FF2B5EF4-FFF2-40B4-BE49-F238E27FC236}">
                <a16:creationId xmlns:a16="http://schemas.microsoft.com/office/drawing/2014/main" id="{BFFAF3BE-08BE-47D7-B441-3C3441E59744}"/>
              </a:ext>
            </a:extLst>
          </p:cNvPr>
          <p:cNvSpPr>
            <a:spLocks noChangeArrowheads="1"/>
          </p:cNvSpPr>
          <p:nvPr/>
        </p:nvSpPr>
        <p:spPr bwMode="auto">
          <a:xfrm>
            <a:off x="3048000" y="36576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112656" name="Oval 16">
            <a:extLst>
              <a:ext uri="{FF2B5EF4-FFF2-40B4-BE49-F238E27FC236}">
                <a16:creationId xmlns:a16="http://schemas.microsoft.com/office/drawing/2014/main" id="{6CD7E363-D330-4C0A-854E-A687F807FDB2}"/>
              </a:ext>
            </a:extLst>
          </p:cNvPr>
          <p:cNvSpPr>
            <a:spLocks noChangeArrowheads="1"/>
          </p:cNvSpPr>
          <p:nvPr/>
        </p:nvSpPr>
        <p:spPr bwMode="auto">
          <a:xfrm>
            <a:off x="3352800" y="14478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6398" name="Line 17">
            <a:extLst>
              <a:ext uri="{FF2B5EF4-FFF2-40B4-BE49-F238E27FC236}">
                <a16:creationId xmlns:a16="http://schemas.microsoft.com/office/drawing/2014/main" id="{DC448D71-DF7A-48A4-872C-197104BA3D30}"/>
              </a:ext>
            </a:extLst>
          </p:cNvPr>
          <p:cNvSpPr>
            <a:spLocks noChangeShapeType="1"/>
          </p:cNvSpPr>
          <p:nvPr/>
        </p:nvSpPr>
        <p:spPr bwMode="auto">
          <a:xfrm flipH="1">
            <a:off x="3048000" y="19050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18">
            <a:extLst>
              <a:ext uri="{FF2B5EF4-FFF2-40B4-BE49-F238E27FC236}">
                <a16:creationId xmlns:a16="http://schemas.microsoft.com/office/drawing/2014/main" id="{759E8344-B8F0-4839-8F80-36EA2E0DC3E9}"/>
              </a:ext>
            </a:extLst>
          </p:cNvPr>
          <p:cNvSpPr>
            <a:spLocks noChangeShapeType="1"/>
          </p:cNvSpPr>
          <p:nvPr/>
        </p:nvSpPr>
        <p:spPr bwMode="auto">
          <a:xfrm>
            <a:off x="3810000" y="19050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Oval 19">
            <a:extLst>
              <a:ext uri="{FF2B5EF4-FFF2-40B4-BE49-F238E27FC236}">
                <a16:creationId xmlns:a16="http://schemas.microsoft.com/office/drawing/2014/main" id="{9296C85B-76EA-46F5-9B14-094DCE7A9A5F}"/>
              </a:ext>
            </a:extLst>
          </p:cNvPr>
          <p:cNvSpPr>
            <a:spLocks noChangeArrowheads="1"/>
          </p:cNvSpPr>
          <p:nvPr/>
        </p:nvSpPr>
        <p:spPr bwMode="auto">
          <a:xfrm>
            <a:off x="3886200" y="2590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E37F6F9-52F6-435D-93EC-DB94300CF50F}"/>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E8651364-D58E-4B84-97FA-916E1CBEF4B4}" type="slidenum">
              <a:rPr lang="en-US" altLang="en-US">
                <a:latin typeface="Times New Roman" panose="02020603050405020304" pitchFamily="18" charset="0"/>
              </a:rPr>
              <a:pPr eaLnBrk="1" hangingPunct="1"/>
              <a:t>15</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E70F3E93-A2D7-4A43-B861-D5DBED0380E9}"/>
              </a:ext>
            </a:extLst>
          </p:cNvPr>
          <p:cNvSpPr>
            <a:spLocks noGrp="1" noRot="1" noChangeArrowheads="1"/>
          </p:cNvSpPr>
          <p:nvPr>
            <p:ph type="title"/>
          </p:nvPr>
        </p:nvSpPr>
        <p:spPr/>
        <p:txBody>
          <a:bodyPr/>
          <a:lstStyle/>
          <a:p>
            <a:pPr eaLnBrk="1" hangingPunct="1"/>
            <a:r>
              <a:rPr lang="en-US" altLang="en-US" b="0">
                <a:effectLst/>
              </a:rPr>
              <a:t>cây biểu thức</a:t>
            </a:r>
          </a:p>
        </p:txBody>
      </p:sp>
      <p:sp>
        <p:nvSpPr>
          <p:cNvPr id="32771" name="Rectangle 3">
            <a:extLst>
              <a:ext uri="{FF2B5EF4-FFF2-40B4-BE49-F238E27FC236}">
                <a16:creationId xmlns:a16="http://schemas.microsoft.com/office/drawing/2014/main" id="{FF2C6064-51FC-413F-9522-942A9199C0BF}"/>
              </a:ext>
            </a:extLst>
          </p:cNvPr>
          <p:cNvSpPr>
            <a:spLocks noGrp="1" noChangeArrowheads="1"/>
          </p:cNvSpPr>
          <p:nvPr>
            <p:ph type="body" idx="1"/>
          </p:nvPr>
        </p:nvSpPr>
        <p:spPr>
          <a:xfrm>
            <a:off x="457200" y="1600200"/>
            <a:ext cx="4419600" cy="4525963"/>
          </a:xfrm>
        </p:spPr>
        <p:txBody>
          <a:bodyPr/>
          <a:lstStyle/>
          <a:p>
            <a:pPr eaLnBrk="1" hangingPunct="1">
              <a:lnSpc>
                <a:spcPct val="90000"/>
              </a:lnSpc>
              <a:defRPr/>
            </a:pPr>
            <a:r>
              <a:rPr lang="en-US" sz="2400"/>
              <a:t>Khi duyệt một cây biểu diễn một biểu thức toán học và liệt kê nhãn của các nút theo thứ tự duyệt thì ta có: </a:t>
            </a:r>
            <a:endParaRPr lang="en-US" sz="2400" i="1"/>
          </a:p>
          <a:p>
            <a:pPr lvl="1" eaLnBrk="1" hangingPunct="1">
              <a:lnSpc>
                <a:spcPct val="90000"/>
              </a:lnSpc>
              <a:defRPr/>
            </a:pPr>
            <a:r>
              <a:rPr lang="en-US" sz="2000" i="1"/>
              <a:t>Biểu thức dạng tiền tố</a:t>
            </a:r>
            <a:r>
              <a:rPr lang="en-US" sz="2000"/>
              <a:t> hay biểu thức tiền tố (prefix) tương ứng với phép </a:t>
            </a:r>
            <a:r>
              <a:rPr lang="en-US" sz="2000" i="1"/>
              <a:t>duyệt tiền tự</a:t>
            </a:r>
            <a:r>
              <a:rPr lang="en-US" sz="2000"/>
              <a:t> của cây.</a:t>
            </a:r>
            <a:endParaRPr lang="en-US" sz="2000" i="1"/>
          </a:p>
          <a:p>
            <a:pPr lvl="1" eaLnBrk="1" hangingPunct="1">
              <a:lnSpc>
                <a:spcPct val="90000"/>
              </a:lnSpc>
              <a:defRPr/>
            </a:pPr>
            <a:r>
              <a:rPr lang="en-US" sz="2000" i="1"/>
              <a:t>Biểu thức dạng trung tố</a:t>
            </a:r>
            <a:r>
              <a:rPr lang="en-US" sz="2000"/>
              <a:t> hay biểu thức trung tố (infix) tương ứng với phép </a:t>
            </a:r>
            <a:r>
              <a:rPr lang="en-US" sz="2000" i="1"/>
              <a:t>duyệt trung tự</a:t>
            </a:r>
            <a:r>
              <a:rPr lang="en-US" sz="2000"/>
              <a:t> của cây. </a:t>
            </a:r>
            <a:endParaRPr lang="en-US" sz="2000" i="1"/>
          </a:p>
          <a:p>
            <a:pPr lvl="1" eaLnBrk="1" hangingPunct="1">
              <a:lnSpc>
                <a:spcPct val="90000"/>
              </a:lnSpc>
              <a:defRPr/>
            </a:pPr>
            <a:r>
              <a:rPr lang="en-US" sz="2000" i="1"/>
              <a:t>Biểu thức dạng hậu tố</a:t>
            </a:r>
            <a:r>
              <a:rPr lang="en-US" sz="2000"/>
              <a:t> hay biểu thức hậu tố (posfix) tương ứng với phép </a:t>
            </a:r>
            <a:r>
              <a:rPr lang="en-US" sz="2000" i="1"/>
              <a:t>duyệt hậu tự</a:t>
            </a:r>
            <a:r>
              <a:rPr lang="en-US" sz="2000"/>
              <a:t> của cây.</a:t>
            </a:r>
          </a:p>
        </p:txBody>
      </p:sp>
      <p:grpSp>
        <p:nvGrpSpPr>
          <p:cNvPr id="2" name="Group 4">
            <a:extLst>
              <a:ext uri="{FF2B5EF4-FFF2-40B4-BE49-F238E27FC236}">
                <a16:creationId xmlns:a16="http://schemas.microsoft.com/office/drawing/2014/main" id="{AA260349-6951-4190-998B-782EF9388372}"/>
              </a:ext>
            </a:extLst>
          </p:cNvPr>
          <p:cNvGrpSpPr>
            <a:grpSpLocks/>
          </p:cNvGrpSpPr>
          <p:nvPr/>
        </p:nvGrpSpPr>
        <p:grpSpPr bwMode="auto">
          <a:xfrm>
            <a:off x="5791200" y="1371600"/>
            <a:ext cx="3048000" cy="2590800"/>
            <a:chOff x="1440" y="2496"/>
            <a:chExt cx="1920" cy="1632"/>
          </a:xfrm>
        </p:grpSpPr>
        <p:sp>
          <p:nvSpPr>
            <p:cNvPr id="32773" name="Oval 5">
              <a:extLst>
                <a:ext uri="{FF2B5EF4-FFF2-40B4-BE49-F238E27FC236}">
                  <a16:creationId xmlns:a16="http://schemas.microsoft.com/office/drawing/2014/main" id="{8F87DF1B-D5F7-4A5A-908E-91E5EA7F6530}"/>
                </a:ext>
              </a:extLst>
            </p:cNvPr>
            <p:cNvSpPr>
              <a:spLocks noChangeArrowheads="1"/>
            </p:cNvSpPr>
            <p:nvPr/>
          </p:nvSpPr>
          <p:spPr bwMode="auto">
            <a:xfrm>
              <a:off x="1872" y="3120"/>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7416" name="Oval 6">
              <a:extLst>
                <a:ext uri="{FF2B5EF4-FFF2-40B4-BE49-F238E27FC236}">
                  <a16:creationId xmlns:a16="http://schemas.microsoft.com/office/drawing/2014/main" id="{2F84CAE2-15AB-42D1-AE7C-170F992A4B4D}"/>
                </a:ext>
              </a:extLst>
            </p:cNvPr>
            <p:cNvSpPr>
              <a:spLocks noChangeArrowheads="1"/>
            </p:cNvSpPr>
            <p:nvPr/>
          </p:nvSpPr>
          <p:spPr bwMode="auto">
            <a:xfrm>
              <a:off x="1440" y="3840"/>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17417" name="Oval 7">
              <a:extLst>
                <a:ext uri="{FF2B5EF4-FFF2-40B4-BE49-F238E27FC236}">
                  <a16:creationId xmlns:a16="http://schemas.microsoft.com/office/drawing/2014/main" id="{A2C60443-7814-45C7-A316-B5B8D61B3CF8}"/>
                </a:ext>
              </a:extLst>
            </p:cNvPr>
            <p:cNvSpPr>
              <a:spLocks noChangeArrowheads="1"/>
            </p:cNvSpPr>
            <p:nvPr/>
          </p:nvSpPr>
          <p:spPr bwMode="auto">
            <a:xfrm>
              <a:off x="2208" y="3840"/>
              <a:ext cx="384"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17418" name="Line 8">
              <a:extLst>
                <a:ext uri="{FF2B5EF4-FFF2-40B4-BE49-F238E27FC236}">
                  <a16:creationId xmlns:a16="http://schemas.microsoft.com/office/drawing/2014/main" id="{14860A51-04AF-48BD-8E71-C8A487BF15ED}"/>
                </a:ext>
              </a:extLst>
            </p:cNvPr>
            <p:cNvSpPr>
              <a:spLocks noChangeShapeType="1"/>
            </p:cNvSpPr>
            <p:nvPr/>
          </p:nvSpPr>
          <p:spPr bwMode="auto">
            <a:xfrm flipH="1">
              <a:off x="1680" y="3408"/>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9">
              <a:extLst>
                <a:ext uri="{FF2B5EF4-FFF2-40B4-BE49-F238E27FC236}">
                  <a16:creationId xmlns:a16="http://schemas.microsoft.com/office/drawing/2014/main" id="{5FD868A2-AD8C-41BE-AB0A-7EEF6880FB67}"/>
                </a:ext>
              </a:extLst>
            </p:cNvPr>
            <p:cNvSpPr>
              <a:spLocks noChangeShapeType="1"/>
            </p:cNvSpPr>
            <p:nvPr/>
          </p:nvSpPr>
          <p:spPr bwMode="auto">
            <a:xfrm>
              <a:off x="2160" y="3408"/>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Oval 10">
              <a:extLst>
                <a:ext uri="{FF2B5EF4-FFF2-40B4-BE49-F238E27FC236}">
                  <a16:creationId xmlns:a16="http://schemas.microsoft.com/office/drawing/2014/main" id="{9825A647-5782-47A2-ACBE-78BB82A70689}"/>
                </a:ext>
              </a:extLst>
            </p:cNvPr>
            <p:cNvSpPr>
              <a:spLocks noChangeArrowheads="1"/>
            </p:cNvSpPr>
            <p:nvPr/>
          </p:nvSpPr>
          <p:spPr bwMode="auto">
            <a:xfrm>
              <a:off x="2976" y="3120"/>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effectLst>
                    <a:outerShdw blurRad="38100" dist="38100" dir="2700000" algn="tl">
                      <a:srgbClr val="000000"/>
                    </a:outerShdw>
                  </a:effectLst>
                  <a:latin typeface="Times New Roman" pitchFamily="18" charset="0"/>
                </a:rPr>
                <a:t>b</a:t>
              </a:r>
            </a:p>
          </p:txBody>
        </p:sp>
        <p:sp>
          <p:nvSpPr>
            <p:cNvPr id="32779" name="Oval 11">
              <a:extLst>
                <a:ext uri="{FF2B5EF4-FFF2-40B4-BE49-F238E27FC236}">
                  <a16:creationId xmlns:a16="http://schemas.microsoft.com/office/drawing/2014/main" id="{C71FF07C-E4EB-45F0-B0B6-E4CC91D27BFB}"/>
                </a:ext>
              </a:extLst>
            </p:cNvPr>
            <p:cNvSpPr>
              <a:spLocks noChangeArrowheads="1"/>
            </p:cNvSpPr>
            <p:nvPr/>
          </p:nvSpPr>
          <p:spPr bwMode="auto">
            <a:xfrm>
              <a:off x="2544" y="2496"/>
              <a:ext cx="384" cy="288"/>
            </a:xfrm>
            <a:prstGeom prst="ellipse">
              <a:avLst/>
            </a:prstGeom>
            <a:solidFill>
              <a:schemeClr val="accent1"/>
            </a:solidFill>
            <a:ln w="9525">
              <a:solidFill>
                <a:schemeClr val="tx1"/>
              </a:solidFill>
              <a:round/>
              <a:headEnd/>
              <a:tailEnd/>
            </a:ln>
            <a:effectLst/>
          </p:spPr>
          <p:txBody>
            <a:bodyPr wrap="none" anchor="ctr"/>
            <a:lstStyle/>
            <a:p>
              <a:pPr algn="ctr">
                <a:defRPr/>
              </a:pPr>
              <a:r>
                <a:rPr lang="en-US">
                  <a:solidFill>
                    <a:srgbClr val="FF0066"/>
                  </a:solidFill>
                  <a:effectLst>
                    <a:outerShdw blurRad="38100" dist="38100" dir="2700000" algn="tl">
                      <a:srgbClr val="000000"/>
                    </a:outerShdw>
                  </a:effectLst>
                  <a:latin typeface="Times New Roman" pitchFamily="18" charset="0"/>
                </a:rPr>
                <a:t>-</a:t>
              </a:r>
            </a:p>
          </p:txBody>
        </p:sp>
        <p:sp>
          <p:nvSpPr>
            <p:cNvPr id="17422" name="Line 12">
              <a:extLst>
                <a:ext uri="{FF2B5EF4-FFF2-40B4-BE49-F238E27FC236}">
                  <a16:creationId xmlns:a16="http://schemas.microsoft.com/office/drawing/2014/main" id="{108B366D-BB93-4E2D-BC0D-5B0C7B810250}"/>
                </a:ext>
              </a:extLst>
            </p:cNvPr>
            <p:cNvSpPr>
              <a:spLocks noChangeShapeType="1"/>
            </p:cNvSpPr>
            <p:nvPr/>
          </p:nvSpPr>
          <p:spPr bwMode="auto">
            <a:xfrm flipH="1">
              <a:off x="2160" y="2736"/>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3">
              <a:extLst>
                <a:ext uri="{FF2B5EF4-FFF2-40B4-BE49-F238E27FC236}">
                  <a16:creationId xmlns:a16="http://schemas.microsoft.com/office/drawing/2014/main" id="{A12BE3AE-B622-4E98-9743-533D856D93F1}"/>
                </a:ext>
              </a:extLst>
            </p:cNvPr>
            <p:cNvSpPr>
              <a:spLocks noChangeShapeType="1"/>
            </p:cNvSpPr>
            <p:nvPr/>
          </p:nvSpPr>
          <p:spPr bwMode="auto">
            <a:xfrm>
              <a:off x="2880" y="273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2" name="Text Box 14">
            <a:extLst>
              <a:ext uri="{FF2B5EF4-FFF2-40B4-BE49-F238E27FC236}">
                <a16:creationId xmlns:a16="http://schemas.microsoft.com/office/drawing/2014/main" id="{478EFDCD-8D58-45D8-BE99-A323FA7DDB76}"/>
              </a:ext>
            </a:extLst>
          </p:cNvPr>
          <p:cNvSpPr txBox="1">
            <a:spLocks noChangeArrowheads="1"/>
          </p:cNvSpPr>
          <p:nvPr/>
        </p:nvSpPr>
        <p:spPr bwMode="auto">
          <a:xfrm>
            <a:off x="5257800" y="4343400"/>
            <a:ext cx="3886200" cy="15525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solidFill>
                  <a:schemeClr val="bg2"/>
                </a:solidFill>
                <a:latin typeface="Times New Roman" panose="02020603050405020304" pitchFamily="18" charset="0"/>
              </a:rPr>
              <a:t> Biểu thức tiền tố  - * a c b</a:t>
            </a:r>
          </a:p>
          <a:p>
            <a:pPr eaLnBrk="1" hangingPunct="1">
              <a:spcBef>
                <a:spcPct val="50000"/>
              </a:spcBef>
            </a:pPr>
            <a:r>
              <a:rPr lang="en-US" altLang="en-US" sz="2400">
                <a:solidFill>
                  <a:schemeClr val="bg2"/>
                </a:solidFill>
                <a:latin typeface="Times New Roman" panose="02020603050405020304" pitchFamily="18" charset="0"/>
              </a:rPr>
              <a:t> Biểu thức trung tố a * c – b</a:t>
            </a:r>
          </a:p>
          <a:p>
            <a:pPr eaLnBrk="1" hangingPunct="1">
              <a:spcBef>
                <a:spcPct val="50000"/>
              </a:spcBef>
            </a:pPr>
            <a:r>
              <a:rPr lang="en-US" altLang="en-US" sz="2400">
                <a:solidFill>
                  <a:schemeClr val="bg2"/>
                </a:solidFill>
                <a:latin typeface="Times New Roman" panose="02020603050405020304" pitchFamily="18" charset="0"/>
              </a:rPr>
              <a:t> Biểu thức hậu tố  a c * 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782"/>
                                        </p:tgtEl>
                                        <p:attrNameLst>
                                          <p:attrName>style.visibility</p:attrName>
                                        </p:attrNameLst>
                                      </p:cBhvr>
                                      <p:to>
                                        <p:strVal val="visible"/>
                                      </p:to>
                                    </p:set>
                                    <p:animEffect transition="in" filter="diamond(in)">
                                      <p:cBhvr>
                                        <p:cTn id="12" dur="20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a:extLst>
              <a:ext uri="{FF2B5EF4-FFF2-40B4-BE49-F238E27FC236}">
                <a16:creationId xmlns:a16="http://schemas.microsoft.com/office/drawing/2014/main" id="{E4B98A8C-0CAA-472B-8E41-8D6F1D9332E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488BEBFD-C56B-4667-B005-AD17F1C04A57}" type="slidenum">
              <a:rPr lang="en-US" altLang="en-US">
                <a:latin typeface="Times New Roman" panose="02020603050405020304" pitchFamily="18" charset="0"/>
              </a:rPr>
              <a:pPr eaLnBrk="1" hangingPunct="1"/>
              <a:t>16</a:t>
            </a:fld>
            <a:endParaRPr lang="en-US" altLang="en-US">
              <a:latin typeface="Times New Roman" panose="02020603050405020304" pitchFamily="18" charset="0"/>
            </a:endParaRPr>
          </a:p>
        </p:txBody>
      </p:sp>
      <p:sp>
        <p:nvSpPr>
          <p:cNvPr id="113666" name="Rectangle 2">
            <a:extLst>
              <a:ext uri="{FF2B5EF4-FFF2-40B4-BE49-F238E27FC236}">
                <a16:creationId xmlns:a16="http://schemas.microsoft.com/office/drawing/2014/main" id="{4D5B7085-329C-4C07-9E72-9D4E11B05BD3}"/>
              </a:ext>
            </a:extLst>
          </p:cNvPr>
          <p:cNvSpPr>
            <a:spLocks noGrp="1" noRot="1" noChangeArrowheads="1"/>
          </p:cNvSpPr>
          <p:nvPr>
            <p:ph type="title"/>
          </p:nvPr>
        </p:nvSpPr>
        <p:spPr/>
        <p:txBody>
          <a:bodyPr/>
          <a:lstStyle/>
          <a:p>
            <a:pPr eaLnBrk="1" hangingPunct="1">
              <a:defRPr/>
            </a:pPr>
            <a:r>
              <a:rPr lang="en-US"/>
              <a:t>1 + ( a – c * d ) /( g + h )</a:t>
            </a:r>
          </a:p>
        </p:txBody>
      </p:sp>
      <p:sp>
        <p:nvSpPr>
          <p:cNvPr id="113668" name="Oval 4">
            <a:extLst>
              <a:ext uri="{FF2B5EF4-FFF2-40B4-BE49-F238E27FC236}">
                <a16:creationId xmlns:a16="http://schemas.microsoft.com/office/drawing/2014/main" id="{124077AC-6EEE-4DAD-9E92-D0EEC6CC4E20}"/>
              </a:ext>
            </a:extLst>
          </p:cNvPr>
          <p:cNvSpPr>
            <a:spLocks noChangeArrowheads="1"/>
          </p:cNvSpPr>
          <p:nvPr/>
        </p:nvSpPr>
        <p:spPr bwMode="auto">
          <a:xfrm>
            <a:off x="381000" y="27432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sz="2400" b="1">
                <a:effectLst>
                  <a:outerShdw blurRad="38100" dist="38100" dir="2700000" algn="tl">
                    <a:srgbClr val="000000"/>
                  </a:outerShdw>
                </a:effectLst>
                <a:latin typeface="Times New Roman" pitchFamily="18" charset="0"/>
              </a:rPr>
              <a:t>1</a:t>
            </a:r>
          </a:p>
        </p:txBody>
      </p:sp>
      <p:sp>
        <p:nvSpPr>
          <p:cNvPr id="113669" name="Oval 5">
            <a:extLst>
              <a:ext uri="{FF2B5EF4-FFF2-40B4-BE49-F238E27FC236}">
                <a16:creationId xmlns:a16="http://schemas.microsoft.com/office/drawing/2014/main" id="{744A5FCD-D925-4010-BE9A-3503F328AB6C}"/>
              </a:ext>
            </a:extLst>
          </p:cNvPr>
          <p:cNvSpPr>
            <a:spLocks noChangeArrowheads="1"/>
          </p:cNvSpPr>
          <p:nvPr/>
        </p:nvSpPr>
        <p:spPr bwMode="auto">
          <a:xfrm>
            <a:off x="2133600" y="16002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sz="2400" b="1">
                <a:effectLst>
                  <a:outerShdw blurRad="38100" dist="38100" dir="2700000" algn="tl">
                    <a:srgbClr val="000000"/>
                  </a:outerShdw>
                </a:effectLst>
                <a:latin typeface="Times New Roman" pitchFamily="18" charset="0"/>
              </a:rPr>
              <a:t>+</a:t>
            </a:r>
          </a:p>
        </p:txBody>
      </p:sp>
      <p:sp>
        <p:nvSpPr>
          <p:cNvPr id="18438" name="Oval 8">
            <a:extLst>
              <a:ext uri="{FF2B5EF4-FFF2-40B4-BE49-F238E27FC236}">
                <a16:creationId xmlns:a16="http://schemas.microsoft.com/office/drawing/2014/main" id="{9DB1F306-2437-479D-9A23-D0775D493523}"/>
              </a:ext>
            </a:extLst>
          </p:cNvPr>
          <p:cNvSpPr>
            <a:spLocks noChangeArrowheads="1"/>
          </p:cNvSpPr>
          <p:nvPr/>
        </p:nvSpPr>
        <p:spPr bwMode="auto">
          <a:xfrm>
            <a:off x="3886200" y="2590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a:t>
            </a:r>
          </a:p>
        </p:txBody>
      </p:sp>
      <p:sp>
        <p:nvSpPr>
          <p:cNvPr id="18439" name="Oval 9">
            <a:extLst>
              <a:ext uri="{FF2B5EF4-FFF2-40B4-BE49-F238E27FC236}">
                <a16:creationId xmlns:a16="http://schemas.microsoft.com/office/drawing/2014/main" id="{1B50CFC3-36A4-4DAD-A832-4F486CA785E8}"/>
              </a:ext>
            </a:extLst>
          </p:cNvPr>
          <p:cNvSpPr>
            <a:spLocks noChangeArrowheads="1"/>
          </p:cNvSpPr>
          <p:nvPr/>
        </p:nvSpPr>
        <p:spPr bwMode="auto">
          <a:xfrm>
            <a:off x="2743200" y="36576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a:t>
            </a:r>
          </a:p>
        </p:txBody>
      </p:sp>
      <p:sp>
        <p:nvSpPr>
          <p:cNvPr id="18440" name="Oval 10">
            <a:extLst>
              <a:ext uri="{FF2B5EF4-FFF2-40B4-BE49-F238E27FC236}">
                <a16:creationId xmlns:a16="http://schemas.microsoft.com/office/drawing/2014/main" id="{689D8A25-1388-43C0-B8A9-03FC4A13E942}"/>
              </a:ext>
            </a:extLst>
          </p:cNvPr>
          <p:cNvSpPr>
            <a:spLocks noChangeArrowheads="1"/>
          </p:cNvSpPr>
          <p:nvPr/>
        </p:nvSpPr>
        <p:spPr bwMode="auto">
          <a:xfrm>
            <a:off x="1828800" y="44958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a</a:t>
            </a:r>
          </a:p>
        </p:txBody>
      </p:sp>
      <p:sp>
        <p:nvSpPr>
          <p:cNvPr id="18441" name="Oval 11">
            <a:extLst>
              <a:ext uri="{FF2B5EF4-FFF2-40B4-BE49-F238E27FC236}">
                <a16:creationId xmlns:a16="http://schemas.microsoft.com/office/drawing/2014/main" id="{3C08C3B7-6B2E-4C6E-B682-AD6747E757DD}"/>
              </a:ext>
            </a:extLst>
          </p:cNvPr>
          <p:cNvSpPr>
            <a:spLocks noChangeArrowheads="1"/>
          </p:cNvSpPr>
          <p:nvPr/>
        </p:nvSpPr>
        <p:spPr bwMode="auto">
          <a:xfrm>
            <a:off x="3352800" y="45720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a:t>
            </a:r>
          </a:p>
        </p:txBody>
      </p:sp>
      <p:sp>
        <p:nvSpPr>
          <p:cNvPr id="18442" name="Oval 13">
            <a:extLst>
              <a:ext uri="{FF2B5EF4-FFF2-40B4-BE49-F238E27FC236}">
                <a16:creationId xmlns:a16="http://schemas.microsoft.com/office/drawing/2014/main" id="{22722039-8BF8-45F8-BD5F-E8DB866F40A3}"/>
              </a:ext>
            </a:extLst>
          </p:cNvPr>
          <p:cNvSpPr>
            <a:spLocks noChangeArrowheads="1"/>
          </p:cNvSpPr>
          <p:nvPr/>
        </p:nvSpPr>
        <p:spPr bwMode="auto">
          <a:xfrm>
            <a:off x="2743200" y="54864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c</a:t>
            </a:r>
          </a:p>
        </p:txBody>
      </p:sp>
      <p:sp>
        <p:nvSpPr>
          <p:cNvPr id="18443" name="Oval 14">
            <a:extLst>
              <a:ext uri="{FF2B5EF4-FFF2-40B4-BE49-F238E27FC236}">
                <a16:creationId xmlns:a16="http://schemas.microsoft.com/office/drawing/2014/main" id="{EC1212E2-73AF-4A41-B98E-AFD939AC4328}"/>
              </a:ext>
            </a:extLst>
          </p:cNvPr>
          <p:cNvSpPr>
            <a:spLocks noChangeArrowheads="1"/>
          </p:cNvSpPr>
          <p:nvPr/>
        </p:nvSpPr>
        <p:spPr bwMode="auto">
          <a:xfrm>
            <a:off x="3886200" y="54864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d</a:t>
            </a:r>
          </a:p>
        </p:txBody>
      </p:sp>
      <p:sp>
        <p:nvSpPr>
          <p:cNvPr id="18444" name="Line 15">
            <a:extLst>
              <a:ext uri="{FF2B5EF4-FFF2-40B4-BE49-F238E27FC236}">
                <a16:creationId xmlns:a16="http://schemas.microsoft.com/office/drawing/2014/main" id="{4406A846-3610-4340-BA6F-F8989F8034DB}"/>
              </a:ext>
            </a:extLst>
          </p:cNvPr>
          <p:cNvSpPr>
            <a:spLocks noChangeShapeType="1"/>
          </p:cNvSpPr>
          <p:nvPr/>
        </p:nvSpPr>
        <p:spPr bwMode="auto">
          <a:xfrm flipH="1">
            <a:off x="762000" y="1981200"/>
            <a:ext cx="1447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6">
            <a:extLst>
              <a:ext uri="{FF2B5EF4-FFF2-40B4-BE49-F238E27FC236}">
                <a16:creationId xmlns:a16="http://schemas.microsoft.com/office/drawing/2014/main" id="{46D050A9-7B22-4F27-A02B-E3716B8D748A}"/>
              </a:ext>
            </a:extLst>
          </p:cNvPr>
          <p:cNvSpPr>
            <a:spLocks noChangeShapeType="1"/>
          </p:cNvSpPr>
          <p:nvPr/>
        </p:nvSpPr>
        <p:spPr bwMode="auto">
          <a:xfrm>
            <a:off x="2667000" y="19812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7">
            <a:extLst>
              <a:ext uri="{FF2B5EF4-FFF2-40B4-BE49-F238E27FC236}">
                <a16:creationId xmlns:a16="http://schemas.microsoft.com/office/drawing/2014/main" id="{2C75E529-1798-418B-98D6-BDBD543C962D}"/>
              </a:ext>
            </a:extLst>
          </p:cNvPr>
          <p:cNvSpPr>
            <a:spLocks noChangeShapeType="1"/>
          </p:cNvSpPr>
          <p:nvPr/>
        </p:nvSpPr>
        <p:spPr bwMode="auto">
          <a:xfrm flipH="1">
            <a:off x="3200400" y="2971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8">
            <a:extLst>
              <a:ext uri="{FF2B5EF4-FFF2-40B4-BE49-F238E27FC236}">
                <a16:creationId xmlns:a16="http://schemas.microsoft.com/office/drawing/2014/main" id="{7759CBEF-37C2-4BE7-9A5C-71660D8E8F98}"/>
              </a:ext>
            </a:extLst>
          </p:cNvPr>
          <p:cNvSpPr>
            <a:spLocks noChangeShapeType="1"/>
          </p:cNvSpPr>
          <p:nvPr/>
        </p:nvSpPr>
        <p:spPr bwMode="auto">
          <a:xfrm flipH="1">
            <a:off x="2286000" y="4038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9">
            <a:extLst>
              <a:ext uri="{FF2B5EF4-FFF2-40B4-BE49-F238E27FC236}">
                <a16:creationId xmlns:a16="http://schemas.microsoft.com/office/drawing/2014/main" id="{55F1FCE5-5A53-4A12-AFCB-360D8A38D7FB}"/>
              </a:ext>
            </a:extLst>
          </p:cNvPr>
          <p:cNvSpPr>
            <a:spLocks noChangeShapeType="1"/>
          </p:cNvSpPr>
          <p:nvPr/>
        </p:nvSpPr>
        <p:spPr bwMode="auto">
          <a:xfrm>
            <a:off x="3200400" y="4114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0">
            <a:extLst>
              <a:ext uri="{FF2B5EF4-FFF2-40B4-BE49-F238E27FC236}">
                <a16:creationId xmlns:a16="http://schemas.microsoft.com/office/drawing/2014/main" id="{3328A5CC-CD02-4353-8F0C-5B8ECC3828A3}"/>
              </a:ext>
            </a:extLst>
          </p:cNvPr>
          <p:cNvSpPr>
            <a:spLocks noChangeShapeType="1"/>
          </p:cNvSpPr>
          <p:nvPr/>
        </p:nvSpPr>
        <p:spPr bwMode="auto">
          <a:xfrm flipH="1">
            <a:off x="3124200" y="5029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21">
            <a:extLst>
              <a:ext uri="{FF2B5EF4-FFF2-40B4-BE49-F238E27FC236}">
                <a16:creationId xmlns:a16="http://schemas.microsoft.com/office/drawing/2014/main" id="{660EB50A-89E8-4168-84CC-01457CA4F11D}"/>
              </a:ext>
            </a:extLst>
          </p:cNvPr>
          <p:cNvSpPr>
            <a:spLocks noChangeShapeType="1"/>
          </p:cNvSpPr>
          <p:nvPr/>
        </p:nvSpPr>
        <p:spPr bwMode="auto">
          <a:xfrm>
            <a:off x="3733800" y="50292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6" name="Oval 22">
            <a:extLst>
              <a:ext uri="{FF2B5EF4-FFF2-40B4-BE49-F238E27FC236}">
                <a16:creationId xmlns:a16="http://schemas.microsoft.com/office/drawing/2014/main" id="{C424A9A6-C2CA-44A9-84AD-E3F8F28E3159}"/>
              </a:ext>
            </a:extLst>
          </p:cNvPr>
          <p:cNvSpPr>
            <a:spLocks noChangeArrowheads="1"/>
          </p:cNvSpPr>
          <p:nvPr/>
        </p:nvSpPr>
        <p:spPr bwMode="auto">
          <a:xfrm>
            <a:off x="5181600" y="3429000"/>
            <a:ext cx="609600" cy="457200"/>
          </a:xfrm>
          <a:prstGeom prst="ellipse">
            <a:avLst/>
          </a:prstGeom>
          <a:solidFill>
            <a:schemeClr val="accent1"/>
          </a:solidFill>
          <a:ln w="9525">
            <a:solidFill>
              <a:schemeClr val="tx1"/>
            </a:solidFill>
            <a:round/>
            <a:headEnd/>
            <a:tailEnd/>
          </a:ln>
          <a:effectLst/>
        </p:spPr>
        <p:txBody>
          <a:bodyPr wrap="none" anchor="ctr"/>
          <a:lstStyle/>
          <a:p>
            <a:pPr algn="ctr">
              <a:defRPr/>
            </a:pPr>
            <a:r>
              <a:rPr lang="en-US" sz="2400" b="1">
                <a:effectLst>
                  <a:outerShdw blurRad="38100" dist="38100" dir="2700000" algn="tl">
                    <a:srgbClr val="000000"/>
                  </a:outerShdw>
                </a:effectLst>
                <a:latin typeface="Times New Roman" pitchFamily="18" charset="0"/>
              </a:rPr>
              <a:t>+</a:t>
            </a:r>
          </a:p>
        </p:txBody>
      </p:sp>
      <p:sp>
        <p:nvSpPr>
          <p:cNvPr id="18452" name="Oval 23">
            <a:extLst>
              <a:ext uri="{FF2B5EF4-FFF2-40B4-BE49-F238E27FC236}">
                <a16:creationId xmlns:a16="http://schemas.microsoft.com/office/drawing/2014/main" id="{B484B371-635C-466F-9431-ABC9D3F3A4FC}"/>
              </a:ext>
            </a:extLst>
          </p:cNvPr>
          <p:cNvSpPr>
            <a:spLocks noChangeArrowheads="1"/>
          </p:cNvSpPr>
          <p:nvPr/>
        </p:nvSpPr>
        <p:spPr bwMode="auto">
          <a:xfrm>
            <a:off x="4495800" y="45720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g</a:t>
            </a:r>
          </a:p>
        </p:txBody>
      </p:sp>
      <p:sp>
        <p:nvSpPr>
          <p:cNvPr id="18453" name="Oval 24">
            <a:extLst>
              <a:ext uri="{FF2B5EF4-FFF2-40B4-BE49-F238E27FC236}">
                <a16:creationId xmlns:a16="http://schemas.microsoft.com/office/drawing/2014/main" id="{7A076F4D-DC8E-4220-8804-F585A96FD90A}"/>
              </a:ext>
            </a:extLst>
          </p:cNvPr>
          <p:cNvSpPr>
            <a:spLocks noChangeArrowheads="1"/>
          </p:cNvSpPr>
          <p:nvPr/>
        </p:nvSpPr>
        <p:spPr bwMode="auto">
          <a:xfrm>
            <a:off x="5715000" y="45720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h</a:t>
            </a:r>
          </a:p>
        </p:txBody>
      </p:sp>
      <p:sp>
        <p:nvSpPr>
          <p:cNvPr id="18454" name="Line 25">
            <a:extLst>
              <a:ext uri="{FF2B5EF4-FFF2-40B4-BE49-F238E27FC236}">
                <a16:creationId xmlns:a16="http://schemas.microsoft.com/office/drawing/2014/main" id="{2EC67DFA-7AAD-4BE8-AAD1-0F0BE9C19E7A}"/>
              </a:ext>
            </a:extLst>
          </p:cNvPr>
          <p:cNvSpPr>
            <a:spLocks noChangeShapeType="1"/>
          </p:cNvSpPr>
          <p:nvPr/>
        </p:nvSpPr>
        <p:spPr bwMode="auto">
          <a:xfrm flipH="1">
            <a:off x="4876800" y="38862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26">
            <a:extLst>
              <a:ext uri="{FF2B5EF4-FFF2-40B4-BE49-F238E27FC236}">
                <a16:creationId xmlns:a16="http://schemas.microsoft.com/office/drawing/2014/main" id="{BBD00414-8AF2-4012-BE4F-84479B6E81E9}"/>
              </a:ext>
            </a:extLst>
          </p:cNvPr>
          <p:cNvSpPr>
            <a:spLocks noChangeShapeType="1"/>
          </p:cNvSpPr>
          <p:nvPr/>
        </p:nvSpPr>
        <p:spPr bwMode="auto">
          <a:xfrm>
            <a:off x="5638800" y="38862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27">
            <a:extLst>
              <a:ext uri="{FF2B5EF4-FFF2-40B4-BE49-F238E27FC236}">
                <a16:creationId xmlns:a16="http://schemas.microsoft.com/office/drawing/2014/main" id="{7C264106-5C01-474E-A073-0BAD3C82C47E}"/>
              </a:ext>
            </a:extLst>
          </p:cNvPr>
          <p:cNvSpPr>
            <a:spLocks noChangeShapeType="1"/>
          </p:cNvSpPr>
          <p:nvPr/>
        </p:nvSpPr>
        <p:spPr bwMode="auto">
          <a:xfrm>
            <a:off x="4419600" y="2971800"/>
            <a:ext cx="838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Text Box 30">
            <a:extLst>
              <a:ext uri="{FF2B5EF4-FFF2-40B4-BE49-F238E27FC236}">
                <a16:creationId xmlns:a16="http://schemas.microsoft.com/office/drawing/2014/main" id="{87941AC4-80AF-4C5F-A540-FC5B556DFBD1}"/>
              </a:ext>
            </a:extLst>
          </p:cNvPr>
          <p:cNvSpPr txBox="1">
            <a:spLocks noChangeArrowheads="1"/>
          </p:cNvSpPr>
          <p:nvPr/>
        </p:nvSpPr>
        <p:spPr bwMode="auto">
          <a:xfrm>
            <a:off x="3733800" y="1676400"/>
            <a:ext cx="54102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3200" b="1"/>
              <a:t>Hậu tự: 1 a c d * - g h + / +</a:t>
            </a:r>
          </a:p>
          <a:p>
            <a:pPr eaLnBrk="1" hangingPunct="1"/>
            <a:r>
              <a:rPr lang="en-US" altLang="en-US" sz="3200" b="1"/>
              <a:t>Tiền tự: + 1 / - a * c d + g h</a:t>
            </a:r>
          </a:p>
          <a:p>
            <a:pPr eaLnBrk="1" hangingPunct="1"/>
            <a:r>
              <a:rPr lang="en-US" altLang="en-US" sz="3200" b="1"/>
              <a:t>Trung tự: 1 + a – c * d / g + h </a:t>
            </a:r>
          </a:p>
          <a:p>
            <a:pPr eaLnBrk="1" hangingPunct="1"/>
            <a:endParaRPr lang="en-US" altLang="en-US" sz="3200" b="1"/>
          </a:p>
          <a:p>
            <a:pPr eaLnBrk="1" hangingPunct="1">
              <a:spcBef>
                <a:spcPct val="50000"/>
              </a:spcBef>
            </a:pPr>
            <a:endParaRPr lang="en-US" altLang="en-US"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D8DE28F-F6D6-487B-BB33-B528E62B6C8E}"/>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135E202-9868-4844-9114-D2F6862EE143}" type="slidenum">
              <a:rPr lang="en-US" altLang="en-US">
                <a:latin typeface="Times New Roman" panose="02020603050405020304" pitchFamily="18" charset="0"/>
              </a:rPr>
              <a:pPr eaLnBrk="1" hangingPunct="1"/>
              <a:t>17</a:t>
            </a:fld>
            <a:endParaRPr lang="en-US" altLang="en-US">
              <a:latin typeface="Times New Roman" panose="02020603050405020304" pitchFamily="18" charset="0"/>
            </a:endParaRPr>
          </a:p>
        </p:txBody>
      </p:sp>
      <p:sp>
        <p:nvSpPr>
          <p:cNvPr id="19459" name="Rectangle 2">
            <a:extLst>
              <a:ext uri="{FF2B5EF4-FFF2-40B4-BE49-F238E27FC236}">
                <a16:creationId xmlns:a16="http://schemas.microsoft.com/office/drawing/2014/main" id="{60F731E6-0C26-4244-82C8-E6705E7172ED}"/>
              </a:ext>
            </a:extLst>
          </p:cNvPr>
          <p:cNvSpPr>
            <a:spLocks noGrp="1" noRot="1" noChangeArrowheads="1"/>
          </p:cNvSpPr>
          <p:nvPr>
            <p:ph type="title"/>
          </p:nvPr>
        </p:nvSpPr>
        <p:spPr/>
        <p:txBody>
          <a:bodyPr/>
          <a:lstStyle/>
          <a:p>
            <a:pPr eaLnBrk="1" hangingPunct="1"/>
            <a:r>
              <a:rPr lang="en-US" altLang="en-US" sz="4000" b="0">
                <a:effectLst/>
              </a:rPr>
              <a:t>KIỂU DỮ LIỆU TRỪU TƯỢNG CÂY </a:t>
            </a:r>
          </a:p>
        </p:txBody>
      </p:sp>
      <p:sp>
        <p:nvSpPr>
          <p:cNvPr id="33795" name="Rectangle 3">
            <a:extLst>
              <a:ext uri="{FF2B5EF4-FFF2-40B4-BE49-F238E27FC236}">
                <a16:creationId xmlns:a16="http://schemas.microsoft.com/office/drawing/2014/main" id="{4FCA0C52-5437-458A-81F2-448C9A1C5335}"/>
              </a:ext>
            </a:extLst>
          </p:cNvPr>
          <p:cNvSpPr>
            <a:spLocks noGrp="1" noChangeArrowheads="1"/>
          </p:cNvSpPr>
          <p:nvPr>
            <p:ph type="body" idx="1"/>
          </p:nvPr>
        </p:nvSpPr>
        <p:spPr/>
        <p:txBody>
          <a:bodyPr/>
          <a:lstStyle/>
          <a:p>
            <a:pPr eaLnBrk="1" hangingPunct="1">
              <a:lnSpc>
                <a:spcPct val="80000"/>
              </a:lnSpc>
              <a:defRPr/>
            </a:pPr>
            <a:r>
              <a:rPr lang="en-US" sz="2000" dirty="0" err="1"/>
              <a:t>Hàm</a:t>
            </a:r>
            <a:r>
              <a:rPr lang="en-US" sz="2000" dirty="0"/>
              <a:t> </a:t>
            </a:r>
            <a:r>
              <a:rPr lang="en-US" sz="2000" b="1" dirty="0"/>
              <a:t>PARENT(</a:t>
            </a:r>
            <a:r>
              <a:rPr lang="en-US" sz="2000" b="1" dirty="0" err="1"/>
              <a:t>n,T</a:t>
            </a:r>
            <a:r>
              <a:rPr lang="en-US" sz="2000" b="1" dirty="0"/>
              <a:t>)</a:t>
            </a:r>
            <a:r>
              <a:rPr lang="en-US" sz="2000" dirty="0"/>
              <a:t> </a:t>
            </a:r>
            <a:r>
              <a:rPr lang="en-US" sz="2000" dirty="0" err="1"/>
              <a:t>cho</a:t>
            </a:r>
            <a:r>
              <a:rPr lang="en-US" sz="2000" dirty="0"/>
              <a:t> </a:t>
            </a:r>
            <a:r>
              <a:rPr lang="en-US" sz="2000" dirty="0" err="1"/>
              <a:t>nút</a:t>
            </a:r>
            <a:r>
              <a:rPr lang="en-US" sz="2000" dirty="0"/>
              <a:t> cha </a:t>
            </a:r>
            <a:r>
              <a:rPr lang="en-US" sz="2000" dirty="0" err="1"/>
              <a:t>của</a:t>
            </a:r>
            <a:r>
              <a:rPr lang="en-US" sz="2000" dirty="0"/>
              <a:t> </a:t>
            </a:r>
            <a:r>
              <a:rPr lang="en-US" sz="2000" dirty="0" err="1"/>
              <a:t>nút</a:t>
            </a:r>
            <a:r>
              <a:rPr lang="en-US" sz="2000" dirty="0"/>
              <a:t> n </a:t>
            </a:r>
            <a:r>
              <a:rPr lang="en-US" sz="2000" dirty="0" err="1"/>
              <a:t>trên</a:t>
            </a:r>
            <a:r>
              <a:rPr lang="en-US" sz="2000" dirty="0"/>
              <a:t> </a:t>
            </a:r>
            <a:r>
              <a:rPr lang="en-US" sz="2000" dirty="0" err="1"/>
              <a:t>cây</a:t>
            </a:r>
            <a:r>
              <a:rPr lang="en-US" sz="2000" dirty="0"/>
              <a:t> T</a:t>
            </a:r>
          </a:p>
          <a:p>
            <a:pPr eaLnBrk="1" hangingPunct="1">
              <a:lnSpc>
                <a:spcPct val="80000"/>
              </a:lnSpc>
              <a:defRPr/>
            </a:pPr>
            <a:r>
              <a:rPr lang="en-US" sz="2000" dirty="0" err="1"/>
              <a:t>Hàm</a:t>
            </a:r>
            <a:r>
              <a:rPr lang="en-US" sz="2000" dirty="0"/>
              <a:t> </a:t>
            </a:r>
            <a:r>
              <a:rPr lang="en-US" sz="2000" b="1" dirty="0"/>
              <a:t>LEFTMOST_CHILD(</a:t>
            </a:r>
            <a:r>
              <a:rPr lang="en-US" sz="2000" b="1" dirty="0" err="1"/>
              <a:t>n,T</a:t>
            </a:r>
            <a:r>
              <a:rPr lang="en-US" sz="2000" b="1" dirty="0"/>
              <a:t>) </a:t>
            </a:r>
            <a:r>
              <a:rPr lang="en-US" sz="2000" dirty="0" err="1"/>
              <a:t>cho</a:t>
            </a:r>
            <a:r>
              <a:rPr lang="en-US" sz="2000" dirty="0"/>
              <a:t> </a:t>
            </a:r>
            <a:r>
              <a:rPr lang="en-US" sz="2000" dirty="0" err="1"/>
              <a:t>nút</a:t>
            </a:r>
            <a:r>
              <a:rPr lang="en-US" sz="2000" dirty="0"/>
              <a:t> con </a:t>
            </a:r>
            <a:r>
              <a:rPr lang="en-US" sz="2000" dirty="0" err="1"/>
              <a:t>trái</a:t>
            </a:r>
            <a:r>
              <a:rPr lang="en-US" sz="2000" dirty="0"/>
              <a:t> </a:t>
            </a:r>
            <a:r>
              <a:rPr lang="en-US" sz="2000" dirty="0" err="1"/>
              <a:t>nhất</a:t>
            </a:r>
            <a:r>
              <a:rPr lang="en-US" sz="2000" dirty="0"/>
              <a:t> </a:t>
            </a:r>
            <a:r>
              <a:rPr lang="en-US" sz="2000" dirty="0" err="1"/>
              <a:t>của</a:t>
            </a:r>
            <a:r>
              <a:rPr lang="en-US" sz="2000" dirty="0"/>
              <a:t> </a:t>
            </a:r>
            <a:r>
              <a:rPr lang="en-US" sz="2000" dirty="0" err="1"/>
              <a:t>nút</a:t>
            </a:r>
            <a:r>
              <a:rPr lang="en-US" sz="2000" dirty="0"/>
              <a:t> n </a:t>
            </a:r>
            <a:r>
              <a:rPr lang="en-US" sz="2000" dirty="0" err="1"/>
              <a:t>trên</a:t>
            </a:r>
            <a:r>
              <a:rPr lang="en-US" sz="2000" dirty="0"/>
              <a:t> </a:t>
            </a:r>
            <a:r>
              <a:rPr lang="en-US" sz="2000" dirty="0" err="1"/>
              <a:t>cây</a:t>
            </a:r>
            <a:r>
              <a:rPr lang="en-US" sz="2000" dirty="0"/>
              <a:t> T, </a:t>
            </a:r>
            <a:r>
              <a:rPr lang="en-US" sz="2000" dirty="0" err="1"/>
              <a:t>nếu</a:t>
            </a:r>
            <a:r>
              <a:rPr lang="en-US" sz="2000" dirty="0"/>
              <a:t> n </a:t>
            </a:r>
            <a:r>
              <a:rPr lang="en-US" sz="2000" dirty="0" err="1"/>
              <a:t>là</a:t>
            </a:r>
            <a:r>
              <a:rPr lang="en-US" sz="2000" dirty="0"/>
              <a:t> </a:t>
            </a:r>
            <a:r>
              <a:rPr lang="en-US" sz="2000" dirty="0" err="1"/>
              <a:t>lá</a:t>
            </a:r>
            <a:r>
              <a:rPr lang="en-US" sz="2000" dirty="0"/>
              <a:t> </a:t>
            </a:r>
            <a:r>
              <a:rPr lang="en-US" sz="2000" dirty="0" err="1"/>
              <a:t>thì</a:t>
            </a:r>
            <a:r>
              <a:rPr lang="en-US" sz="2000" dirty="0"/>
              <a:t> </a:t>
            </a:r>
            <a:r>
              <a:rPr lang="en-US" sz="2000" dirty="0" err="1"/>
              <a:t>hàm</a:t>
            </a:r>
            <a:r>
              <a:rPr lang="en-US" sz="2000" dirty="0"/>
              <a:t> </a:t>
            </a:r>
            <a:r>
              <a:rPr lang="en-US" sz="2000" dirty="0" err="1"/>
              <a:t>cho</a:t>
            </a:r>
            <a:r>
              <a:rPr lang="en-US" sz="2000" dirty="0"/>
              <a:t> </a:t>
            </a:r>
            <a:r>
              <a:rPr lang="en-US" sz="2000" dirty="0" err="1"/>
              <a:t>giá</a:t>
            </a:r>
            <a:r>
              <a:rPr lang="en-US" sz="2000" dirty="0"/>
              <a:t> </a:t>
            </a:r>
            <a:r>
              <a:rPr lang="en-US" sz="2000" dirty="0" err="1"/>
              <a:t>trị</a:t>
            </a:r>
            <a:r>
              <a:rPr lang="en-US" sz="2000" dirty="0"/>
              <a:t> NULL.</a:t>
            </a:r>
          </a:p>
          <a:p>
            <a:pPr eaLnBrk="1" hangingPunct="1">
              <a:lnSpc>
                <a:spcPct val="80000"/>
              </a:lnSpc>
              <a:defRPr/>
            </a:pPr>
            <a:r>
              <a:rPr lang="en-US" sz="2000" dirty="0" err="1"/>
              <a:t>Hàm</a:t>
            </a:r>
            <a:r>
              <a:rPr lang="en-US" sz="2000" dirty="0"/>
              <a:t> </a:t>
            </a:r>
            <a:r>
              <a:rPr lang="en-US" sz="2000" b="1" dirty="0"/>
              <a:t>RIGHT_SIBLING(</a:t>
            </a:r>
            <a:r>
              <a:rPr lang="en-US" sz="2000" b="1" dirty="0" err="1"/>
              <a:t>n,T</a:t>
            </a:r>
            <a:r>
              <a:rPr lang="en-US" sz="2000" b="1" dirty="0"/>
              <a:t>)</a:t>
            </a:r>
            <a:r>
              <a:rPr lang="en-US" sz="2000" dirty="0"/>
              <a:t> </a:t>
            </a:r>
            <a:r>
              <a:rPr lang="en-US" sz="2000" dirty="0" err="1"/>
              <a:t>cho</a:t>
            </a:r>
            <a:r>
              <a:rPr lang="en-US" sz="2000" dirty="0"/>
              <a:t> </a:t>
            </a:r>
            <a:r>
              <a:rPr lang="en-US" sz="2000" dirty="0" err="1"/>
              <a:t>nút</a:t>
            </a:r>
            <a:r>
              <a:rPr lang="en-US" sz="2000" dirty="0"/>
              <a:t> </a:t>
            </a:r>
            <a:r>
              <a:rPr lang="en-US" sz="2000" dirty="0" err="1"/>
              <a:t>anh</a:t>
            </a:r>
            <a:r>
              <a:rPr lang="en-US" sz="2000" dirty="0"/>
              <a:t> </a:t>
            </a:r>
            <a:r>
              <a:rPr lang="en-US" sz="2000" dirty="0" err="1"/>
              <a:t>em</a:t>
            </a:r>
            <a:r>
              <a:rPr lang="en-US" sz="2000" dirty="0"/>
              <a:t> </a:t>
            </a:r>
            <a:r>
              <a:rPr lang="en-US" sz="2000" dirty="0" err="1"/>
              <a:t>ruột</a:t>
            </a:r>
            <a:r>
              <a:rPr lang="en-US" sz="2000" dirty="0"/>
              <a:t> </a:t>
            </a:r>
            <a:r>
              <a:rPr lang="en-US" sz="2000" dirty="0" err="1"/>
              <a:t>phải</a:t>
            </a:r>
            <a:r>
              <a:rPr lang="en-US" sz="2000" dirty="0"/>
              <a:t> </a:t>
            </a:r>
            <a:r>
              <a:rPr lang="en-US" sz="2000" dirty="0" err="1"/>
              <a:t>nút</a:t>
            </a:r>
            <a:r>
              <a:rPr lang="en-US" sz="2000" dirty="0"/>
              <a:t> n </a:t>
            </a:r>
            <a:r>
              <a:rPr lang="en-US" sz="2000" dirty="0" err="1"/>
              <a:t>trên</a:t>
            </a:r>
            <a:r>
              <a:rPr lang="en-US" sz="2000" dirty="0"/>
              <a:t> </a:t>
            </a:r>
            <a:r>
              <a:rPr lang="en-US" sz="2000" dirty="0" err="1"/>
              <a:t>cây</a:t>
            </a:r>
            <a:r>
              <a:rPr lang="en-US" sz="2000" dirty="0"/>
              <a:t> T, </a:t>
            </a:r>
            <a:r>
              <a:rPr lang="en-US" sz="2000" dirty="0" err="1"/>
              <a:t>nếu</a:t>
            </a:r>
            <a:r>
              <a:rPr lang="en-US" sz="2000" dirty="0"/>
              <a:t> n </a:t>
            </a:r>
            <a:r>
              <a:rPr lang="en-US" sz="2000" dirty="0" err="1"/>
              <a:t>không</a:t>
            </a:r>
            <a:r>
              <a:rPr lang="en-US" sz="2000" dirty="0"/>
              <a:t> </a:t>
            </a:r>
            <a:r>
              <a:rPr lang="en-US" sz="2000" dirty="0" err="1"/>
              <a:t>có</a:t>
            </a:r>
            <a:r>
              <a:rPr lang="en-US" sz="2000" dirty="0"/>
              <a:t> </a:t>
            </a:r>
            <a:r>
              <a:rPr lang="en-US" sz="2000" dirty="0" err="1"/>
              <a:t>anh</a:t>
            </a:r>
            <a:r>
              <a:rPr lang="en-US" sz="2000" dirty="0"/>
              <a:t> </a:t>
            </a:r>
            <a:r>
              <a:rPr lang="en-US" sz="2000" dirty="0" err="1"/>
              <a:t>em</a:t>
            </a:r>
            <a:r>
              <a:rPr lang="en-US" sz="2000" dirty="0"/>
              <a:t> </a:t>
            </a:r>
            <a:r>
              <a:rPr lang="en-US" sz="2000" dirty="0" err="1"/>
              <a:t>ruột</a:t>
            </a:r>
            <a:r>
              <a:rPr lang="en-US" sz="2000" dirty="0"/>
              <a:t> </a:t>
            </a:r>
            <a:r>
              <a:rPr lang="en-US" sz="2000" dirty="0" err="1"/>
              <a:t>phải</a:t>
            </a:r>
            <a:r>
              <a:rPr lang="en-US" sz="2000" dirty="0"/>
              <a:t> </a:t>
            </a:r>
            <a:r>
              <a:rPr lang="en-US" sz="2000" dirty="0" err="1"/>
              <a:t>thì</a:t>
            </a:r>
            <a:r>
              <a:rPr lang="en-US" sz="2000" dirty="0"/>
              <a:t> </a:t>
            </a:r>
            <a:r>
              <a:rPr lang="en-US" sz="2000" dirty="0" err="1"/>
              <a:t>hàm</a:t>
            </a:r>
            <a:r>
              <a:rPr lang="en-US" sz="2000" dirty="0"/>
              <a:t> </a:t>
            </a:r>
            <a:r>
              <a:rPr lang="en-US" sz="2000" dirty="0" err="1"/>
              <a:t>cho</a:t>
            </a:r>
            <a:r>
              <a:rPr lang="en-US" sz="2000" dirty="0"/>
              <a:t> </a:t>
            </a:r>
            <a:r>
              <a:rPr lang="en-US" sz="2000" dirty="0" err="1"/>
              <a:t>giá</a:t>
            </a:r>
            <a:r>
              <a:rPr lang="en-US" sz="2000" dirty="0"/>
              <a:t> </a:t>
            </a:r>
            <a:r>
              <a:rPr lang="en-US" sz="2000" dirty="0" err="1"/>
              <a:t>trị</a:t>
            </a:r>
            <a:r>
              <a:rPr lang="en-US" sz="2000" dirty="0"/>
              <a:t> NULL.</a:t>
            </a:r>
          </a:p>
          <a:p>
            <a:pPr eaLnBrk="1" hangingPunct="1">
              <a:lnSpc>
                <a:spcPct val="80000"/>
              </a:lnSpc>
              <a:defRPr/>
            </a:pPr>
            <a:r>
              <a:rPr lang="en-US" sz="2000" dirty="0" err="1"/>
              <a:t>Hàm</a:t>
            </a:r>
            <a:r>
              <a:rPr lang="en-US" sz="2000" dirty="0"/>
              <a:t> </a:t>
            </a:r>
            <a:r>
              <a:rPr lang="en-US" sz="2000" b="1" dirty="0"/>
              <a:t>LABEL_NODE(</a:t>
            </a:r>
            <a:r>
              <a:rPr lang="en-US" sz="2000" b="1" dirty="0" err="1"/>
              <a:t>n,T</a:t>
            </a:r>
            <a:r>
              <a:rPr lang="en-US" sz="2000" b="1" dirty="0"/>
              <a:t>)</a:t>
            </a:r>
            <a:r>
              <a:rPr lang="en-US" sz="2000" dirty="0"/>
              <a:t> </a:t>
            </a:r>
            <a:r>
              <a:rPr lang="en-US" sz="2000" dirty="0" err="1"/>
              <a:t>cho</a:t>
            </a:r>
            <a:r>
              <a:rPr lang="en-US" sz="2000" dirty="0"/>
              <a:t> </a:t>
            </a:r>
            <a:r>
              <a:rPr lang="en-US" sz="2000" dirty="0" err="1"/>
              <a:t>nhãn</a:t>
            </a:r>
            <a:r>
              <a:rPr lang="en-US" sz="2000" dirty="0"/>
              <a:t> </a:t>
            </a:r>
            <a:r>
              <a:rPr lang="en-US" sz="2000" dirty="0" err="1"/>
              <a:t>tại</a:t>
            </a:r>
            <a:r>
              <a:rPr lang="en-US" sz="2000" dirty="0"/>
              <a:t> </a:t>
            </a:r>
            <a:r>
              <a:rPr lang="en-US" sz="2000" dirty="0" err="1"/>
              <a:t>nút</a:t>
            </a:r>
            <a:r>
              <a:rPr lang="en-US" sz="2000" dirty="0"/>
              <a:t> n </a:t>
            </a:r>
            <a:r>
              <a:rPr lang="en-US" sz="2000" dirty="0" err="1"/>
              <a:t>của</a:t>
            </a:r>
            <a:r>
              <a:rPr lang="en-US" sz="2000" dirty="0"/>
              <a:t> </a:t>
            </a:r>
            <a:r>
              <a:rPr lang="en-US" sz="2000" dirty="0" err="1"/>
              <a:t>cây</a:t>
            </a:r>
            <a:r>
              <a:rPr lang="en-US" sz="2000" dirty="0"/>
              <a:t> T.</a:t>
            </a:r>
          </a:p>
          <a:p>
            <a:pPr eaLnBrk="1" hangingPunct="1">
              <a:lnSpc>
                <a:spcPct val="80000"/>
              </a:lnSpc>
              <a:defRPr/>
            </a:pPr>
            <a:r>
              <a:rPr lang="en-US" sz="2000" dirty="0" err="1"/>
              <a:t>Hàm</a:t>
            </a:r>
            <a:r>
              <a:rPr lang="en-US" sz="2000" dirty="0"/>
              <a:t> </a:t>
            </a:r>
            <a:r>
              <a:rPr lang="en-US" sz="2000" b="1" dirty="0"/>
              <a:t>ROOT(T)</a:t>
            </a:r>
            <a:r>
              <a:rPr lang="en-US" sz="2000" dirty="0"/>
              <a:t> </a:t>
            </a:r>
            <a:r>
              <a:rPr lang="en-US" sz="2000" dirty="0" err="1"/>
              <a:t>trả</a:t>
            </a:r>
            <a:r>
              <a:rPr lang="en-US" sz="2000" dirty="0"/>
              <a:t> </a:t>
            </a:r>
            <a:r>
              <a:rPr lang="en-US" sz="2000" dirty="0" err="1"/>
              <a:t>ra</a:t>
            </a:r>
            <a:r>
              <a:rPr lang="en-US" sz="2000" dirty="0"/>
              <a:t> </a:t>
            </a:r>
            <a:r>
              <a:rPr lang="en-US" sz="2000" dirty="0" err="1"/>
              <a:t>nút</a:t>
            </a:r>
            <a:r>
              <a:rPr lang="en-US" sz="2000" dirty="0"/>
              <a:t> </a:t>
            </a:r>
            <a:r>
              <a:rPr lang="en-US" sz="2000" dirty="0" err="1"/>
              <a:t>gốc</a:t>
            </a:r>
            <a:r>
              <a:rPr lang="en-US" sz="2000" dirty="0"/>
              <a:t> </a:t>
            </a:r>
            <a:r>
              <a:rPr lang="en-US" sz="2000" dirty="0" err="1"/>
              <a:t>của</a:t>
            </a:r>
            <a:r>
              <a:rPr lang="en-US" sz="2000" dirty="0"/>
              <a:t> </a:t>
            </a:r>
            <a:r>
              <a:rPr lang="en-US" sz="2000" dirty="0" err="1"/>
              <a:t>cây</a:t>
            </a:r>
            <a:r>
              <a:rPr lang="en-US" sz="2000" dirty="0"/>
              <a:t> T. </a:t>
            </a:r>
            <a:r>
              <a:rPr lang="en-US" sz="2000" dirty="0" err="1"/>
              <a:t>Nếu</a:t>
            </a:r>
            <a:r>
              <a:rPr lang="en-US" sz="2000" dirty="0"/>
              <a:t> </a:t>
            </a:r>
            <a:r>
              <a:rPr lang="en-US" sz="2000" dirty="0" err="1"/>
              <a:t>Cây</a:t>
            </a:r>
            <a:r>
              <a:rPr lang="en-US" sz="2000" dirty="0"/>
              <a:t> T </a:t>
            </a:r>
            <a:r>
              <a:rPr lang="en-US" sz="2000" dirty="0" err="1"/>
              <a:t>rỗng</a:t>
            </a:r>
            <a:r>
              <a:rPr lang="en-US" sz="2000" dirty="0"/>
              <a:t> </a:t>
            </a:r>
            <a:r>
              <a:rPr lang="en-US" sz="2000" dirty="0" err="1"/>
              <a:t>thì</a:t>
            </a:r>
            <a:r>
              <a:rPr lang="en-US" sz="2000" dirty="0"/>
              <a:t> </a:t>
            </a:r>
            <a:r>
              <a:rPr lang="en-US" sz="2000" dirty="0" err="1"/>
              <a:t>hàm</a:t>
            </a:r>
            <a:r>
              <a:rPr lang="en-US" sz="2000" dirty="0"/>
              <a:t> </a:t>
            </a:r>
            <a:r>
              <a:rPr lang="en-US" sz="2000" dirty="0" err="1"/>
              <a:t>trả</a:t>
            </a:r>
            <a:r>
              <a:rPr lang="en-US" sz="2000" dirty="0"/>
              <a:t> </a:t>
            </a:r>
            <a:r>
              <a:rPr lang="en-US" sz="2000" dirty="0" err="1"/>
              <a:t>về</a:t>
            </a:r>
            <a:r>
              <a:rPr lang="en-US" sz="2000" dirty="0"/>
              <a:t> NULL.</a:t>
            </a:r>
          </a:p>
          <a:p>
            <a:pPr eaLnBrk="1" hangingPunct="1">
              <a:lnSpc>
                <a:spcPct val="80000"/>
              </a:lnSpc>
              <a:defRPr/>
            </a:pPr>
            <a:r>
              <a:rPr lang="en-US" sz="2000" dirty="0" err="1"/>
              <a:t>Hàm</a:t>
            </a:r>
            <a:r>
              <a:rPr lang="en-US" sz="2000" dirty="0"/>
              <a:t> </a:t>
            </a:r>
            <a:r>
              <a:rPr lang="en-US" sz="2000" b="1" dirty="0" err="1"/>
              <a:t>CREATEi</a:t>
            </a:r>
            <a:r>
              <a:rPr lang="en-US" sz="2000" b="1" dirty="0"/>
              <a:t>(v,T1,T2,..,Ti)</a:t>
            </a:r>
            <a:r>
              <a:rPr lang="en-US" sz="2000" dirty="0"/>
              <a:t>,</a:t>
            </a:r>
            <a:r>
              <a:rPr lang="en-US" sz="2000" dirty="0" err="1"/>
              <a:t>với</a:t>
            </a:r>
            <a:r>
              <a:rPr lang="en-US" sz="2000" dirty="0"/>
              <a:t> </a:t>
            </a:r>
            <a:r>
              <a:rPr lang="en-US" sz="2000" dirty="0" err="1"/>
              <a:t>i</a:t>
            </a:r>
            <a:r>
              <a:rPr lang="en-US" sz="2000" dirty="0"/>
              <a:t>=0..n, </a:t>
            </a:r>
            <a:r>
              <a:rPr lang="en-US" sz="2000" dirty="0" err="1"/>
              <a:t>thủ</a:t>
            </a:r>
            <a:r>
              <a:rPr lang="en-US" sz="2000" dirty="0"/>
              <a:t> </a:t>
            </a:r>
            <a:r>
              <a:rPr lang="en-US" sz="2000" dirty="0" err="1"/>
              <a:t>tục</a:t>
            </a:r>
            <a:r>
              <a:rPr lang="en-US" sz="2000" dirty="0"/>
              <a:t> </a:t>
            </a:r>
            <a:r>
              <a:rPr lang="en-US" sz="2000" dirty="0" err="1"/>
              <a:t>tạo</a:t>
            </a:r>
            <a:r>
              <a:rPr lang="en-US" sz="2000" dirty="0"/>
              <a:t> </a:t>
            </a:r>
            <a:r>
              <a:rPr lang="en-US" sz="2000" dirty="0" err="1"/>
              <a:t>cây</a:t>
            </a:r>
            <a:r>
              <a:rPr lang="en-US" sz="2000" dirty="0"/>
              <a:t> </a:t>
            </a:r>
            <a:r>
              <a:rPr lang="en-US" sz="2000" dirty="0" err="1"/>
              <a:t>mới</a:t>
            </a:r>
            <a:r>
              <a:rPr lang="en-US" sz="2000" dirty="0"/>
              <a:t> </a:t>
            </a:r>
            <a:r>
              <a:rPr lang="en-US" sz="2000" dirty="0" err="1"/>
              <a:t>có</a:t>
            </a:r>
            <a:r>
              <a:rPr lang="en-US" sz="2000" dirty="0"/>
              <a:t> </a:t>
            </a:r>
            <a:r>
              <a:rPr lang="en-US" sz="2000" dirty="0" err="1"/>
              <a:t>nút</a:t>
            </a:r>
            <a:r>
              <a:rPr lang="en-US" sz="2000" dirty="0"/>
              <a:t> </a:t>
            </a:r>
            <a:r>
              <a:rPr lang="en-US" sz="2000" dirty="0" err="1"/>
              <a:t>gốc</a:t>
            </a:r>
            <a:r>
              <a:rPr lang="en-US" sz="2000" dirty="0"/>
              <a:t> </a:t>
            </a:r>
            <a:r>
              <a:rPr lang="en-US" sz="2000" dirty="0" err="1"/>
              <a:t>là</a:t>
            </a:r>
            <a:r>
              <a:rPr lang="en-US" sz="2000" dirty="0"/>
              <a:t> n </a:t>
            </a:r>
            <a:r>
              <a:rPr lang="en-US" sz="2000" dirty="0" err="1"/>
              <a:t>được</a:t>
            </a:r>
            <a:r>
              <a:rPr lang="en-US" sz="2000" dirty="0"/>
              <a:t> </a:t>
            </a:r>
            <a:r>
              <a:rPr lang="en-US" sz="2000" dirty="0" err="1"/>
              <a:t>gán</a:t>
            </a:r>
            <a:r>
              <a:rPr lang="en-US" sz="2000" dirty="0"/>
              <a:t> </a:t>
            </a:r>
            <a:r>
              <a:rPr lang="en-US" sz="2000" dirty="0" err="1"/>
              <a:t>nhãn</a:t>
            </a:r>
            <a:r>
              <a:rPr lang="en-US" sz="2000" dirty="0"/>
              <a:t> v </a:t>
            </a:r>
            <a:r>
              <a:rPr lang="en-US" sz="2000" dirty="0" err="1"/>
              <a:t>và</a:t>
            </a:r>
            <a:r>
              <a:rPr lang="en-US" sz="2000" dirty="0"/>
              <a:t> </a:t>
            </a:r>
            <a:r>
              <a:rPr lang="en-US" sz="2000" dirty="0" err="1"/>
              <a:t>có</a:t>
            </a:r>
            <a:r>
              <a:rPr lang="en-US" sz="2000" dirty="0"/>
              <a:t> </a:t>
            </a:r>
            <a:r>
              <a:rPr lang="en-US" sz="2000" dirty="0" err="1"/>
              <a:t>i</a:t>
            </a:r>
            <a:r>
              <a:rPr lang="en-US" sz="2000" dirty="0"/>
              <a:t> </a:t>
            </a:r>
            <a:r>
              <a:rPr lang="en-US" sz="2000" dirty="0" err="1"/>
              <a:t>cây</a:t>
            </a:r>
            <a:r>
              <a:rPr lang="en-US" sz="2000" dirty="0"/>
              <a:t> con T1,..,Ti. </a:t>
            </a:r>
          </a:p>
          <a:p>
            <a:pPr lvl="1" eaLnBrk="1" hangingPunct="1">
              <a:lnSpc>
                <a:spcPct val="80000"/>
              </a:lnSpc>
              <a:defRPr/>
            </a:pPr>
            <a:r>
              <a:rPr lang="en-US" sz="2000" dirty="0" err="1"/>
              <a:t>Nếu</a:t>
            </a:r>
            <a:r>
              <a:rPr lang="en-US" sz="2000" dirty="0"/>
              <a:t> n= 0 </a:t>
            </a:r>
            <a:r>
              <a:rPr lang="en-US" sz="2000" dirty="0" err="1"/>
              <a:t>thì</a:t>
            </a:r>
            <a:r>
              <a:rPr lang="en-US" sz="2000" dirty="0"/>
              <a:t> </a:t>
            </a:r>
            <a:r>
              <a:rPr lang="en-US" sz="2000" dirty="0" err="1"/>
              <a:t>thủ</a:t>
            </a:r>
            <a:r>
              <a:rPr lang="en-US" sz="2000" dirty="0"/>
              <a:t> </a:t>
            </a:r>
            <a:r>
              <a:rPr lang="en-US" sz="2000" dirty="0" err="1"/>
              <a:t>tục</a:t>
            </a:r>
            <a:r>
              <a:rPr lang="en-US" sz="2000" dirty="0"/>
              <a:t> </a:t>
            </a:r>
            <a:r>
              <a:rPr lang="en-US" sz="2000" dirty="0" err="1"/>
              <a:t>tạo</a:t>
            </a:r>
            <a:r>
              <a:rPr lang="en-US" sz="2000" dirty="0"/>
              <a:t> </a:t>
            </a:r>
            <a:r>
              <a:rPr lang="en-US" sz="2000" dirty="0" err="1"/>
              <a:t>cây</a:t>
            </a:r>
            <a:r>
              <a:rPr lang="en-US" sz="2000" dirty="0"/>
              <a:t> </a:t>
            </a:r>
            <a:r>
              <a:rPr lang="en-US" sz="2000" dirty="0" err="1"/>
              <a:t>mới</a:t>
            </a:r>
            <a:r>
              <a:rPr lang="en-US" sz="2000" dirty="0"/>
              <a:t> </a:t>
            </a:r>
            <a:r>
              <a:rPr lang="en-US" sz="2000" dirty="0" err="1"/>
              <a:t>chỉ</a:t>
            </a:r>
            <a:r>
              <a:rPr lang="en-US" sz="2000" dirty="0"/>
              <a:t> </a:t>
            </a:r>
            <a:r>
              <a:rPr lang="en-US" sz="2000" dirty="0" err="1"/>
              <a:t>gồm</a:t>
            </a:r>
            <a:r>
              <a:rPr lang="en-US" sz="2000" dirty="0"/>
              <a:t> </a:t>
            </a:r>
            <a:r>
              <a:rPr lang="en-US" sz="2000" dirty="0" err="1"/>
              <a:t>có</a:t>
            </a:r>
            <a:r>
              <a:rPr lang="en-US" sz="2000" dirty="0"/>
              <a:t> 1 </a:t>
            </a:r>
            <a:r>
              <a:rPr lang="en-US" sz="2000" dirty="0" err="1"/>
              <a:t>nút</a:t>
            </a:r>
            <a:r>
              <a:rPr lang="en-US" sz="2000" dirty="0"/>
              <a:t> </a:t>
            </a:r>
            <a:r>
              <a:rPr lang="en-US" sz="2000" dirty="0" err="1"/>
              <a:t>đơn</a:t>
            </a:r>
            <a:r>
              <a:rPr lang="en-US" sz="2000" dirty="0"/>
              <a:t> </a:t>
            </a:r>
            <a:r>
              <a:rPr lang="en-US" sz="2000" dirty="0" err="1"/>
              <a:t>độc</a:t>
            </a:r>
            <a:r>
              <a:rPr lang="en-US" sz="2000" dirty="0"/>
              <a:t> </a:t>
            </a:r>
            <a:r>
              <a:rPr lang="en-US" sz="2000" dirty="0" err="1"/>
              <a:t>là</a:t>
            </a:r>
            <a:r>
              <a:rPr lang="en-US" sz="2000" dirty="0"/>
              <a:t> n </a:t>
            </a:r>
            <a:r>
              <a:rPr lang="en-US" sz="2000" dirty="0" err="1"/>
              <a:t>có</a:t>
            </a:r>
            <a:r>
              <a:rPr lang="en-US" sz="2000" dirty="0"/>
              <a:t> </a:t>
            </a:r>
            <a:r>
              <a:rPr lang="en-US" sz="2000" dirty="0" err="1"/>
              <a:t>nhãn</a:t>
            </a:r>
            <a:r>
              <a:rPr lang="en-US" sz="2000" dirty="0"/>
              <a:t> v. </a:t>
            </a:r>
          </a:p>
          <a:p>
            <a:pPr eaLnBrk="1" hangingPunct="1">
              <a:lnSpc>
                <a:spcPct val="80000"/>
              </a:lnSpc>
              <a:defRPr/>
            </a:pPr>
            <a:r>
              <a:rPr lang="en-US" sz="2000" dirty="0" err="1"/>
              <a:t>Hàm</a:t>
            </a:r>
            <a:r>
              <a:rPr lang="en-US" sz="2000" dirty="0"/>
              <a:t> </a:t>
            </a:r>
            <a:r>
              <a:rPr lang="en-US" sz="2000" b="1" dirty="0"/>
              <a:t>EMPTY_TREE</a:t>
            </a:r>
            <a:r>
              <a:rPr lang="en-US" sz="2000" dirty="0"/>
              <a:t>(T) </a:t>
            </a:r>
            <a:r>
              <a:rPr lang="en-US" sz="2000" dirty="0" err="1"/>
              <a:t>trả</a:t>
            </a:r>
            <a:r>
              <a:rPr lang="en-US" sz="2000" dirty="0"/>
              <a:t> </a:t>
            </a:r>
            <a:r>
              <a:rPr lang="en-US" sz="2000" dirty="0" err="1"/>
              <a:t>về</a:t>
            </a:r>
            <a:r>
              <a:rPr lang="en-US" sz="2000" dirty="0"/>
              <a:t> true </a:t>
            </a:r>
            <a:r>
              <a:rPr lang="en-US" sz="2000" dirty="0" err="1"/>
              <a:t>nếu</a:t>
            </a:r>
            <a:r>
              <a:rPr lang="en-US" sz="2000" dirty="0"/>
              <a:t> </a:t>
            </a:r>
            <a:r>
              <a:rPr lang="en-US" sz="2000" dirty="0" err="1"/>
              <a:t>cây</a:t>
            </a:r>
            <a:r>
              <a:rPr lang="en-US" sz="2000" dirty="0"/>
              <a:t> </a:t>
            </a:r>
            <a:r>
              <a:rPr lang="en-US" sz="2000" dirty="0" err="1"/>
              <a:t>rỗng</a:t>
            </a:r>
            <a:r>
              <a:rPr lang="en-US" sz="2000" dirty="0"/>
              <a:t>, </a:t>
            </a:r>
            <a:r>
              <a:rPr lang="en-US" sz="2000" dirty="0" err="1"/>
              <a:t>ngược</a:t>
            </a:r>
            <a:r>
              <a:rPr lang="en-US" sz="2000" dirty="0"/>
              <a:t> </a:t>
            </a:r>
            <a:r>
              <a:rPr lang="en-US" sz="2000" dirty="0" err="1"/>
              <a:t>lại</a:t>
            </a:r>
            <a:r>
              <a:rPr lang="en-US" sz="2000" dirty="0"/>
              <a:t> </a:t>
            </a:r>
            <a:r>
              <a:rPr lang="en-US" sz="2000" dirty="0" err="1"/>
              <a:t>nó</a:t>
            </a:r>
            <a:r>
              <a:rPr lang="en-US" sz="2000" dirty="0"/>
              <a:t> </a:t>
            </a:r>
            <a:r>
              <a:rPr lang="en-US" sz="2000" dirty="0" err="1"/>
              <a:t>trả</a:t>
            </a:r>
            <a:r>
              <a:rPr lang="en-US" sz="2000" dirty="0"/>
              <a:t> </a:t>
            </a:r>
            <a:r>
              <a:rPr lang="en-US" sz="2000" dirty="0" err="1"/>
              <a:t>về</a:t>
            </a:r>
            <a:r>
              <a:rPr lang="en-US" sz="2000" dirty="0"/>
              <a:t>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diamond(in)">
                                      <p:cBhvr>
                                        <p:cTn id="7" dur="20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diamond(in)">
                                      <p:cBhvr>
                                        <p:cTn id="12" dur="20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diamond(in)">
                                      <p:cBhvr>
                                        <p:cTn id="17" dur="20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diamond(in)">
                                      <p:cBhvr>
                                        <p:cTn id="22" dur="20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diamond(in)">
                                      <p:cBhvr>
                                        <p:cTn id="27" dur="2000"/>
                                        <p:tgtEl>
                                          <p:spTgt spid="33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diamond(in)">
                                      <p:cBhvr>
                                        <p:cTn id="32" dur="2000"/>
                                        <p:tgtEl>
                                          <p:spTgt spid="33795">
                                            <p:txEl>
                                              <p:pRg st="5" end="5"/>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33795">
                                            <p:txEl>
                                              <p:pRg st="6" end="6"/>
                                            </p:txEl>
                                          </p:spTgt>
                                        </p:tgtEl>
                                        <p:attrNameLst>
                                          <p:attrName>style.visibility</p:attrName>
                                        </p:attrNameLst>
                                      </p:cBhvr>
                                      <p:to>
                                        <p:strVal val="visible"/>
                                      </p:to>
                                    </p:set>
                                    <p:animEffect transition="in" filter="diamond(in)">
                                      <p:cBhvr>
                                        <p:cTn id="35" dur="2000"/>
                                        <p:tgtEl>
                                          <p:spTgt spid="3379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33795">
                                            <p:txEl>
                                              <p:pRg st="7" end="7"/>
                                            </p:txEl>
                                          </p:spTgt>
                                        </p:tgtEl>
                                        <p:attrNameLst>
                                          <p:attrName>style.visibility</p:attrName>
                                        </p:attrNameLst>
                                      </p:cBhvr>
                                      <p:to>
                                        <p:strVal val="visible"/>
                                      </p:to>
                                    </p:set>
                                    <p:animEffect transition="in" filter="diamond(in)">
                                      <p:cBhvr>
                                        <p:cTn id="40" dur="20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4C864E39-3526-4B75-AE36-311376F97E25}"/>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76A4357E-F2E0-400A-8D16-45F95410596E}" type="slidenum">
              <a:rPr lang="en-US" altLang="en-US">
                <a:latin typeface="Times New Roman" panose="02020603050405020304" pitchFamily="18" charset="0"/>
              </a:rPr>
              <a:pPr eaLnBrk="1" hangingPunct="1"/>
              <a:t>18</a:t>
            </a:fld>
            <a:endParaRPr lang="en-US" altLang="en-US">
              <a:latin typeface="Times New Roman" panose="02020603050405020304" pitchFamily="18" charset="0"/>
            </a:endParaRPr>
          </a:p>
        </p:txBody>
      </p:sp>
      <p:grpSp>
        <p:nvGrpSpPr>
          <p:cNvPr id="20483" name="Group 26">
            <a:extLst>
              <a:ext uri="{FF2B5EF4-FFF2-40B4-BE49-F238E27FC236}">
                <a16:creationId xmlns:a16="http://schemas.microsoft.com/office/drawing/2014/main" id="{6C388F67-2B46-4681-BFEB-C4A745E61D65}"/>
              </a:ext>
            </a:extLst>
          </p:cNvPr>
          <p:cNvGrpSpPr>
            <a:grpSpLocks/>
          </p:cNvGrpSpPr>
          <p:nvPr/>
        </p:nvGrpSpPr>
        <p:grpSpPr bwMode="auto">
          <a:xfrm>
            <a:off x="762000" y="304800"/>
            <a:ext cx="3505200" cy="2590800"/>
            <a:chOff x="3408" y="144"/>
            <a:chExt cx="2208" cy="1632"/>
          </a:xfrm>
        </p:grpSpPr>
        <p:sp>
          <p:nvSpPr>
            <p:cNvPr id="20485" name="Text Box 4">
              <a:extLst>
                <a:ext uri="{FF2B5EF4-FFF2-40B4-BE49-F238E27FC236}">
                  <a16:creationId xmlns:a16="http://schemas.microsoft.com/office/drawing/2014/main" id="{C1BF8A3E-7686-47DC-B8E6-426A0E48F453}"/>
                </a:ext>
              </a:extLst>
            </p:cNvPr>
            <p:cNvSpPr txBox="1">
              <a:spLocks noChangeArrowheads="1"/>
            </p:cNvSpPr>
            <p:nvPr/>
          </p:nvSpPr>
          <p:spPr bwMode="auto">
            <a:xfrm>
              <a:off x="5136" y="148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k</a:t>
              </a:r>
            </a:p>
          </p:txBody>
        </p:sp>
        <p:grpSp>
          <p:nvGrpSpPr>
            <p:cNvPr id="20486" name="Group 5">
              <a:extLst>
                <a:ext uri="{FF2B5EF4-FFF2-40B4-BE49-F238E27FC236}">
                  <a16:creationId xmlns:a16="http://schemas.microsoft.com/office/drawing/2014/main" id="{3C1BA0A9-406C-4C5D-89D4-17AB99B9552A}"/>
                </a:ext>
              </a:extLst>
            </p:cNvPr>
            <p:cNvGrpSpPr>
              <a:grpSpLocks/>
            </p:cNvGrpSpPr>
            <p:nvPr/>
          </p:nvGrpSpPr>
          <p:grpSpPr bwMode="auto">
            <a:xfrm>
              <a:off x="3408" y="144"/>
              <a:ext cx="2160" cy="1632"/>
              <a:chOff x="3408" y="144"/>
              <a:chExt cx="2160" cy="1632"/>
            </a:xfrm>
          </p:grpSpPr>
          <p:sp>
            <p:nvSpPr>
              <p:cNvPr id="20487" name="Oval 6">
                <a:extLst>
                  <a:ext uri="{FF2B5EF4-FFF2-40B4-BE49-F238E27FC236}">
                    <a16:creationId xmlns:a16="http://schemas.microsoft.com/office/drawing/2014/main" id="{924F01BD-5C07-4401-9CFB-74F5E95C6653}"/>
                  </a:ext>
                </a:extLst>
              </p:cNvPr>
              <p:cNvSpPr>
                <a:spLocks noChangeArrowheads="1"/>
              </p:cNvSpPr>
              <p:nvPr/>
            </p:nvSpPr>
            <p:spPr bwMode="auto">
              <a:xfrm>
                <a:off x="4464" y="288"/>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p>
            </p:txBody>
          </p:sp>
          <p:grpSp>
            <p:nvGrpSpPr>
              <p:cNvPr id="20488" name="Group 7">
                <a:extLst>
                  <a:ext uri="{FF2B5EF4-FFF2-40B4-BE49-F238E27FC236}">
                    <a16:creationId xmlns:a16="http://schemas.microsoft.com/office/drawing/2014/main" id="{70ED3063-990C-457B-8C01-94C76A25C48D}"/>
                  </a:ext>
                </a:extLst>
              </p:cNvPr>
              <p:cNvGrpSpPr>
                <a:grpSpLocks/>
              </p:cNvGrpSpPr>
              <p:nvPr/>
            </p:nvGrpSpPr>
            <p:grpSpPr bwMode="auto">
              <a:xfrm>
                <a:off x="3408" y="912"/>
                <a:ext cx="2112" cy="864"/>
                <a:chOff x="3408" y="1584"/>
                <a:chExt cx="2112" cy="864"/>
              </a:xfrm>
            </p:grpSpPr>
            <p:sp>
              <p:nvSpPr>
                <p:cNvPr id="20493" name="Oval 8">
                  <a:extLst>
                    <a:ext uri="{FF2B5EF4-FFF2-40B4-BE49-F238E27FC236}">
                      <a16:creationId xmlns:a16="http://schemas.microsoft.com/office/drawing/2014/main" id="{6B06EFBE-4F97-4156-9B45-E2BF963837F7}"/>
                    </a:ext>
                  </a:extLst>
                </p:cNvPr>
                <p:cNvSpPr>
                  <a:spLocks noChangeArrowheads="1"/>
                </p:cNvSpPr>
                <p:nvPr/>
              </p:nvSpPr>
              <p:spPr bwMode="auto">
                <a:xfrm>
                  <a:off x="3552"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1</a:t>
                  </a:r>
                </a:p>
              </p:txBody>
            </p:sp>
            <p:sp>
              <p:nvSpPr>
                <p:cNvPr id="20494" name="Line 9">
                  <a:extLst>
                    <a:ext uri="{FF2B5EF4-FFF2-40B4-BE49-F238E27FC236}">
                      <a16:creationId xmlns:a16="http://schemas.microsoft.com/office/drawing/2014/main" id="{23E3C212-5278-45F3-8357-D646DB5FB320}"/>
                    </a:ext>
                  </a:extLst>
                </p:cNvPr>
                <p:cNvSpPr>
                  <a:spLocks noChangeShapeType="1"/>
                </p:cNvSpPr>
                <p:nvPr/>
              </p:nvSpPr>
              <p:spPr bwMode="auto">
                <a:xfrm flipH="1">
                  <a:off x="3408"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0">
                  <a:extLst>
                    <a:ext uri="{FF2B5EF4-FFF2-40B4-BE49-F238E27FC236}">
                      <a16:creationId xmlns:a16="http://schemas.microsoft.com/office/drawing/2014/main" id="{F8BFC71F-0CE0-4428-B412-4382D307FF0B}"/>
                    </a:ext>
                  </a:extLst>
                </p:cNvPr>
                <p:cNvSpPr>
                  <a:spLocks noChangeShapeType="1"/>
                </p:cNvSpPr>
                <p:nvPr/>
              </p:nvSpPr>
              <p:spPr bwMode="auto">
                <a:xfrm>
                  <a:off x="3408"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1">
                  <a:extLst>
                    <a:ext uri="{FF2B5EF4-FFF2-40B4-BE49-F238E27FC236}">
                      <a16:creationId xmlns:a16="http://schemas.microsoft.com/office/drawing/2014/main" id="{5513607C-A9B8-4E62-960F-0E3D1A2C2660}"/>
                    </a:ext>
                  </a:extLst>
                </p:cNvPr>
                <p:cNvSpPr>
                  <a:spLocks noChangeShapeType="1"/>
                </p:cNvSpPr>
                <p:nvPr/>
              </p:nvSpPr>
              <p:spPr bwMode="auto">
                <a:xfrm>
                  <a:off x="3744"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Text Box 12">
                  <a:extLst>
                    <a:ext uri="{FF2B5EF4-FFF2-40B4-BE49-F238E27FC236}">
                      <a16:creationId xmlns:a16="http://schemas.microsoft.com/office/drawing/2014/main" id="{9D7581BB-4250-4C11-B086-6211242EE54D}"/>
                    </a:ext>
                  </a:extLst>
                </p:cNvPr>
                <p:cNvSpPr txBox="1">
                  <a:spLocks noChangeArrowheads="1"/>
                </p:cNvSpPr>
                <p:nvPr/>
              </p:nvSpPr>
              <p:spPr bwMode="auto">
                <a:xfrm>
                  <a:off x="3552"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1</a:t>
                  </a:r>
                </a:p>
              </p:txBody>
            </p:sp>
            <p:sp>
              <p:nvSpPr>
                <p:cNvPr id="20498" name="Oval 13">
                  <a:extLst>
                    <a:ext uri="{FF2B5EF4-FFF2-40B4-BE49-F238E27FC236}">
                      <a16:creationId xmlns:a16="http://schemas.microsoft.com/office/drawing/2014/main" id="{9FF49976-5A9E-493C-9B8B-5A36BB071D75}"/>
                    </a:ext>
                  </a:extLst>
                </p:cNvPr>
                <p:cNvSpPr>
                  <a:spLocks noChangeArrowheads="1"/>
                </p:cNvSpPr>
                <p:nvPr/>
              </p:nvSpPr>
              <p:spPr bwMode="auto">
                <a:xfrm>
                  <a:off x="5136" y="1584"/>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k</a:t>
                  </a:r>
                </a:p>
              </p:txBody>
            </p:sp>
            <p:sp>
              <p:nvSpPr>
                <p:cNvPr id="20499" name="Line 14">
                  <a:extLst>
                    <a:ext uri="{FF2B5EF4-FFF2-40B4-BE49-F238E27FC236}">
                      <a16:creationId xmlns:a16="http://schemas.microsoft.com/office/drawing/2014/main" id="{DC32A223-225E-46D6-8E7F-E78781F4078D}"/>
                    </a:ext>
                  </a:extLst>
                </p:cNvPr>
                <p:cNvSpPr>
                  <a:spLocks noChangeShapeType="1"/>
                </p:cNvSpPr>
                <p:nvPr/>
              </p:nvSpPr>
              <p:spPr bwMode="auto">
                <a:xfrm flipH="1">
                  <a:off x="4992" y="1824"/>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15">
                  <a:extLst>
                    <a:ext uri="{FF2B5EF4-FFF2-40B4-BE49-F238E27FC236}">
                      <a16:creationId xmlns:a16="http://schemas.microsoft.com/office/drawing/2014/main" id="{F2162C3A-7C2A-494D-8B72-6BFA697CF9FF}"/>
                    </a:ext>
                  </a:extLst>
                </p:cNvPr>
                <p:cNvSpPr>
                  <a:spLocks noChangeShapeType="1"/>
                </p:cNvSpPr>
                <p:nvPr/>
              </p:nvSpPr>
              <p:spPr bwMode="auto">
                <a:xfrm>
                  <a:off x="499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16">
                  <a:extLst>
                    <a:ext uri="{FF2B5EF4-FFF2-40B4-BE49-F238E27FC236}">
                      <a16:creationId xmlns:a16="http://schemas.microsoft.com/office/drawing/2014/main" id="{4E2D2E3E-B4F2-4AFC-B31E-E7517A8BF5A9}"/>
                    </a:ext>
                  </a:extLst>
                </p:cNvPr>
                <p:cNvSpPr>
                  <a:spLocks noChangeShapeType="1"/>
                </p:cNvSpPr>
                <p:nvPr/>
              </p:nvSpPr>
              <p:spPr bwMode="auto">
                <a:xfrm>
                  <a:off x="5328" y="182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Oval 17">
                  <a:extLst>
                    <a:ext uri="{FF2B5EF4-FFF2-40B4-BE49-F238E27FC236}">
                      <a16:creationId xmlns:a16="http://schemas.microsoft.com/office/drawing/2014/main" id="{FE24A906-E0C9-41DE-B2E2-A7E0FD28DD51}"/>
                    </a:ext>
                  </a:extLst>
                </p:cNvPr>
                <p:cNvSpPr>
                  <a:spLocks noChangeArrowheads="1"/>
                </p:cNvSpPr>
                <p:nvPr/>
              </p:nvSpPr>
              <p:spPr bwMode="auto">
                <a:xfrm>
                  <a:off x="4128"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2</a:t>
                  </a:r>
                </a:p>
              </p:txBody>
            </p:sp>
            <p:sp>
              <p:nvSpPr>
                <p:cNvPr id="20503" name="Line 18">
                  <a:extLst>
                    <a:ext uri="{FF2B5EF4-FFF2-40B4-BE49-F238E27FC236}">
                      <a16:creationId xmlns:a16="http://schemas.microsoft.com/office/drawing/2014/main" id="{D9ECBCFB-00C3-4FE3-BF8B-87237571B2EC}"/>
                    </a:ext>
                  </a:extLst>
                </p:cNvPr>
                <p:cNvSpPr>
                  <a:spLocks noChangeShapeType="1"/>
                </p:cNvSpPr>
                <p:nvPr/>
              </p:nvSpPr>
              <p:spPr bwMode="auto">
                <a:xfrm flipH="1">
                  <a:off x="3984"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19">
                  <a:extLst>
                    <a:ext uri="{FF2B5EF4-FFF2-40B4-BE49-F238E27FC236}">
                      <a16:creationId xmlns:a16="http://schemas.microsoft.com/office/drawing/2014/main" id="{40ED020E-48AA-45C7-90AE-1CD05ABBD1B9}"/>
                    </a:ext>
                  </a:extLst>
                </p:cNvPr>
                <p:cNvSpPr>
                  <a:spLocks noChangeShapeType="1"/>
                </p:cNvSpPr>
                <p:nvPr/>
              </p:nvSpPr>
              <p:spPr bwMode="auto">
                <a:xfrm>
                  <a:off x="3984"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20">
                  <a:extLst>
                    <a:ext uri="{FF2B5EF4-FFF2-40B4-BE49-F238E27FC236}">
                      <a16:creationId xmlns:a16="http://schemas.microsoft.com/office/drawing/2014/main" id="{49C8FCC2-99CC-4C85-8DCA-D77D0327AF59}"/>
                    </a:ext>
                  </a:extLst>
                </p:cNvPr>
                <p:cNvSpPr>
                  <a:spLocks noChangeShapeType="1"/>
                </p:cNvSpPr>
                <p:nvPr/>
              </p:nvSpPr>
              <p:spPr bwMode="auto">
                <a:xfrm>
                  <a:off x="4320"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Text Box 21">
                  <a:extLst>
                    <a:ext uri="{FF2B5EF4-FFF2-40B4-BE49-F238E27FC236}">
                      <a16:creationId xmlns:a16="http://schemas.microsoft.com/office/drawing/2014/main" id="{F363BA68-9594-471F-820D-97CC464B87BC}"/>
                    </a:ext>
                  </a:extLst>
                </p:cNvPr>
                <p:cNvSpPr txBox="1">
                  <a:spLocks noChangeArrowheads="1"/>
                </p:cNvSpPr>
                <p:nvPr/>
              </p:nvSpPr>
              <p:spPr bwMode="auto">
                <a:xfrm>
                  <a:off x="4128"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2</a:t>
                  </a:r>
                </a:p>
              </p:txBody>
            </p:sp>
          </p:grpSp>
          <p:sp>
            <p:nvSpPr>
              <p:cNvPr id="20489" name="Line 22">
                <a:extLst>
                  <a:ext uri="{FF2B5EF4-FFF2-40B4-BE49-F238E27FC236}">
                    <a16:creationId xmlns:a16="http://schemas.microsoft.com/office/drawing/2014/main" id="{CE65F5D5-89AC-4411-B691-99333910D022}"/>
                  </a:ext>
                </a:extLst>
              </p:cNvPr>
              <p:cNvSpPr>
                <a:spLocks noChangeShapeType="1"/>
              </p:cNvSpPr>
              <p:nvPr/>
            </p:nvSpPr>
            <p:spPr bwMode="auto">
              <a:xfrm flipH="1">
                <a:off x="3744" y="480"/>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23">
                <a:extLst>
                  <a:ext uri="{FF2B5EF4-FFF2-40B4-BE49-F238E27FC236}">
                    <a16:creationId xmlns:a16="http://schemas.microsoft.com/office/drawing/2014/main" id="{6020BE00-7A85-4F22-88F2-04958CD3258C}"/>
                  </a:ext>
                </a:extLst>
              </p:cNvPr>
              <p:cNvSpPr>
                <a:spLocks noChangeShapeType="1"/>
              </p:cNvSpPr>
              <p:nvPr/>
            </p:nvSpPr>
            <p:spPr bwMode="auto">
              <a:xfrm flipH="1">
                <a:off x="4320" y="528"/>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24">
                <a:extLst>
                  <a:ext uri="{FF2B5EF4-FFF2-40B4-BE49-F238E27FC236}">
                    <a16:creationId xmlns:a16="http://schemas.microsoft.com/office/drawing/2014/main" id="{364B3450-015A-45A0-AEA5-3BA71B50AD5A}"/>
                  </a:ext>
                </a:extLst>
              </p:cNvPr>
              <p:cNvSpPr>
                <a:spLocks noChangeShapeType="1"/>
              </p:cNvSpPr>
              <p:nvPr/>
            </p:nvSpPr>
            <p:spPr bwMode="auto">
              <a:xfrm>
                <a:off x="4752" y="480"/>
                <a:ext cx="5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Text Box 25">
                <a:extLst>
                  <a:ext uri="{FF2B5EF4-FFF2-40B4-BE49-F238E27FC236}">
                    <a16:creationId xmlns:a16="http://schemas.microsoft.com/office/drawing/2014/main" id="{568A5A35-BDD9-4CA4-86C8-CFA2BF51A02F}"/>
                  </a:ext>
                </a:extLst>
              </p:cNvPr>
              <p:cNvSpPr txBox="1">
                <a:spLocks noChangeArrowheads="1"/>
              </p:cNvSpPr>
              <p:nvPr/>
            </p:nvSpPr>
            <p:spPr bwMode="auto">
              <a:xfrm>
                <a:off x="5040" y="14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3200">
                    <a:latin typeface="Times New Roman" panose="02020603050405020304" pitchFamily="18" charset="0"/>
                  </a:rPr>
                  <a:t>T</a:t>
                </a:r>
              </a:p>
            </p:txBody>
          </p:sp>
        </p:grpSp>
      </p:grpSp>
      <p:sp>
        <p:nvSpPr>
          <p:cNvPr id="20484" name="Rectangle 27">
            <a:extLst>
              <a:ext uri="{FF2B5EF4-FFF2-40B4-BE49-F238E27FC236}">
                <a16:creationId xmlns:a16="http://schemas.microsoft.com/office/drawing/2014/main" id="{0848738C-3597-4EAD-910D-B344BFA08A0C}"/>
              </a:ext>
            </a:extLst>
          </p:cNvPr>
          <p:cNvSpPr>
            <a:spLocks noChangeArrowheads="1"/>
          </p:cNvSpPr>
          <p:nvPr/>
        </p:nvSpPr>
        <p:spPr bwMode="auto">
          <a:xfrm>
            <a:off x="838200" y="3429000"/>
            <a:ext cx="7772400" cy="3429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2400"/>
              <a:t>Giải thuật duyệt tiền tự</a:t>
            </a:r>
          </a:p>
          <a:p>
            <a:pPr eaLnBrk="1" hangingPunct="1"/>
            <a:r>
              <a:rPr lang="en-US" altLang="en-US" sz="2400"/>
              <a:t>Void PreOrder(Node n, Tree T){</a:t>
            </a:r>
          </a:p>
          <a:p>
            <a:pPr eaLnBrk="1" hangingPunct="1"/>
            <a:r>
              <a:rPr lang="en-US" altLang="en-US" sz="2400"/>
              <a:t>	if (n!=NULL){</a:t>
            </a:r>
          </a:p>
          <a:p>
            <a:pPr eaLnBrk="1" hangingPunct="1"/>
            <a:r>
              <a:rPr lang="en-US" altLang="en-US" sz="2400"/>
              <a:t>		print(LABEL_NODE(n,T));</a:t>
            </a:r>
          </a:p>
          <a:p>
            <a:pPr eaLnBrk="1" hangingPunct="1"/>
            <a:r>
              <a:rPr lang="en-US" altLang="en-US" sz="2400"/>
              <a:t>		Node n=LEFTMOST_CHILD(n,T);</a:t>
            </a:r>
          </a:p>
          <a:p>
            <a:pPr eaLnBrk="1" hangingPunct="1"/>
            <a:r>
              <a:rPr lang="en-US" altLang="en-US" sz="2400"/>
              <a:t>		While (n!=NULL) {</a:t>
            </a:r>
          </a:p>
          <a:p>
            <a:pPr eaLnBrk="1" hangingPunct="1"/>
            <a:r>
              <a:rPr lang="en-US" altLang="en-US" sz="2400"/>
              <a:t>			PreOrder(n,T);</a:t>
            </a:r>
          </a:p>
          <a:p>
            <a:pPr eaLnBrk="1" hangingPunct="1"/>
            <a:r>
              <a:rPr lang="en-US" altLang="en-US" sz="2400"/>
              <a:t>			n=RIGHT_SIBLING(n,T);</a:t>
            </a:r>
          </a:p>
          <a:p>
            <a:pPr eaLnBrk="1" hangingPunct="1"/>
            <a:r>
              <a:rPr lang="en-US" altLang="en-US" sz="2400"/>
              <a:t>		}</a:t>
            </a:r>
          </a:p>
          <a:p>
            <a:pPr eaLnBrk="1" hangingPunct="1"/>
            <a:r>
              <a:rPr lang="en-US" altLang="en-US" sz="24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75D0EC-C5B2-481E-8583-44391698ACDA}"/>
              </a:ext>
            </a:extLst>
          </p:cNvPr>
          <p:cNvSpPr>
            <a:spLocks noGrp="1"/>
          </p:cNvSpPr>
          <p:nvPr>
            <p:ph type="title"/>
          </p:nvPr>
        </p:nvSpPr>
        <p:spPr/>
        <p:txBody>
          <a:bodyPr/>
          <a:lstStyle/>
          <a:p>
            <a:pPr>
              <a:defRPr/>
            </a:pPr>
            <a:endParaRPr lang="en-US"/>
          </a:p>
        </p:txBody>
      </p:sp>
      <p:sp>
        <p:nvSpPr>
          <p:cNvPr id="8" name="Content Placeholder 7">
            <a:extLst>
              <a:ext uri="{FF2B5EF4-FFF2-40B4-BE49-F238E27FC236}">
                <a16:creationId xmlns:a16="http://schemas.microsoft.com/office/drawing/2014/main" id="{CB854F44-18A5-4D12-AB8D-9CCCD4402122}"/>
              </a:ext>
            </a:extLst>
          </p:cNvPr>
          <p:cNvSpPr>
            <a:spLocks noGrp="1"/>
          </p:cNvSpPr>
          <p:nvPr>
            <p:ph idx="1"/>
          </p:nvPr>
        </p:nvSpPr>
        <p:spPr/>
        <p:txBody>
          <a:bodyPr/>
          <a:lstStyle/>
          <a:p>
            <a:pPr>
              <a:buFont typeface="Wingdings" panose="05000000000000000000" pitchFamily="2" charset="2"/>
              <a:buNone/>
              <a:defRPr/>
            </a:pPr>
            <a:r>
              <a:rPr lang="en-US" sz="2800" dirty="0" err="1"/>
              <a:t>Giải</a:t>
            </a:r>
            <a:r>
              <a:rPr lang="en-US" sz="2800" dirty="0"/>
              <a:t> </a:t>
            </a:r>
            <a:r>
              <a:rPr lang="en-US" sz="2800" dirty="0" err="1"/>
              <a:t>thuật</a:t>
            </a:r>
            <a:r>
              <a:rPr lang="en-US" sz="2800" dirty="0"/>
              <a:t> </a:t>
            </a:r>
            <a:r>
              <a:rPr lang="en-US" sz="2800" dirty="0" err="1"/>
              <a:t>duyệt</a:t>
            </a:r>
            <a:r>
              <a:rPr lang="en-US" sz="2800" dirty="0"/>
              <a:t> </a:t>
            </a:r>
            <a:r>
              <a:rPr lang="en-US" sz="2800" dirty="0" err="1"/>
              <a:t>tiền</a:t>
            </a:r>
            <a:r>
              <a:rPr lang="en-US" sz="2800" dirty="0"/>
              <a:t> </a:t>
            </a:r>
            <a:r>
              <a:rPr lang="en-US" sz="2800" dirty="0" err="1"/>
              <a:t>tự</a:t>
            </a:r>
            <a:endParaRPr lang="en-US" sz="2800" dirty="0"/>
          </a:p>
          <a:p>
            <a:pPr>
              <a:buFont typeface="Wingdings" panose="05000000000000000000" pitchFamily="2" charset="2"/>
              <a:buNone/>
              <a:defRPr/>
            </a:pPr>
            <a:r>
              <a:rPr lang="en-US" sz="2800" dirty="0"/>
              <a:t>Void </a:t>
            </a:r>
            <a:r>
              <a:rPr lang="en-US" sz="2800" dirty="0" err="1"/>
              <a:t>PreOrder</a:t>
            </a:r>
            <a:r>
              <a:rPr lang="en-US" sz="2800" dirty="0"/>
              <a:t>(Node n, Tree T){</a:t>
            </a:r>
          </a:p>
          <a:p>
            <a:pPr>
              <a:buFont typeface="Wingdings" panose="05000000000000000000" pitchFamily="2" charset="2"/>
              <a:buNone/>
              <a:defRPr/>
            </a:pPr>
            <a:r>
              <a:rPr lang="en-US" sz="2800" dirty="0"/>
              <a:t>	if (n!=NULL){</a:t>
            </a:r>
          </a:p>
          <a:p>
            <a:pPr>
              <a:buFont typeface="Wingdings" panose="05000000000000000000" pitchFamily="2" charset="2"/>
              <a:buNone/>
              <a:defRPr/>
            </a:pPr>
            <a:r>
              <a:rPr lang="en-US" sz="2800" dirty="0"/>
              <a:t>		print(LABEL_NODE(</a:t>
            </a:r>
            <a:r>
              <a:rPr lang="en-US" sz="2800" dirty="0" err="1"/>
              <a:t>n,T</a:t>
            </a:r>
            <a:r>
              <a:rPr lang="en-US" sz="2800" dirty="0"/>
              <a:t>));</a:t>
            </a:r>
          </a:p>
          <a:p>
            <a:pPr>
              <a:buFont typeface="Wingdings" panose="05000000000000000000" pitchFamily="2" charset="2"/>
              <a:buNone/>
              <a:defRPr/>
            </a:pPr>
            <a:r>
              <a:rPr lang="en-US" sz="2800" dirty="0"/>
              <a:t>		Node n=LEFTMOST_CHILD(</a:t>
            </a:r>
            <a:r>
              <a:rPr lang="en-US" sz="2800" dirty="0" err="1"/>
              <a:t>n,T</a:t>
            </a:r>
            <a:r>
              <a:rPr lang="en-US" sz="2800" dirty="0"/>
              <a:t>);</a:t>
            </a:r>
          </a:p>
          <a:p>
            <a:pPr>
              <a:buFont typeface="Wingdings" panose="05000000000000000000" pitchFamily="2" charset="2"/>
              <a:buNone/>
              <a:defRPr/>
            </a:pPr>
            <a:r>
              <a:rPr lang="en-US" sz="2800" dirty="0"/>
              <a:t>		While (n!=NULL) {</a:t>
            </a:r>
          </a:p>
          <a:p>
            <a:pPr>
              <a:buFont typeface="Wingdings" panose="05000000000000000000" pitchFamily="2" charset="2"/>
              <a:buNone/>
              <a:defRPr/>
            </a:pPr>
            <a:r>
              <a:rPr lang="en-US" sz="2800" dirty="0"/>
              <a:t>			</a:t>
            </a:r>
            <a:r>
              <a:rPr lang="en-US" sz="2800" dirty="0" err="1"/>
              <a:t>PreOrder</a:t>
            </a:r>
            <a:r>
              <a:rPr lang="en-US" sz="2800" dirty="0"/>
              <a:t>(</a:t>
            </a:r>
            <a:r>
              <a:rPr lang="en-US" sz="2800" dirty="0" err="1"/>
              <a:t>n,T</a:t>
            </a:r>
            <a:r>
              <a:rPr lang="en-US" sz="2800" dirty="0"/>
              <a:t>);</a:t>
            </a:r>
          </a:p>
          <a:p>
            <a:pPr>
              <a:buFont typeface="Wingdings" panose="05000000000000000000" pitchFamily="2" charset="2"/>
              <a:buNone/>
              <a:defRPr/>
            </a:pPr>
            <a:r>
              <a:rPr lang="en-US" sz="2800" dirty="0"/>
              <a:t>			n=RIGHT_SIBLING(</a:t>
            </a:r>
            <a:r>
              <a:rPr lang="en-US" sz="2800" dirty="0" err="1"/>
              <a:t>n,T</a:t>
            </a:r>
            <a:r>
              <a:rPr lang="en-US" sz="2800" dirty="0"/>
              <a:t>);</a:t>
            </a:r>
          </a:p>
          <a:p>
            <a:pPr>
              <a:buFont typeface="Wingdings" panose="05000000000000000000" pitchFamily="2" charset="2"/>
              <a:buNone/>
              <a:defRPr/>
            </a:pPr>
            <a:r>
              <a:rPr lang="en-US" sz="2800" dirty="0"/>
              <a:t>		}</a:t>
            </a:r>
          </a:p>
          <a:p>
            <a:pPr>
              <a:buFont typeface="Wingdings" panose="05000000000000000000" pitchFamily="2" charset="2"/>
              <a:buNone/>
              <a:defRPr/>
            </a:pPr>
            <a:r>
              <a:rPr lang="en-US" sz="2800" dirty="0"/>
              <a:t>}</a:t>
            </a:r>
          </a:p>
        </p:txBody>
      </p:sp>
      <p:sp>
        <p:nvSpPr>
          <p:cNvPr id="2" name="Slide Number Placeholder 1">
            <a:extLst>
              <a:ext uri="{FF2B5EF4-FFF2-40B4-BE49-F238E27FC236}">
                <a16:creationId xmlns:a16="http://schemas.microsoft.com/office/drawing/2014/main" id="{0940117C-07FB-4A4C-8895-6128B23C4AD5}"/>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55702A81-5681-46FE-B54C-8CDDAA650A9C}" type="slidenum">
              <a:rPr lang="en-US" altLang="en-US">
                <a:latin typeface="Times New Roman" panose="02020603050405020304" pitchFamily="18" charset="0"/>
              </a:rPr>
              <a:pPr eaLnBrk="1" hangingPunct="1"/>
              <a:t>19</a:t>
            </a:fld>
            <a:endParaRPr lang="en-US" altLang="en-US">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3AD321B-FA53-46AF-898A-DAA3B23E075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9A53CB27-DD51-4467-838B-3C4A1CFC83DE}"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
        <p:nvSpPr>
          <p:cNvPr id="4099" name="Rectangle 2">
            <a:extLst>
              <a:ext uri="{FF2B5EF4-FFF2-40B4-BE49-F238E27FC236}">
                <a16:creationId xmlns:a16="http://schemas.microsoft.com/office/drawing/2014/main" id="{9B333E55-875A-4372-B21E-32847B45B87C}"/>
              </a:ext>
            </a:extLst>
          </p:cNvPr>
          <p:cNvSpPr>
            <a:spLocks noGrp="1" noRot="1" noChangeArrowheads="1"/>
          </p:cNvSpPr>
          <p:nvPr>
            <p:ph type="title"/>
          </p:nvPr>
        </p:nvSpPr>
        <p:spPr/>
        <p:txBody>
          <a:bodyPr/>
          <a:lstStyle/>
          <a:p>
            <a:pPr eaLnBrk="1" hangingPunct="1"/>
            <a:r>
              <a:rPr lang="en-US" altLang="en-US" b="0">
                <a:effectLst/>
              </a:rPr>
              <a:t>Thuật ngữ cơ bản</a:t>
            </a:r>
          </a:p>
        </p:txBody>
      </p:sp>
      <p:sp>
        <p:nvSpPr>
          <p:cNvPr id="10243" name="Rectangle 3">
            <a:extLst>
              <a:ext uri="{FF2B5EF4-FFF2-40B4-BE49-F238E27FC236}">
                <a16:creationId xmlns:a16="http://schemas.microsoft.com/office/drawing/2014/main" id="{ED2B5B66-6B2B-4E62-A5C3-4E2F7DE30C70}"/>
              </a:ext>
            </a:extLst>
          </p:cNvPr>
          <p:cNvSpPr>
            <a:spLocks noGrp="1" noChangeArrowheads="1"/>
          </p:cNvSpPr>
          <p:nvPr>
            <p:ph type="body" idx="1"/>
          </p:nvPr>
        </p:nvSpPr>
        <p:spPr>
          <a:xfrm>
            <a:off x="457200" y="1600200"/>
            <a:ext cx="8077200" cy="4800600"/>
          </a:xfrm>
        </p:spPr>
        <p:txBody>
          <a:bodyPr/>
          <a:lstStyle/>
          <a:p>
            <a:pPr eaLnBrk="1" hangingPunct="1">
              <a:lnSpc>
                <a:spcPct val="80000"/>
              </a:lnSpc>
              <a:defRPr/>
            </a:pPr>
            <a:r>
              <a:rPr lang="en-US" sz="2800"/>
              <a:t>Cây: là một tập hợp các phần tử gọi là nút (nodes):</a:t>
            </a:r>
          </a:p>
          <a:p>
            <a:pPr lvl="1" eaLnBrk="1" hangingPunct="1">
              <a:lnSpc>
                <a:spcPct val="80000"/>
              </a:lnSpc>
              <a:defRPr/>
            </a:pPr>
            <a:r>
              <a:rPr lang="en-US" sz="2400"/>
              <a:t>Có một nút được phân biệt gọi là nút gốc (root). </a:t>
            </a:r>
          </a:p>
          <a:p>
            <a:pPr lvl="1" eaLnBrk="1" hangingPunct="1">
              <a:lnSpc>
                <a:spcPct val="80000"/>
              </a:lnSpc>
              <a:defRPr/>
            </a:pPr>
            <a:r>
              <a:rPr lang="en-US" sz="2400"/>
              <a:t>Quan hệ </a:t>
            </a:r>
            <a:r>
              <a:rPr lang="en-US" sz="2400" i="1"/>
              <a:t>cha - con</a:t>
            </a:r>
            <a:r>
              <a:rPr lang="en-US" sz="2400"/>
              <a:t> (parenthood): xác định hệ thống cấu trúc phân cấp  trên các nút. </a:t>
            </a:r>
          </a:p>
          <a:p>
            <a:pPr lvl="1" eaLnBrk="1" hangingPunct="1">
              <a:lnSpc>
                <a:spcPct val="80000"/>
              </a:lnSpc>
              <a:defRPr/>
            </a:pPr>
            <a:r>
              <a:rPr lang="en-US" sz="2400"/>
              <a:t>Mỗi nút, trừ nút gốc, có duy nhất một nút cha. </a:t>
            </a:r>
          </a:p>
          <a:p>
            <a:pPr lvl="1" eaLnBrk="1" hangingPunct="1">
              <a:lnSpc>
                <a:spcPct val="80000"/>
              </a:lnSpc>
              <a:defRPr/>
            </a:pPr>
            <a:r>
              <a:rPr lang="en-US" sz="2400"/>
              <a:t>Một nút có thể có nhiều nút con hoặc không có nút con nào.</a:t>
            </a:r>
          </a:p>
          <a:p>
            <a:pPr lvl="1" eaLnBrk="1" hangingPunct="1">
              <a:lnSpc>
                <a:spcPct val="80000"/>
              </a:lnSpc>
              <a:defRPr/>
            </a:pPr>
            <a:r>
              <a:rPr lang="en-US" sz="2400"/>
              <a:t>Mỗi nút biểu diễn một phần tử trong tập hợp đang xét và nó có thể có một kiểu nào đó bất kỳ.</a:t>
            </a:r>
          </a:p>
          <a:p>
            <a:pPr lvl="1" eaLnBrk="1" hangingPunct="1">
              <a:lnSpc>
                <a:spcPct val="80000"/>
              </a:lnSpc>
              <a:defRPr/>
            </a:pPr>
            <a:r>
              <a:rPr lang="en-US" sz="2400"/>
              <a:t>Biểu diễn nút bằng một kí tự, một chuỗi hoặc một số ghi trong vòng tròn. </a:t>
            </a:r>
          </a:p>
          <a:p>
            <a:pPr lvl="1" eaLnBrk="1" hangingPunct="1">
              <a:lnSpc>
                <a:spcPct val="80000"/>
              </a:lnSpc>
              <a:defRPr/>
            </a:pPr>
            <a:r>
              <a:rPr lang="en-US" sz="2400"/>
              <a:t>Mối quan hệ cha con được biểu diễn theo qui ước nút cha ở dòng trên nút con ở dòng dưới và được nối bởi một đoạn thẳng.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94EFC06-5289-434F-9E02-03E70E1EC70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0E2F326-D6CE-4CD2-A808-7E5DFFBD4F6C}" type="slidenum">
              <a:rPr lang="en-US" altLang="en-US">
                <a:latin typeface="Times New Roman" panose="02020603050405020304" pitchFamily="18" charset="0"/>
              </a:rPr>
              <a:pPr eaLnBrk="1" hangingPunct="1"/>
              <a:t>20</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0FFA915B-1D50-4626-B84E-979BEE37A47A}"/>
              </a:ext>
            </a:extLst>
          </p:cNvPr>
          <p:cNvSpPr>
            <a:spLocks noGrp="1" noRot="1" noChangeArrowheads="1"/>
          </p:cNvSpPr>
          <p:nvPr>
            <p:ph type="title"/>
          </p:nvPr>
        </p:nvSpPr>
        <p:spPr/>
        <p:txBody>
          <a:bodyPr/>
          <a:lstStyle/>
          <a:p>
            <a:pPr marL="838200" indent="-838200" eaLnBrk="1" hangingPunct="1"/>
            <a:r>
              <a:rPr lang="en-US" altLang="en-US" b="0">
                <a:effectLst/>
              </a:rPr>
              <a:t>Cài đặt cây bằng mảng</a:t>
            </a:r>
          </a:p>
        </p:txBody>
      </p:sp>
      <p:sp>
        <p:nvSpPr>
          <p:cNvPr id="34819" name="Rectangle 3">
            <a:extLst>
              <a:ext uri="{FF2B5EF4-FFF2-40B4-BE49-F238E27FC236}">
                <a16:creationId xmlns:a16="http://schemas.microsoft.com/office/drawing/2014/main" id="{A62E83DB-DF36-45DB-891B-03AFBDE4768A}"/>
              </a:ext>
            </a:extLst>
          </p:cNvPr>
          <p:cNvSpPr>
            <a:spLocks noGrp="1" noChangeArrowheads="1"/>
          </p:cNvSpPr>
          <p:nvPr>
            <p:ph type="body" sz="half" idx="1"/>
          </p:nvPr>
        </p:nvSpPr>
        <p:spPr/>
        <p:txBody>
          <a:bodyPr/>
          <a:lstStyle/>
          <a:p>
            <a:pPr eaLnBrk="1" hangingPunct="1">
              <a:lnSpc>
                <a:spcPct val="90000"/>
              </a:lnSpc>
              <a:defRPr/>
            </a:pPr>
            <a:r>
              <a:rPr lang="en-US" sz="2000"/>
              <a:t>gán tên cho các nút lần lượt là 0,1, 2, .., n-1. </a:t>
            </a:r>
          </a:p>
          <a:p>
            <a:pPr eaLnBrk="1" hangingPunct="1">
              <a:lnSpc>
                <a:spcPct val="90000"/>
              </a:lnSpc>
              <a:defRPr/>
            </a:pPr>
            <a:r>
              <a:rPr lang="en-US" sz="2000"/>
              <a:t>Dùng một mảng một chiều A để lưu trữ cây:</a:t>
            </a:r>
          </a:p>
          <a:p>
            <a:pPr lvl="1" eaLnBrk="1" hangingPunct="1">
              <a:lnSpc>
                <a:spcPct val="90000"/>
              </a:lnSpc>
              <a:defRPr/>
            </a:pPr>
            <a:r>
              <a:rPr lang="en-US" sz="1800"/>
              <a:t>A[i] = j với j là nút cha của nút i. </a:t>
            </a:r>
          </a:p>
          <a:p>
            <a:pPr lvl="1" eaLnBrk="1" hangingPunct="1">
              <a:lnSpc>
                <a:spcPct val="90000"/>
              </a:lnSpc>
              <a:defRPr/>
            </a:pPr>
            <a:r>
              <a:rPr lang="en-US" sz="1800"/>
              <a:t>Nếu i là nút gốc ta cho a[i] = Null </a:t>
            </a:r>
          </a:p>
          <a:p>
            <a:pPr eaLnBrk="1" hangingPunct="1">
              <a:lnSpc>
                <a:spcPct val="90000"/>
              </a:lnSpc>
              <a:defRPr/>
            </a:pPr>
            <a:r>
              <a:rPr lang="en-US" sz="2000"/>
              <a:t>Nếu cây T là cây có nhãn:</a:t>
            </a:r>
          </a:p>
          <a:p>
            <a:pPr lvl="1" eaLnBrk="1" hangingPunct="1">
              <a:lnSpc>
                <a:spcPct val="90000"/>
              </a:lnSpc>
              <a:defRPr/>
            </a:pPr>
            <a:r>
              <a:rPr lang="en-US" sz="1800"/>
              <a:t>Dùng thêm một mảng một chiều thứ hai L chứa các nhãn: cho L[i] = x với x là nhãn </a:t>
            </a:r>
          </a:p>
          <a:p>
            <a:pPr lvl="1" eaLnBrk="1" hangingPunct="1">
              <a:lnSpc>
                <a:spcPct val="90000"/>
              </a:lnSpc>
              <a:defRPr/>
            </a:pPr>
            <a:r>
              <a:rPr lang="en-US" sz="1800"/>
              <a:t>Hoặc khai báo mảng a là mảng của các struct có hai trường: </a:t>
            </a:r>
          </a:p>
          <a:p>
            <a:pPr lvl="2" eaLnBrk="1" hangingPunct="1">
              <a:lnSpc>
                <a:spcPct val="90000"/>
              </a:lnSpc>
              <a:defRPr/>
            </a:pPr>
            <a:r>
              <a:rPr lang="en-US" sz="1600"/>
              <a:t>trường Parent giữ chỉ số nút cha; </a:t>
            </a:r>
          </a:p>
          <a:p>
            <a:pPr lvl="2" eaLnBrk="1" hangingPunct="1">
              <a:lnSpc>
                <a:spcPct val="90000"/>
              </a:lnSpc>
              <a:defRPr/>
            </a:pPr>
            <a:r>
              <a:rPr lang="en-US" sz="1600"/>
              <a:t>trường Data giữ nhãn của nút </a:t>
            </a:r>
          </a:p>
        </p:txBody>
      </p:sp>
      <p:sp>
        <p:nvSpPr>
          <p:cNvPr id="34820" name="Rectangle 4">
            <a:extLst>
              <a:ext uri="{FF2B5EF4-FFF2-40B4-BE49-F238E27FC236}">
                <a16:creationId xmlns:a16="http://schemas.microsoft.com/office/drawing/2014/main" id="{9CE4D376-EBCA-4B7A-B530-65C0286C526F}"/>
              </a:ext>
            </a:extLst>
          </p:cNvPr>
          <p:cNvSpPr>
            <a:spLocks noGrp="1" noChangeArrowheads="1"/>
          </p:cNvSpPr>
          <p:nvPr>
            <p:ph type="body" sz="half" idx="2"/>
          </p:nvPr>
        </p:nvSpPr>
        <p:spPr/>
        <p:txBody>
          <a:bodyPr/>
          <a:lstStyle/>
          <a:p>
            <a:pPr eaLnBrk="1" hangingPunct="1">
              <a:lnSpc>
                <a:spcPct val="90000"/>
              </a:lnSpc>
              <a:defRPr/>
            </a:pPr>
            <a:r>
              <a:rPr lang="en-US" sz="2000"/>
              <a:t>MaxNode giữ số nút hiện tại đang có trên cây.</a:t>
            </a:r>
          </a:p>
          <a:p>
            <a:pPr eaLnBrk="1" hangingPunct="1">
              <a:lnSpc>
                <a:spcPct val="90000"/>
              </a:lnSpc>
              <a:defRPr/>
            </a:pPr>
            <a:endParaRPr lang="en-US" sz="2000"/>
          </a:p>
          <a:p>
            <a:pPr eaLnBrk="1" hangingPunct="1">
              <a:lnSpc>
                <a:spcPct val="90000"/>
              </a:lnSpc>
              <a:defRPr/>
            </a:pPr>
            <a:r>
              <a:rPr lang="en-US" sz="2000"/>
              <a:t>Hàm PARENT(n,T) tốn chỉ một hằng thời gian </a:t>
            </a:r>
          </a:p>
          <a:p>
            <a:pPr eaLnBrk="1" hangingPunct="1">
              <a:lnSpc>
                <a:spcPct val="90000"/>
              </a:lnSpc>
              <a:defRPr/>
            </a:pPr>
            <a:r>
              <a:rPr lang="en-US" sz="2000"/>
              <a:t>Hàm đòi hỏi thông tin về các con không làm việc tốt </a:t>
            </a:r>
          </a:p>
          <a:p>
            <a:pPr lvl="1" eaLnBrk="1" hangingPunct="1">
              <a:lnSpc>
                <a:spcPct val="90000"/>
              </a:lnSpc>
              <a:defRPr/>
            </a:pPr>
            <a:r>
              <a:rPr lang="en-US" sz="1800"/>
              <a:t>qui ước việc đặt tên cho các nút (đánh số thứ tự) như sau:</a:t>
            </a:r>
          </a:p>
          <a:p>
            <a:pPr lvl="2" eaLnBrk="1" hangingPunct="1">
              <a:lnSpc>
                <a:spcPct val="90000"/>
              </a:lnSpc>
              <a:defRPr/>
            </a:pPr>
            <a:r>
              <a:rPr lang="en-US" sz="1600"/>
              <a:t>Đánh số theo thứ tự tăng dần bắt đầu tại nút gốc.</a:t>
            </a:r>
          </a:p>
          <a:p>
            <a:pPr lvl="2" eaLnBrk="1" hangingPunct="1">
              <a:lnSpc>
                <a:spcPct val="90000"/>
              </a:lnSpc>
              <a:defRPr/>
            </a:pPr>
            <a:r>
              <a:rPr lang="en-US" sz="1600"/>
              <a:t>Nút cha được đánh số trước các nút con.</a:t>
            </a:r>
          </a:p>
          <a:p>
            <a:pPr lvl="2" eaLnBrk="1" hangingPunct="1">
              <a:lnSpc>
                <a:spcPct val="90000"/>
              </a:lnSpc>
              <a:defRPr/>
            </a:pPr>
            <a:r>
              <a:rPr lang="en-US" sz="1600"/>
              <a:t>Các nút con cùng một nút cha được đánh số lần lượt từ trái sang phải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3">
            <a:extLst>
              <a:ext uri="{FF2B5EF4-FFF2-40B4-BE49-F238E27FC236}">
                <a16:creationId xmlns:a16="http://schemas.microsoft.com/office/drawing/2014/main" id="{0F8E5D93-CEA8-4993-AB48-52FBD763B992}"/>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10522E1E-0830-426C-BD3C-39C1F7463CE2}" type="slidenum">
              <a:rPr lang="en-US" altLang="en-US">
                <a:latin typeface="Times New Roman" panose="02020603050405020304" pitchFamily="18" charset="0"/>
              </a:rPr>
              <a:pPr eaLnBrk="1" hangingPunct="1"/>
              <a:t>21</a:t>
            </a:fld>
            <a:endParaRPr lang="en-US" altLang="en-US">
              <a:latin typeface="Times New Roman" panose="02020603050405020304" pitchFamily="18" charset="0"/>
            </a:endParaRPr>
          </a:p>
        </p:txBody>
      </p:sp>
      <p:grpSp>
        <p:nvGrpSpPr>
          <p:cNvPr id="23555" name="Group 7">
            <a:extLst>
              <a:ext uri="{FF2B5EF4-FFF2-40B4-BE49-F238E27FC236}">
                <a16:creationId xmlns:a16="http://schemas.microsoft.com/office/drawing/2014/main" id="{272A60FF-E22B-4926-BD16-B072F0F838C6}"/>
              </a:ext>
            </a:extLst>
          </p:cNvPr>
          <p:cNvGrpSpPr>
            <a:grpSpLocks/>
          </p:cNvGrpSpPr>
          <p:nvPr/>
        </p:nvGrpSpPr>
        <p:grpSpPr bwMode="auto">
          <a:xfrm>
            <a:off x="2057400" y="228600"/>
            <a:ext cx="4724400" cy="3429000"/>
            <a:chOff x="1440" y="1104"/>
            <a:chExt cx="2976" cy="2160"/>
          </a:xfrm>
        </p:grpSpPr>
        <p:sp>
          <p:nvSpPr>
            <p:cNvPr id="23617" name="Oval 8">
              <a:extLst>
                <a:ext uri="{FF2B5EF4-FFF2-40B4-BE49-F238E27FC236}">
                  <a16:creationId xmlns:a16="http://schemas.microsoft.com/office/drawing/2014/main" id="{A730D23F-B581-411A-A39B-D95100B528F5}"/>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23618" name="Oval 9">
              <a:extLst>
                <a:ext uri="{FF2B5EF4-FFF2-40B4-BE49-F238E27FC236}">
                  <a16:creationId xmlns:a16="http://schemas.microsoft.com/office/drawing/2014/main" id="{7B7B55D1-926D-4FAD-A0F0-DF9E92E29B71}"/>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23619" name="Oval 10">
              <a:extLst>
                <a:ext uri="{FF2B5EF4-FFF2-40B4-BE49-F238E27FC236}">
                  <a16:creationId xmlns:a16="http://schemas.microsoft.com/office/drawing/2014/main" id="{54E8A66E-36C6-496B-B6AC-333AC9BB3676}"/>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23620" name="Oval 11">
              <a:extLst>
                <a:ext uri="{FF2B5EF4-FFF2-40B4-BE49-F238E27FC236}">
                  <a16:creationId xmlns:a16="http://schemas.microsoft.com/office/drawing/2014/main" id="{2C4C64C6-0AC7-4AC7-8685-FBC95711C347}"/>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23621" name="Oval 12">
              <a:extLst>
                <a:ext uri="{FF2B5EF4-FFF2-40B4-BE49-F238E27FC236}">
                  <a16:creationId xmlns:a16="http://schemas.microsoft.com/office/drawing/2014/main" id="{A124AE1E-200B-4222-8A31-5363C060ADE9}"/>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23622" name="Oval 13">
              <a:extLst>
                <a:ext uri="{FF2B5EF4-FFF2-40B4-BE49-F238E27FC236}">
                  <a16:creationId xmlns:a16="http://schemas.microsoft.com/office/drawing/2014/main" id="{BB50F6D7-C3E1-46D5-9FCD-47E509760C22}"/>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23623" name="Oval 14">
              <a:extLst>
                <a:ext uri="{FF2B5EF4-FFF2-40B4-BE49-F238E27FC236}">
                  <a16:creationId xmlns:a16="http://schemas.microsoft.com/office/drawing/2014/main" id="{F0AD0E6F-87B1-4A98-BA37-94C3AB8DB602}"/>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9</a:t>
              </a:r>
            </a:p>
          </p:txBody>
        </p:sp>
        <p:sp>
          <p:nvSpPr>
            <p:cNvPr id="23624" name="Line 15">
              <a:extLst>
                <a:ext uri="{FF2B5EF4-FFF2-40B4-BE49-F238E27FC236}">
                  <a16:creationId xmlns:a16="http://schemas.microsoft.com/office/drawing/2014/main" id="{232515B9-731B-4386-BB19-07673F45DA85}"/>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16">
              <a:extLst>
                <a:ext uri="{FF2B5EF4-FFF2-40B4-BE49-F238E27FC236}">
                  <a16:creationId xmlns:a16="http://schemas.microsoft.com/office/drawing/2014/main" id="{A5853EEE-F919-417A-B493-C7B210D38604}"/>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6" name="Line 17">
              <a:extLst>
                <a:ext uri="{FF2B5EF4-FFF2-40B4-BE49-F238E27FC236}">
                  <a16:creationId xmlns:a16="http://schemas.microsoft.com/office/drawing/2014/main" id="{C895F304-4379-4DAB-96D5-ED1ED73DAB65}"/>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7" name="Oval 18">
              <a:extLst>
                <a:ext uri="{FF2B5EF4-FFF2-40B4-BE49-F238E27FC236}">
                  <a16:creationId xmlns:a16="http://schemas.microsoft.com/office/drawing/2014/main" id="{B4974AEB-6523-44AC-9FB9-BA379C800318}"/>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7</a:t>
              </a:r>
            </a:p>
          </p:txBody>
        </p:sp>
        <p:sp>
          <p:nvSpPr>
            <p:cNvPr id="23628" name="Oval 19">
              <a:extLst>
                <a:ext uri="{FF2B5EF4-FFF2-40B4-BE49-F238E27FC236}">
                  <a16:creationId xmlns:a16="http://schemas.microsoft.com/office/drawing/2014/main" id="{EE742C58-601A-48C8-82B5-CCAD981B5695}"/>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23629" name="Oval 20">
              <a:extLst>
                <a:ext uri="{FF2B5EF4-FFF2-40B4-BE49-F238E27FC236}">
                  <a16:creationId xmlns:a16="http://schemas.microsoft.com/office/drawing/2014/main" id="{6A96AB9C-13C9-4CD2-B5D9-3F9AE7CF4C32}"/>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8</a:t>
              </a:r>
            </a:p>
          </p:txBody>
        </p:sp>
        <p:sp>
          <p:nvSpPr>
            <p:cNvPr id="23630" name="Line 21">
              <a:extLst>
                <a:ext uri="{FF2B5EF4-FFF2-40B4-BE49-F238E27FC236}">
                  <a16:creationId xmlns:a16="http://schemas.microsoft.com/office/drawing/2014/main" id="{F8C46E6F-A3B6-4784-ACC7-FD9CE4234500}"/>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22">
              <a:extLst>
                <a:ext uri="{FF2B5EF4-FFF2-40B4-BE49-F238E27FC236}">
                  <a16:creationId xmlns:a16="http://schemas.microsoft.com/office/drawing/2014/main" id="{EA811CB6-5C1B-4BE7-9573-3916114E8BA5}"/>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23">
              <a:extLst>
                <a:ext uri="{FF2B5EF4-FFF2-40B4-BE49-F238E27FC236}">
                  <a16:creationId xmlns:a16="http://schemas.microsoft.com/office/drawing/2014/main" id="{1B538066-60CF-4985-9B32-DF8EE7134088}"/>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24">
              <a:extLst>
                <a:ext uri="{FF2B5EF4-FFF2-40B4-BE49-F238E27FC236}">
                  <a16:creationId xmlns:a16="http://schemas.microsoft.com/office/drawing/2014/main" id="{2A9C3435-1BAA-467D-A5DA-1C0FF1E26512}"/>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25">
              <a:extLst>
                <a:ext uri="{FF2B5EF4-FFF2-40B4-BE49-F238E27FC236}">
                  <a16:creationId xmlns:a16="http://schemas.microsoft.com/office/drawing/2014/main" id="{0966E1F5-A295-4BC0-B6CB-833D96D136B8}"/>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26">
              <a:extLst>
                <a:ext uri="{FF2B5EF4-FFF2-40B4-BE49-F238E27FC236}">
                  <a16:creationId xmlns:a16="http://schemas.microsoft.com/office/drawing/2014/main" id="{63DEDC10-1A7A-4B54-8C37-6830A28D541E}"/>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36982" name="Group 118">
            <a:extLst>
              <a:ext uri="{FF2B5EF4-FFF2-40B4-BE49-F238E27FC236}">
                <a16:creationId xmlns:a16="http://schemas.microsoft.com/office/drawing/2014/main" id="{FC977597-F1F7-4BEB-86E8-D990EE90D89C}"/>
              </a:ext>
            </a:extLst>
          </p:cNvPr>
          <p:cNvGraphicFramePr>
            <a:graphicFrameLocks noGrp="1"/>
          </p:cNvGraphicFramePr>
          <p:nvPr/>
        </p:nvGraphicFramePr>
        <p:xfrm>
          <a:off x="304800" y="4038600"/>
          <a:ext cx="8534400" cy="1827424"/>
        </p:xfrm>
        <a:graphic>
          <a:graphicData uri="http://schemas.openxmlformats.org/drawingml/2006/table">
            <a:tbl>
              <a:tblPr/>
              <a:tblGrid>
                <a:gridCol w="715963">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655637">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8813">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7225">
                  <a:extLst>
                    <a:ext uri="{9D8B030D-6E8A-4147-A177-3AD203B41FA5}">
                      <a16:colId xmlns:a16="http://schemas.microsoft.com/office/drawing/2014/main" val="20007"/>
                    </a:ext>
                  </a:extLst>
                </a:gridCol>
                <a:gridCol w="654050">
                  <a:extLst>
                    <a:ext uri="{9D8B030D-6E8A-4147-A177-3AD203B41FA5}">
                      <a16:colId xmlns:a16="http://schemas.microsoft.com/office/drawing/2014/main" val="20008"/>
                    </a:ext>
                  </a:extLst>
                </a:gridCol>
                <a:gridCol w="658812">
                  <a:extLst>
                    <a:ext uri="{9D8B030D-6E8A-4147-A177-3AD203B41FA5}">
                      <a16:colId xmlns:a16="http://schemas.microsoft.com/office/drawing/2014/main" val="20009"/>
                    </a:ext>
                  </a:extLst>
                </a:gridCol>
                <a:gridCol w="657225">
                  <a:extLst>
                    <a:ext uri="{9D8B030D-6E8A-4147-A177-3AD203B41FA5}">
                      <a16:colId xmlns:a16="http://schemas.microsoft.com/office/drawing/2014/main" val="20010"/>
                    </a:ext>
                  </a:extLst>
                </a:gridCol>
                <a:gridCol w="658813">
                  <a:extLst>
                    <a:ext uri="{9D8B030D-6E8A-4147-A177-3AD203B41FA5}">
                      <a16:colId xmlns:a16="http://schemas.microsoft.com/office/drawing/2014/main" val="20011"/>
                    </a:ext>
                  </a:extLst>
                </a:gridCol>
                <a:gridCol w="655637">
                  <a:extLst>
                    <a:ext uri="{9D8B030D-6E8A-4147-A177-3AD203B41FA5}">
                      <a16:colId xmlns:a16="http://schemas.microsoft.com/office/drawing/2014/main" val="20012"/>
                    </a:ext>
                  </a:extLst>
                </a:gridCol>
              </a:tblGrid>
              <a:tr h="70091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Chỉ số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6</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bg2"/>
                          </a:solidFill>
                          <a:effectLst/>
                          <a:latin typeface="Times New Roman" pitchFamily="18" charset="0"/>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bg2"/>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bg2"/>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70091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Parent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3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data</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14" name="Text Box 120">
            <a:extLst>
              <a:ext uri="{FF2B5EF4-FFF2-40B4-BE49-F238E27FC236}">
                <a16:creationId xmlns:a16="http://schemas.microsoft.com/office/drawing/2014/main" id="{8962C8A7-D225-42BA-9F7D-748763C4214E}"/>
              </a:ext>
            </a:extLst>
          </p:cNvPr>
          <p:cNvSpPr txBox="1">
            <a:spLocks noChangeArrowheads="1"/>
          </p:cNvSpPr>
          <p:nvPr/>
        </p:nvSpPr>
        <p:spPr bwMode="auto">
          <a:xfrm>
            <a:off x="6781800" y="62484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Maxnode</a:t>
            </a:r>
          </a:p>
        </p:txBody>
      </p:sp>
      <p:sp>
        <p:nvSpPr>
          <p:cNvPr id="23615" name="Line 121">
            <a:extLst>
              <a:ext uri="{FF2B5EF4-FFF2-40B4-BE49-F238E27FC236}">
                <a16:creationId xmlns:a16="http://schemas.microsoft.com/office/drawing/2014/main" id="{F261B66F-F103-4EC2-891D-BCF2A5705848}"/>
              </a:ext>
            </a:extLst>
          </p:cNvPr>
          <p:cNvSpPr>
            <a:spLocks noChangeShapeType="1"/>
          </p:cNvSpPr>
          <p:nvPr/>
        </p:nvSpPr>
        <p:spPr bwMode="auto">
          <a:xfrm flipV="1">
            <a:off x="7162800" y="5943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6" name="Text Box 122">
            <a:extLst>
              <a:ext uri="{FF2B5EF4-FFF2-40B4-BE49-F238E27FC236}">
                <a16:creationId xmlns:a16="http://schemas.microsoft.com/office/drawing/2014/main" id="{62C38749-6C3B-4DDC-BB3E-3FC44791C2E3}"/>
              </a:ext>
            </a:extLst>
          </p:cNvPr>
          <p:cNvSpPr txBox="1">
            <a:spLocks noChangeArrowheads="1"/>
          </p:cNvSpPr>
          <p:nvPr/>
        </p:nvSpPr>
        <p:spPr bwMode="auto">
          <a:xfrm>
            <a:off x="7848600" y="3276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Maxlength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a:extLst>
              <a:ext uri="{FF2B5EF4-FFF2-40B4-BE49-F238E27FC236}">
                <a16:creationId xmlns:a16="http://schemas.microsoft.com/office/drawing/2014/main" id="{165AA511-9E1A-4804-B79B-1B7C4D7871F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A7286AF-0D08-452A-9C9C-D572C1EA9CB4}"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99332" name="Rectangle 4">
            <a:extLst>
              <a:ext uri="{FF2B5EF4-FFF2-40B4-BE49-F238E27FC236}">
                <a16:creationId xmlns:a16="http://schemas.microsoft.com/office/drawing/2014/main" id="{95BB17D3-8DD5-43D3-B5D6-D8178E222B21}"/>
              </a:ext>
            </a:extLst>
          </p:cNvPr>
          <p:cNvSpPr>
            <a:spLocks noGrp="1" noRot="1" noChangeArrowheads="1"/>
          </p:cNvSpPr>
          <p:nvPr>
            <p:ph type="title"/>
          </p:nvPr>
        </p:nvSpPr>
        <p:spPr/>
        <p:txBody>
          <a:bodyPr/>
          <a:lstStyle/>
          <a:p>
            <a:pPr eaLnBrk="1" hangingPunct="1">
              <a:defRPr/>
            </a:pPr>
            <a:r>
              <a:rPr lang="en-US"/>
              <a:t>Ví dụ khác</a:t>
            </a:r>
          </a:p>
        </p:txBody>
      </p:sp>
      <p:grpSp>
        <p:nvGrpSpPr>
          <p:cNvPr id="24580" name="Group 5">
            <a:extLst>
              <a:ext uri="{FF2B5EF4-FFF2-40B4-BE49-F238E27FC236}">
                <a16:creationId xmlns:a16="http://schemas.microsoft.com/office/drawing/2014/main" id="{1ECC0201-62C5-450E-B608-9B220924DC28}"/>
              </a:ext>
            </a:extLst>
          </p:cNvPr>
          <p:cNvGrpSpPr>
            <a:grpSpLocks/>
          </p:cNvGrpSpPr>
          <p:nvPr/>
        </p:nvGrpSpPr>
        <p:grpSpPr bwMode="auto">
          <a:xfrm>
            <a:off x="2514600" y="1752600"/>
            <a:ext cx="4419600" cy="3490913"/>
            <a:chOff x="2640" y="1344"/>
            <a:chExt cx="2784" cy="2199"/>
          </a:xfrm>
        </p:grpSpPr>
        <p:sp>
          <p:nvSpPr>
            <p:cNvPr id="24581" name="Oval 6">
              <a:extLst>
                <a:ext uri="{FF2B5EF4-FFF2-40B4-BE49-F238E27FC236}">
                  <a16:creationId xmlns:a16="http://schemas.microsoft.com/office/drawing/2014/main" id="{EF575092-3D61-4DBE-8DAE-1D2805FF52A8}"/>
                </a:ext>
              </a:extLst>
            </p:cNvPr>
            <p:cNvSpPr>
              <a:spLocks noChangeArrowheads="1"/>
            </p:cNvSpPr>
            <p:nvPr/>
          </p:nvSpPr>
          <p:spPr bwMode="auto">
            <a:xfrm>
              <a:off x="3984" y="139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24582" name="Oval 7">
              <a:extLst>
                <a:ext uri="{FF2B5EF4-FFF2-40B4-BE49-F238E27FC236}">
                  <a16:creationId xmlns:a16="http://schemas.microsoft.com/office/drawing/2014/main" id="{D07C3B60-9DFE-4505-8AA3-86A5EAD16EDD}"/>
                </a:ext>
              </a:extLst>
            </p:cNvPr>
            <p:cNvSpPr>
              <a:spLocks noChangeArrowheads="1"/>
            </p:cNvSpPr>
            <p:nvPr/>
          </p:nvSpPr>
          <p:spPr bwMode="auto">
            <a:xfrm>
              <a:off x="3264" y="19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24583" name="Oval 8">
              <a:extLst>
                <a:ext uri="{FF2B5EF4-FFF2-40B4-BE49-F238E27FC236}">
                  <a16:creationId xmlns:a16="http://schemas.microsoft.com/office/drawing/2014/main" id="{2977AD1B-38EC-446B-B2F2-AF86308F6F59}"/>
                </a:ext>
              </a:extLst>
            </p:cNvPr>
            <p:cNvSpPr>
              <a:spLocks noChangeArrowheads="1"/>
            </p:cNvSpPr>
            <p:nvPr/>
          </p:nvSpPr>
          <p:spPr bwMode="auto">
            <a:xfrm>
              <a:off x="3504" y="249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24584" name="Oval 9">
              <a:extLst>
                <a:ext uri="{FF2B5EF4-FFF2-40B4-BE49-F238E27FC236}">
                  <a16:creationId xmlns:a16="http://schemas.microsoft.com/office/drawing/2014/main" id="{E4DE51AE-C22C-4CAA-91A8-BBBA2DCB5532}"/>
                </a:ext>
              </a:extLst>
            </p:cNvPr>
            <p:cNvSpPr>
              <a:spLocks noChangeArrowheads="1"/>
            </p:cNvSpPr>
            <p:nvPr/>
          </p:nvSpPr>
          <p:spPr bwMode="auto">
            <a:xfrm>
              <a:off x="2832" y="249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24585" name="Oval 10">
              <a:extLst>
                <a:ext uri="{FF2B5EF4-FFF2-40B4-BE49-F238E27FC236}">
                  <a16:creationId xmlns:a16="http://schemas.microsoft.com/office/drawing/2014/main" id="{C0141F72-00E3-42CB-B59E-CA1A8C5ECA7D}"/>
                </a:ext>
              </a:extLst>
            </p:cNvPr>
            <p:cNvSpPr>
              <a:spLocks noChangeArrowheads="1"/>
            </p:cNvSpPr>
            <p:nvPr/>
          </p:nvSpPr>
          <p:spPr bwMode="auto">
            <a:xfrm>
              <a:off x="4608" y="187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24586" name="Oval 11">
              <a:extLst>
                <a:ext uri="{FF2B5EF4-FFF2-40B4-BE49-F238E27FC236}">
                  <a16:creationId xmlns:a16="http://schemas.microsoft.com/office/drawing/2014/main" id="{75A31219-725D-4CCD-B634-D7E9FAB6BFFD}"/>
                </a:ext>
              </a:extLst>
            </p:cNvPr>
            <p:cNvSpPr>
              <a:spLocks noChangeArrowheads="1"/>
            </p:cNvSpPr>
            <p:nvPr/>
          </p:nvSpPr>
          <p:spPr bwMode="auto">
            <a:xfrm>
              <a:off x="355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G</a:t>
              </a:r>
            </a:p>
          </p:txBody>
        </p:sp>
        <p:sp>
          <p:nvSpPr>
            <p:cNvPr id="24587" name="Oval 12">
              <a:extLst>
                <a:ext uri="{FF2B5EF4-FFF2-40B4-BE49-F238E27FC236}">
                  <a16:creationId xmlns:a16="http://schemas.microsoft.com/office/drawing/2014/main" id="{AD1E000E-DF11-4DE7-8AE1-37B802B69015}"/>
                </a:ext>
              </a:extLst>
            </p:cNvPr>
            <p:cNvSpPr>
              <a:spLocks noChangeArrowheads="1"/>
            </p:cNvSpPr>
            <p:nvPr/>
          </p:nvSpPr>
          <p:spPr bwMode="auto">
            <a:xfrm>
              <a:off x="3168"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F</a:t>
              </a:r>
            </a:p>
          </p:txBody>
        </p:sp>
        <p:sp>
          <p:nvSpPr>
            <p:cNvPr id="24588" name="Oval 13">
              <a:extLst>
                <a:ext uri="{FF2B5EF4-FFF2-40B4-BE49-F238E27FC236}">
                  <a16:creationId xmlns:a16="http://schemas.microsoft.com/office/drawing/2014/main" id="{DB20BE8B-AAF4-437A-BF6A-FCF209CFD234}"/>
                </a:ext>
              </a:extLst>
            </p:cNvPr>
            <p:cNvSpPr>
              <a:spLocks noChangeArrowheads="1"/>
            </p:cNvSpPr>
            <p:nvPr/>
          </p:nvSpPr>
          <p:spPr bwMode="auto">
            <a:xfrm>
              <a:off x="3888"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H</a:t>
              </a:r>
            </a:p>
          </p:txBody>
        </p:sp>
        <p:sp>
          <p:nvSpPr>
            <p:cNvPr id="24589" name="Line 14">
              <a:extLst>
                <a:ext uri="{FF2B5EF4-FFF2-40B4-BE49-F238E27FC236}">
                  <a16:creationId xmlns:a16="http://schemas.microsoft.com/office/drawing/2014/main" id="{6679478C-6796-4FC6-A9FA-A21619EB6F25}"/>
                </a:ext>
              </a:extLst>
            </p:cNvPr>
            <p:cNvSpPr>
              <a:spLocks noChangeShapeType="1"/>
            </p:cNvSpPr>
            <p:nvPr/>
          </p:nvSpPr>
          <p:spPr bwMode="auto">
            <a:xfrm flipH="1">
              <a:off x="3024" y="2112"/>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15">
              <a:extLst>
                <a:ext uri="{FF2B5EF4-FFF2-40B4-BE49-F238E27FC236}">
                  <a16:creationId xmlns:a16="http://schemas.microsoft.com/office/drawing/2014/main" id="{D115493A-4F94-45A6-859B-DD89BD102A5E}"/>
                </a:ext>
              </a:extLst>
            </p:cNvPr>
            <p:cNvSpPr>
              <a:spLocks noChangeShapeType="1"/>
            </p:cNvSpPr>
            <p:nvPr/>
          </p:nvSpPr>
          <p:spPr bwMode="auto">
            <a:xfrm>
              <a:off x="3456" y="216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16">
              <a:extLst>
                <a:ext uri="{FF2B5EF4-FFF2-40B4-BE49-F238E27FC236}">
                  <a16:creationId xmlns:a16="http://schemas.microsoft.com/office/drawing/2014/main" id="{82F87232-98E6-4BA0-89FA-9CFCAC153BD5}"/>
                </a:ext>
              </a:extLst>
            </p:cNvPr>
            <p:cNvSpPr>
              <a:spLocks noChangeShapeType="1"/>
            </p:cNvSpPr>
            <p:nvPr/>
          </p:nvSpPr>
          <p:spPr bwMode="auto">
            <a:xfrm flipH="1">
              <a:off x="3312" y="273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7">
              <a:extLst>
                <a:ext uri="{FF2B5EF4-FFF2-40B4-BE49-F238E27FC236}">
                  <a16:creationId xmlns:a16="http://schemas.microsoft.com/office/drawing/2014/main" id="{DE155CEA-45C7-47D7-87A7-67F71169B667}"/>
                </a:ext>
              </a:extLst>
            </p:cNvPr>
            <p:cNvSpPr>
              <a:spLocks noChangeShapeType="1"/>
            </p:cNvSpPr>
            <p:nvPr/>
          </p:nvSpPr>
          <p:spPr bwMode="auto">
            <a:xfrm>
              <a:off x="3696" y="27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8">
              <a:extLst>
                <a:ext uri="{FF2B5EF4-FFF2-40B4-BE49-F238E27FC236}">
                  <a16:creationId xmlns:a16="http://schemas.microsoft.com/office/drawing/2014/main" id="{DF839A0B-3C28-4472-A9D3-3D5D3B8F1F1F}"/>
                </a:ext>
              </a:extLst>
            </p:cNvPr>
            <p:cNvSpPr>
              <a:spLocks noChangeShapeType="1"/>
            </p:cNvSpPr>
            <p:nvPr/>
          </p:nvSpPr>
          <p:spPr bwMode="auto">
            <a:xfrm>
              <a:off x="3744" y="268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Oval 19">
              <a:extLst>
                <a:ext uri="{FF2B5EF4-FFF2-40B4-BE49-F238E27FC236}">
                  <a16:creationId xmlns:a16="http://schemas.microsoft.com/office/drawing/2014/main" id="{E09BFC1C-379A-4046-959A-30DB0DF22D39}"/>
                </a:ext>
              </a:extLst>
            </p:cNvPr>
            <p:cNvSpPr>
              <a:spLocks noChangeArrowheads="1"/>
            </p:cNvSpPr>
            <p:nvPr/>
          </p:nvSpPr>
          <p:spPr bwMode="auto">
            <a:xfrm>
              <a:off x="4944" y="244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J</a:t>
              </a:r>
            </a:p>
          </p:txBody>
        </p:sp>
        <p:sp>
          <p:nvSpPr>
            <p:cNvPr id="24595" name="Oval 20">
              <a:extLst>
                <a:ext uri="{FF2B5EF4-FFF2-40B4-BE49-F238E27FC236}">
                  <a16:creationId xmlns:a16="http://schemas.microsoft.com/office/drawing/2014/main" id="{EC710476-A81A-4D70-A31C-CFC7D7FADD9A}"/>
                </a:ext>
              </a:extLst>
            </p:cNvPr>
            <p:cNvSpPr>
              <a:spLocks noChangeArrowheads="1"/>
            </p:cNvSpPr>
            <p:nvPr/>
          </p:nvSpPr>
          <p:spPr bwMode="auto">
            <a:xfrm>
              <a:off x="4272" y="244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I</a:t>
              </a:r>
            </a:p>
          </p:txBody>
        </p:sp>
        <p:sp>
          <p:nvSpPr>
            <p:cNvPr id="24596" name="Line 21">
              <a:extLst>
                <a:ext uri="{FF2B5EF4-FFF2-40B4-BE49-F238E27FC236}">
                  <a16:creationId xmlns:a16="http://schemas.microsoft.com/office/drawing/2014/main" id="{3A7AA2F5-545C-40D8-B72B-6B9DE6847C4D}"/>
                </a:ext>
              </a:extLst>
            </p:cNvPr>
            <p:cNvSpPr>
              <a:spLocks noChangeShapeType="1"/>
            </p:cNvSpPr>
            <p:nvPr/>
          </p:nvSpPr>
          <p:spPr bwMode="auto">
            <a:xfrm flipH="1">
              <a:off x="4464" y="2064"/>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22">
              <a:extLst>
                <a:ext uri="{FF2B5EF4-FFF2-40B4-BE49-F238E27FC236}">
                  <a16:creationId xmlns:a16="http://schemas.microsoft.com/office/drawing/2014/main" id="{B8FD1957-FEB3-450B-9FF6-ECB8D1079935}"/>
                </a:ext>
              </a:extLst>
            </p:cNvPr>
            <p:cNvSpPr>
              <a:spLocks noChangeShapeType="1"/>
            </p:cNvSpPr>
            <p:nvPr/>
          </p:nvSpPr>
          <p:spPr bwMode="auto">
            <a:xfrm>
              <a:off x="4800" y="211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3">
              <a:extLst>
                <a:ext uri="{FF2B5EF4-FFF2-40B4-BE49-F238E27FC236}">
                  <a16:creationId xmlns:a16="http://schemas.microsoft.com/office/drawing/2014/main" id="{145E31BA-2793-4EA0-9161-1864A9CCBD06}"/>
                </a:ext>
              </a:extLst>
            </p:cNvPr>
            <p:cNvSpPr>
              <a:spLocks noChangeShapeType="1"/>
            </p:cNvSpPr>
            <p:nvPr/>
          </p:nvSpPr>
          <p:spPr bwMode="auto">
            <a:xfrm flipH="1">
              <a:off x="3504" y="1584"/>
              <a:ext cx="52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4">
              <a:extLst>
                <a:ext uri="{FF2B5EF4-FFF2-40B4-BE49-F238E27FC236}">
                  <a16:creationId xmlns:a16="http://schemas.microsoft.com/office/drawing/2014/main" id="{0E8B3977-3A17-4633-BB2F-783EE66DF04C}"/>
                </a:ext>
              </a:extLst>
            </p:cNvPr>
            <p:cNvSpPr>
              <a:spLocks noChangeShapeType="1"/>
            </p:cNvSpPr>
            <p:nvPr/>
          </p:nvSpPr>
          <p:spPr bwMode="auto">
            <a:xfrm>
              <a:off x="4224" y="1584"/>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25">
              <a:extLst>
                <a:ext uri="{FF2B5EF4-FFF2-40B4-BE49-F238E27FC236}">
                  <a16:creationId xmlns:a16="http://schemas.microsoft.com/office/drawing/2014/main" id="{BD803CE1-FAA4-42E8-AE65-B658DE1E8979}"/>
                </a:ext>
              </a:extLst>
            </p:cNvPr>
            <p:cNvSpPr txBox="1">
              <a:spLocks noChangeArrowheads="1"/>
            </p:cNvSpPr>
            <p:nvPr/>
          </p:nvSpPr>
          <p:spPr bwMode="auto">
            <a:xfrm>
              <a:off x="4272"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0</a:t>
              </a:r>
            </a:p>
          </p:txBody>
        </p:sp>
        <p:sp>
          <p:nvSpPr>
            <p:cNvPr id="24601" name="Text Box 26">
              <a:extLst>
                <a:ext uri="{FF2B5EF4-FFF2-40B4-BE49-F238E27FC236}">
                  <a16:creationId xmlns:a16="http://schemas.microsoft.com/office/drawing/2014/main" id="{E612F0CB-5208-4527-8200-FFBDC4760E55}"/>
                </a:ext>
              </a:extLst>
            </p:cNvPr>
            <p:cNvSpPr txBox="1">
              <a:spLocks noChangeArrowheads="1"/>
            </p:cNvSpPr>
            <p:nvPr/>
          </p:nvSpPr>
          <p:spPr bwMode="auto">
            <a:xfrm>
              <a:off x="3072" y="187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1</a:t>
              </a:r>
            </a:p>
          </p:txBody>
        </p:sp>
        <p:sp>
          <p:nvSpPr>
            <p:cNvPr id="24602" name="Text Box 27">
              <a:extLst>
                <a:ext uri="{FF2B5EF4-FFF2-40B4-BE49-F238E27FC236}">
                  <a16:creationId xmlns:a16="http://schemas.microsoft.com/office/drawing/2014/main" id="{234FC77B-9291-4BE8-98B7-67D68A54741C}"/>
                </a:ext>
              </a:extLst>
            </p:cNvPr>
            <p:cNvSpPr txBox="1">
              <a:spLocks noChangeArrowheads="1"/>
            </p:cNvSpPr>
            <p:nvPr/>
          </p:nvSpPr>
          <p:spPr bwMode="auto">
            <a:xfrm>
              <a:off x="4848"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2</a:t>
              </a:r>
            </a:p>
          </p:txBody>
        </p:sp>
        <p:sp>
          <p:nvSpPr>
            <p:cNvPr id="24603" name="Text Box 28">
              <a:extLst>
                <a:ext uri="{FF2B5EF4-FFF2-40B4-BE49-F238E27FC236}">
                  <a16:creationId xmlns:a16="http://schemas.microsoft.com/office/drawing/2014/main" id="{F5F2E07A-4A17-4485-A9F4-FA8CECE26F46}"/>
                </a:ext>
              </a:extLst>
            </p:cNvPr>
            <p:cNvSpPr txBox="1">
              <a:spLocks noChangeArrowheads="1"/>
            </p:cNvSpPr>
            <p:nvPr/>
          </p:nvSpPr>
          <p:spPr bwMode="auto">
            <a:xfrm>
              <a:off x="2640"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3</a:t>
              </a:r>
            </a:p>
          </p:txBody>
        </p:sp>
        <p:sp>
          <p:nvSpPr>
            <p:cNvPr id="24604" name="Text Box 29">
              <a:extLst>
                <a:ext uri="{FF2B5EF4-FFF2-40B4-BE49-F238E27FC236}">
                  <a16:creationId xmlns:a16="http://schemas.microsoft.com/office/drawing/2014/main" id="{8E77D818-3DE7-42F8-BCC0-D66B76E724A9}"/>
                </a:ext>
              </a:extLst>
            </p:cNvPr>
            <p:cNvSpPr txBox="1">
              <a:spLocks noChangeArrowheads="1"/>
            </p:cNvSpPr>
            <p:nvPr/>
          </p:nvSpPr>
          <p:spPr bwMode="auto">
            <a:xfrm>
              <a:off x="3312"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4</a:t>
              </a:r>
            </a:p>
          </p:txBody>
        </p:sp>
        <p:sp>
          <p:nvSpPr>
            <p:cNvPr id="24605" name="Text Box 30">
              <a:extLst>
                <a:ext uri="{FF2B5EF4-FFF2-40B4-BE49-F238E27FC236}">
                  <a16:creationId xmlns:a16="http://schemas.microsoft.com/office/drawing/2014/main" id="{95DBB20D-F2B6-46AA-91CD-C0BED6A76D6C}"/>
                </a:ext>
              </a:extLst>
            </p:cNvPr>
            <p:cNvSpPr txBox="1">
              <a:spLocks noChangeArrowheads="1"/>
            </p:cNvSpPr>
            <p:nvPr/>
          </p:nvSpPr>
          <p:spPr bwMode="auto">
            <a:xfrm>
              <a:off x="4080" y="23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8</a:t>
              </a:r>
            </a:p>
          </p:txBody>
        </p:sp>
        <p:sp>
          <p:nvSpPr>
            <p:cNvPr id="24606" name="Text Box 31">
              <a:extLst>
                <a:ext uri="{FF2B5EF4-FFF2-40B4-BE49-F238E27FC236}">
                  <a16:creationId xmlns:a16="http://schemas.microsoft.com/office/drawing/2014/main" id="{174C22FE-BDA4-4AA4-9A0B-781A976112D7}"/>
                </a:ext>
              </a:extLst>
            </p:cNvPr>
            <p:cNvSpPr txBox="1">
              <a:spLocks noChangeArrowheads="1"/>
            </p:cNvSpPr>
            <p:nvPr/>
          </p:nvSpPr>
          <p:spPr bwMode="auto">
            <a:xfrm>
              <a:off x="5184" y="23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9</a:t>
              </a:r>
            </a:p>
          </p:txBody>
        </p:sp>
        <p:sp>
          <p:nvSpPr>
            <p:cNvPr id="24607" name="Text Box 32">
              <a:extLst>
                <a:ext uri="{FF2B5EF4-FFF2-40B4-BE49-F238E27FC236}">
                  <a16:creationId xmlns:a16="http://schemas.microsoft.com/office/drawing/2014/main" id="{5826FACC-1FE6-4C35-8F6E-39B2DB559040}"/>
                </a:ext>
              </a:extLst>
            </p:cNvPr>
            <p:cNvSpPr txBox="1">
              <a:spLocks noChangeArrowheads="1"/>
            </p:cNvSpPr>
            <p:nvPr/>
          </p:nvSpPr>
          <p:spPr bwMode="auto">
            <a:xfrm>
              <a:off x="3072" y="33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5</a:t>
              </a:r>
            </a:p>
          </p:txBody>
        </p:sp>
        <p:sp>
          <p:nvSpPr>
            <p:cNvPr id="24608" name="Text Box 33">
              <a:extLst>
                <a:ext uri="{FF2B5EF4-FFF2-40B4-BE49-F238E27FC236}">
                  <a16:creationId xmlns:a16="http://schemas.microsoft.com/office/drawing/2014/main" id="{ABEEA967-97AD-4449-B1D8-BA6ECBFA7FED}"/>
                </a:ext>
              </a:extLst>
            </p:cNvPr>
            <p:cNvSpPr txBox="1">
              <a:spLocks noChangeArrowheads="1"/>
            </p:cNvSpPr>
            <p:nvPr/>
          </p:nvSpPr>
          <p:spPr bwMode="auto">
            <a:xfrm>
              <a:off x="3600" y="33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6</a:t>
              </a:r>
            </a:p>
          </p:txBody>
        </p:sp>
        <p:sp>
          <p:nvSpPr>
            <p:cNvPr id="24609" name="Text Box 34">
              <a:extLst>
                <a:ext uri="{FF2B5EF4-FFF2-40B4-BE49-F238E27FC236}">
                  <a16:creationId xmlns:a16="http://schemas.microsoft.com/office/drawing/2014/main" id="{834E8C5A-DEF3-4DCA-951E-C89B8B7C79A6}"/>
                </a:ext>
              </a:extLst>
            </p:cNvPr>
            <p:cNvSpPr txBox="1">
              <a:spLocks noChangeArrowheads="1"/>
            </p:cNvSpPr>
            <p:nvPr/>
          </p:nvSpPr>
          <p:spPr bwMode="auto">
            <a:xfrm>
              <a:off x="4032" y="33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Arial" panose="020B0604020202020204" pitchFamily="34" charset="0"/>
                </a:rPr>
                <a:t>7</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EF6167-028E-41B4-93FD-28E49E46C46A}"/>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260FBAF-D1D6-4DA2-8C0F-9DBF9D95DEAD}"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4BBFA154-7E38-49BC-A144-A86665FC0EDC}"/>
              </a:ext>
            </a:extLst>
          </p:cNvPr>
          <p:cNvSpPr>
            <a:spLocks noGrp="1" noRot="1" noChangeArrowheads="1"/>
          </p:cNvSpPr>
          <p:nvPr>
            <p:ph type="title"/>
          </p:nvPr>
        </p:nvSpPr>
        <p:spPr/>
        <p:txBody>
          <a:bodyPr/>
          <a:lstStyle/>
          <a:p>
            <a:pPr eaLnBrk="1" hangingPunct="1">
              <a:defRPr/>
            </a:pPr>
            <a:r>
              <a:rPr lang="en-US" b="0"/>
              <a:t>Khai báo cấu trúc dữ liệu</a:t>
            </a:r>
            <a:endParaRPr lang="en-US" i="1"/>
          </a:p>
        </p:txBody>
      </p:sp>
      <p:sp>
        <p:nvSpPr>
          <p:cNvPr id="25604" name="Rectangle 3">
            <a:extLst>
              <a:ext uri="{FF2B5EF4-FFF2-40B4-BE49-F238E27FC236}">
                <a16:creationId xmlns:a16="http://schemas.microsoft.com/office/drawing/2014/main" id="{093B426D-9024-46D7-8DD1-70EB11AE1EA6}"/>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a:effectLst/>
              </a:rPr>
              <a:t>#define MAXLENGTH ... /* chỉ số tối đa của mảng */</a:t>
            </a:r>
          </a:p>
          <a:p>
            <a:pPr eaLnBrk="1" hangingPunct="1">
              <a:lnSpc>
                <a:spcPct val="80000"/>
              </a:lnSpc>
              <a:buFont typeface="Wingdings" panose="05000000000000000000" pitchFamily="2" charset="2"/>
              <a:buNone/>
            </a:pPr>
            <a:r>
              <a:rPr lang="en-US" altLang="en-US" sz="2000">
                <a:effectLst/>
              </a:rPr>
              <a:t>#define NULL -1</a:t>
            </a:r>
          </a:p>
          <a:p>
            <a:pPr eaLnBrk="1" hangingPunct="1">
              <a:lnSpc>
                <a:spcPct val="80000"/>
              </a:lnSpc>
              <a:buFont typeface="Wingdings" panose="05000000000000000000" pitchFamily="2" charset="2"/>
              <a:buNone/>
            </a:pPr>
            <a:r>
              <a:rPr lang="en-US" altLang="en-US" sz="2000">
                <a:effectLst/>
              </a:rPr>
              <a:t>typedef ... DataType;</a:t>
            </a:r>
          </a:p>
          <a:p>
            <a:pPr eaLnBrk="1" hangingPunct="1">
              <a:lnSpc>
                <a:spcPct val="80000"/>
              </a:lnSpc>
              <a:buFont typeface="Wingdings" panose="05000000000000000000" pitchFamily="2" charset="2"/>
              <a:buNone/>
            </a:pPr>
            <a:r>
              <a:rPr lang="en-US" altLang="en-US" sz="2000">
                <a:effectLst/>
              </a:rPr>
              <a:t>typedef int Node;</a:t>
            </a:r>
          </a:p>
          <a:p>
            <a:pPr eaLnBrk="1" hangingPunct="1">
              <a:lnSpc>
                <a:spcPct val="80000"/>
              </a:lnSpc>
              <a:buFont typeface="Wingdings" panose="05000000000000000000" pitchFamily="2" charset="2"/>
              <a:buNone/>
            </a:pPr>
            <a:r>
              <a:rPr lang="en-US" altLang="en-US" sz="2000">
                <a:effectLst/>
              </a:rPr>
              <a:t>typedef struct {</a:t>
            </a:r>
          </a:p>
          <a:p>
            <a:pPr eaLnBrk="1" hangingPunct="1">
              <a:lnSpc>
                <a:spcPct val="80000"/>
              </a:lnSpc>
              <a:buFont typeface="Wingdings" panose="05000000000000000000" pitchFamily="2" charset="2"/>
              <a:buNone/>
            </a:pPr>
            <a:r>
              <a:rPr lang="en-US" altLang="en-US" sz="2000">
                <a:effectLst/>
              </a:rPr>
              <a:t>/* Lưu trữ nhãn (dữ liệu) của nút trong cây */</a:t>
            </a:r>
          </a:p>
          <a:p>
            <a:pPr eaLnBrk="1" hangingPunct="1">
              <a:lnSpc>
                <a:spcPct val="80000"/>
              </a:lnSpc>
              <a:buFont typeface="Wingdings" panose="05000000000000000000" pitchFamily="2" charset="2"/>
              <a:buNone/>
            </a:pPr>
            <a:r>
              <a:rPr lang="en-US" altLang="en-US" sz="2000">
                <a:effectLst/>
              </a:rPr>
              <a:t>DataType Data[MAXLENGTH]; </a:t>
            </a:r>
          </a:p>
          <a:p>
            <a:pPr eaLnBrk="1" hangingPunct="1">
              <a:lnSpc>
                <a:spcPct val="80000"/>
              </a:lnSpc>
              <a:buFont typeface="Wingdings" panose="05000000000000000000" pitchFamily="2" charset="2"/>
              <a:buNone/>
            </a:pPr>
            <a:r>
              <a:rPr lang="en-US" altLang="en-US" sz="2000">
                <a:effectLst/>
              </a:rPr>
              <a:t>/* Lưu trữ cha của các nút trong cây theo nguyên tắc: </a:t>
            </a:r>
          </a:p>
          <a:p>
            <a:pPr eaLnBrk="1" hangingPunct="1">
              <a:lnSpc>
                <a:spcPct val="80000"/>
              </a:lnSpc>
              <a:buFont typeface="Wingdings" panose="05000000000000000000" pitchFamily="2" charset="2"/>
              <a:buNone/>
            </a:pPr>
            <a:r>
              <a:rPr lang="en-US" altLang="en-US" sz="2000">
                <a:effectLst/>
              </a:rPr>
              <a:t>	Cha của nút i sẽ lưu ở vị trí i trong mảng */</a:t>
            </a:r>
          </a:p>
          <a:p>
            <a:pPr eaLnBrk="1" hangingPunct="1">
              <a:lnSpc>
                <a:spcPct val="80000"/>
              </a:lnSpc>
              <a:buFont typeface="Wingdings" panose="05000000000000000000" pitchFamily="2" charset="2"/>
              <a:buNone/>
            </a:pPr>
            <a:r>
              <a:rPr lang="en-US" altLang="en-US" sz="2000">
                <a:effectLst/>
              </a:rPr>
              <a:t>Node Parent[MAXLENGTH]; </a:t>
            </a:r>
          </a:p>
          <a:p>
            <a:pPr eaLnBrk="1" hangingPunct="1">
              <a:lnSpc>
                <a:spcPct val="80000"/>
              </a:lnSpc>
              <a:buFont typeface="Wingdings" panose="05000000000000000000" pitchFamily="2" charset="2"/>
              <a:buNone/>
            </a:pPr>
            <a:r>
              <a:rPr lang="en-US" altLang="en-US" sz="2000">
                <a:effectLst/>
              </a:rPr>
              <a:t>/* Số nút thực sự trong cây */</a:t>
            </a:r>
          </a:p>
          <a:p>
            <a:pPr eaLnBrk="1" hangingPunct="1">
              <a:lnSpc>
                <a:spcPct val="80000"/>
              </a:lnSpc>
              <a:buFont typeface="Wingdings" panose="05000000000000000000" pitchFamily="2" charset="2"/>
              <a:buNone/>
            </a:pPr>
            <a:r>
              <a:rPr lang="en-US" altLang="en-US" sz="2000">
                <a:effectLst/>
              </a:rPr>
              <a:t>int MaxNode; </a:t>
            </a:r>
          </a:p>
          <a:p>
            <a:pPr eaLnBrk="1" hangingPunct="1">
              <a:lnSpc>
                <a:spcPct val="80000"/>
              </a:lnSpc>
              <a:buFont typeface="Wingdings" panose="05000000000000000000" pitchFamily="2" charset="2"/>
              <a:buNone/>
            </a:pPr>
            <a:r>
              <a:rPr lang="en-US" altLang="en-US" sz="2000">
                <a:effectLst/>
              </a:rPr>
              <a:t>} Tree; </a:t>
            </a:r>
          </a:p>
          <a:p>
            <a:pPr eaLnBrk="1" hangingPunct="1">
              <a:lnSpc>
                <a:spcPct val="80000"/>
              </a:lnSpc>
              <a:buFont typeface="Wingdings" panose="05000000000000000000" pitchFamily="2" charset="2"/>
              <a:buNone/>
            </a:pPr>
            <a:r>
              <a:rPr lang="en-US" altLang="en-US" sz="2000">
                <a:effectLst/>
              </a:rPr>
              <a:t> Tree 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428FC4B9-9CD1-45DB-AE23-5BAD75F6A54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719BE858-44AC-4C45-8B46-5C13654AE025}" type="slidenum">
              <a:rPr lang="en-US" altLang="en-US">
                <a:latin typeface="Times New Roman" panose="02020603050405020304" pitchFamily="18" charset="0"/>
              </a:rPr>
              <a:pPr eaLnBrk="1" hangingPunct="1"/>
              <a:t>24</a:t>
            </a:fld>
            <a:endParaRPr lang="en-US" altLang="en-US">
              <a:latin typeface="Times New Roman" panose="02020603050405020304" pitchFamily="18" charset="0"/>
            </a:endParaRPr>
          </a:p>
        </p:txBody>
      </p:sp>
      <p:sp>
        <p:nvSpPr>
          <p:cNvPr id="26627" name="Rectangle 5">
            <a:extLst>
              <a:ext uri="{FF2B5EF4-FFF2-40B4-BE49-F238E27FC236}">
                <a16:creationId xmlns:a16="http://schemas.microsoft.com/office/drawing/2014/main" id="{79AA1B35-3C5F-4D4C-ACFA-E34AEAE9A034}"/>
              </a:ext>
            </a:extLst>
          </p:cNvPr>
          <p:cNvSpPr>
            <a:spLocks noGrp="1" noChangeArrowheads="1"/>
          </p:cNvSpPr>
          <p:nvPr>
            <p:ph type="body" idx="1"/>
          </p:nvPr>
        </p:nvSpPr>
        <p:spPr>
          <a:xfrm>
            <a:off x="457200" y="457200"/>
            <a:ext cx="8229600" cy="5867400"/>
          </a:xfrm>
        </p:spPr>
        <p:txBody>
          <a:bodyPr/>
          <a:lstStyle/>
          <a:p>
            <a:pPr eaLnBrk="1" hangingPunct="1">
              <a:lnSpc>
                <a:spcPct val="80000"/>
              </a:lnSpc>
              <a:buFont typeface="Wingdings" panose="05000000000000000000" pitchFamily="2" charset="2"/>
              <a:buNone/>
            </a:pPr>
            <a:r>
              <a:rPr lang="en-US" altLang="en-US" sz="2400" b="1">
                <a:effectLst/>
              </a:rPr>
              <a:t>Khởi tạo cây rỗng</a:t>
            </a:r>
            <a:endParaRPr lang="en-US" altLang="en-US" sz="2400">
              <a:effectLst/>
            </a:endParaRPr>
          </a:p>
          <a:p>
            <a:pPr eaLnBrk="1" hangingPunct="1">
              <a:lnSpc>
                <a:spcPct val="80000"/>
              </a:lnSpc>
              <a:buFont typeface="Wingdings" panose="05000000000000000000" pitchFamily="2" charset="2"/>
              <a:buNone/>
            </a:pPr>
            <a:r>
              <a:rPr lang="en-US" altLang="en-US" sz="2400">
                <a:effectLst/>
              </a:rPr>
              <a:t>void MAKENULL_TREE (Tree&amp; T){</a:t>
            </a:r>
          </a:p>
          <a:p>
            <a:pPr eaLnBrk="1" hangingPunct="1">
              <a:lnSpc>
                <a:spcPct val="80000"/>
              </a:lnSpc>
              <a:buFont typeface="Wingdings" panose="05000000000000000000" pitchFamily="2" charset="2"/>
              <a:buNone/>
            </a:pPr>
            <a:r>
              <a:rPr lang="en-US" altLang="en-US" sz="2400">
                <a:effectLst/>
              </a:rPr>
              <a:t> T.MaxNode=0;</a:t>
            </a:r>
          </a:p>
          <a:p>
            <a:pPr eaLnBrk="1" hangingPunct="1">
              <a:lnSpc>
                <a:spcPct val="80000"/>
              </a:lnSpc>
              <a:buFont typeface="Wingdings" panose="05000000000000000000" pitchFamily="2" charset="2"/>
              <a:buNone/>
            </a:pPr>
            <a:r>
              <a:rPr lang="en-US" altLang="en-US" sz="2400">
                <a:effectLst/>
              </a:rPr>
              <a:t>}</a:t>
            </a:r>
          </a:p>
          <a:p>
            <a:pPr eaLnBrk="1" hangingPunct="1">
              <a:lnSpc>
                <a:spcPct val="80000"/>
              </a:lnSpc>
              <a:buFont typeface="Wingdings" panose="05000000000000000000" pitchFamily="2" charset="2"/>
              <a:buNone/>
            </a:pPr>
            <a:endParaRPr lang="en-US" altLang="en-US" sz="2400" b="1">
              <a:effectLst/>
            </a:endParaRPr>
          </a:p>
          <a:p>
            <a:pPr eaLnBrk="1" hangingPunct="1">
              <a:lnSpc>
                <a:spcPct val="80000"/>
              </a:lnSpc>
              <a:buFont typeface="Wingdings" panose="05000000000000000000" pitchFamily="2" charset="2"/>
              <a:buNone/>
            </a:pPr>
            <a:r>
              <a:rPr lang="en-US" altLang="en-US" sz="2400" b="1">
                <a:effectLst/>
              </a:rPr>
              <a:t>Kiểm tra cây rỗng</a:t>
            </a:r>
            <a:endParaRPr lang="en-US" altLang="en-US" sz="2400">
              <a:effectLst/>
            </a:endParaRPr>
          </a:p>
          <a:p>
            <a:pPr eaLnBrk="1" hangingPunct="1">
              <a:lnSpc>
                <a:spcPct val="80000"/>
              </a:lnSpc>
              <a:buFont typeface="Wingdings" panose="05000000000000000000" pitchFamily="2" charset="2"/>
              <a:buNone/>
            </a:pPr>
            <a:r>
              <a:rPr lang="en-US" altLang="en-US" sz="2400">
                <a:effectLst/>
              </a:rPr>
              <a:t>int EMPTY_TREE(Tree T){</a:t>
            </a:r>
          </a:p>
          <a:p>
            <a:pPr eaLnBrk="1" hangingPunct="1">
              <a:lnSpc>
                <a:spcPct val="80000"/>
              </a:lnSpc>
              <a:buFont typeface="Wingdings" panose="05000000000000000000" pitchFamily="2" charset="2"/>
              <a:buNone/>
            </a:pPr>
            <a:r>
              <a:rPr lang="en-US" altLang="en-US" sz="2400">
                <a:effectLst/>
              </a:rPr>
              <a:t> return T.MaxNode == 0;</a:t>
            </a:r>
          </a:p>
          <a:p>
            <a:pPr eaLnBrk="1" hangingPunct="1">
              <a:lnSpc>
                <a:spcPct val="80000"/>
              </a:lnSpc>
              <a:buFont typeface="Wingdings" panose="05000000000000000000" pitchFamily="2" charset="2"/>
              <a:buNone/>
            </a:pPr>
            <a:r>
              <a:rPr lang="en-US" altLang="en-US" sz="2400">
                <a:effectLst/>
              </a:rPr>
              <a:t>}</a:t>
            </a:r>
          </a:p>
          <a:p>
            <a:pPr eaLnBrk="1" hangingPunct="1">
              <a:lnSpc>
                <a:spcPct val="80000"/>
              </a:lnSpc>
              <a:buFont typeface="Wingdings" panose="05000000000000000000" pitchFamily="2" charset="2"/>
              <a:buNone/>
            </a:pPr>
            <a:endParaRPr lang="en-US" altLang="en-US" sz="2400" b="1">
              <a:effectLst/>
            </a:endParaRPr>
          </a:p>
          <a:p>
            <a:pPr eaLnBrk="1" hangingPunct="1">
              <a:lnSpc>
                <a:spcPct val="80000"/>
              </a:lnSpc>
              <a:buFont typeface="Wingdings" panose="05000000000000000000" pitchFamily="2" charset="2"/>
              <a:buNone/>
            </a:pPr>
            <a:r>
              <a:rPr lang="en-US" altLang="en-US" sz="2400" b="1">
                <a:effectLst/>
              </a:rPr>
              <a:t>Xác định nút cha của nút trên cây</a:t>
            </a:r>
            <a:endParaRPr lang="fr-CA" altLang="en-US" sz="2400">
              <a:effectLst/>
            </a:endParaRPr>
          </a:p>
          <a:p>
            <a:pPr eaLnBrk="1" hangingPunct="1">
              <a:lnSpc>
                <a:spcPct val="80000"/>
              </a:lnSpc>
              <a:buFont typeface="Wingdings" panose="05000000000000000000" pitchFamily="2" charset="2"/>
              <a:buNone/>
            </a:pPr>
            <a:r>
              <a:rPr lang="fr-CA" altLang="en-US" sz="2400">
                <a:effectLst/>
              </a:rPr>
              <a:t>Node PARENT(Node n,Tree T){</a:t>
            </a:r>
            <a:endParaRPr lang="en-US" altLang="en-US" sz="2400">
              <a:effectLst/>
            </a:endParaRPr>
          </a:p>
          <a:p>
            <a:pPr eaLnBrk="1" hangingPunct="1">
              <a:lnSpc>
                <a:spcPct val="80000"/>
              </a:lnSpc>
              <a:buFont typeface="Wingdings" panose="05000000000000000000" pitchFamily="2" charset="2"/>
              <a:buNone/>
            </a:pPr>
            <a:r>
              <a:rPr lang="en-US" altLang="en-US" sz="2400">
                <a:effectLst/>
              </a:rPr>
              <a:t>if (EMPTY_TREE(T) || (n&gt;T.MaxNode-1))</a:t>
            </a:r>
          </a:p>
          <a:p>
            <a:pPr eaLnBrk="1" hangingPunct="1">
              <a:lnSpc>
                <a:spcPct val="80000"/>
              </a:lnSpc>
              <a:buFont typeface="Wingdings" panose="05000000000000000000" pitchFamily="2" charset="2"/>
              <a:buNone/>
            </a:pPr>
            <a:r>
              <a:rPr lang="en-US" altLang="en-US" sz="2400">
                <a:effectLst/>
              </a:rPr>
              <a:t>   return NULL;</a:t>
            </a:r>
          </a:p>
          <a:p>
            <a:pPr eaLnBrk="1" hangingPunct="1">
              <a:lnSpc>
                <a:spcPct val="80000"/>
              </a:lnSpc>
              <a:buFont typeface="Wingdings" panose="05000000000000000000" pitchFamily="2" charset="2"/>
              <a:buNone/>
            </a:pPr>
            <a:r>
              <a:rPr lang="en-US" altLang="en-US" sz="2400">
                <a:effectLst/>
              </a:rPr>
              <a:t>else return T.Parent[n];</a:t>
            </a:r>
          </a:p>
          <a:p>
            <a:pPr eaLnBrk="1" hangingPunct="1">
              <a:lnSpc>
                <a:spcPct val="80000"/>
              </a:lnSpc>
              <a:buFont typeface="Wingdings" panose="05000000000000000000" pitchFamily="2" charset="2"/>
              <a:buNone/>
            </a:pPr>
            <a:r>
              <a:rPr lang="en-US" altLang="en-US" sz="2400">
                <a:effectLst/>
              </a:rPr>
              <a:t>}</a:t>
            </a:r>
            <a:endParaRPr lang="en-US" altLang="en-US" sz="2400" b="1">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53F944-386F-4B62-B83B-F790EC7FCF92}"/>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9233A9F-D114-4876-BE53-C0517E3491F9}" type="slidenum">
              <a:rPr lang="en-US" altLang="en-US">
                <a:latin typeface="Times New Roman" panose="02020603050405020304" pitchFamily="18" charset="0"/>
              </a:rPr>
              <a:pPr eaLnBrk="1" hangingPunct="1"/>
              <a:t>25</a:t>
            </a:fld>
            <a:endParaRPr lang="en-US" altLang="en-US">
              <a:latin typeface="Times New Roman" panose="02020603050405020304" pitchFamily="18" charset="0"/>
            </a:endParaRPr>
          </a:p>
        </p:txBody>
      </p:sp>
      <p:sp>
        <p:nvSpPr>
          <p:cNvPr id="44034" name="Rectangle 2">
            <a:extLst>
              <a:ext uri="{FF2B5EF4-FFF2-40B4-BE49-F238E27FC236}">
                <a16:creationId xmlns:a16="http://schemas.microsoft.com/office/drawing/2014/main" id="{A91007BE-0149-4B70-BE4A-57B91C880B24}"/>
              </a:ext>
            </a:extLst>
          </p:cNvPr>
          <p:cNvSpPr>
            <a:spLocks noGrp="1" noRot="1" noChangeArrowheads="1"/>
          </p:cNvSpPr>
          <p:nvPr>
            <p:ph type="title"/>
          </p:nvPr>
        </p:nvSpPr>
        <p:spPr/>
        <p:txBody>
          <a:bodyPr/>
          <a:lstStyle/>
          <a:p>
            <a:pPr eaLnBrk="1" hangingPunct="1">
              <a:defRPr/>
            </a:pPr>
            <a:endParaRPr lang="en-US"/>
          </a:p>
        </p:txBody>
      </p:sp>
      <p:sp>
        <p:nvSpPr>
          <p:cNvPr id="27652" name="Rectangle 3">
            <a:extLst>
              <a:ext uri="{FF2B5EF4-FFF2-40B4-BE49-F238E27FC236}">
                <a16:creationId xmlns:a16="http://schemas.microsoft.com/office/drawing/2014/main" id="{E3F35C3E-AB22-41CF-8DD9-252E88182072}"/>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b="1">
                <a:effectLst/>
              </a:rPr>
              <a:t>Xác định nhãn của nút trên cây</a:t>
            </a:r>
            <a:endParaRPr lang="nl-BE" altLang="en-US" sz="2400">
              <a:effectLst/>
            </a:endParaRPr>
          </a:p>
          <a:p>
            <a:pPr eaLnBrk="1" hangingPunct="1">
              <a:lnSpc>
                <a:spcPct val="90000"/>
              </a:lnSpc>
              <a:buFont typeface="Wingdings" panose="05000000000000000000" pitchFamily="2" charset="2"/>
              <a:buNone/>
            </a:pPr>
            <a:r>
              <a:rPr lang="nl-BE" altLang="en-US" sz="2400">
                <a:effectLst/>
              </a:rPr>
              <a:t>DataType LABEL_NODE(Node n,Tree T){</a:t>
            </a:r>
            <a:endParaRPr lang="en-US" altLang="en-US" sz="2400">
              <a:effectLst/>
            </a:endParaRPr>
          </a:p>
          <a:p>
            <a:pPr eaLnBrk="1" hangingPunct="1">
              <a:lnSpc>
                <a:spcPct val="90000"/>
              </a:lnSpc>
              <a:buFont typeface="Wingdings" panose="05000000000000000000" pitchFamily="2" charset="2"/>
              <a:buNone/>
            </a:pPr>
            <a:r>
              <a:rPr lang="en-US" altLang="en-US" sz="2400">
                <a:effectLst/>
              </a:rPr>
              <a:t>if (!EMPTY_TREE(T) &amp;&amp; (n&lt;=T.MaxNode-1))</a:t>
            </a:r>
          </a:p>
          <a:p>
            <a:pPr eaLnBrk="1" hangingPunct="1">
              <a:lnSpc>
                <a:spcPct val="90000"/>
              </a:lnSpc>
              <a:buFont typeface="Wingdings" panose="05000000000000000000" pitchFamily="2" charset="2"/>
              <a:buNone/>
            </a:pPr>
            <a:r>
              <a:rPr lang="en-US" altLang="en-US" sz="2400">
                <a:effectLst/>
              </a:rPr>
              <a:t>return T.Data[n];</a:t>
            </a:r>
          </a:p>
          <a:p>
            <a:pPr eaLnBrk="1" hangingPunct="1">
              <a:lnSpc>
                <a:spcPct val="90000"/>
              </a:lnSpc>
              <a:buFont typeface="Wingdings" panose="05000000000000000000" pitchFamily="2" charset="2"/>
              <a:buNone/>
            </a:pPr>
            <a:r>
              <a:rPr lang="en-US" altLang="en-US" sz="2400">
                <a:effectLst/>
              </a:rPr>
              <a:t>}</a:t>
            </a:r>
            <a:endParaRPr lang="en-US" altLang="en-US" sz="2400" b="1">
              <a:effectLst/>
            </a:endParaRPr>
          </a:p>
          <a:p>
            <a:pPr eaLnBrk="1" hangingPunct="1">
              <a:lnSpc>
                <a:spcPct val="90000"/>
              </a:lnSpc>
              <a:buFont typeface="Wingdings" panose="05000000000000000000" pitchFamily="2" charset="2"/>
              <a:buNone/>
            </a:pPr>
            <a:endParaRPr lang="en-US" altLang="en-US" sz="2400" b="1">
              <a:effectLst/>
            </a:endParaRPr>
          </a:p>
          <a:p>
            <a:pPr eaLnBrk="1" hangingPunct="1">
              <a:lnSpc>
                <a:spcPct val="90000"/>
              </a:lnSpc>
              <a:buFont typeface="Wingdings" panose="05000000000000000000" pitchFamily="2" charset="2"/>
              <a:buNone/>
            </a:pPr>
            <a:r>
              <a:rPr lang="en-US" altLang="en-US" sz="2400" b="1">
                <a:effectLst/>
              </a:rPr>
              <a:t>Hàm xác định nút gốc trong cây</a:t>
            </a:r>
            <a:endParaRPr lang="en-US" altLang="en-US" sz="2400">
              <a:effectLst/>
            </a:endParaRPr>
          </a:p>
          <a:p>
            <a:pPr eaLnBrk="1" hangingPunct="1">
              <a:lnSpc>
                <a:spcPct val="90000"/>
              </a:lnSpc>
              <a:buFont typeface="Wingdings" panose="05000000000000000000" pitchFamily="2" charset="2"/>
              <a:buNone/>
            </a:pPr>
            <a:r>
              <a:rPr lang="en-US" altLang="en-US" sz="2400">
                <a:effectLst/>
              </a:rPr>
              <a:t>Node ROOT(Tree T){</a:t>
            </a:r>
          </a:p>
          <a:p>
            <a:pPr eaLnBrk="1" hangingPunct="1">
              <a:lnSpc>
                <a:spcPct val="90000"/>
              </a:lnSpc>
              <a:buFont typeface="Wingdings" panose="05000000000000000000" pitchFamily="2" charset="2"/>
              <a:buNone/>
            </a:pPr>
            <a:r>
              <a:rPr lang="en-US" altLang="en-US" sz="2400">
                <a:effectLst/>
              </a:rPr>
              <a:t>	if (!EMPTY_TREE(T)) return 0;</a:t>
            </a:r>
          </a:p>
          <a:p>
            <a:pPr eaLnBrk="1" hangingPunct="1">
              <a:lnSpc>
                <a:spcPct val="90000"/>
              </a:lnSpc>
              <a:buFont typeface="Wingdings" panose="05000000000000000000" pitchFamily="2" charset="2"/>
              <a:buNone/>
            </a:pPr>
            <a:r>
              <a:rPr lang="en-US" altLang="en-US" sz="2400">
                <a:effectLst/>
              </a:rPr>
              <a:t>	else return NULL;</a:t>
            </a:r>
          </a:p>
          <a:p>
            <a:pPr eaLnBrk="1" hangingPunct="1">
              <a:lnSpc>
                <a:spcPct val="90000"/>
              </a:lnSpc>
              <a:buFont typeface="Wingdings" panose="05000000000000000000" pitchFamily="2" charset="2"/>
              <a:buNone/>
            </a:pPr>
            <a:r>
              <a:rPr lang="en-US" altLang="en-US" sz="2400">
                <a:effectLst/>
              </a:rPr>
              <a:t>}</a:t>
            </a:r>
            <a:endParaRPr lang="en-US" altLang="en-US" sz="2400" b="1">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91CEE1B-0E9C-485D-A5BE-621AD2D3F560}"/>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AA4605F-C883-4D8A-969D-929185CFEF75}" type="slidenum">
              <a:rPr lang="en-US" altLang="en-US">
                <a:latin typeface="Times New Roman" panose="02020603050405020304" pitchFamily="18" charset="0"/>
              </a:rPr>
              <a:pPr eaLnBrk="1" hangingPunct="1"/>
              <a:t>26</a:t>
            </a:fld>
            <a:endParaRPr lang="en-US" altLang="en-US">
              <a:latin typeface="Times New Roman" panose="02020603050405020304" pitchFamily="18" charset="0"/>
            </a:endParaRPr>
          </a:p>
        </p:txBody>
      </p:sp>
      <p:sp>
        <p:nvSpPr>
          <p:cNvPr id="45060" name="Rectangle 4">
            <a:extLst>
              <a:ext uri="{FF2B5EF4-FFF2-40B4-BE49-F238E27FC236}">
                <a16:creationId xmlns:a16="http://schemas.microsoft.com/office/drawing/2014/main" id="{70087F4A-302A-42C6-A890-7780C2B29372}"/>
              </a:ext>
            </a:extLst>
          </p:cNvPr>
          <p:cNvSpPr>
            <a:spLocks noGrp="1" noRot="1" noChangeArrowheads="1"/>
          </p:cNvSpPr>
          <p:nvPr>
            <p:ph type="title"/>
          </p:nvPr>
        </p:nvSpPr>
        <p:spPr/>
        <p:txBody>
          <a:bodyPr/>
          <a:lstStyle/>
          <a:p>
            <a:pPr eaLnBrk="1" hangingPunct="1">
              <a:defRPr/>
            </a:pPr>
            <a:endParaRPr lang="en-US"/>
          </a:p>
        </p:txBody>
      </p:sp>
      <p:sp>
        <p:nvSpPr>
          <p:cNvPr id="28676" name="Rectangle 3">
            <a:extLst>
              <a:ext uri="{FF2B5EF4-FFF2-40B4-BE49-F238E27FC236}">
                <a16:creationId xmlns:a16="http://schemas.microsoft.com/office/drawing/2014/main" id="{0DDCE062-8E18-422D-A16C-893B54C90446}"/>
              </a:ext>
            </a:extLst>
          </p:cNvPr>
          <p:cNvSpPr>
            <a:spLocks noGrp="1" noChangeArrowheads="1"/>
          </p:cNvSpPr>
          <p:nvPr>
            <p:ph type="body" idx="4294967295"/>
          </p:nvPr>
        </p:nvSpPr>
        <p:spPr>
          <a:xfrm>
            <a:off x="457200" y="1676400"/>
            <a:ext cx="8229600" cy="383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lang="en-US" altLang="en-US" sz="2400" b="1">
                <a:effectLst/>
              </a:rPr>
              <a:t>Hàm xác định con trái nhất của một nút</a:t>
            </a:r>
            <a:endParaRPr lang="en-US" altLang="en-US" sz="2400">
              <a:effectLst/>
            </a:endParaRPr>
          </a:p>
          <a:p>
            <a:pPr eaLnBrk="1" hangingPunct="1">
              <a:lnSpc>
                <a:spcPct val="80000"/>
              </a:lnSpc>
              <a:buFont typeface="Wingdings" panose="05000000000000000000" pitchFamily="2" charset="2"/>
              <a:buNone/>
            </a:pPr>
            <a:r>
              <a:rPr lang="en-US" altLang="en-US" sz="2400">
                <a:effectLst/>
              </a:rPr>
              <a:t>Node LEFTMOST_CHILD(Node n,Tree T){</a:t>
            </a:r>
          </a:p>
          <a:p>
            <a:pPr eaLnBrk="1" hangingPunct="1">
              <a:lnSpc>
                <a:spcPct val="80000"/>
              </a:lnSpc>
              <a:buFont typeface="Wingdings" panose="05000000000000000000" pitchFamily="2" charset="2"/>
              <a:buNone/>
            </a:pPr>
            <a:r>
              <a:rPr lang="en-US" altLang="en-US" sz="2400">
                <a:effectLst/>
              </a:rPr>
              <a:t>Node i;</a:t>
            </a:r>
          </a:p>
          <a:p>
            <a:pPr eaLnBrk="1" hangingPunct="1">
              <a:lnSpc>
                <a:spcPct val="80000"/>
              </a:lnSpc>
              <a:buFont typeface="Wingdings" panose="05000000000000000000" pitchFamily="2" charset="2"/>
              <a:buNone/>
            </a:pPr>
            <a:r>
              <a:rPr lang="en-US" altLang="en-US" sz="2400">
                <a:effectLst/>
              </a:rPr>
              <a:t>if (n&lt;0) return NULL;</a:t>
            </a:r>
          </a:p>
          <a:p>
            <a:pPr eaLnBrk="1" hangingPunct="1">
              <a:lnSpc>
                <a:spcPct val="80000"/>
              </a:lnSpc>
              <a:buFont typeface="Wingdings" panose="05000000000000000000" pitchFamily="2" charset="2"/>
              <a:buNone/>
            </a:pPr>
            <a:r>
              <a:rPr lang="en-US" altLang="en-US" sz="2400">
                <a:effectLst/>
              </a:rPr>
              <a:t>i=n+1;/* Vị trí nút đầu tiên hy vọng là con của nút n */</a:t>
            </a:r>
          </a:p>
          <a:p>
            <a:pPr eaLnBrk="1" hangingPunct="1">
              <a:lnSpc>
                <a:spcPct val="80000"/>
              </a:lnSpc>
              <a:buFont typeface="Wingdings" panose="05000000000000000000" pitchFamily="2" charset="2"/>
              <a:buNone/>
            </a:pPr>
            <a:r>
              <a:rPr lang="en-US" altLang="en-US" sz="2400">
                <a:effectLst/>
              </a:rPr>
              <a:t>while (i&lt;=T.MaxNode-1) </a:t>
            </a:r>
          </a:p>
          <a:p>
            <a:pPr eaLnBrk="1" hangingPunct="1">
              <a:lnSpc>
                <a:spcPct val="80000"/>
              </a:lnSpc>
              <a:buFont typeface="Wingdings" panose="05000000000000000000" pitchFamily="2" charset="2"/>
              <a:buNone/>
            </a:pPr>
            <a:r>
              <a:rPr lang="en-US" altLang="en-US" sz="2400">
                <a:effectLst/>
              </a:rPr>
              <a:t>	if (T.Parent[i]==n) return i;</a:t>
            </a:r>
          </a:p>
          <a:p>
            <a:pPr eaLnBrk="1" hangingPunct="1">
              <a:lnSpc>
                <a:spcPct val="80000"/>
              </a:lnSpc>
              <a:buFont typeface="Wingdings" panose="05000000000000000000" pitchFamily="2" charset="2"/>
              <a:buNone/>
            </a:pPr>
            <a:r>
              <a:rPr lang="en-US" altLang="en-US" sz="2400">
                <a:effectLst/>
              </a:rPr>
              <a:t>	else i=i+1;</a:t>
            </a:r>
          </a:p>
          <a:p>
            <a:pPr eaLnBrk="1" hangingPunct="1">
              <a:lnSpc>
                <a:spcPct val="80000"/>
              </a:lnSpc>
              <a:buFont typeface="Wingdings" panose="05000000000000000000" pitchFamily="2" charset="2"/>
              <a:buNone/>
            </a:pPr>
            <a:r>
              <a:rPr lang="en-US" altLang="en-US" sz="2400">
                <a:effectLst/>
              </a:rPr>
              <a:t>return NULL;</a:t>
            </a:r>
          </a:p>
          <a:p>
            <a:pPr eaLnBrk="1" hangingPunct="1">
              <a:lnSpc>
                <a:spcPct val="80000"/>
              </a:lnSpc>
              <a:buFont typeface="Wingdings" panose="05000000000000000000" pitchFamily="2" charset="2"/>
              <a:buNone/>
            </a:pPr>
            <a:r>
              <a:rPr lang="en-US" altLang="en-US" sz="2400">
                <a:effectLst/>
              </a:rPr>
              <a:t>}</a:t>
            </a:r>
            <a:endParaRPr lang="en-US" altLang="en-US" sz="2400" b="1">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7FD2AB-946D-4CBC-91E5-577FC1789D4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7DC26F5-1A89-4554-BDFB-D32DC1F19FA8}" type="slidenum">
              <a:rPr lang="en-US" altLang="en-US">
                <a:latin typeface="Times New Roman" panose="02020603050405020304" pitchFamily="18" charset="0"/>
              </a:rPr>
              <a:pPr eaLnBrk="1" hangingPunct="1"/>
              <a:t>27</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20D0391C-DBF9-4141-AA15-6503B10CF8B0}"/>
              </a:ext>
            </a:extLst>
          </p:cNvPr>
          <p:cNvSpPr>
            <a:spLocks noGrp="1" noRot="1" noChangeArrowheads="1"/>
          </p:cNvSpPr>
          <p:nvPr>
            <p:ph type="title"/>
          </p:nvPr>
        </p:nvSpPr>
        <p:spPr/>
        <p:txBody>
          <a:bodyPr/>
          <a:lstStyle/>
          <a:p>
            <a:pPr eaLnBrk="1" hangingPunct="1">
              <a:defRPr/>
            </a:pPr>
            <a:endParaRPr lang="en-US"/>
          </a:p>
        </p:txBody>
      </p:sp>
      <p:sp>
        <p:nvSpPr>
          <p:cNvPr id="47107" name="Rectangle 3">
            <a:extLst>
              <a:ext uri="{FF2B5EF4-FFF2-40B4-BE49-F238E27FC236}">
                <a16:creationId xmlns:a16="http://schemas.microsoft.com/office/drawing/2014/main" id="{76E07BC5-B1F0-4566-A33E-FC193789B3B9}"/>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defRPr/>
            </a:pPr>
            <a:r>
              <a:rPr lang="en-US" sz="2400" b="1" dirty="0" err="1">
                <a:effectLst/>
              </a:rPr>
              <a:t>Hàm</a:t>
            </a:r>
            <a:r>
              <a:rPr lang="en-US" sz="2400" b="1" dirty="0">
                <a:effectLst/>
              </a:rPr>
              <a:t> </a:t>
            </a:r>
            <a:r>
              <a:rPr lang="en-US" sz="2400" b="1" dirty="0" err="1">
                <a:effectLst/>
              </a:rPr>
              <a:t>xác</a:t>
            </a:r>
            <a:r>
              <a:rPr lang="en-US" sz="2400" b="1" dirty="0">
                <a:effectLst/>
              </a:rPr>
              <a:t> </a:t>
            </a:r>
            <a:r>
              <a:rPr lang="en-US" sz="2400" b="1" dirty="0" err="1">
                <a:effectLst/>
              </a:rPr>
              <a:t>định</a:t>
            </a:r>
            <a:r>
              <a:rPr lang="en-US" sz="2400" b="1" dirty="0">
                <a:effectLst/>
              </a:rPr>
              <a:t> </a:t>
            </a:r>
            <a:r>
              <a:rPr lang="en-US" sz="2400" b="1" dirty="0" err="1">
                <a:effectLst/>
              </a:rPr>
              <a:t>anh</a:t>
            </a:r>
            <a:r>
              <a:rPr lang="en-US" sz="2400" b="1" dirty="0">
                <a:effectLst/>
              </a:rPr>
              <a:t> </a:t>
            </a:r>
            <a:r>
              <a:rPr lang="en-US" sz="2400" b="1" dirty="0" err="1">
                <a:effectLst/>
              </a:rPr>
              <a:t>em</a:t>
            </a:r>
            <a:r>
              <a:rPr lang="en-US" sz="2400" b="1" dirty="0">
                <a:effectLst/>
              </a:rPr>
              <a:t> </a:t>
            </a:r>
            <a:r>
              <a:rPr lang="en-US" sz="2400" b="1" dirty="0" err="1">
                <a:effectLst/>
              </a:rPr>
              <a:t>ruột</a:t>
            </a:r>
            <a:r>
              <a:rPr lang="en-US" sz="2400" b="1" dirty="0">
                <a:effectLst/>
              </a:rPr>
              <a:t> </a:t>
            </a:r>
            <a:r>
              <a:rPr lang="en-US" sz="2400" b="1" dirty="0" err="1">
                <a:effectLst/>
              </a:rPr>
              <a:t>phải</a:t>
            </a:r>
            <a:r>
              <a:rPr lang="en-US" sz="2400" b="1" dirty="0">
                <a:effectLst/>
              </a:rPr>
              <a:t> </a:t>
            </a:r>
            <a:r>
              <a:rPr lang="en-US" sz="2400" b="1" dirty="0" err="1">
                <a:effectLst/>
              </a:rPr>
              <a:t>của</a:t>
            </a:r>
            <a:r>
              <a:rPr lang="en-US" sz="2400" b="1" dirty="0">
                <a:effectLst/>
              </a:rPr>
              <a:t> </a:t>
            </a:r>
            <a:r>
              <a:rPr lang="en-US" sz="2400" b="1" dirty="0" err="1">
                <a:effectLst/>
              </a:rPr>
              <a:t>một</a:t>
            </a:r>
            <a:r>
              <a:rPr lang="en-US" sz="2400" b="1" dirty="0">
                <a:effectLst/>
              </a:rPr>
              <a:t> </a:t>
            </a:r>
            <a:r>
              <a:rPr lang="en-US" sz="2400" b="1" dirty="0" err="1">
                <a:effectLst/>
              </a:rPr>
              <a:t>nút</a:t>
            </a:r>
            <a:endParaRPr lang="en-US" sz="2400" dirty="0">
              <a:effectLst/>
            </a:endParaRPr>
          </a:p>
          <a:p>
            <a:pPr eaLnBrk="1" hangingPunct="1">
              <a:lnSpc>
                <a:spcPct val="80000"/>
              </a:lnSpc>
              <a:buFont typeface="Wingdings" panose="05000000000000000000" pitchFamily="2" charset="2"/>
              <a:buNone/>
              <a:defRPr/>
            </a:pPr>
            <a:r>
              <a:rPr lang="en-US" sz="2400" dirty="0">
                <a:effectLst/>
              </a:rPr>
              <a:t>Node RIGHT_SIBLING(Node </a:t>
            </a:r>
            <a:r>
              <a:rPr lang="en-US" sz="2400" dirty="0" err="1">
                <a:effectLst/>
              </a:rPr>
              <a:t>n,Tree</a:t>
            </a:r>
            <a:r>
              <a:rPr lang="en-US" sz="2400" dirty="0">
                <a:effectLst/>
              </a:rPr>
              <a:t> T){</a:t>
            </a:r>
          </a:p>
          <a:p>
            <a:pPr lvl="1" eaLnBrk="1" hangingPunct="1">
              <a:lnSpc>
                <a:spcPct val="80000"/>
              </a:lnSpc>
              <a:buFont typeface="Wingdings" panose="05000000000000000000" pitchFamily="2" charset="2"/>
              <a:buNone/>
              <a:defRPr/>
            </a:pPr>
            <a:r>
              <a:rPr lang="en-US" sz="2400" dirty="0">
                <a:effectLst/>
              </a:rPr>
              <a:t>Node </a:t>
            </a:r>
            <a:r>
              <a:rPr lang="en-US" sz="2400" dirty="0" err="1">
                <a:effectLst/>
              </a:rPr>
              <a:t>i,parent</a:t>
            </a:r>
            <a:r>
              <a:rPr lang="en-US" sz="2400" dirty="0">
                <a:effectLst/>
              </a:rPr>
              <a:t>;</a:t>
            </a:r>
          </a:p>
          <a:p>
            <a:pPr lvl="1" eaLnBrk="1" hangingPunct="1">
              <a:lnSpc>
                <a:spcPct val="80000"/>
              </a:lnSpc>
              <a:buFont typeface="Wingdings" panose="05000000000000000000" pitchFamily="2" charset="2"/>
              <a:buNone/>
              <a:defRPr/>
            </a:pPr>
            <a:r>
              <a:rPr lang="en-US" sz="2400" dirty="0">
                <a:effectLst/>
              </a:rPr>
              <a:t>if (n&lt;0) return NULL;</a:t>
            </a:r>
          </a:p>
          <a:p>
            <a:pPr lvl="1" eaLnBrk="1" hangingPunct="1">
              <a:lnSpc>
                <a:spcPct val="80000"/>
              </a:lnSpc>
              <a:buFont typeface="Wingdings" panose="05000000000000000000" pitchFamily="2" charset="2"/>
              <a:buNone/>
              <a:defRPr/>
            </a:pPr>
            <a:r>
              <a:rPr lang="en-US" sz="2400" dirty="0">
                <a:effectLst/>
              </a:rPr>
              <a:t>parent=</a:t>
            </a:r>
            <a:r>
              <a:rPr lang="en-US" sz="2400" dirty="0" err="1">
                <a:effectLst/>
              </a:rPr>
              <a:t>T.Parent</a:t>
            </a:r>
            <a:r>
              <a:rPr lang="en-US" sz="2400" dirty="0">
                <a:effectLst/>
              </a:rPr>
              <a:t>[n];</a:t>
            </a:r>
          </a:p>
          <a:p>
            <a:pPr lvl="1" eaLnBrk="1" hangingPunct="1">
              <a:lnSpc>
                <a:spcPct val="80000"/>
              </a:lnSpc>
              <a:buFont typeface="Wingdings" panose="05000000000000000000" pitchFamily="2" charset="2"/>
              <a:buNone/>
              <a:defRPr/>
            </a:pPr>
            <a:r>
              <a:rPr lang="en-US" sz="2400" dirty="0" err="1">
                <a:effectLst/>
              </a:rPr>
              <a:t>i</a:t>
            </a:r>
            <a:r>
              <a:rPr lang="en-US" sz="2400" dirty="0">
                <a:effectLst/>
              </a:rPr>
              <a:t>=n+1;</a:t>
            </a:r>
          </a:p>
          <a:p>
            <a:pPr lvl="1" eaLnBrk="1" hangingPunct="1">
              <a:lnSpc>
                <a:spcPct val="80000"/>
              </a:lnSpc>
              <a:buFont typeface="Wingdings" panose="05000000000000000000" pitchFamily="2" charset="2"/>
              <a:buNone/>
              <a:defRPr/>
            </a:pPr>
            <a:r>
              <a:rPr lang="en-US" sz="2400" dirty="0">
                <a:effectLst/>
              </a:rPr>
              <a:t>while (</a:t>
            </a:r>
            <a:r>
              <a:rPr lang="en-US" sz="2400" dirty="0" err="1">
                <a:effectLst/>
              </a:rPr>
              <a:t>i</a:t>
            </a:r>
            <a:r>
              <a:rPr lang="en-US" sz="2400" dirty="0">
                <a:effectLst/>
              </a:rPr>
              <a:t>&lt;=T.MaxNode-1) </a:t>
            </a:r>
          </a:p>
          <a:p>
            <a:pPr lvl="1" eaLnBrk="1" hangingPunct="1">
              <a:lnSpc>
                <a:spcPct val="80000"/>
              </a:lnSpc>
              <a:buFont typeface="Wingdings" panose="05000000000000000000" pitchFamily="2" charset="2"/>
              <a:buNone/>
              <a:defRPr/>
            </a:pPr>
            <a:r>
              <a:rPr lang="en-US" sz="2400" dirty="0">
                <a:effectLst/>
              </a:rPr>
              <a:t>if (</a:t>
            </a:r>
            <a:r>
              <a:rPr lang="en-US" sz="2400" dirty="0" err="1">
                <a:effectLst/>
              </a:rPr>
              <a:t>T.Parent</a:t>
            </a:r>
            <a:r>
              <a:rPr lang="en-US" sz="2400" dirty="0">
                <a:effectLst/>
              </a:rPr>
              <a:t>[</a:t>
            </a:r>
            <a:r>
              <a:rPr lang="en-US" sz="2400" dirty="0" err="1">
                <a:effectLst/>
              </a:rPr>
              <a:t>i</a:t>
            </a:r>
            <a:r>
              <a:rPr lang="en-US" sz="2400" dirty="0">
                <a:effectLst/>
              </a:rPr>
              <a:t>]==parent) return </a:t>
            </a:r>
            <a:r>
              <a:rPr lang="en-US" sz="2400" dirty="0" err="1">
                <a:effectLst/>
              </a:rPr>
              <a:t>i</a:t>
            </a:r>
            <a:r>
              <a:rPr lang="en-US" sz="2400" dirty="0">
                <a:effectLst/>
              </a:rPr>
              <a:t>; </a:t>
            </a:r>
          </a:p>
          <a:p>
            <a:pPr lvl="1" eaLnBrk="1" hangingPunct="1">
              <a:lnSpc>
                <a:spcPct val="80000"/>
              </a:lnSpc>
              <a:buFont typeface="Wingdings" panose="05000000000000000000" pitchFamily="2" charset="2"/>
              <a:buNone/>
              <a:defRPr/>
            </a:pPr>
            <a:r>
              <a:rPr lang="en-US" sz="2400" dirty="0">
                <a:effectLst/>
              </a:rPr>
              <a:t>else </a:t>
            </a:r>
            <a:r>
              <a:rPr lang="en-US" sz="2400" dirty="0" err="1">
                <a:effectLst/>
              </a:rPr>
              <a:t>i</a:t>
            </a:r>
            <a:r>
              <a:rPr lang="en-US" sz="2400" dirty="0">
                <a:effectLst/>
              </a:rPr>
              <a:t>=i+1;</a:t>
            </a:r>
          </a:p>
          <a:p>
            <a:pPr lvl="1" eaLnBrk="1" hangingPunct="1">
              <a:lnSpc>
                <a:spcPct val="80000"/>
              </a:lnSpc>
              <a:buFont typeface="Wingdings" panose="05000000000000000000" pitchFamily="2" charset="2"/>
              <a:buNone/>
              <a:defRPr/>
            </a:pPr>
            <a:r>
              <a:rPr lang="en-US" sz="2400" dirty="0">
                <a:effectLst/>
              </a:rPr>
              <a:t>return NULL;</a:t>
            </a:r>
          </a:p>
          <a:p>
            <a:pPr eaLnBrk="1" hangingPunct="1">
              <a:lnSpc>
                <a:spcPct val="80000"/>
              </a:lnSpc>
              <a:buFont typeface="Wingdings" panose="05000000000000000000" pitchFamily="2" charset="2"/>
              <a:buNone/>
              <a:defRPr/>
            </a:pPr>
            <a:r>
              <a:rPr lang="en-US" sz="2400" dirty="0">
                <a:effectLst/>
              </a:rPr>
              <a:t>}</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FFCCF73-0443-4087-88E4-2CA888F2F370}"/>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77E3DE1-3B72-4620-98DB-6DDF89BB663C}" type="slidenum">
              <a:rPr lang="en-US" altLang="en-US">
                <a:latin typeface="Times New Roman" panose="02020603050405020304" pitchFamily="18" charset="0"/>
              </a:rPr>
              <a:pPr eaLnBrk="1" hangingPunct="1"/>
              <a:t>28</a:t>
            </a:fld>
            <a:endParaRPr lang="en-US" altLang="en-US">
              <a:latin typeface="Times New Roman" panose="02020603050405020304" pitchFamily="18" charset="0"/>
            </a:endParaRPr>
          </a:p>
        </p:txBody>
      </p:sp>
      <p:sp>
        <p:nvSpPr>
          <p:cNvPr id="49158" name="Rectangle 6">
            <a:extLst>
              <a:ext uri="{FF2B5EF4-FFF2-40B4-BE49-F238E27FC236}">
                <a16:creationId xmlns:a16="http://schemas.microsoft.com/office/drawing/2014/main" id="{F632A950-E0FB-4002-82ED-8E32ACCCBB12}"/>
              </a:ext>
            </a:extLst>
          </p:cNvPr>
          <p:cNvSpPr>
            <a:spLocks noGrp="1" noRot="1" noChangeArrowheads="1"/>
          </p:cNvSpPr>
          <p:nvPr>
            <p:ph type="title"/>
          </p:nvPr>
        </p:nvSpPr>
        <p:spPr/>
        <p:txBody>
          <a:bodyPr/>
          <a:lstStyle/>
          <a:p>
            <a:pPr eaLnBrk="1" hangingPunct="1">
              <a:defRPr/>
            </a:pPr>
            <a:endParaRPr lang="en-US"/>
          </a:p>
        </p:txBody>
      </p:sp>
      <p:sp>
        <p:nvSpPr>
          <p:cNvPr id="30724" name="Rectangle 3">
            <a:extLst>
              <a:ext uri="{FF2B5EF4-FFF2-40B4-BE49-F238E27FC236}">
                <a16:creationId xmlns:a16="http://schemas.microsoft.com/office/drawing/2014/main" id="{8F7BFF6A-A055-4228-9A9A-BD9365FDD3BF}"/>
              </a:ext>
            </a:extLst>
          </p:cNvPr>
          <p:cNvSpPr>
            <a:spLocks noGrp="1" noChangeArrowheads="1"/>
          </p:cNvSpPr>
          <p:nvPr>
            <p:ph type="body" sz="half"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lang="en-US" altLang="en-US" sz="2800" b="1">
                <a:effectLst/>
              </a:rPr>
              <a:t>Thủ tục duyệt tiền tự</a:t>
            </a:r>
            <a:endParaRPr lang="en-US" altLang="en-US" sz="2800">
              <a:effectLst/>
            </a:endParaRPr>
          </a:p>
          <a:p>
            <a:pPr eaLnBrk="1" hangingPunct="1">
              <a:lnSpc>
                <a:spcPct val="80000"/>
              </a:lnSpc>
              <a:buFont typeface="Wingdings" panose="05000000000000000000" pitchFamily="2" charset="2"/>
              <a:buNone/>
            </a:pPr>
            <a:r>
              <a:rPr lang="en-US" altLang="en-US" sz="2800">
                <a:effectLst/>
              </a:rPr>
              <a:t>void PreOrder(Node n,Tree T){</a:t>
            </a:r>
          </a:p>
          <a:p>
            <a:pPr eaLnBrk="1" hangingPunct="1">
              <a:lnSpc>
                <a:spcPct val="80000"/>
              </a:lnSpc>
              <a:buFont typeface="Wingdings" panose="05000000000000000000" pitchFamily="2" charset="2"/>
              <a:buNone/>
            </a:pPr>
            <a:r>
              <a:rPr lang="en-US" altLang="en-US" sz="2800">
                <a:effectLst/>
              </a:rPr>
              <a:t>	if (n!=NULL){</a:t>
            </a:r>
          </a:p>
          <a:p>
            <a:pPr lvl="2" eaLnBrk="1" hangingPunct="1">
              <a:lnSpc>
                <a:spcPct val="80000"/>
              </a:lnSpc>
              <a:buFont typeface="Wingdings" panose="05000000000000000000" pitchFamily="2" charset="2"/>
              <a:buNone/>
            </a:pPr>
            <a:r>
              <a:rPr lang="en-US" altLang="en-US">
                <a:effectLst/>
              </a:rPr>
              <a:t>printf("%c ",LABEL_NODE(n,T));</a:t>
            </a:r>
          </a:p>
          <a:p>
            <a:pPr lvl="2" eaLnBrk="1" hangingPunct="1">
              <a:lnSpc>
                <a:spcPct val="80000"/>
              </a:lnSpc>
              <a:buFont typeface="Wingdings" panose="05000000000000000000" pitchFamily="2" charset="2"/>
              <a:buNone/>
            </a:pPr>
            <a:r>
              <a:rPr lang="en-US" altLang="en-US">
                <a:effectLst/>
              </a:rPr>
              <a:t>Node i=LEFTMOST_CHILD(n,T);</a:t>
            </a:r>
          </a:p>
          <a:p>
            <a:pPr lvl="2" eaLnBrk="1" hangingPunct="1">
              <a:lnSpc>
                <a:spcPct val="80000"/>
              </a:lnSpc>
              <a:buFont typeface="Wingdings" panose="05000000000000000000" pitchFamily="2" charset="2"/>
              <a:buNone/>
            </a:pPr>
            <a:r>
              <a:rPr lang="en-US" altLang="en-US">
                <a:effectLst/>
              </a:rPr>
              <a:t>while (i!=NULL){</a:t>
            </a:r>
          </a:p>
          <a:p>
            <a:pPr lvl="2" eaLnBrk="1" hangingPunct="1">
              <a:lnSpc>
                <a:spcPct val="80000"/>
              </a:lnSpc>
              <a:buFont typeface="Wingdings" panose="05000000000000000000" pitchFamily="2" charset="2"/>
              <a:buNone/>
            </a:pPr>
            <a:r>
              <a:rPr lang="en-US" altLang="en-US">
                <a:effectLst/>
              </a:rPr>
              <a:t>	PreOrder(i,T);</a:t>
            </a:r>
          </a:p>
          <a:p>
            <a:pPr lvl="2" eaLnBrk="1" hangingPunct="1">
              <a:lnSpc>
                <a:spcPct val="80000"/>
              </a:lnSpc>
              <a:buFont typeface="Wingdings" panose="05000000000000000000" pitchFamily="2" charset="2"/>
              <a:buNone/>
            </a:pPr>
            <a:r>
              <a:rPr lang="en-US" altLang="en-US">
                <a:effectLst/>
              </a:rPr>
              <a:t> 	i=RIGHT_SIBLING(i,T);</a:t>
            </a:r>
          </a:p>
          <a:p>
            <a:pPr lvl="2" eaLnBrk="1" hangingPunct="1">
              <a:lnSpc>
                <a:spcPct val="80000"/>
              </a:lnSpc>
              <a:buFont typeface="Wingdings" panose="05000000000000000000" pitchFamily="2" charset="2"/>
              <a:buNone/>
            </a:pPr>
            <a:r>
              <a:rPr lang="en-US" altLang="en-US">
                <a:effectLst/>
              </a:rPr>
              <a:t>}</a:t>
            </a:r>
          </a:p>
          <a:p>
            <a:pPr lvl="1" eaLnBrk="1" hangingPunct="1">
              <a:lnSpc>
                <a:spcPct val="80000"/>
              </a:lnSpc>
              <a:buFont typeface="Wingdings" panose="05000000000000000000" pitchFamily="2" charset="2"/>
              <a:buNone/>
            </a:pPr>
            <a:r>
              <a:rPr lang="en-US" altLang="en-US">
                <a:effectLst/>
              </a:rPr>
              <a:t>}</a:t>
            </a:r>
          </a:p>
          <a:p>
            <a:pPr eaLnBrk="1" hangingPunct="1">
              <a:lnSpc>
                <a:spcPct val="80000"/>
              </a:lnSpc>
              <a:buFont typeface="Wingdings" panose="05000000000000000000" pitchFamily="2" charset="2"/>
              <a:buNone/>
            </a:pPr>
            <a:r>
              <a:rPr lang="en-US" altLang="en-US" sz="2800">
                <a:effectLst/>
              </a:rPr>
              <a:t>}</a:t>
            </a:r>
            <a:endParaRPr lang="en-US" altLang="en-US" sz="2800" b="1">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a:extLst>
              <a:ext uri="{FF2B5EF4-FFF2-40B4-BE49-F238E27FC236}">
                <a16:creationId xmlns:a16="http://schemas.microsoft.com/office/drawing/2014/main" id="{2D316D03-F754-4191-907C-5BA98738D09D}"/>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1D4E7AE-9A3A-40A7-B75E-CD1A5154A2E8}" type="slidenum">
              <a:rPr lang="en-US" altLang="en-US">
                <a:latin typeface="Times New Roman" panose="02020603050405020304" pitchFamily="18" charset="0"/>
              </a:rPr>
              <a:pPr eaLnBrk="1" hangingPunct="1"/>
              <a:t>29</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4CEF25F0-49F3-4B78-95A7-64654C918FC0}"/>
              </a:ext>
            </a:extLst>
          </p:cNvPr>
          <p:cNvSpPr>
            <a:spLocks noGrp="1" noRot="1" noChangeArrowheads="1"/>
          </p:cNvSpPr>
          <p:nvPr>
            <p:ph type="title"/>
          </p:nvPr>
        </p:nvSpPr>
        <p:spPr/>
        <p:txBody>
          <a:bodyPr/>
          <a:lstStyle/>
          <a:p>
            <a:pPr eaLnBrk="1" hangingPunct="1">
              <a:defRPr/>
            </a:pPr>
            <a:endParaRPr lang="en-US"/>
          </a:p>
        </p:txBody>
      </p:sp>
      <p:sp>
        <p:nvSpPr>
          <p:cNvPr id="31748" name="Rectangle 3">
            <a:extLst>
              <a:ext uri="{FF2B5EF4-FFF2-40B4-BE49-F238E27FC236}">
                <a16:creationId xmlns:a16="http://schemas.microsoft.com/office/drawing/2014/main" id="{40998511-BA7D-49F8-AB43-1404CD5989E7}"/>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400" b="1">
                <a:effectLst/>
              </a:rPr>
              <a:t>Thủ tục duyệt trung tự</a:t>
            </a:r>
            <a:endParaRPr lang="en-US" altLang="en-US" sz="2400">
              <a:effectLst/>
            </a:endParaRPr>
          </a:p>
          <a:p>
            <a:pPr eaLnBrk="1" hangingPunct="1">
              <a:lnSpc>
                <a:spcPct val="80000"/>
              </a:lnSpc>
              <a:buFont typeface="Wingdings" panose="05000000000000000000" pitchFamily="2" charset="2"/>
              <a:buNone/>
            </a:pPr>
            <a:r>
              <a:rPr lang="en-US" altLang="en-US" sz="2400">
                <a:effectLst/>
              </a:rPr>
              <a:t>void InOrder(Node n,Tree T){</a:t>
            </a:r>
          </a:p>
          <a:p>
            <a:pPr lvl="1" eaLnBrk="1" hangingPunct="1">
              <a:lnSpc>
                <a:spcPct val="80000"/>
              </a:lnSpc>
              <a:buFont typeface="Wingdings" panose="05000000000000000000" pitchFamily="2" charset="2"/>
              <a:buNone/>
            </a:pPr>
            <a:r>
              <a:rPr lang="en-US" altLang="en-US" sz="2400">
                <a:effectLst/>
              </a:rPr>
              <a:t>Node i=LEFTMOST_CHILD(n,T);</a:t>
            </a:r>
          </a:p>
          <a:p>
            <a:pPr lvl="1" eaLnBrk="1" hangingPunct="1">
              <a:lnSpc>
                <a:spcPct val="80000"/>
              </a:lnSpc>
              <a:buFont typeface="Wingdings" panose="05000000000000000000" pitchFamily="2" charset="2"/>
              <a:buNone/>
            </a:pPr>
            <a:r>
              <a:rPr lang="en-US" altLang="en-US" sz="2400">
                <a:effectLst/>
              </a:rPr>
              <a:t>if (i!=NULL) InOrder(i,T);</a:t>
            </a:r>
          </a:p>
          <a:p>
            <a:pPr lvl="1" eaLnBrk="1" hangingPunct="1">
              <a:lnSpc>
                <a:spcPct val="80000"/>
              </a:lnSpc>
              <a:buFont typeface="Wingdings" panose="05000000000000000000" pitchFamily="2" charset="2"/>
              <a:buNone/>
            </a:pPr>
            <a:r>
              <a:rPr lang="en-US" altLang="en-US" sz="2400">
                <a:effectLst/>
              </a:rPr>
              <a:t>printf("%c ",LABEL_NODE(n,T));</a:t>
            </a:r>
          </a:p>
          <a:p>
            <a:pPr lvl="1" eaLnBrk="1" hangingPunct="1">
              <a:lnSpc>
                <a:spcPct val="80000"/>
              </a:lnSpc>
              <a:buFont typeface="Wingdings" panose="05000000000000000000" pitchFamily="2" charset="2"/>
              <a:buNone/>
            </a:pPr>
            <a:r>
              <a:rPr lang="en-US" altLang="en-US" sz="2400">
                <a:effectLst/>
              </a:rPr>
              <a:t>i=RIGHT_SIBLING(i,T);</a:t>
            </a:r>
          </a:p>
          <a:p>
            <a:pPr lvl="1" eaLnBrk="1" hangingPunct="1">
              <a:lnSpc>
                <a:spcPct val="80000"/>
              </a:lnSpc>
              <a:buFont typeface="Wingdings" panose="05000000000000000000" pitchFamily="2" charset="2"/>
              <a:buNone/>
            </a:pPr>
            <a:r>
              <a:rPr lang="en-US" altLang="en-US" sz="2400">
                <a:effectLst/>
              </a:rPr>
              <a:t>while (i!=NULL){</a:t>
            </a:r>
          </a:p>
          <a:p>
            <a:pPr lvl="1" eaLnBrk="1" hangingPunct="1">
              <a:lnSpc>
                <a:spcPct val="80000"/>
              </a:lnSpc>
              <a:buFont typeface="Wingdings" panose="05000000000000000000" pitchFamily="2" charset="2"/>
              <a:buNone/>
            </a:pPr>
            <a:r>
              <a:rPr lang="en-US" altLang="en-US" sz="2400">
                <a:effectLst/>
              </a:rPr>
              <a:t>  InOrder(i,T);</a:t>
            </a:r>
          </a:p>
          <a:p>
            <a:pPr lvl="1" eaLnBrk="1" hangingPunct="1">
              <a:lnSpc>
                <a:spcPct val="80000"/>
              </a:lnSpc>
              <a:buFont typeface="Wingdings" panose="05000000000000000000" pitchFamily="2" charset="2"/>
              <a:buNone/>
            </a:pPr>
            <a:r>
              <a:rPr lang="en-US" altLang="en-US" sz="2400">
                <a:effectLst/>
              </a:rPr>
              <a:t>  i=RIGHT_SIBLING(i,T);</a:t>
            </a:r>
          </a:p>
          <a:p>
            <a:pPr lvl="1" eaLnBrk="1" hangingPunct="1">
              <a:lnSpc>
                <a:spcPct val="80000"/>
              </a:lnSpc>
              <a:buFont typeface="Wingdings" panose="05000000000000000000" pitchFamily="2" charset="2"/>
              <a:buNone/>
            </a:pPr>
            <a:r>
              <a:rPr lang="en-US" altLang="en-US" sz="2400">
                <a:effectLst/>
              </a:rPr>
              <a:t>}</a:t>
            </a:r>
          </a:p>
          <a:p>
            <a:pPr eaLnBrk="1" hangingPunct="1">
              <a:lnSpc>
                <a:spcPct val="80000"/>
              </a:lnSpc>
              <a:buFont typeface="Wingdings" panose="05000000000000000000" pitchFamily="2" charset="2"/>
              <a:buNone/>
            </a:pPr>
            <a:r>
              <a:rPr lang="en-US" altLang="en-US" sz="2400">
                <a:effectLst/>
              </a:rPr>
              <a:t>}</a:t>
            </a:r>
            <a:endParaRPr lang="en-US" altLang="en-US" sz="2400" b="1">
              <a:effectLst/>
            </a:endParaRPr>
          </a:p>
        </p:txBody>
      </p:sp>
      <p:grpSp>
        <p:nvGrpSpPr>
          <p:cNvPr id="31749" name="Group 4">
            <a:extLst>
              <a:ext uri="{FF2B5EF4-FFF2-40B4-BE49-F238E27FC236}">
                <a16:creationId xmlns:a16="http://schemas.microsoft.com/office/drawing/2014/main" id="{2C5F890E-27D3-4CF4-B378-4AA5F329A4FD}"/>
              </a:ext>
            </a:extLst>
          </p:cNvPr>
          <p:cNvGrpSpPr>
            <a:grpSpLocks/>
          </p:cNvGrpSpPr>
          <p:nvPr/>
        </p:nvGrpSpPr>
        <p:grpSpPr bwMode="auto">
          <a:xfrm>
            <a:off x="5410200" y="457200"/>
            <a:ext cx="3505200" cy="2590800"/>
            <a:chOff x="3408" y="144"/>
            <a:chExt cx="2208" cy="1632"/>
          </a:xfrm>
        </p:grpSpPr>
        <p:sp>
          <p:nvSpPr>
            <p:cNvPr id="31750" name="Text Box 5">
              <a:extLst>
                <a:ext uri="{FF2B5EF4-FFF2-40B4-BE49-F238E27FC236}">
                  <a16:creationId xmlns:a16="http://schemas.microsoft.com/office/drawing/2014/main" id="{41C2FD33-E16F-4769-B645-C704F39AB226}"/>
                </a:ext>
              </a:extLst>
            </p:cNvPr>
            <p:cNvSpPr txBox="1">
              <a:spLocks noChangeArrowheads="1"/>
            </p:cNvSpPr>
            <p:nvPr/>
          </p:nvSpPr>
          <p:spPr bwMode="auto">
            <a:xfrm>
              <a:off x="5136" y="148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k</a:t>
              </a:r>
            </a:p>
          </p:txBody>
        </p:sp>
        <p:grpSp>
          <p:nvGrpSpPr>
            <p:cNvPr id="31751" name="Group 6">
              <a:extLst>
                <a:ext uri="{FF2B5EF4-FFF2-40B4-BE49-F238E27FC236}">
                  <a16:creationId xmlns:a16="http://schemas.microsoft.com/office/drawing/2014/main" id="{F90979F5-8E54-4CCC-91F7-F9F64EA23875}"/>
                </a:ext>
              </a:extLst>
            </p:cNvPr>
            <p:cNvGrpSpPr>
              <a:grpSpLocks/>
            </p:cNvGrpSpPr>
            <p:nvPr/>
          </p:nvGrpSpPr>
          <p:grpSpPr bwMode="auto">
            <a:xfrm>
              <a:off x="3408" y="144"/>
              <a:ext cx="2160" cy="1632"/>
              <a:chOff x="3408" y="144"/>
              <a:chExt cx="2160" cy="1632"/>
            </a:xfrm>
          </p:grpSpPr>
          <p:sp>
            <p:nvSpPr>
              <p:cNvPr id="31752" name="Oval 7">
                <a:extLst>
                  <a:ext uri="{FF2B5EF4-FFF2-40B4-BE49-F238E27FC236}">
                    <a16:creationId xmlns:a16="http://schemas.microsoft.com/office/drawing/2014/main" id="{B9F891C5-2D47-46E3-91B4-9670D225DD0D}"/>
                  </a:ext>
                </a:extLst>
              </p:cNvPr>
              <p:cNvSpPr>
                <a:spLocks noChangeArrowheads="1"/>
              </p:cNvSpPr>
              <p:nvPr/>
            </p:nvSpPr>
            <p:spPr bwMode="auto">
              <a:xfrm>
                <a:off x="4464" y="288"/>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p>
            </p:txBody>
          </p:sp>
          <p:grpSp>
            <p:nvGrpSpPr>
              <p:cNvPr id="31753" name="Group 8">
                <a:extLst>
                  <a:ext uri="{FF2B5EF4-FFF2-40B4-BE49-F238E27FC236}">
                    <a16:creationId xmlns:a16="http://schemas.microsoft.com/office/drawing/2014/main" id="{88FCB3BA-C3DE-4E21-932E-9395B50C8CAD}"/>
                  </a:ext>
                </a:extLst>
              </p:cNvPr>
              <p:cNvGrpSpPr>
                <a:grpSpLocks/>
              </p:cNvGrpSpPr>
              <p:nvPr/>
            </p:nvGrpSpPr>
            <p:grpSpPr bwMode="auto">
              <a:xfrm>
                <a:off x="3408" y="912"/>
                <a:ext cx="2112" cy="864"/>
                <a:chOff x="3408" y="1584"/>
                <a:chExt cx="2112" cy="864"/>
              </a:xfrm>
            </p:grpSpPr>
            <p:sp>
              <p:nvSpPr>
                <p:cNvPr id="31758" name="Oval 9">
                  <a:extLst>
                    <a:ext uri="{FF2B5EF4-FFF2-40B4-BE49-F238E27FC236}">
                      <a16:creationId xmlns:a16="http://schemas.microsoft.com/office/drawing/2014/main" id="{337B2584-9BC7-497C-8952-832DB0C6C4AE}"/>
                    </a:ext>
                  </a:extLst>
                </p:cNvPr>
                <p:cNvSpPr>
                  <a:spLocks noChangeArrowheads="1"/>
                </p:cNvSpPr>
                <p:nvPr/>
              </p:nvSpPr>
              <p:spPr bwMode="auto">
                <a:xfrm>
                  <a:off x="3552"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1</a:t>
                  </a:r>
                </a:p>
              </p:txBody>
            </p:sp>
            <p:sp>
              <p:nvSpPr>
                <p:cNvPr id="31759" name="Line 10">
                  <a:extLst>
                    <a:ext uri="{FF2B5EF4-FFF2-40B4-BE49-F238E27FC236}">
                      <a16:creationId xmlns:a16="http://schemas.microsoft.com/office/drawing/2014/main" id="{22D93D9D-1EAD-4B49-A183-62469CEE58F8}"/>
                    </a:ext>
                  </a:extLst>
                </p:cNvPr>
                <p:cNvSpPr>
                  <a:spLocks noChangeShapeType="1"/>
                </p:cNvSpPr>
                <p:nvPr/>
              </p:nvSpPr>
              <p:spPr bwMode="auto">
                <a:xfrm flipH="1">
                  <a:off x="3408"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1">
                  <a:extLst>
                    <a:ext uri="{FF2B5EF4-FFF2-40B4-BE49-F238E27FC236}">
                      <a16:creationId xmlns:a16="http://schemas.microsoft.com/office/drawing/2014/main" id="{848C11C6-6137-44CD-BF04-82D11B75DF49}"/>
                    </a:ext>
                  </a:extLst>
                </p:cNvPr>
                <p:cNvSpPr>
                  <a:spLocks noChangeShapeType="1"/>
                </p:cNvSpPr>
                <p:nvPr/>
              </p:nvSpPr>
              <p:spPr bwMode="auto">
                <a:xfrm>
                  <a:off x="3408"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2">
                  <a:extLst>
                    <a:ext uri="{FF2B5EF4-FFF2-40B4-BE49-F238E27FC236}">
                      <a16:creationId xmlns:a16="http://schemas.microsoft.com/office/drawing/2014/main" id="{410DA335-8ED3-466A-B5BE-8447ADDB9CD7}"/>
                    </a:ext>
                  </a:extLst>
                </p:cNvPr>
                <p:cNvSpPr>
                  <a:spLocks noChangeShapeType="1"/>
                </p:cNvSpPr>
                <p:nvPr/>
              </p:nvSpPr>
              <p:spPr bwMode="auto">
                <a:xfrm>
                  <a:off x="3744"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3">
                  <a:extLst>
                    <a:ext uri="{FF2B5EF4-FFF2-40B4-BE49-F238E27FC236}">
                      <a16:creationId xmlns:a16="http://schemas.microsoft.com/office/drawing/2014/main" id="{EFE2F59C-32E8-4E97-BFB9-A295E7705B23}"/>
                    </a:ext>
                  </a:extLst>
                </p:cNvPr>
                <p:cNvSpPr txBox="1">
                  <a:spLocks noChangeArrowheads="1"/>
                </p:cNvSpPr>
                <p:nvPr/>
              </p:nvSpPr>
              <p:spPr bwMode="auto">
                <a:xfrm>
                  <a:off x="3552"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1</a:t>
                  </a:r>
                </a:p>
              </p:txBody>
            </p:sp>
            <p:sp>
              <p:nvSpPr>
                <p:cNvPr id="31763" name="Oval 14">
                  <a:extLst>
                    <a:ext uri="{FF2B5EF4-FFF2-40B4-BE49-F238E27FC236}">
                      <a16:creationId xmlns:a16="http://schemas.microsoft.com/office/drawing/2014/main" id="{1F958231-3149-4823-A43F-012551B50BAB}"/>
                    </a:ext>
                  </a:extLst>
                </p:cNvPr>
                <p:cNvSpPr>
                  <a:spLocks noChangeArrowheads="1"/>
                </p:cNvSpPr>
                <p:nvPr/>
              </p:nvSpPr>
              <p:spPr bwMode="auto">
                <a:xfrm>
                  <a:off x="5136" y="1584"/>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k</a:t>
                  </a:r>
                </a:p>
              </p:txBody>
            </p:sp>
            <p:sp>
              <p:nvSpPr>
                <p:cNvPr id="31764" name="Line 15">
                  <a:extLst>
                    <a:ext uri="{FF2B5EF4-FFF2-40B4-BE49-F238E27FC236}">
                      <a16:creationId xmlns:a16="http://schemas.microsoft.com/office/drawing/2014/main" id="{34D4CE5A-485D-4144-BA9C-1BF3640C07DE}"/>
                    </a:ext>
                  </a:extLst>
                </p:cNvPr>
                <p:cNvSpPr>
                  <a:spLocks noChangeShapeType="1"/>
                </p:cNvSpPr>
                <p:nvPr/>
              </p:nvSpPr>
              <p:spPr bwMode="auto">
                <a:xfrm flipH="1">
                  <a:off x="4992" y="1824"/>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Line 16">
                  <a:extLst>
                    <a:ext uri="{FF2B5EF4-FFF2-40B4-BE49-F238E27FC236}">
                      <a16:creationId xmlns:a16="http://schemas.microsoft.com/office/drawing/2014/main" id="{5F9FCFF9-E9F3-40CD-8E87-F0777AB0029A}"/>
                    </a:ext>
                  </a:extLst>
                </p:cNvPr>
                <p:cNvSpPr>
                  <a:spLocks noChangeShapeType="1"/>
                </p:cNvSpPr>
                <p:nvPr/>
              </p:nvSpPr>
              <p:spPr bwMode="auto">
                <a:xfrm>
                  <a:off x="499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6" name="Line 17">
                  <a:extLst>
                    <a:ext uri="{FF2B5EF4-FFF2-40B4-BE49-F238E27FC236}">
                      <a16:creationId xmlns:a16="http://schemas.microsoft.com/office/drawing/2014/main" id="{A3F5EB5F-0429-4BE7-A08B-A15BD6242A61}"/>
                    </a:ext>
                  </a:extLst>
                </p:cNvPr>
                <p:cNvSpPr>
                  <a:spLocks noChangeShapeType="1"/>
                </p:cNvSpPr>
                <p:nvPr/>
              </p:nvSpPr>
              <p:spPr bwMode="auto">
                <a:xfrm>
                  <a:off x="5328" y="182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Oval 18">
                  <a:extLst>
                    <a:ext uri="{FF2B5EF4-FFF2-40B4-BE49-F238E27FC236}">
                      <a16:creationId xmlns:a16="http://schemas.microsoft.com/office/drawing/2014/main" id="{83CD7428-5D3B-4E74-A804-F602BBA7FF0D}"/>
                    </a:ext>
                  </a:extLst>
                </p:cNvPr>
                <p:cNvSpPr>
                  <a:spLocks noChangeArrowheads="1"/>
                </p:cNvSpPr>
                <p:nvPr/>
              </p:nvSpPr>
              <p:spPr bwMode="auto">
                <a:xfrm>
                  <a:off x="4128"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2</a:t>
                  </a:r>
                </a:p>
              </p:txBody>
            </p:sp>
            <p:sp>
              <p:nvSpPr>
                <p:cNvPr id="31768" name="Line 19">
                  <a:extLst>
                    <a:ext uri="{FF2B5EF4-FFF2-40B4-BE49-F238E27FC236}">
                      <a16:creationId xmlns:a16="http://schemas.microsoft.com/office/drawing/2014/main" id="{B89A4452-DF93-42A0-BCC1-C4C3C538DF0A}"/>
                    </a:ext>
                  </a:extLst>
                </p:cNvPr>
                <p:cNvSpPr>
                  <a:spLocks noChangeShapeType="1"/>
                </p:cNvSpPr>
                <p:nvPr/>
              </p:nvSpPr>
              <p:spPr bwMode="auto">
                <a:xfrm flipH="1">
                  <a:off x="3984"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0">
                  <a:extLst>
                    <a:ext uri="{FF2B5EF4-FFF2-40B4-BE49-F238E27FC236}">
                      <a16:creationId xmlns:a16="http://schemas.microsoft.com/office/drawing/2014/main" id="{37DF76C1-271C-4061-9506-017653987F7A}"/>
                    </a:ext>
                  </a:extLst>
                </p:cNvPr>
                <p:cNvSpPr>
                  <a:spLocks noChangeShapeType="1"/>
                </p:cNvSpPr>
                <p:nvPr/>
              </p:nvSpPr>
              <p:spPr bwMode="auto">
                <a:xfrm>
                  <a:off x="3984"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21">
                  <a:extLst>
                    <a:ext uri="{FF2B5EF4-FFF2-40B4-BE49-F238E27FC236}">
                      <a16:creationId xmlns:a16="http://schemas.microsoft.com/office/drawing/2014/main" id="{8CD05AAF-3D67-48A6-9320-0416EC5B2E3D}"/>
                    </a:ext>
                  </a:extLst>
                </p:cNvPr>
                <p:cNvSpPr>
                  <a:spLocks noChangeShapeType="1"/>
                </p:cNvSpPr>
                <p:nvPr/>
              </p:nvSpPr>
              <p:spPr bwMode="auto">
                <a:xfrm>
                  <a:off x="4320"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Text Box 22">
                  <a:extLst>
                    <a:ext uri="{FF2B5EF4-FFF2-40B4-BE49-F238E27FC236}">
                      <a16:creationId xmlns:a16="http://schemas.microsoft.com/office/drawing/2014/main" id="{6AB732FF-4E30-4950-93CA-0EAC4EF84BF3}"/>
                    </a:ext>
                  </a:extLst>
                </p:cNvPr>
                <p:cNvSpPr txBox="1">
                  <a:spLocks noChangeArrowheads="1"/>
                </p:cNvSpPr>
                <p:nvPr/>
              </p:nvSpPr>
              <p:spPr bwMode="auto">
                <a:xfrm>
                  <a:off x="4128"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2</a:t>
                  </a:r>
                </a:p>
              </p:txBody>
            </p:sp>
          </p:grpSp>
          <p:sp>
            <p:nvSpPr>
              <p:cNvPr id="31754" name="Line 23">
                <a:extLst>
                  <a:ext uri="{FF2B5EF4-FFF2-40B4-BE49-F238E27FC236}">
                    <a16:creationId xmlns:a16="http://schemas.microsoft.com/office/drawing/2014/main" id="{39E75E90-20C4-46B5-B202-B057ECD69092}"/>
                  </a:ext>
                </a:extLst>
              </p:cNvPr>
              <p:cNvSpPr>
                <a:spLocks noChangeShapeType="1"/>
              </p:cNvSpPr>
              <p:nvPr/>
            </p:nvSpPr>
            <p:spPr bwMode="auto">
              <a:xfrm flipH="1">
                <a:off x="3744" y="480"/>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24">
                <a:extLst>
                  <a:ext uri="{FF2B5EF4-FFF2-40B4-BE49-F238E27FC236}">
                    <a16:creationId xmlns:a16="http://schemas.microsoft.com/office/drawing/2014/main" id="{88C4985E-B67C-4430-84ED-E8ED4DA32CD1}"/>
                  </a:ext>
                </a:extLst>
              </p:cNvPr>
              <p:cNvSpPr>
                <a:spLocks noChangeShapeType="1"/>
              </p:cNvSpPr>
              <p:nvPr/>
            </p:nvSpPr>
            <p:spPr bwMode="auto">
              <a:xfrm flipH="1">
                <a:off x="4320" y="528"/>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25">
                <a:extLst>
                  <a:ext uri="{FF2B5EF4-FFF2-40B4-BE49-F238E27FC236}">
                    <a16:creationId xmlns:a16="http://schemas.microsoft.com/office/drawing/2014/main" id="{7A61ECC2-57A7-4EE2-8F5F-CD9423F0DF97}"/>
                  </a:ext>
                </a:extLst>
              </p:cNvPr>
              <p:cNvSpPr>
                <a:spLocks noChangeShapeType="1"/>
              </p:cNvSpPr>
              <p:nvPr/>
            </p:nvSpPr>
            <p:spPr bwMode="auto">
              <a:xfrm>
                <a:off x="4752" y="480"/>
                <a:ext cx="5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Text Box 26">
                <a:extLst>
                  <a:ext uri="{FF2B5EF4-FFF2-40B4-BE49-F238E27FC236}">
                    <a16:creationId xmlns:a16="http://schemas.microsoft.com/office/drawing/2014/main" id="{FDBBD085-4AD8-4CAA-BA2E-7DE5280B0E62}"/>
                  </a:ext>
                </a:extLst>
              </p:cNvPr>
              <p:cNvSpPr txBox="1">
                <a:spLocks noChangeArrowheads="1"/>
              </p:cNvSpPr>
              <p:nvPr/>
            </p:nvSpPr>
            <p:spPr bwMode="auto">
              <a:xfrm>
                <a:off x="5040" y="14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3200">
                    <a:latin typeface="Times New Roman" panose="02020603050405020304" pitchFamily="18" charset="0"/>
                  </a:rPr>
                  <a:t>T</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a:extLst>
              <a:ext uri="{FF2B5EF4-FFF2-40B4-BE49-F238E27FC236}">
                <a16:creationId xmlns:a16="http://schemas.microsoft.com/office/drawing/2014/main" id="{1940BA4C-59FB-4364-8E6A-4C2A13D1BAAF}"/>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7D95463-C0BC-425E-84DC-92E5F4348EA6}" type="slidenum">
              <a:rPr lang="en-US" altLang="en-US">
                <a:latin typeface="Times New Roman" panose="02020603050405020304" pitchFamily="18" charset="0"/>
              </a:rPr>
              <a:pPr eaLnBrk="1" hangingPunct="1"/>
              <a:t>3</a:t>
            </a:fld>
            <a:endParaRPr lang="en-US" altLang="en-US">
              <a:latin typeface="Times New Roman" panose="02020603050405020304" pitchFamily="18" charset="0"/>
            </a:endParaRPr>
          </a:p>
        </p:txBody>
      </p:sp>
      <p:sp>
        <p:nvSpPr>
          <p:cNvPr id="5123" name="Rectangle 4">
            <a:extLst>
              <a:ext uri="{FF2B5EF4-FFF2-40B4-BE49-F238E27FC236}">
                <a16:creationId xmlns:a16="http://schemas.microsoft.com/office/drawing/2014/main" id="{A6866222-BC33-47DB-B534-1A73D4BE4691}"/>
              </a:ext>
            </a:extLst>
          </p:cNvPr>
          <p:cNvSpPr>
            <a:spLocks noGrp="1" noRot="1" noChangeArrowheads="1"/>
          </p:cNvSpPr>
          <p:nvPr>
            <p:ph type="title"/>
          </p:nvPr>
        </p:nvSpPr>
        <p:spPr/>
        <p:txBody>
          <a:bodyPr/>
          <a:lstStyle/>
          <a:p>
            <a:pPr eaLnBrk="1" hangingPunct="1"/>
            <a:r>
              <a:rPr lang="en-US" altLang="en-US" b="0">
                <a:effectLst/>
              </a:rPr>
              <a:t>Ví dụ một cây</a:t>
            </a:r>
          </a:p>
        </p:txBody>
      </p:sp>
      <p:grpSp>
        <p:nvGrpSpPr>
          <p:cNvPr id="5124" name="Group 5">
            <a:extLst>
              <a:ext uri="{FF2B5EF4-FFF2-40B4-BE49-F238E27FC236}">
                <a16:creationId xmlns:a16="http://schemas.microsoft.com/office/drawing/2014/main" id="{55657A81-6937-4928-B304-F58B582BA8CE}"/>
              </a:ext>
            </a:extLst>
          </p:cNvPr>
          <p:cNvGrpSpPr>
            <a:grpSpLocks/>
          </p:cNvGrpSpPr>
          <p:nvPr/>
        </p:nvGrpSpPr>
        <p:grpSpPr bwMode="auto">
          <a:xfrm>
            <a:off x="1676400" y="2133600"/>
            <a:ext cx="4724400" cy="3429000"/>
            <a:chOff x="1440" y="1104"/>
            <a:chExt cx="2976" cy="2160"/>
          </a:xfrm>
        </p:grpSpPr>
        <p:sp>
          <p:nvSpPr>
            <p:cNvPr id="5125" name="Oval 6">
              <a:extLst>
                <a:ext uri="{FF2B5EF4-FFF2-40B4-BE49-F238E27FC236}">
                  <a16:creationId xmlns:a16="http://schemas.microsoft.com/office/drawing/2014/main" id="{BC6D19F7-46D2-46FA-947B-0A5CFEFDA0C1}"/>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a:t>
              </a:r>
            </a:p>
          </p:txBody>
        </p:sp>
        <p:sp>
          <p:nvSpPr>
            <p:cNvPr id="5126" name="Oval 7">
              <a:extLst>
                <a:ext uri="{FF2B5EF4-FFF2-40B4-BE49-F238E27FC236}">
                  <a16:creationId xmlns:a16="http://schemas.microsoft.com/office/drawing/2014/main" id="{3C4DE349-8408-4960-B37C-6019E3C13705}"/>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2</a:t>
              </a:r>
            </a:p>
          </p:txBody>
        </p:sp>
        <p:sp>
          <p:nvSpPr>
            <p:cNvPr id="5127" name="Oval 8">
              <a:extLst>
                <a:ext uri="{FF2B5EF4-FFF2-40B4-BE49-F238E27FC236}">
                  <a16:creationId xmlns:a16="http://schemas.microsoft.com/office/drawing/2014/main" id="{21440135-4111-4B9A-B9F8-DBC876CC2617}"/>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3</a:t>
              </a:r>
            </a:p>
          </p:txBody>
        </p:sp>
        <p:sp>
          <p:nvSpPr>
            <p:cNvPr id="5128" name="Oval 9">
              <a:extLst>
                <a:ext uri="{FF2B5EF4-FFF2-40B4-BE49-F238E27FC236}">
                  <a16:creationId xmlns:a16="http://schemas.microsoft.com/office/drawing/2014/main" id="{92C2C8FB-E4DC-49FA-AB46-D501C391592D}"/>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5</a:t>
              </a:r>
            </a:p>
          </p:txBody>
        </p:sp>
        <p:sp>
          <p:nvSpPr>
            <p:cNvPr id="5129" name="Oval 10">
              <a:extLst>
                <a:ext uri="{FF2B5EF4-FFF2-40B4-BE49-F238E27FC236}">
                  <a16:creationId xmlns:a16="http://schemas.microsoft.com/office/drawing/2014/main" id="{4C8D926C-09E2-46B1-AB97-AFE60E8C8699}"/>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6</a:t>
              </a:r>
            </a:p>
          </p:txBody>
        </p:sp>
        <p:sp>
          <p:nvSpPr>
            <p:cNvPr id="5130" name="Oval 11">
              <a:extLst>
                <a:ext uri="{FF2B5EF4-FFF2-40B4-BE49-F238E27FC236}">
                  <a16:creationId xmlns:a16="http://schemas.microsoft.com/office/drawing/2014/main" id="{8AA623FA-35D4-4751-B1EA-7C4C021D54AE}"/>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4</a:t>
              </a:r>
            </a:p>
          </p:txBody>
        </p:sp>
        <p:sp>
          <p:nvSpPr>
            <p:cNvPr id="5131" name="Oval 12">
              <a:extLst>
                <a:ext uri="{FF2B5EF4-FFF2-40B4-BE49-F238E27FC236}">
                  <a16:creationId xmlns:a16="http://schemas.microsoft.com/office/drawing/2014/main" id="{DB35C55A-BA91-497F-82BA-555B1EC0C892}"/>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9</a:t>
              </a:r>
            </a:p>
          </p:txBody>
        </p:sp>
        <p:sp>
          <p:nvSpPr>
            <p:cNvPr id="5132" name="Line 13">
              <a:extLst>
                <a:ext uri="{FF2B5EF4-FFF2-40B4-BE49-F238E27FC236}">
                  <a16:creationId xmlns:a16="http://schemas.microsoft.com/office/drawing/2014/main" id="{C065834B-4DBE-432B-9BC0-69CAFD6974E4}"/>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Line 14">
              <a:extLst>
                <a:ext uri="{FF2B5EF4-FFF2-40B4-BE49-F238E27FC236}">
                  <a16:creationId xmlns:a16="http://schemas.microsoft.com/office/drawing/2014/main" id="{F20A884F-9D42-4407-AB30-588FC776949A}"/>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Line 15">
              <a:extLst>
                <a:ext uri="{FF2B5EF4-FFF2-40B4-BE49-F238E27FC236}">
                  <a16:creationId xmlns:a16="http://schemas.microsoft.com/office/drawing/2014/main" id="{A8D8557A-3392-4680-8021-8ED64EC77BD6}"/>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Oval 16">
              <a:extLst>
                <a:ext uri="{FF2B5EF4-FFF2-40B4-BE49-F238E27FC236}">
                  <a16:creationId xmlns:a16="http://schemas.microsoft.com/office/drawing/2014/main" id="{66F5DA1E-07FF-497C-9ADB-0063E0EB1F60}"/>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7</a:t>
              </a:r>
            </a:p>
          </p:txBody>
        </p:sp>
        <p:sp>
          <p:nvSpPr>
            <p:cNvPr id="5136" name="Oval 17">
              <a:extLst>
                <a:ext uri="{FF2B5EF4-FFF2-40B4-BE49-F238E27FC236}">
                  <a16:creationId xmlns:a16="http://schemas.microsoft.com/office/drawing/2014/main" id="{D5C8E04D-EEB9-49EE-A7EC-DA4ADB71BC7A}"/>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10</a:t>
              </a:r>
            </a:p>
          </p:txBody>
        </p:sp>
        <p:sp>
          <p:nvSpPr>
            <p:cNvPr id="5137" name="Oval 18">
              <a:extLst>
                <a:ext uri="{FF2B5EF4-FFF2-40B4-BE49-F238E27FC236}">
                  <a16:creationId xmlns:a16="http://schemas.microsoft.com/office/drawing/2014/main" id="{D2467759-BCCC-4256-8787-51F23D801C17}"/>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8</a:t>
              </a:r>
            </a:p>
          </p:txBody>
        </p:sp>
        <p:sp>
          <p:nvSpPr>
            <p:cNvPr id="5138" name="Line 19">
              <a:extLst>
                <a:ext uri="{FF2B5EF4-FFF2-40B4-BE49-F238E27FC236}">
                  <a16:creationId xmlns:a16="http://schemas.microsoft.com/office/drawing/2014/main" id="{506A5B87-D404-4308-89B4-2AD5B6B16FE2}"/>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Line 20">
              <a:extLst>
                <a:ext uri="{FF2B5EF4-FFF2-40B4-BE49-F238E27FC236}">
                  <a16:creationId xmlns:a16="http://schemas.microsoft.com/office/drawing/2014/main" id="{6BA8BA7D-16E5-4DD2-98C2-4129BE54445A}"/>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Line 21">
              <a:extLst>
                <a:ext uri="{FF2B5EF4-FFF2-40B4-BE49-F238E27FC236}">
                  <a16:creationId xmlns:a16="http://schemas.microsoft.com/office/drawing/2014/main" id="{9F28A67A-CA8E-4AD2-BFD9-65285BA8FBD1}"/>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Line 22">
              <a:extLst>
                <a:ext uri="{FF2B5EF4-FFF2-40B4-BE49-F238E27FC236}">
                  <a16:creationId xmlns:a16="http://schemas.microsoft.com/office/drawing/2014/main" id="{C69DD65F-21BF-4075-BCAB-2222F91F66E8}"/>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Line 23">
              <a:extLst>
                <a:ext uri="{FF2B5EF4-FFF2-40B4-BE49-F238E27FC236}">
                  <a16:creationId xmlns:a16="http://schemas.microsoft.com/office/drawing/2014/main" id="{60F4B795-751F-483A-AA6F-6DCD2639CD5A}"/>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Line 24">
              <a:extLst>
                <a:ext uri="{FF2B5EF4-FFF2-40B4-BE49-F238E27FC236}">
                  <a16:creationId xmlns:a16="http://schemas.microsoft.com/office/drawing/2014/main" id="{4AEAD08B-B244-4F4F-996B-49A7F200A895}"/>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8105F0-FBFD-4923-AC5A-D66B7C78C468}"/>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753B1C6-E796-419F-B351-3B6243CF7B16}" type="slidenum">
              <a:rPr lang="en-US" altLang="en-US">
                <a:latin typeface="Times New Roman" panose="02020603050405020304" pitchFamily="18" charset="0"/>
              </a:rPr>
              <a:pPr eaLnBrk="1" hangingPunct="1"/>
              <a:t>30</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CAB20916-F347-42DD-B648-6E96BCEC64AA}"/>
              </a:ext>
            </a:extLst>
          </p:cNvPr>
          <p:cNvSpPr>
            <a:spLocks noGrp="1" noRot="1" noChangeArrowheads="1"/>
          </p:cNvSpPr>
          <p:nvPr>
            <p:ph type="title"/>
          </p:nvPr>
        </p:nvSpPr>
        <p:spPr/>
        <p:txBody>
          <a:bodyPr/>
          <a:lstStyle/>
          <a:p>
            <a:pPr eaLnBrk="1" hangingPunct="1">
              <a:defRPr/>
            </a:pPr>
            <a:endParaRPr lang="en-US"/>
          </a:p>
        </p:txBody>
      </p:sp>
      <p:sp>
        <p:nvSpPr>
          <p:cNvPr id="32772" name="Rectangle 3">
            <a:extLst>
              <a:ext uri="{FF2B5EF4-FFF2-40B4-BE49-F238E27FC236}">
                <a16:creationId xmlns:a16="http://schemas.microsoft.com/office/drawing/2014/main" id="{96372A50-B9D7-410A-921B-4422737152E6}"/>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800" b="1">
                <a:effectLst/>
              </a:rPr>
              <a:t>Thủ tục duyệt hậu tự</a:t>
            </a:r>
            <a:endParaRPr lang="en-US" altLang="en-US" sz="2800">
              <a:effectLst/>
            </a:endParaRPr>
          </a:p>
          <a:p>
            <a:pPr eaLnBrk="1" hangingPunct="1">
              <a:lnSpc>
                <a:spcPct val="90000"/>
              </a:lnSpc>
              <a:buFont typeface="Wingdings" panose="05000000000000000000" pitchFamily="2" charset="2"/>
              <a:buNone/>
            </a:pPr>
            <a:r>
              <a:rPr lang="en-US" altLang="en-US" sz="2800">
                <a:effectLst/>
              </a:rPr>
              <a:t>void PosOrder(Node n,Tree T){</a:t>
            </a:r>
          </a:p>
          <a:p>
            <a:pPr lvl="1" eaLnBrk="1" hangingPunct="1">
              <a:lnSpc>
                <a:spcPct val="90000"/>
              </a:lnSpc>
              <a:buFont typeface="Wingdings" panose="05000000000000000000" pitchFamily="2" charset="2"/>
              <a:buNone/>
            </a:pPr>
            <a:r>
              <a:rPr lang="en-US" altLang="en-US">
                <a:effectLst/>
              </a:rPr>
              <a:t>Node i=LEFTMOST_CHILD(n,T);</a:t>
            </a:r>
          </a:p>
          <a:p>
            <a:pPr lvl="1" eaLnBrk="1" hangingPunct="1">
              <a:lnSpc>
                <a:spcPct val="90000"/>
              </a:lnSpc>
              <a:buFont typeface="Wingdings" panose="05000000000000000000" pitchFamily="2" charset="2"/>
              <a:buNone/>
            </a:pPr>
            <a:r>
              <a:rPr lang="en-US" altLang="en-US">
                <a:effectLst/>
              </a:rPr>
              <a:t>while (i!=NULL){</a:t>
            </a:r>
          </a:p>
          <a:p>
            <a:pPr lvl="2" eaLnBrk="1" hangingPunct="1">
              <a:lnSpc>
                <a:spcPct val="90000"/>
              </a:lnSpc>
              <a:buFont typeface="Wingdings" panose="05000000000000000000" pitchFamily="2" charset="2"/>
              <a:buNone/>
            </a:pPr>
            <a:r>
              <a:rPr lang="en-US" altLang="en-US">
                <a:effectLst/>
              </a:rPr>
              <a:t> PosOrder(i,T);</a:t>
            </a:r>
          </a:p>
          <a:p>
            <a:pPr lvl="2" eaLnBrk="1" hangingPunct="1">
              <a:lnSpc>
                <a:spcPct val="90000"/>
              </a:lnSpc>
              <a:buFont typeface="Wingdings" panose="05000000000000000000" pitchFamily="2" charset="2"/>
              <a:buNone/>
            </a:pPr>
            <a:r>
              <a:rPr lang="en-US" altLang="en-US">
                <a:effectLst/>
              </a:rPr>
              <a:t> i=RIGHT_SIBLING(i,T);</a:t>
            </a:r>
          </a:p>
          <a:p>
            <a:pPr lvl="1" eaLnBrk="1" hangingPunct="1">
              <a:lnSpc>
                <a:spcPct val="90000"/>
              </a:lnSpc>
              <a:buFont typeface="Wingdings" panose="05000000000000000000" pitchFamily="2" charset="2"/>
              <a:buNone/>
            </a:pPr>
            <a:r>
              <a:rPr lang="en-US" altLang="en-US">
                <a:effectLst/>
              </a:rPr>
              <a:t>}</a:t>
            </a:r>
          </a:p>
          <a:p>
            <a:pPr lvl="1" eaLnBrk="1" hangingPunct="1">
              <a:lnSpc>
                <a:spcPct val="90000"/>
              </a:lnSpc>
              <a:buFont typeface="Wingdings" panose="05000000000000000000" pitchFamily="2" charset="2"/>
              <a:buNone/>
            </a:pPr>
            <a:r>
              <a:rPr lang="en-US" altLang="en-US">
                <a:effectLst/>
              </a:rPr>
              <a:t>printf("%c ",LABEL_NODE(n,T));</a:t>
            </a:r>
          </a:p>
          <a:p>
            <a:pPr eaLnBrk="1" hangingPunct="1">
              <a:lnSpc>
                <a:spcPct val="90000"/>
              </a:lnSpc>
              <a:buFont typeface="Wingdings" panose="05000000000000000000" pitchFamily="2" charset="2"/>
              <a:buNone/>
            </a:pPr>
            <a:r>
              <a:rPr lang="en-US" altLang="en-US" sz="2800">
                <a:effectLst/>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C19CFF-1BAC-48F4-B578-DA45DAB115D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1FEA62DC-CC8A-4094-B21C-EBDA93584FBE}" type="slidenum">
              <a:rPr lang="en-US" altLang="en-US">
                <a:latin typeface="Times New Roman" panose="02020603050405020304" pitchFamily="18" charset="0"/>
              </a:rPr>
              <a:pPr eaLnBrk="1" hangingPunct="1"/>
              <a:t>31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B630BFC8-DCA1-486F-966C-225C18793BB3}"/>
              </a:ext>
            </a:extLst>
          </p:cNvPr>
          <p:cNvSpPr>
            <a:spLocks noGrp="1" noRot="1" noChangeArrowheads="1"/>
          </p:cNvSpPr>
          <p:nvPr>
            <p:ph type="title"/>
          </p:nvPr>
        </p:nvSpPr>
        <p:spPr/>
        <p:txBody>
          <a:bodyPr/>
          <a:lstStyle/>
          <a:p>
            <a:pPr eaLnBrk="1" hangingPunct="1">
              <a:defRPr/>
            </a:pPr>
            <a:r>
              <a:rPr lang="en-US" b="0"/>
              <a:t>Ví dụ</a:t>
            </a:r>
          </a:p>
        </p:txBody>
      </p:sp>
      <p:sp>
        <p:nvSpPr>
          <p:cNvPr id="54275" name="Rectangle 3">
            <a:extLst>
              <a:ext uri="{FF2B5EF4-FFF2-40B4-BE49-F238E27FC236}">
                <a16:creationId xmlns:a16="http://schemas.microsoft.com/office/drawing/2014/main" id="{8F750030-4722-4B1D-A9DE-ED8F7643E722}"/>
              </a:ext>
            </a:extLst>
          </p:cNvPr>
          <p:cNvSpPr>
            <a:spLocks noGrp="1" noChangeArrowheads="1"/>
          </p:cNvSpPr>
          <p:nvPr>
            <p:ph type="body" idx="1"/>
          </p:nvPr>
        </p:nvSpPr>
        <p:spPr/>
        <p:txBody>
          <a:bodyPr/>
          <a:lstStyle/>
          <a:p>
            <a:pPr eaLnBrk="1" hangingPunct="1">
              <a:defRPr/>
            </a:pPr>
            <a:r>
              <a:rPr lang="en-US" sz="2800" dirty="0" err="1"/>
              <a:t>Viết</a:t>
            </a:r>
            <a:r>
              <a:rPr lang="en-US" sz="2800" dirty="0"/>
              <a:t> </a:t>
            </a:r>
            <a:r>
              <a:rPr lang="en-US" sz="2800" dirty="0" err="1"/>
              <a:t>chương</a:t>
            </a:r>
            <a:r>
              <a:rPr lang="en-US" sz="2800" dirty="0"/>
              <a:t> </a:t>
            </a:r>
            <a:r>
              <a:rPr lang="en-US" sz="2800" dirty="0" err="1"/>
              <a:t>trình</a:t>
            </a:r>
            <a:r>
              <a:rPr lang="en-US" sz="2800" dirty="0"/>
              <a:t> </a:t>
            </a:r>
            <a:r>
              <a:rPr lang="en-US" sz="2800" dirty="0" err="1"/>
              <a:t>nhập</a:t>
            </a:r>
            <a:r>
              <a:rPr lang="en-US" sz="2800" dirty="0"/>
              <a:t> </a:t>
            </a:r>
            <a:r>
              <a:rPr lang="en-US" sz="2800" dirty="0" err="1"/>
              <a:t>dữ</a:t>
            </a:r>
            <a:r>
              <a:rPr lang="en-US" sz="2800" dirty="0"/>
              <a:t> </a:t>
            </a:r>
            <a:r>
              <a:rPr lang="en-US" sz="2800" dirty="0" err="1"/>
              <a:t>liệu</a:t>
            </a:r>
            <a:r>
              <a:rPr lang="en-US" sz="2800" dirty="0"/>
              <a:t> </a:t>
            </a:r>
            <a:r>
              <a:rPr lang="en-US" sz="2800" dirty="0" err="1"/>
              <a:t>vào</a:t>
            </a:r>
            <a:r>
              <a:rPr lang="en-US" sz="2800" dirty="0"/>
              <a:t> </a:t>
            </a:r>
            <a:r>
              <a:rPr lang="en-US" sz="2800" dirty="0" err="1"/>
              <a:t>cho</a:t>
            </a:r>
            <a:r>
              <a:rPr lang="en-US" sz="2800" dirty="0"/>
              <a:t> </a:t>
            </a:r>
            <a:r>
              <a:rPr lang="en-US" sz="2800" dirty="0" err="1"/>
              <a:t>cây</a:t>
            </a:r>
            <a:r>
              <a:rPr lang="en-US" sz="2800" dirty="0"/>
              <a:t> </a:t>
            </a:r>
            <a:r>
              <a:rPr lang="en-US" sz="2800" dirty="0" err="1"/>
              <a:t>từ</a:t>
            </a:r>
            <a:r>
              <a:rPr lang="en-US" sz="2800" dirty="0"/>
              <a:t> </a:t>
            </a:r>
            <a:r>
              <a:rPr lang="en-US" sz="2800" dirty="0" err="1"/>
              <a:t>bàn</a:t>
            </a:r>
            <a:r>
              <a:rPr lang="en-US" sz="2800" dirty="0"/>
              <a:t> </a:t>
            </a:r>
            <a:r>
              <a:rPr lang="en-US" sz="2800" dirty="0" err="1"/>
              <a:t>phím</a:t>
            </a:r>
            <a:r>
              <a:rPr lang="en-US" sz="2800" dirty="0"/>
              <a:t> </a:t>
            </a:r>
            <a:r>
              <a:rPr lang="en-US" sz="2800" dirty="0" err="1"/>
              <a:t>như</a:t>
            </a:r>
            <a:r>
              <a:rPr lang="en-US" sz="2800" dirty="0"/>
              <a:t> </a:t>
            </a:r>
            <a:r>
              <a:rPr lang="en-US" sz="2800" dirty="0" err="1"/>
              <a:t>tổng</a:t>
            </a:r>
            <a:r>
              <a:rPr lang="en-US" sz="2800" dirty="0"/>
              <a:t> </a:t>
            </a:r>
            <a:r>
              <a:rPr lang="en-US" sz="2800" dirty="0" err="1"/>
              <a:t>số</a:t>
            </a:r>
            <a:r>
              <a:rPr lang="en-US" sz="2800" dirty="0"/>
              <a:t> </a:t>
            </a:r>
            <a:r>
              <a:rPr lang="en-US" sz="2800" dirty="0" err="1"/>
              <a:t>nút</a:t>
            </a:r>
            <a:r>
              <a:rPr lang="en-US" sz="2800" dirty="0"/>
              <a:t> </a:t>
            </a:r>
            <a:r>
              <a:rPr lang="en-US" sz="2800" dirty="0" err="1"/>
              <a:t>trên</a:t>
            </a:r>
            <a:r>
              <a:rPr lang="en-US" sz="2800" dirty="0"/>
              <a:t> </a:t>
            </a:r>
            <a:r>
              <a:rPr lang="en-US" sz="2800" dirty="0" err="1"/>
              <a:t>cây</a:t>
            </a:r>
            <a:r>
              <a:rPr lang="en-US" sz="2800" dirty="0"/>
              <a:t>; </a:t>
            </a:r>
            <a:r>
              <a:rPr lang="en-US" sz="2800" dirty="0" err="1"/>
              <a:t>ứng</a:t>
            </a:r>
            <a:r>
              <a:rPr lang="en-US" sz="2800" dirty="0"/>
              <a:t> </a:t>
            </a:r>
            <a:r>
              <a:rPr lang="en-US" sz="2800" dirty="0" err="1"/>
              <a:t>với</a:t>
            </a:r>
            <a:r>
              <a:rPr lang="en-US" sz="2800" dirty="0"/>
              <a:t> </a:t>
            </a:r>
            <a:r>
              <a:rPr lang="en-US" sz="2800" dirty="0" err="1"/>
              <a:t>từng</a:t>
            </a:r>
            <a:r>
              <a:rPr lang="en-US" sz="2800" dirty="0"/>
              <a:t> </a:t>
            </a:r>
            <a:r>
              <a:rPr lang="en-US" sz="2800" dirty="0" err="1"/>
              <a:t>nút</a:t>
            </a:r>
            <a:r>
              <a:rPr lang="en-US" sz="2800" dirty="0"/>
              <a:t> </a:t>
            </a:r>
            <a:r>
              <a:rPr lang="en-US" sz="2800" dirty="0" err="1"/>
              <a:t>thì</a:t>
            </a:r>
            <a:r>
              <a:rPr lang="en-US" sz="2800" dirty="0"/>
              <a:t> </a:t>
            </a:r>
            <a:r>
              <a:rPr lang="en-US" sz="2800" dirty="0" err="1"/>
              <a:t>phải</a:t>
            </a:r>
            <a:r>
              <a:rPr lang="en-US" sz="2800" dirty="0"/>
              <a:t> </a:t>
            </a:r>
            <a:r>
              <a:rPr lang="en-US" sz="2800" dirty="0" err="1"/>
              <a:t>nhập</a:t>
            </a:r>
            <a:r>
              <a:rPr lang="en-US" sz="2800" dirty="0"/>
              <a:t> </a:t>
            </a:r>
            <a:r>
              <a:rPr lang="en-US" sz="2800" dirty="0" err="1"/>
              <a:t>nhãn</a:t>
            </a:r>
            <a:r>
              <a:rPr lang="en-US" sz="2800" dirty="0"/>
              <a:t> </a:t>
            </a:r>
            <a:r>
              <a:rPr lang="en-US" sz="2800" dirty="0" err="1"/>
              <a:t>của</a:t>
            </a:r>
            <a:r>
              <a:rPr lang="en-US" sz="2800" dirty="0"/>
              <a:t> </a:t>
            </a:r>
            <a:r>
              <a:rPr lang="en-US" sz="2800" dirty="0" err="1"/>
              <a:t>nút</a:t>
            </a:r>
            <a:r>
              <a:rPr lang="en-US" sz="2800" dirty="0"/>
              <a:t>, cha </a:t>
            </a:r>
            <a:r>
              <a:rPr lang="en-US" sz="2800" dirty="0" err="1"/>
              <a:t>của</a:t>
            </a:r>
            <a:r>
              <a:rPr lang="en-US" sz="2800" dirty="0"/>
              <a:t> </a:t>
            </a:r>
            <a:r>
              <a:rPr lang="en-US" sz="2800" dirty="0" err="1"/>
              <a:t>một</a:t>
            </a:r>
            <a:r>
              <a:rPr lang="en-US" sz="2800" dirty="0"/>
              <a:t> </a:t>
            </a:r>
            <a:r>
              <a:rPr lang="en-US" sz="2800" dirty="0" err="1"/>
              <a:t>nút</a:t>
            </a:r>
            <a:r>
              <a:rPr lang="en-US" sz="2800" dirty="0"/>
              <a:t>. </a:t>
            </a:r>
            <a:r>
              <a:rPr lang="en-US" sz="2800" dirty="0" err="1"/>
              <a:t>Hiển</a:t>
            </a:r>
            <a:r>
              <a:rPr lang="en-US" sz="2800" dirty="0"/>
              <a:t> </a:t>
            </a:r>
            <a:r>
              <a:rPr lang="en-US" sz="2800" dirty="0" err="1"/>
              <a:t>thị</a:t>
            </a:r>
            <a:r>
              <a:rPr lang="en-US" sz="2800" dirty="0"/>
              <a:t> </a:t>
            </a:r>
            <a:r>
              <a:rPr lang="en-US" sz="2800" dirty="0" err="1"/>
              <a:t>danh</a:t>
            </a:r>
            <a:r>
              <a:rPr lang="en-US" sz="2800" dirty="0"/>
              <a:t> </a:t>
            </a:r>
            <a:r>
              <a:rPr lang="en-US" sz="2800" dirty="0" err="1"/>
              <a:t>sách</a:t>
            </a:r>
            <a:r>
              <a:rPr lang="en-US" sz="2800" dirty="0"/>
              <a:t> </a:t>
            </a:r>
            <a:r>
              <a:rPr lang="en-US" sz="2800" dirty="0" err="1"/>
              <a:t>duyệt</a:t>
            </a:r>
            <a:r>
              <a:rPr lang="en-US" sz="2800" dirty="0"/>
              <a:t> </a:t>
            </a:r>
            <a:r>
              <a:rPr lang="en-US" sz="2800" dirty="0" err="1"/>
              <a:t>cây</a:t>
            </a:r>
            <a:r>
              <a:rPr lang="en-US" sz="2800" dirty="0"/>
              <a:t> </a:t>
            </a:r>
            <a:r>
              <a:rPr lang="en-US" sz="2800" dirty="0" err="1"/>
              <a:t>theo</a:t>
            </a:r>
            <a:r>
              <a:rPr lang="en-US" sz="2800" dirty="0"/>
              <a:t> </a:t>
            </a:r>
            <a:r>
              <a:rPr lang="en-US" sz="2800" dirty="0" err="1"/>
              <a:t>các</a:t>
            </a:r>
            <a:r>
              <a:rPr lang="en-US" sz="2800" dirty="0"/>
              <a:t> </a:t>
            </a:r>
            <a:r>
              <a:rPr lang="en-US" sz="2800" dirty="0" err="1"/>
              <a:t>phương</a:t>
            </a:r>
            <a:r>
              <a:rPr lang="en-US" sz="2800" dirty="0"/>
              <a:t> </a:t>
            </a:r>
            <a:r>
              <a:rPr lang="en-US" sz="2800" dirty="0" err="1"/>
              <a:t>pháp</a:t>
            </a:r>
            <a:r>
              <a:rPr lang="en-US" sz="2800" dirty="0"/>
              <a:t> </a:t>
            </a:r>
            <a:r>
              <a:rPr lang="en-US" sz="2800" dirty="0" err="1"/>
              <a:t>duyệt</a:t>
            </a:r>
            <a:r>
              <a:rPr lang="en-US" sz="2800" dirty="0"/>
              <a:t> </a:t>
            </a:r>
            <a:r>
              <a:rPr lang="en-US" sz="2800" dirty="0" err="1"/>
              <a:t>tiền</a:t>
            </a:r>
            <a:r>
              <a:rPr lang="en-US" sz="2800" dirty="0"/>
              <a:t> </a:t>
            </a:r>
            <a:r>
              <a:rPr lang="en-US" sz="2800" dirty="0" err="1"/>
              <a:t>tự</a:t>
            </a:r>
            <a:r>
              <a:rPr lang="en-US" sz="2800" dirty="0"/>
              <a:t>, </a:t>
            </a:r>
            <a:r>
              <a:rPr lang="en-US" sz="2800" dirty="0" err="1"/>
              <a:t>trung</a:t>
            </a:r>
            <a:r>
              <a:rPr lang="en-US" sz="2800" dirty="0"/>
              <a:t> </a:t>
            </a:r>
            <a:r>
              <a:rPr lang="en-US" sz="2800" dirty="0" err="1"/>
              <a:t>tự</a:t>
            </a:r>
            <a:r>
              <a:rPr lang="en-US" sz="2800" dirty="0"/>
              <a:t>, </a:t>
            </a:r>
            <a:r>
              <a:rPr lang="en-US" sz="2800" dirty="0" err="1"/>
              <a:t>hậu</a:t>
            </a:r>
            <a:r>
              <a:rPr lang="en-US" sz="2800" dirty="0"/>
              <a:t> </a:t>
            </a:r>
            <a:r>
              <a:rPr lang="en-US" sz="2800" dirty="0" err="1"/>
              <a:t>tự</a:t>
            </a:r>
            <a:r>
              <a:rPr lang="en-US" sz="2800" dirty="0"/>
              <a:t> </a:t>
            </a:r>
            <a:r>
              <a:rPr lang="en-US" sz="2800" dirty="0" err="1"/>
              <a:t>của</a:t>
            </a:r>
            <a:r>
              <a:rPr lang="en-US" sz="2800" dirty="0"/>
              <a:t> </a:t>
            </a:r>
            <a:r>
              <a:rPr lang="en-US" sz="2800" dirty="0" err="1"/>
              <a:t>cây</a:t>
            </a:r>
            <a:r>
              <a:rPr lang="en-US" sz="2800" dirty="0"/>
              <a:t> </a:t>
            </a:r>
            <a:r>
              <a:rPr lang="en-US" sz="2800" dirty="0" err="1"/>
              <a:t>vừa</a:t>
            </a:r>
            <a:r>
              <a:rPr lang="en-US" sz="2800" dirty="0"/>
              <a:t> </a:t>
            </a:r>
            <a:r>
              <a:rPr lang="en-US" sz="2800" dirty="0" err="1"/>
              <a:t>nhập</a:t>
            </a:r>
            <a:r>
              <a:rPr lang="en-US" sz="2800" dirty="0"/>
              <a:t>.</a:t>
            </a:r>
          </a:p>
          <a:p>
            <a:pPr eaLnBrk="1" hangingPunct="1">
              <a:defRPr/>
            </a:pPr>
            <a:r>
              <a:rPr lang="en-US" sz="2800" dirty="0" err="1"/>
              <a:t>Hướng</a:t>
            </a:r>
            <a:r>
              <a:rPr lang="en-US" sz="2800" dirty="0"/>
              <a:t> </a:t>
            </a:r>
            <a:r>
              <a:rPr lang="en-US" sz="2800" dirty="0" err="1"/>
              <a:t>giải</a:t>
            </a:r>
            <a:r>
              <a:rPr lang="en-US" sz="2800" dirty="0"/>
              <a:t> </a:t>
            </a:r>
            <a:r>
              <a:rPr lang="en-US" sz="2800" dirty="0" err="1"/>
              <a:t>quyết</a:t>
            </a:r>
            <a:r>
              <a:rPr lang="en-US" sz="2800" dirty="0"/>
              <a:t>: </a:t>
            </a:r>
            <a:r>
              <a:rPr lang="en-US" sz="2800" dirty="0" err="1"/>
              <a:t>Với</a:t>
            </a:r>
            <a:r>
              <a:rPr lang="en-US" sz="2800" dirty="0"/>
              <a:t> </a:t>
            </a:r>
            <a:r>
              <a:rPr lang="en-US" sz="2800" dirty="0" err="1"/>
              <a:t>những</a:t>
            </a:r>
            <a:r>
              <a:rPr lang="en-US" sz="2800" dirty="0"/>
              <a:t> </a:t>
            </a:r>
            <a:r>
              <a:rPr lang="en-US" sz="2800" dirty="0" err="1"/>
              <a:t>yêu</a:t>
            </a:r>
            <a:r>
              <a:rPr lang="en-US" sz="2800" dirty="0"/>
              <a:t> </a:t>
            </a:r>
            <a:r>
              <a:rPr lang="en-US" sz="2800" dirty="0" err="1"/>
              <a:t>cầu</a:t>
            </a:r>
            <a:r>
              <a:rPr lang="en-US" sz="2800" dirty="0"/>
              <a:t> </a:t>
            </a:r>
            <a:r>
              <a:rPr lang="en-US" sz="2800" dirty="0" err="1"/>
              <a:t>đặt</a:t>
            </a:r>
            <a:r>
              <a:rPr lang="en-US" sz="2800" dirty="0"/>
              <a:t> </a:t>
            </a:r>
            <a:r>
              <a:rPr lang="en-US" sz="2800" dirty="0" err="1"/>
              <a:t>ra</a:t>
            </a:r>
            <a:r>
              <a:rPr lang="en-US" sz="2800" dirty="0"/>
              <a:t> </a:t>
            </a:r>
            <a:r>
              <a:rPr lang="en-US" sz="2800" dirty="0" err="1"/>
              <a:t>như</a:t>
            </a:r>
            <a:r>
              <a:rPr lang="en-US" sz="2800" dirty="0"/>
              <a:t> </a:t>
            </a:r>
            <a:r>
              <a:rPr lang="en-US" sz="2800" dirty="0" err="1"/>
              <a:t>trên</a:t>
            </a:r>
            <a:r>
              <a:rPr lang="en-US" sz="2800" dirty="0"/>
              <a:t>, </a:t>
            </a:r>
            <a:r>
              <a:rPr lang="en-US" sz="2800" dirty="0" err="1"/>
              <a:t>chúng</a:t>
            </a:r>
            <a:r>
              <a:rPr lang="en-US" sz="2800" dirty="0"/>
              <a:t> </a:t>
            </a:r>
            <a:r>
              <a:rPr lang="en-US" sz="2800" dirty="0" err="1"/>
              <a:t>ta</a:t>
            </a:r>
            <a:r>
              <a:rPr lang="en-US" sz="2800" dirty="0"/>
              <a:t> </a:t>
            </a:r>
            <a:r>
              <a:rPr lang="en-US" sz="2800" dirty="0" err="1"/>
              <a:t>cần</a:t>
            </a:r>
            <a:r>
              <a:rPr lang="en-US" sz="2800" dirty="0"/>
              <a:t> </a:t>
            </a:r>
            <a:r>
              <a:rPr lang="en-US" sz="2800" dirty="0" err="1"/>
              <a:t>phải</a:t>
            </a:r>
            <a:r>
              <a:rPr lang="en-US" sz="2800" dirty="0"/>
              <a:t> </a:t>
            </a:r>
            <a:r>
              <a:rPr lang="en-US" sz="2800" dirty="0" err="1"/>
              <a:t>thiết</a:t>
            </a:r>
            <a:r>
              <a:rPr lang="en-US" sz="2800" dirty="0"/>
              <a:t> </a:t>
            </a:r>
            <a:r>
              <a:rPr lang="en-US" sz="2800" dirty="0" err="1"/>
              <a:t>kế</a:t>
            </a:r>
            <a:r>
              <a:rPr lang="en-US" sz="2800" dirty="0"/>
              <a:t> </a:t>
            </a:r>
            <a:r>
              <a:rPr lang="en-US" sz="2800" dirty="0" err="1"/>
              <a:t>một</a:t>
            </a:r>
            <a:r>
              <a:rPr lang="en-US" sz="2800" dirty="0"/>
              <a:t> </a:t>
            </a:r>
            <a:r>
              <a:rPr lang="en-US" sz="2800" dirty="0" err="1"/>
              <a:t>số</a:t>
            </a:r>
            <a:r>
              <a:rPr lang="en-US" sz="2800" dirty="0"/>
              <a:t> </a:t>
            </a:r>
            <a:r>
              <a:rPr lang="en-US" sz="2800" dirty="0" err="1"/>
              <a:t>chương</a:t>
            </a:r>
            <a:r>
              <a:rPr lang="en-US" sz="2800" dirty="0"/>
              <a:t> </a:t>
            </a:r>
            <a:r>
              <a:rPr lang="en-US" sz="2800" dirty="0" err="1"/>
              <a:t>trình</a:t>
            </a:r>
            <a:r>
              <a:rPr lang="en-US" sz="2800" dirty="0"/>
              <a:t> con </a:t>
            </a:r>
            <a:r>
              <a:rPr lang="en-US" sz="2800" dirty="0" err="1"/>
              <a:t>sau</a:t>
            </a:r>
            <a:r>
              <a:rPr lang="en-US" sz="2800" dirty="0"/>
              <a:t>:</a:t>
            </a:r>
          </a:p>
          <a:p>
            <a:pPr lvl="1" eaLnBrk="1" hangingPunct="1">
              <a:defRPr/>
            </a:pPr>
            <a:r>
              <a:rPr lang="en-US" sz="2400" dirty="0" err="1"/>
              <a:t>Tạo</a:t>
            </a:r>
            <a:r>
              <a:rPr lang="en-US" sz="2400" dirty="0"/>
              <a:t> </a:t>
            </a:r>
            <a:r>
              <a:rPr lang="en-US" sz="2400" dirty="0" err="1"/>
              <a:t>cây</a:t>
            </a:r>
            <a:r>
              <a:rPr lang="en-US" sz="2400" dirty="0"/>
              <a:t> </a:t>
            </a:r>
            <a:r>
              <a:rPr lang="en-US" sz="2400" dirty="0" err="1"/>
              <a:t>rỗng</a:t>
            </a:r>
            <a:r>
              <a:rPr lang="en-US" sz="2400" dirty="0"/>
              <a:t> MAKENULL_TREE(T) </a:t>
            </a:r>
          </a:p>
          <a:p>
            <a:pPr lvl="1" eaLnBrk="1" hangingPunct="1">
              <a:defRPr/>
            </a:pPr>
            <a:r>
              <a:rPr lang="en-US" sz="2400" dirty="0" err="1"/>
              <a:t>Nhập</a:t>
            </a:r>
            <a:r>
              <a:rPr lang="en-US" sz="2400" dirty="0"/>
              <a:t> </a:t>
            </a:r>
            <a:r>
              <a:rPr lang="en-US" sz="2400" dirty="0" err="1"/>
              <a:t>dữ</a:t>
            </a:r>
            <a:r>
              <a:rPr lang="en-US" sz="2400" dirty="0"/>
              <a:t> </a:t>
            </a:r>
            <a:r>
              <a:rPr lang="en-US" sz="2400" dirty="0" err="1"/>
              <a:t>liệu</a:t>
            </a:r>
            <a:r>
              <a:rPr lang="en-US" sz="2400" dirty="0"/>
              <a:t> </a:t>
            </a:r>
            <a:r>
              <a:rPr lang="en-US" sz="2400" dirty="0" err="1"/>
              <a:t>cho</a:t>
            </a:r>
            <a:r>
              <a:rPr lang="en-US" sz="2400" dirty="0"/>
              <a:t> </a:t>
            </a:r>
            <a:r>
              <a:rPr lang="en-US" sz="2400" dirty="0" err="1"/>
              <a:t>cây</a:t>
            </a:r>
            <a:r>
              <a:rPr lang="en-US" sz="2400" dirty="0"/>
              <a:t> </a:t>
            </a:r>
            <a:r>
              <a:rPr lang="en-US" sz="2400" dirty="0" err="1"/>
              <a:t>từ</a:t>
            </a:r>
            <a:r>
              <a:rPr lang="en-US" sz="2400" dirty="0"/>
              <a:t> </a:t>
            </a:r>
            <a:r>
              <a:rPr lang="en-US" sz="2400" dirty="0" err="1"/>
              <a:t>bàn</a:t>
            </a:r>
            <a:r>
              <a:rPr lang="en-US" sz="2400" dirty="0"/>
              <a:t> </a:t>
            </a:r>
            <a:r>
              <a:rPr lang="en-US" sz="2400" dirty="0" err="1"/>
              <a:t>phím</a:t>
            </a:r>
            <a:r>
              <a:rPr lang="en-US" sz="2400" dirty="0"/>
              <a:t> READTREE(T). </a:t>
            </a:r>
            <a:endParaRPr lang="en-US" sz="24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2B0B7CB0-49CA-4CF6-AC2D-E2A3D567F36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368C0400-FBFC-4178-BEA3-156EF5A1654B}" type="slidenum">
              <a:rPr lang="en-US" altLang="en-US">
                <a:latin typeface="Times New Roman" panose="02020603050405020304" pitchFamily="18" charset="0"/>
              </a:rPr>
              <a:pPr eaLnBrk="1" hangingPunct="1"/>
              <a:t>32</a:t>
            </a:fld>
            <a:endParaRPr lang="en-US" altLang="en-US">
              <a:latin typeface="Times New Roman" panose="02020603050405020304" pitchFamily="18" charset="0"/>
            </a:endParaRPr>
          </a:p>
        </p:txBody>
      </p:sp>
      <p:sp>
        <p:nvSpPr>
          <p:cNvPr id="55299" name="Rectangle 3">
            <a:extLst>
              <a:ext uri="{FF2B5EF4-FFF2-40B4-BE49-F238E27FC236}">
                <a16:creationId xmlns:a16="http://schemas.microsoft.com/office/drawing/2014/main" id="{6B511CA7-0F54-4F6E-BB84-F69DAF227999}"/>
              </a:ext>
            </a:extLst>
          </p:cNvPr>
          <p:cNvSpPr>
            <a:spLocks noGrp="1" noChangeArrowheads="1"/>
          </p:cNvSpPr>
          <p:nvPr>
            <p:ph type="body" idx="1"/>
          </p:nvPr>
        </p:nvSpPr>
        <p:spPr>
          <a:xfrm>
            <a:off x="457200" y="381000"/>
            <a:ext cx="8229600" cy="6172200"/>
          </a:xfrm>
        </p:spPr>
        <p:txBody>
          <a:bodyPr/>
          <a:lstStyle/>
          <a:p>
            <a:pPr eaLnBrk="1" hangingPunct="1">
              <a:lnSpc>
                <a:spcPct val="80000"/>
              </a:lnSpc>
              <a:buFont typeface="Wingdings" panose="05000000000000000000" pitchFamily="2" charset="2"/>
              <a:buNone/>
              <a:defRPr/>
            </a:pPr>
            <a:r>
              <a:rPr lang="en-US" sz="2000" dirty="0"/>
              <a:t>void READTREE(Tree&amp; T){</a:t>
            </a:r>
          </a:p>
          <a:p>
            <a:pPr lvl="1" eaLnBrk="1" hangingPunct="1">
              <a:lnSpc>
                <a:spcPct val="80000"/>
              </a:lnSpc>
              <a:buFont typeface="Wingdings" panose="05000000000000000000" pitchFamily="2" charset="2"/>
              <a:buNone/>
              <a:defRPr/>
            </a:pPr>
            <a:r>
              <a:rPr lang="en-US" sz="2000" dirty="0" err="1"/>
              <a:t>int</a:t>
            </a:r>
            <a:r>
              <a:rPr lang="en-US" sz="2000" dirty="0"/>
              <a:t> </a:t>
            </a:r>
            <a:r>
              <a:rPr lang="en-US" sz="2000" dirty="0" err="1"/>
              <a:t>i</a:t>
            </a:r>
            <a:r>
              <a:rPr lang="en-US" sz="2000" dirty="0"/>
              <a:t>;</a:t>
            </a:r>
          </a:p>
          <a:p>
            <a:pPr lvl="1" eaLnBrk="1" hangingPunct="1">
              <a:lnSpc>
                <a:spcPct val="80000"/>
              </a:lnSpc>
              <a:buFont typeface="Wingdings" panose="05000000000000000000" pitchFamily="2" charset="2"/>
              <a:buNone/>
              <a:defRPr/>
            </a:pPr>
            <a:r>
              <a:rPr lang="en-US" sz="2000" dirty="0"/>
              <a:t>MAKENULL_TREE(T);</a:t>
            </a:r>
          </a:p>
          <a:p>
            <a:pPr lvl="1" eaLnBrk="1" hangingPunct="1">
              <a:lnSpc>
                <a:spcPct val="80000"/>
              </a:lnSpc>
              <a:buFont typeface="Wingdings" panose="05000000000000000000" pitchFamily="2" charset="2"/>
              <a:buNone/>
              <a:defRPr/>
            </a:pPr>
            <a:r>
              <a:rPr lang="en-US" sz="2000" dirty="0"/>
              <a:t>//</a:t>
            </a:r>
            <a:r>
              <a:rPr lang="en-US" sz="2000" dirty="0" err="1"/>
              <a:t>Nhập</a:t>
            </a:r>
            <a:r>
              <a:rPr lang="en-US" sz="2000" dirty="0"/>
              <a:t> </a:t>
            </a:r>
            <a:r>
              <a:rPr lang="en-US" sz="2000" dirty="0" err="1"/>
              <a:t>số</a:t>
            </a:r>
            <a:r>
              <a:rPr lang="en-US" sz="2000" dirty="0"/>
              <a:t> </a:t>
            </a:r>
            <a:r>
              <a:rPr lang="en-US" sz="2000" dirty="0" err="1"/>
              <a:t>nút</a:t>
            </a:r>
            <a:r>
              <a:rPr lang="en-US" sz="2000" dirty="0"/>
              <a:t> </a:t>
            </a:r>
            <a:r>
              <a:rPr lang="en-US" sz="2000" dirty="0" err="1"/>
              <a:t>của</a:t>
            </a:r>
            <a:r>
              <a:rPr lang="en-US" sz="2000" dirty="0"/>
              <a:t> </a:t>
            </a:r>
            <a:r>
              <a:rPr lang="en-US" sz="2000" dirty="0" err="1"/>
              <a:t>cây</a:t>
            </a:r>
            <a:r>
              <a:rPr lang="en-US" sz="2000" dirty="0"/>
              <a:t>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số</a:t>
            </a:r>
            <a:r>
              <a:rPr lang="en-US" sz="2000" dirty="0"/>
              <a:t> </a:t>
            </a:r>
            <a:r>
              <a:rPr lang="en-US" sz="2000" dirty="0" err="1"/>
              <a:t>nút</a:t>
            </a:r>
            <a:r>
              <a:rPr lang="en-US" sz="2000" dirty="0"/>
              <a:t> </a:t>
            </a:r>
            <a:r>
              <a:rPr lang="en-US" sz="2000" dirty="0" err="1"/>
              <a:t>nhập</a:t>
            </a:r>
            <a:r>
              <a:rPr lang="en-US" sz="2000" dirty="0"/>
              <a:t> </a:t>
            </a:r>
            <a:r>
              <a:rPr lang="en-US" sz="2000" dirty="0" err="1"/>
              <a:t>vào</a:t>
            </a:r>
            <a:r>
              <a:rPr lang="en-US" sz="2000" dirty="0"/>
              <a:t> </a:t>
            </a:r>
            <a:r>
              <a:rPr lang="en-US" sz="2000" dirty="0" err="1"/>
              <a:t>là</a:t>
            </a:r>
            <a:r>
              <a:rPr lang="en-US" sz="2000" dirty="0"/>
              <a:t> </a:t>
            </a:r>
            <a:r>
              <a:rPr lang="en-US" sz="2000" dirty="0" err="1"/>
              <a:t>hợp</a:t>
            </a:r>
            <a:r>
              <a:rPr lang="en-US" sz="2000" dirty="0"/>
              <a:t> </a:t>
            </a:r>
            <a:r>
              <a:rPr lang="en-US" sz="2000" dirty="0" err="1"/>
              <a:t>lệ</a:t>
            </a:r>
            <a:r>
              <a:rPr lang="en-US" sz="2000" dirty="0"/>
              <a:t> </a:t>
            </a:r>
          </a:p>
          <a:p>
            <a:pPr lvl="1" eaLnBrk="1" hangingPunct="1">
              <a:lnSpc>
                <a:spcPct val="80000"/>
              </a:lnSpc>
              <a:buFont typeface="Wingdings" panose="05000000000000000000" pitchFamily="2" charset="2"/>
              <a:buNone/>
              <a:defRPr/>
            </a:pPr>
            <a:r>
              <a:rPr lang="en-US" sz="2000" dirty="0"/>
              <a:t>do {</a:t>
            </a:r>
          </a:p>
          <a:p>
            <a:pPr lvl="2" eaLnBrk="1" hangingPunct="1">
              <a:lnSpc>
                <a:spcPct val="80000"/>
              </a:lnSpc>
              <a:buFont typeface="Wingdings" panose="05000000000000000000" pitchFamily="2" charset="2"/>
              <a:buNone/>
              <a:defRPr/>
            </a:pPr>
            <a:r>
              <a:rPr lang="en-US" sz="2000" dirty="0" err="1"/>
              <a:t>printf</a:t>
            </a:r>
            <a:r>
              <a:rPr lang="en-US" sz="2000" dirty="0"/>
              <a:t>("Cay co </a:t>
            </a:r>
            <a:r>
              <a:rPr lang="en-US" sz="2000" dirty="0" err="1"/>
              <a:t>bao</a:t>
            </a:r>
            <a:r>
              <a:rPr lang="en-US" sz="2000" dirty="0"/>
              <a:t> </a:t>
            </a:r>
            <a:r>
              <a:rPr lang="en-US" sz="2000" dirty="0" err="1"/>
              <a:t>nhieu</a:t>
            </a:r>
            <a:r>
              <a:rPr lang="en-US" sz="2000" dirty="0"/>
              <a:t> nut?");</a:t>
            </a:r>
          </a:p>
          <a:p>
            <a:pPr lvl="2" eaLnBrk="1" hangingPunct="1">
              <a:lnSpc>
                <a:spcPct val="80000"/>
              </a:lnSpc>
              <a:buFont typeface="Wingdings" panose="05000000000000000000" pitchFamily="2" charset="2"/>
              <a:buNone/>
              <a:defRPr/>
            </a:pPr>
            <a:r>
              <a:rPr lang="en-US" sz="2000" dirty="0" err="1"/>
              <a:t>scanf</a:t>
            </a:r>
            <a:r>
              <a:rPr lang="en-US" sz="2000" dirty="0"/>
              <a:t>("%</a:t>
            </a:r>
            <a:r>
              <a:rPr lang="en-US" sz="2000" dirty="0" err="1"/>
              <a:t>d",&amp;T.MaxNode</a:t>
            </a:r>
            <a:r>
              <a:rPr lang="en-US" sz="2000" dirty="0"/>
              <a:t>);</a:t>
            </a:r>
          </a:p>
          <a:p>
            <a:pPr lvl="1" eaLnBrk="1" hangingPunct="1">
              <a:lnSpc>
                <a:spcPct val="80000"/>
              </a:lnSpc>
              <a:buFont typeface="Wingdings" panose="05000000000000000000" pitchFamily="2" charset="2"/>
              <a:buNone/>
              <a:defRPr/>
            </a:pPr>
            <a:r>
              <a:rPr lang="en-US" sz="2000" dirty="0"/>
              <a:t>} while ((</a:t>
            </a:r>
            <a:r>
              <a:rPr lang="en-US" sz="2000" dirty="0" err="1"/>
              <a:t>T.MaxNode</a:t>
            </a:r>
            <a:r>
              <a:rPr lang="en-US" sz="2000" dirty="0"/>
              <a:t>&lt;1) || (</a:t>
            </a:r>
            <a:r>
              <a:rPr lang="en-US" sz="2000" dirty="0" err="1"/>
              <a:t>T.MaxNode</a:t>
            </a:r>
            <a:r>
              <a:rPr lang="en-US" sz="2000" dirty="0"/>
              <a:t>&gt;MAXLENGTH));</a:t>
            </a:r>
            <a:endParaRPr lang="nl-BE" sz="2000" dirty="0"/>
          </a:p>
          <a:p>
            <a:pPr lvl="1" eaLnBrk="1" hangingPunct="1">
              <a:lnSpc>
                <a:spcPct val="80000"/>
              </a:lnSpc>
              <a:buFont typeface="Wingdings" panose="05000000000000000000" pitchFamily="2" charset="2"/>
              <a:buNone/>
              <a:defRPr/>
            </a:pPr>
            <a:r>
              <a:rPr lang="nl-BE" sz="2000" dirty="0"/>
              <a:t>printf("Nhap nhan cua nut goc ");</a:t>
            </a:r>
            <a:endParaRPr lang="en-US" sz="2000" dirty="0"/>
          </a:p>
          <a:p>
            <a:pPr lvl="1" eaLnBrk="1" hangingPunct="1">
              <a:lnSpc>
                <a:spcPct val="80000"/>
              </a:lnSpc>
              <a:buFont typeface="Wingdings" panose="05000000000000000000" pitchFamily="2" charset="2"/>
              <a:buNone/>
              <a:defRPr/>
            </a:pPr>
            <a:r>
              <a:rPr lang="en-US" sz="2000" dirty="0" err="1"/>
              <a:t>fflush</a:t>
            </a:r>
            <a:r>
              <a:rPr lang="en-US" sz="2000" dirty="0"/>
              <a:t>(</a:t>
            </a:r>
            <a:r>
              <a:rPr lang="en-US" sz="2000" dirty="0" err="1"/>
              <a:t>stdin</a:t>
            </a:r>
            <a:r>
              <a:rPr lang="en-US" sz="2000" dirty="0"/>
              <a:t>);</a:t>
            </a:r>
          </a:p>
          <a:p>
            <a:pPr lvl="1" eaLnBrk="1" hangingPunct="1">
              <a:lnSpc>
                <a:spcPct val="80000"/>
              </a:lnSpc>
              <a:buFont typeface="Wingdings" panose="05000000000000000000" pitchFamily="2" charset="2"/>
              <a:buNone/>
              <a:defRPr/>
            </a:pPr>
            <a:r>
              <a:rPr lang="en-US" sz="2000" dirty="0" err="1"/>
              <a:t>scanf</a:t>
            </a:r>
            <a:r>
              <a:rPr lang="en-US" sz="2000" dirty="0"/>
              <a:t>("%</a:t>
            </a:r>
            <a:r>
              <a:rPr lang="en-US" sz="2000" dirty="0" err="1"/>
              <a:t>c",&amp;T.Data</a:t>
            </a:r>
            <a:r>
              <a:rPr lang="en-US" sz="2000" dirty="0"/>
              <a:t>[0]);</a:t>
            </a:r>
          </a:p>
          <a:p>
            <a:pPr lvl="1" eaLnBrk="1" hangingPunct="1">
              <a:lnSpc>
                <a:spcPct val="80000"/>
              </a:lnSpc>
              <a:buFont typeface="Wingdings" panose="05000000000000000000" pitchFamily="2" charset="2"/>
              <a:buNone/>
              <a:defRPr/>
            </a:pPr>
            <a:r>
              <a:rPr lang="en-US" sz="2000" dirty="0" err="1"/>
              <a:t>T.Parent</a:t>
            </a:r>
            <a:r>
              <a:rPr lang="en-US" sz="2000" dirty="0"/>
              <a:t>[0]=NULL; /* nut </a:t>
            </a:r>
            <a:r>
              <a:rPr lang="en-US" sz="2000" dirty="0" err="1"/>
              <a:t>goc</a:t>
            </a:r>
            <a:r>
              <a:rPr lang="en-US" sz="2000" dirty="0"/>
              <a:t> </a:t>
            </a:r>
            <a:r>
              <a:rPr lang="en-US" sz="2000" dirty="0" err="1"/>
              <a:t>khong</a:t>
            </a:r>
            <a:r>
              <a:rPr lang="en-US" sz="2000" dirty="0"/>
              <a:t> co cha */</a:t>
            </a:r>
          </a:p>
          <a:p>
            <a:pPr lvl="1" eaLnBrk="1" hangingPunct="1">
              <a:lnSpc>
                <a:spcPct val="80000"/>
              </a:lnSpc>
              <a:buFont typeface="Wingdings" panose="05000000000000000000" pitchFamily="2" charset="2"/>
              <a:buNone/>
              <a:defRPr/>
            </a:pPr>
            <a:r>
              <a:rPr lang="en-US" sz="2000" dirty="0"/>
              <a:t>for (</a:t>
            </a:r>
            <a:r>
              <a:rPr lang="en-US" sz="2000" dirty="0" err="1"/>
              <a:t>i</a:t>
            </a:r>
            <a:r>
              <a:rPr lang="en-US" sz="2000" dirty="0"/>
              <a:t>=1;i&lt;=T.MaxNode-1;i++){</a:t>
            </a:r>
          </a:p>
          <a:p>
            <a:pPr lvl="2" eaLnBrk="1" hangingPunct="1">
              <a:lnSpc>
                <a:spcPct val="80000"/>
              </a:lnSpc>
              <a:buFont typeface="Wingdings" panose="05000000000000000000" pitchFamily="2" charset="2"/>
              <a:buNone/>
              <a:defRPr/>
            </a:pPr>
            <a:r>
              <a:rPr lang="en-US" sz="2000" dirty="0" err="1"/>
              <a:t>printf</a:t>
            </a:r>
            <a:r>
              <a:rPr lang="en-US" sz="2000" dirty="0"/>
              <a:t>("</a:t>
            </a:r>
            <a:r>
              <a:rPr lang="en-US" sz="2000" dirty="0" err="1"/>
              <a:t>Nhap</a:t>
            </a:r>
            <a:r>
              <a:rPr lang="en-US" sz="2000" dirty="0"/>
              <a:t> cha </a:t>
            </a:r>
            <a:r>
              <a:rPr lang="en-US" sz="2000" dirty="0" err="1"/>
              <a:t>cua</a:t>
            </a:r>
            <a:r>
              <a:rPr lang="en-US" sz="2000" dirty="0"/>
              <a:t> nut %d ",</a:t>
            </a:r>
            <a:r>
              <a:rPr lang="en-US" sz="2000" dirty="0" err="1"/>
              <a:t>i</a:t>
            </a:r>
            <a:r>
              <a:rPr lang="en-US" sz="2000" dirty="0"/>
              <a:t>);</a:t>
            </a:r>
          </a:p>
          <a:p>
            <a:pPr lvl="2" eaLnBrk="1" hangingPunct="1">
              <a:lnSpc>
                <a:spcPct val="80000"/>
              </a:lnSpc>
              <a:buFont typeface="Wingdings" panose="05000000000000000000" pitchFamily="2" charset="2"/>
              <a:buNone/>
              <a:defRPr/>
            </a:pPr>
            <a:r>
              <a:rPr lang="en-US" sz="2000" dirty="0" err="1"/>
              <a:t>scanf</a:t>
            </a:r>
            <a:r>
              <a:rPr lang="en-US" sz="2000" dirty="0"/>
              <a:t>("%</a:t>
            </a:r>
            <a:r>
              <a:rPr lang="en-US" sz="2000" dirty="0" err="1"/>
              <a:t>d",&amp;T.Parent</a:t>
            </a:r>
            <a:r>
              <a:rPr lang="en-US" sz="2000" dirty="0"/>
              <a:t>[</a:t>
            </a:r>
            <a:r>
              <a:rPr lang="en-US" sz="2000" dirty="0" err="1"/>
              <a:t>i</a:t>
            </a:r>
            <a:r>
              <a:rPr lang="en-US" sz="2000" dirty="0"/>
              <a:t>]);</a:t>
            </a:r>
          </a:p>
          <a:p>
            <a:pPr lvl="2" eaLnBrk="1" hangingPunct="1">
              <a:lnSpc>
                <a:spcPct val="80000"/>
              </a:lnSpc>
              <a:buFont typeface="Wingdings" panose="05000000000000000000" pitchFamily="2" charset="2"/>
              <a:buNone/>
              <a:defRPr/>
            </a:pPr>
            <a:r>
              <a:rPr lang="en-US" sz="2000" dirty="0" err="1"/>
              <a:t>printf</a:t>
            </a:r>
            <a:r>
              <a:rPr lang="en-US" sz="2000" dirty="0"/>
              <a:t>("</a:t>
            </a:r>
            <a:r>
              <a:rPr lang="en-US" sz="2000" dirty="0" err="1"/>
              <a:t>Nhap</a:t>
            </a:r>
            <a:r>
              <a:rPr lang="en-US" sz="2000" dirty="0"/>
              <a:t> </a:t>
            </a:r>
            <a:r>
              <a:rPr lang="en-US" sz="2000" dirty="0" err="1"/>
              <a:t>nhan</a:t>
            </a:r>
            <a:r>
              <a:rPr lang="en-US" sz="2000" dirty="0"/>
              <a:t> </a:t>
            </a:r>
            <a:r>
              <a:rPr lang="en-US" sz="2000" dirty="0" err="1"/>
              <a:t>cua</a:t>
            </a:r>
            <a:r>
              <a:rPr lang="en-US" sz="2000" dirty="0"/>
              <a:t> nut %d ",</a:t>
            </a:r>
            <a:r>
              <a:rPr lang="en-US" sz="2000" dirty="0" err="1"/>
              <a:t>i</a:t>
            </a:r>
            <a:r>
              <a:rPr lang="en-US" sz="2000" dirty="0"/>
              <a:t>);</a:t>
            </a:r>
          </a:p>
          <a:p>
            <a:pPr lvl="2" eaLnBrk="1" hangingPunct="1">
              <a:lnSpc>
                <a:spcPct val="80000"/>
              </a:lnSpc>
              <a:buFont typeface="Wingdings" panose="05000000000000000000" pitchFamily="2" charset="2"/>
              <a:buNone/>
              <a:defRPr/>
            </a:pPr>
            <a:r>
              <a:rPr lang="en-US" sz="2000" dirty="0" err="1"/>
              <a:t>fflush</a:t>
            </a:r>
            <a:r>
              <a:rPr lang="en-US" sz="2000" dirty="0"/>
              <a:t>(</a:t>
            </a:r>
            <a:r>
              <a:rPr lang="en-US" sz="2000" dirty="0" err="1"/>
              <a:t>stdin</a:t>
            </a:r>
            <a:r>
              <a:rPr lang="en-US" sz="2000" dirty="0"/>
              <a:t>);</a:t>
            </a:r>
          </a:p>
          <a:p>
            <a:pPr lvl="2" eaLnBrk="1" hangingPunct="1">
              <a:lnSpc>
                <a:spcPct val="80000"/>
              </a:lnSpc>
              <a:buFont typeface="Wingdings" panose="05000000000000000000" pitchFamily="2" charset="2"/>
              <a:buNone/>
              <a:defRPr/>
            </a:pPr>
            <a:r>
              <a:rPr lang="en-US" sz="2000" dirty="0" err="1"/>
              <a:t>scanf</a:t>
            </a:r>
            <a:r>
              <a:rPr lang="en-US" sz="2000" dirty="0"/>
              <a:t>("%</a:t>
            </a:r>
            <a:r>
              <a:rPr lang="en-US" sz="2000" dirty="0" err="1"/>
              <a:t>c",&amp;T.Data</a:t>
            </a:r>
            <a:r>
              <a:rPr lang="en-US" sz="2000" dirty="0"/>
              <a:t>[</a:t>
            </a:r>
            <a:r>
              <a:rPr lang="en-US" sz="2000" dirty="0" err="1"/>
              <a:t>i</a:t>
            </a:r>
            <a:r>
              <a:rPr lang="en-US" sz="2000" dirty="0"/>
              <a:t>]);</a:t>
            </a:r>
          </a:p>
          <a:p>
            <a:pPr lvl="1" eaLnBrk="1" hangingPunct="1">
              <a:lnSpc>
                <a:spcPct val="80000"/>
              </a:lnSpc>
              <a:buFont typeface="Wingdings" panose="05000000000000000000" pitchFamily="2" charset="2"/>
              <a:buNone/>
              <a:defRPr/>
            </a:pPr>
            <a:r>
              <a:rPr lang="en-US" sz="2000" dirty="0"/>
              <a:t>}</a:t>
            </a:r>
          </a:p>
          <a:p>
            <a:pPr eaLnBrk="1" hangingPunct="1">
              <a:lnSpc>
                <a:spcPct val="80000"/>
              </a:lnSpc>
              <a:buFont typeface="Wingdings" panose="05000000000000000000" pitchFamily="2" charset="2"/>
              <a:buNone/>
              <a:defRPr/>
            </a:pPr>
            <a:r>
              <a:rPr lang="en-US" sz="20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036114C-49D0-4E7C-B864-16992D42E50E}"/>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B2D001B-4C34-4BAC-B289-CFA553DF6475}" type="slidenum">
              <a:rPr lang="en-US" altLang="en-US">
                <a:latin typeface="Times New Roman" panose="02020603050405020304" pitchFamily="18" charset="0"/>
              </a:rPr>
              <a:pPr eaLnBrk="1" hangingPunct="1"/>
              <a:t>33</a:t>
            </a:fld>
            <a:endParaRPr lang="en-US" altLang="en-US">
              <a:latin typeface="Times New Roman" panose="02020603050405020304" pitchFamily="18" charset="0"/>
            </a:endParaRPr>
          </a:p>
        </p:txBody>
      </p:sp>
      <p:sp>
        <p:nvSpPr>
          <p:cNvPr id="56323" name="Rectangle 3">
            <a:extLst>
              <a:ext uri="{FF2B5EF4-FFF2-40B4-BE49-F238E27FC236}">
                <a16:creationId xmlns:a16="http://schemas.microsoft.com/office/drawing/2014/main" id="{896D8B25-6964-4B53-ABDF-32413C700836}"/>
              </a:ext>
            </a:extLst>
          </p:cNvPr>
          <p:cNvSpPr>
            <a:spLocks noGrp="1" noChangeArrowheads="1"/>
          </p:cNvSpPr>
          <p:nvPr>
            <p:ph type="body" idx="1"/>
          </p:nvPr>
        </p:nvSpPr>
        <p:spPr>
          <a:xfrm>
            <a:off x="457200" y="914400"/>
            <a:ext cx="8229600" cy="5211763"/>
          </a:xfrm>
        </p:spPr>
        <p:txBody>
          <a:bodyPr/>
          <a:lstStyle/>
          <a:p>
            <a:pPr eaLnBrk="1" hangingPunct="1">
              <a:lnSpc>
                <a:spcPct val="90000"/>
              </a:lnSpc>
              <a:defRPr/>
            </a:pPr>
            <a:r>
              <a:rPr lang="en-US" sz="2400" dirty="0" err="1"/>
              <a:t>Chương</a:t>
            </a:r>
            <a:r>
              <a:rPr lang="en-US" sz="2400" dirty="0"/>
              <a:t> </a:t>
            </a:r>
            <a:r>
              <a:rPr lang="en-US" sz="2400" dirty="0" err="1"/>
              <a:t>trình</a:t>
            </a:r>
            <a:r>
              <a:rPr lang="en-US" sz="2400" dirty="0"/>
              <a:t> </a:t>
            </a:r>
            <a:r>
              <a:rPr lang="en-US" sz="2400" dirty="0" err="1"/>
              <a:t>chính</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yêu</a:t>
            </a:r>
            <a:r>
              <a:rPr lang="en-US" sz="2400" dirty="0"/>
              <a:t> </a:t>
            </a:r>
            <a:r>
              <a:rPr lang="en-US" sz="2400" dirty="0" err="1"/>
              <a:t>cầu</a:t>
            </a:r>
            <a:r>
              <a:rPr lang="en-US" sz="2400" dirty="0"/>
              <a:t> </a:t>
            </a:r>
            <a:r>
              <a:rPr lang="en-US" sz="2400" dirty="0" err="1"/>
              <a:t>đề</a:t>
            </a:r>
            <a:r>
              <a:rPr lang="en-US" sz="2400" dirty="0"/>
              <a:t> </a:t>
            </a:r>
            <a:r>
              <a:rPr lang="en-US" sz="2400" dirty="0" err="1"/>
              <a:t>bài</a:t>
            </a:r>
            <a:r>
              <a:rPr lang="en-US" sz="2400" dirty="0"/>
              <a:t> </a:t>
            </a:r>
            <a:r>
              <a:rPr lang="en-US" sz="2400" dirty="0" err="1"/>
              <a:t>như</a:t>
            </a:r>
            <a:r>
              <a:rPr lang="en-US" sz="2400" dirty="0"/>
              <a:t> </a:t>
            </a:r>
            <a:r>
              <a:rPr lang="en-US" sz="2400" dirty="0" err="1"/>
              <a:t>sau</a:t>
            </a:r>
            <a:r>
              <a:rPr lang="en-US" sz="2400" dirty="0"/>
              <a:t>:</a:t>
            </a:r>
          </a:p>
          <a:p>
            <a:pPr eaLnBrk="1" hangingPunct="1">
              <a:lnSpc>
                <a:spcPct val="90000"/>
              </a:lnSpc>
              <a:defRPr/>
            </a:pPr>
            <a:endParaRPr lang="fr-CA" sz="2400" i="1" dirty="0"/>
          </a:p>
          <a:p>
            <a:pPr eaLnBrk="1" hangingPunct="1">
              <a:lnSpc>
                <a:spcPct val="90000"/>
              </a:lnSpc>
              <a:buFont typeface="Wingdings" panose="05000000000000000000" pitchFamily="2" charset="2"/>
              <a:buNone/>
              <a:defRPr/>
            </a:pPr>
            <a:r>
              <a:rPr lang="fr-CA" sz="2400" dirty="0" err="1">
                <a:effectLst/>
              </a:rPr>
              <a:t>void</a:t>
            </a:r>
            <a:r>
              <a:rPr lang="fr-CA" sz="2400" dirty="0">
                <a:effectLst/>
              </a:rPr>
              <a:t> main(){</a:t>
            </a:r>
          </a:p>
          <a:p>
            <a:pPr lvl="1" eaLnBrk="1" hangingPunct="1">
              <a:lnSpc>
                <a:spcPct val="90000"/>
              </a:lnSpc>
              <a:buFont typeface="Wingdings" panose="05000000000000000000" pitchFamily="2" charset="2"/>
              <a:buNone/>
              <a:defRPr/>
            </a:pPr>
            <a:r>
              <a:rPr lang="fr-CA" sz="2400" dirty="0" err="1">
                <a:effectLst/>
              </a:rPr>
              <a:t>printf</a:t>
            </a:r>
            <a:r>
              <a:rPr lang="fr-CA" sz="2400" dirty="0">
                <a:effectLst/>
              </a:rPr>
              <a:t>("</a:t>
            </a:r>
            <a:r>
              <a:rPr lang="fr-CA" sz="2400" dirty="0" err="1">
                <a:effectLst/>
              </a:rPr>
              <a:t>Nhap</a:t>
            </a:r>
            <a:r>
              <a:rPr lang="fr-CA" sz="2400" dirty="0">
                <a:effectLst/>
              </a:rPr>
              <a:t> du lieu </a:t>
            </a:r>
            <a:r>
              <a:rPr lang="fr-CA" sz="2400" dirty="0" err="1">
                <a:effectLst/>
              </a:rPr>
              <a:t>cho</a:t>
            </a:r>
            <a:r>
              <a:rPr lang="fr-CA" sz="2400" dirty="0">
                <a:effectLst/>
              </a:rPr>
              <a:t> </a:t>
            </a:r>
            <a:r>
              <a:rPr lang="fr-CA" sz="2400" dirty="0" err="1">
                <a:effectLst/>
              </a:rPr>
              <a:t>cay</a:t>
            </a:r>
            <a:r>
              <a:rPr lang="fr-CA" sz="2400" dirty="0">
                <a:effectLst/>
              </a:rPr>
              <a:t> tong </a:t>
            </a:r>
            <a:r>
              <a:rPr lang="fr-CA" sz="2400" dirty="0" err="1">
                <a:effectLst/>
              </a:rPr>
              <a:t>quat\n</a:t>
            </a:r>
            <a:r>
              <a:rPr lang="fr-CA" sz="2400" dirty="0">
                <a:effectLst/>
              </a:rPr>
              <a:t>");</a:t>
            </a:r>
          </a:p>
          <a:p>
            <a:pPr lvl="1" eaLnBrk="1" hangingPunct="1">
              <a:lnSpc>
                <a:spcPct val="90000"/>
              </a:lnSpc>
              <a:buFont typeface="Wingdings" panose="05000000000000000000" pitchFamily="2" charset="2"/>
              <a:buNone/>
              <a:defRPr/>
            </a:pPr>
            <a:r>
              <a:rPr lang="fr-CA" sz="2400" dirty="0">
                <a:effectLst/>
              </a:rPr>
              <a:t>READTREE(T);</a:t>
            </a:r>
          </a:p>
          <a:p>
            <a:pPr lvl="1" eaLnBrk="1" hangingPunct="1">
              <a:lnSpc>
                <a:spcPct val="90000"/>
              </a:lnSpc>
              <a:buFont typeface="Wingdings" panose="05000000000000000000" pitchFamily="2" charset="2"/>
              <a:buNone/>
              <a:defRPr/>
            </a:pPr>
            <a:r>
              <a:rPr lang="fr-CA" sz="2400" dirty="0" err="1">
                <a:effectLst/>
              </a:rPr>
              <a:t>printf</a:t>
            </a:r>
            <a:r>
              <a:rPr lang="fr-CA" sz="2400" dirty="0">
                <a:effectLst/>
              </a:rPr>
              <a:t>("</a:t>
            </a:r>
            <a:r>
              <a:rPr lang="fr-CA" sz="2400" dirty="0" err="1">
                <a:effectLst/>
              </a:rPr>
              <a:t>Danh</a:t>
            </a:r>
            <a:r>
              <a:rPr lang="fr-CA" sz="2400" dirty="0">
                <a:effectLst/>
              </a:rPr>
              <a:t> </a:t>
            </a:r>
            <a:r>
              <a:rPr lang="fr-CA" sz="2400" dirty="0" err="1">
                <a:effectLst/>
              </a:rPr>
              <a:t>sach</a:t>
            </a:r>
            <a:r>
              <a:rPr lang="fr-CA" sz="2400" dirty="0">
                <a:effectLst/>
              </a:rPr>
              <a:t> </a:t>
            </a:r>
            <a:r>
              <a:rPr lang="fr-CA" sz="2400" dirty="0" err="1">
                <a:effectLst/>
              </a:rPr>
              <a:t>duyet</a:t>
            </a:r>
            <a:r>
              <a:rPr lang="fr-CA" sz="2400" dirty="0">
                <a:effectLst/>
              </a:rPr>
              <a:t> tien tu </a:t>
            </a:r>
            <a:r>
              <a:rPr lang="fr-CA" sz="2400" dirty="0" err="1">
                <a:effectLst/>
              </a:rPr>
              <a:t>cua</a:t>
            </a:r>
            <a:r>
              <a:rPr lang="fr-CA" sz="2400" dirty="0">
                <a:effectLst/>
              </a:rPr>
              <a:t> </a:t>
            </a:r>
            <a:r>
              <a:rPr lang="fr-CA" sz="2400" dirty="0" err="1">
                <a:effectLst/>
              </a:rPr>
              <a:t>cay</a:t>
            </a:r>
            <a:r>
              <a:rPr lang="fr-CA" sz="2400" dirty="0">
                <a:effectLst/>
              </a:rPr>
              <a:t> </a:t>
            </a:r>
            <a:r>
              <a:rPr lang="fr-CA" sz="2400" dirty="0" err="1">
                <a:effectLst/>
              </a:rPr>
              <a:t>vua</a:t>
            </a:r>
            <a:r>
              <a:rPr lang="fr-CA" sz="2400" dirty="0">
                <a:effectLst/>
              </a:rPr>
              <a:t> </a:t>
            </a:r>
            <a:r>
              <a:rPr lang="fr-CA" sz="2400" dirty="0" err="1">
                <a:effectLst/>
              </a:rPr>
              <a:t>nhap</a:t>
            </a:r>
            <a:r>
              <a:rPr lang="fr-CA" sz="2400" dirty="0">
                <a:effectLst/>
              </a:rPr>
              <a:t> </a:t>
            </a:r>
            <a:r>
              <a:rPr lang="fr-CA" sz="2400" dirty="0" err="1">
                <a:effectLst/>
              </a:rPr>
              <a:t>la\n</a:t>
            </a:r>
            <a:r>
              <a:rPr lang="fr-CA" sz="2400" dirty="0">
                <a:effectLst/>
              </a:rPr>
              <a:t>");</a:t>
            </a:r>
          </a:p>
          <a:p>
            <a:pPr lvl="1" eaLnBrk="1" hangingPunct="1">
              <a:lnSpc>
                <a:spcPct val="90000"/>
              </a:lnSpc>
              <a:buFont typeface="Wingdings" panose="05000000000000000000" pitchFamily="2" charset="2"/>
              <a:buNone/>
              <a:defRPr/>
            </a:pPr>
            <a:r>
              <a:rPr lang="fr-CA" sz="2400" dirty="0" err="1">
                <a:effectLst/>
              </a:rPr>
              <a:t>PreOrder</a:t>
            </a:r>
            <a:r>
              <a:rPr lang="fr-CA" sz="2400" dirty="0">
                <a:effectLst/>
              </a:rPr>
              <a:t>(ROOT(T),T); </a:t>
            </a:r>
          </a:p>
          <a:p>
            <a:pPr lvl="1" eaLnBrk="1" hangingPunct="1">
              <a:lnSpc>
                <a:spcPct val="90000"/>
              </a:lnSpc>
              <a:buFont typeface="Wingdings" panose="05000000000000000000" pitchFamily="2" charset="2"/>
              <a:buNone/>
              <a:defRPr/>
            </a:pPr>
            <a:r>
              <a:rPr lang="fr-CA" sz="2400" dirty="0" err="1">
                <a:effectLst/>
              </a:rPr>
              <a:t>printf</a:t>
            </a:r>
            <a:r>
              <a:rPr lang="fr-CA" sz="2400" dirty="0">
                <a:effectLst/>
              </a:rPr>
              <a:t>("\</a:t>
            </a:r>
            <a:r>
              <a:rPr lang="fr-CA" sz="2400" dirty="0" err="1">
                <a:effectLst/>
              </a:rPr>
              <a:t>nDanh</a:t>
            </a:r>
            <a:r>
              <a:rPr lang="fr-CA" sz="2400" dirty="0">
                <a:effectLst/>
              </a:rPr>
              <a:t> </a:t>
            </a:r>
            <a:r>
              <a:rPr lang="fr-CA" sz="2400" dirty="0" err="1">
                <a:effectLst/>
              </a:rPr>
              <a:t>sach</a:t>
            </a:r>
            <a:r>
              <a:rPr lang="fr-CA" sz="2400" dirty="0">
                <a:effectLst/>
              </a:rPr>
              <a:t> </a:t>
            </a:r>
            <a:r>
              <a:rPr lang="fr-CA" sz="2400" dirty="0" err="1">
                <a:effectLst/>
              </a:rPr>
              <a:t>duyet</a:t>
            </a:r>
            <a:r>
              <a:rPr lang="fr-CA" sz="2400" dirty="0">
                <a:effectLst/>
              </a:rPr>
              <a:t> </a:t>
            </a:r>
            <a:r>
              <a:rPr lang="fr-CA" sz="2400" dirty="0" err="1">
                <a:effectLst/>
              </a:rPr>
              <a:t>trung</a:t>
            </a:r>
            <a:r>
              <a:rPr lang="fr-CA" sz="2400" dirty="0">
                <a:effectLst/>
              </a:rPr>
              <a:t> tu </a:t>
            </a:r>
            <a:r>
              <a:rPr lang="fr-CA" sz="2400" dirty="0" err="1">
                <a:effectLst/>
              </a:rPr>
              <a:t>cua</a:t>
            </a:r>
            <a:r>
              <a:rPr lang="fr-CA" sz="2400" dirty="0">
                <a:effectLst/>
              </a:rPr>
              <a:t> </a:t>
            </a:r>
            <a:r>
              <a:rPr lang="fr-CA" sz="2400" dirty="0" err="1">
                <a:effectLst/>
              </a:rPr>
              <a:t>cay</a:t>
            </a:r>
            <a:r>
              <a:rPr lang="fr-CA" sz="2400" dirty="0">
                <a:effectLst/>
              </a:rPr>
              <a:t> </a:t>
            </a:r>
            <a:r>
              <a:rPr lang="fr-CA" sz="2400" dirty="0" err="1">
                <a:effectLst/>
              </a:rPr>
              <a:t>vua</a:t>
            </a:r>
            <a:r>
              <a:rPr lang="fr-CA" sz="2400" dirty="0">
                <a:effectLst/>
              </a:rPr>
              <a:t> </a:t>
            </a:r>
            <a:r>
              <a:rPr lang="fr-CA" sz="2400" dirty="0" err="1">
                <a:effectLst/>
              </a:rPr>
              <a:t>nhap</a:t>
            </a:r>
            <a:r>
              <a:rPr lang="fr-CA" sz="2400" dirty="0">
                <a:effectLst/>
              </a:rPr>
              <a:t> </a:t>
            </a:r>
            <a:r>
              <a:rPr lang="fr-CA" sz="2400" dirty="0" err="1">
                <a:effectLst/>
              </a:rPr>
              <a:t>la\n</a:t>
            </a:r>
            <a:r>
              <a:rPr lang="fr-CA" sz="2400" dirty="0">
                <a:effectLst/>
              </a:rPr>
              <a:t>");</a:t>
            </a:r>
          </a:p>
          <a:p>
            <a:pPr lvl="1" eaLnBrk="1" hangingPunct="1">
              <a:lnSpc>
                <a:spcPct val="90000"/>
              </a:lnSpc>
              <a:buFont typeface="Wingdings" panose="05000000000000000000" pitchFamily="2" charset="2"/>
              <a:buNone/>
              <a:defRPr/>
            </a:pPr>
            <a:r>
              <a:rPr lang="fr-CA" sz="2400" dirty="0" err="1">
                <a:effectLst/>
              </a:rPr>
              <a:t>InOrder</a:t>
            </a:r>
            <a:r>
              <a:rPr lang="fr-CA" sz="2400" dirty="0">
                <a:effectLst/>
              </a:rPr>
              <a:t>(ROOT(T),T);</a:t>
            </a:r>
          </a:p>
          <a:p>
            <a:pPr lvl="1" eaLnBrk="1" hangingPunct="1">
              <a:lnSpc>
                <a:spcPct val="90000"/>
              </a:lnSpc>
              <a:buFont typeface="Wingdings" panose="05000000000000000000" pitchFamily="2" charset="2"/>
              <a:buNone/>
              <a:defRPr/>
            </a:pPr>
            <a:r>
              <a:rPr lang="fr-CA" sz="2400" dirty="0" err="1">
                <a:effectLst/>
              </a:rPr>
              <a:t>printf</a:t>
            </a:r>
            <a:r>
              <a:rPr lang="fr-CA" sz="2400" dirty="0">
                <a:effectLst/>
              </a:rPr>
              <a:t>("\</a:t>
            </a:r>
            <a:r>
              <a:rPr lang="fr-CA" sz="2400" dirty="0" err="1">
                <a:effectLst/>
              </a:rPr>
              <a:t>nDanh</a:t>
            </a:r>
            <a:r>
              <a:rPr lang="fr-CA" sz="2400" dirty="0">
                <a:effectLst/>
              </a:rPr>
              <a:t> </a:t>
            </a:r>
            <a:r>
              <a:rPr lang="fr-CA" sz="2400" dirty="0" err="1">
                <a:effectLst/>
              </a:rPr>
              <a:t>sach</a:t>
            </a:r>
            <a:r>
              <a:rPr lang="fr-CA" sz="2400" dirty="0">
                <a:effectLst/>
              </a:rPr>
              <a:t> </a:t>
            </a:r>
            <a:r>
              <a:rPr lang="fr-CA" sz="2400" dirty="0" err="1">
                <a:effectLst/>
              </a:rPr>
              <a:t>duyet</a:t>
            </a:r>
            <a:r>
              <a:rPr lang="fr-CA" sz="2400" dirty="0">
                <a:effectLst/>
              </a:rPr>
              <a:t> </a:t>
            </a:r>
            <a:r>
              <a:rPr lang="fr-CA" sz="2400" dirty="0" err="1">
                <a:effectLst/>
              </a:rPr>
              <a:t>hau</a:t>
            </a:r>
            <a:r>
              <a:rPr lang="fr-CA" sz="2400" dirty="0">
                <a:effectLst/>
              </a:rPr>
              <a:t> tu </a:t>
            </a:r>
            <a:r>
              <a:rPr lang="fr-CA" sz="2400" dirty="0" err="1">
                <a:effectLst/>
              </a:rPr>
              <a:t>cua</a:t>
            </a:r>
            <a:r>
              <a:rPr lang="fr-CA" sz="2400" dirty="0">
                <a:effectLst/>
              </a:rPr>
              <a:t> </a:t>
            </a:r>
            <a:r>
              <a:rPr lang="fr-CA" sz="2400" dirty="0" err="1">
                <a:effectLst/>
              </a:rPr>
              <a:t>cay</a:t>
            </a:r>
            <a:r>
              <a:rPr lang="fr-CA" sz="2400" dirty="0">
                <a:effectLst/>
              </a:rPr>
              <a:t> </a:t>
            </a:r>
            <a:r>
              <a:rPr lang="fr-CA" sz="2400" dirty="0" err="1">
                <a:effectLst/>
              </a:rPr>
              <a:t>vua</a:t>
            </a:r>
            <a:r>
              <a:rPr lang="fr-CA" sz="2400" dirty="0">
                <a:effectLst/>
              </a:rPr>
              <a:t> </a:t>
            </a:r>
            <a:r>
              <a:rPr lang="fr-CA" sz="2400" dirty="0" err="1">
                <a:effectLst/>
              </a:rPr>
              <a:t>nhap</a:t>
            </a:r>
            <a:r>
              <a:rPr lang="fr-CA" sz="2400" dirty="0">
                <a:effectLst/>
              </a:rPr>
              <a:t> </a:t>
            </a:r>
            <a:r>
              <a:rPr lang="fr-CA" sz="2400" dirty="0" err="1">
                <a:effectLst/>
              </a:rPr>
              <a:t>la\n</a:t>
            </a:r>
            <a:r>
              <a:rPr lang="fr-CA" sz="2400" dirty="0">
                <a:effectLst/>
              </a:rPr>
              <a:t>");</a:t>
            </a:r>
          </a:p>
          <a:p>
            <a:pPr lvl="1" eaLnBrk="1" hangingPunct="1">
              <a:lnSpc>
                <a:spcPct val="90000"/>
              </a:lnSpc>
              <a:buFont typeface="Wingdings" panose="05000000000000000000" pitchFamily="2" charset="2"/>
              <a:buNone/>
              <a:defRPr/>
            </a:pPr>
            <a:r>
              <a:rPr lang="fr-CA" sz="2400" dirty="0" err="1">
                <a:effectLst/>
              </a:rPr>
              <a:t>PosOrder</a:t>
            </a:r>
            <a:r>
              <a:rPr lang="fr-CA" sz="2400" dirty="0">
                <a:effectLst/>
              </a:rPr>
              <a:t>(ROOT(T),T);</a:t>
            </a:r>
          </a:p>
          <a:p>
            <a:pPr lvl="1" eaLnBrk="1" hangingPunct="1">
              <a:lnSpc>
                <a:spcPct val="90000"/>
              </a:lnSpc>
              <a:buFont typeface="Wingdings" panose="05000000000000000000" pitchFamily="2" charset="2"/>
              <a:buNone/>
              <a:defRPr/>
            </a:pPr>
            <a:r>
              <a:rPr lang="fr-CA" sz="2400" dirty="0" err="1">
                <a:effectLst/>
              </a:rPr>
              <a:t>getch</a:t>
            </a:r>
            <a:r>
              <a:rPr lang="fr-CA" sz="2400" dirty="0">
                <a:effectLst/>
              </a:rPr>
              <a:t>();</a:t>
            </a:r>
          </a:p>
          <a:p>
            <a:pPr eaLnBrk="1" hangingPunct="1">
              <a:lnSpc>
                <a:spcPct val="90000"/>
              </a:lnSpc>
              <a:buFont typeface="Wingdings" panose="05000000000000000000" pitchFamily="2" charset="2"/>
              <a:buNone/>
              <a:defRPr/>
            </a:pPr>
            <a:r>
              <a:rPr lang="fr-CA" sz="2400" dirty="0">
                <a:effectLst/>
              </a:rPr>
              <a:t>}</a:t>
            </a:r>
            <a:endParaRPr lang="en-US" sz="2400" dirty="0">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08CE100-B60F-40BE-A637-92EC8E1CD6D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2E61EC3-D102-401E-8821-F2B9C271F64D}" type="slidenum">
              <a:rPr lang="en-US" altLang="en-US">
                <a:latin typeface="Times New Roman" panose="02020603050405020304" pitchFamily="18" charset="0"/>
              </a:rPr>
              <a:pPr eaLnBrk="1" hangingPunct="1"/>
              <a:t>34</a:t>
            </a:fld>
            <a:endParaRPr lang="en-US" altLang="en-US">
              <a:latin typeface="Times New Roman" panose="02020603050405020304" pitchFamily="18" charset="0"/>
            </a:endParaRPr>
          </a:p>
        </p:txBody>
      </p:sp>
      <p:sp>
        <p:nvSpPr>
          <p:cNvPr id="102405" name="Rectangle 5">
            <a:extLst>
              <a:ext uri="{FF2B5EF4-FFF2-40B4-BE49-F238E27FC236}">
                <a16:creationId xmlns:a16="http://schemas.microsoft.com/office/drawing/2014/main" id="{C7819825-1017-4D58-9056-3B4F76AD4D20}"/>
              </a:ext>
            </a:extLst>
          </p:cNvPr>
          <p:cNvSpPr>
            <a:spLocks noGrp="1" noChangeArrowheads="1"/>
          </p:cNvSpPr>
          <p:nvPr>
            <p:ph type="body" sz="half" idx="1"/>
          </p:nvPr>
        </p:nvSpPr>
        <p:spPr>
          <a:xfrm>
            <a:off x="457200" y="228600"/>
            <a:ext cx="4038600" cy="6477000"/>
          </a:xfrm>
        </p:spPr>
        <p:txBody>
          <a:bodyPr/>
          <a:lstStyle/>
          <a:p>
            <a:pPr eaLnBrk="1" hangingPunct="1">
              <a:lnSpc>
                <a:spcPct val="80000"/>
              </a:lnSpc>
              <a:defRPr/>
            </a:pPr>
            <a:r>
              <a:rPr lang="en-US" sz="2000"/>
              <a:t>Nhap du lieu cho cay tong quat</a:t>
            </a:r>
          </a:p>
          <a:p>
            <a:pPr eaLnBrk="1" hangingPunct="1">
              <a:lnSpc>
                <a:spcPct val="80000"/>
              </a:lnSpc>
              <a:defRPr/>
            </a:pPr>
            <a:r>
              <a:rPr lang="en-US" sz="2000"/>
              <a:t>Cay co bao nhieu nut?10</a:t>
            </a:r>
          </a:p>
          <a:p>
            <a:pPr eaLnBrk="1" hangingPunct="1">
              <a:lnSpc>
                <a:spcPct val="80000"/>
              </a:lnSpc>
              <a:defRPr/>
            </a:pPr>
            <a:r>
              <a:rPr lang="en-US" sz="2000"/>
              <a:t>Nhap nhan cua nut goc A</a:t>
            </a:r>
          </a:p>
          <a:p>
            <a:pPr eaLnBrk="1" hangingPunct="1">
              <a:lnSpc>
                <a:spcPct val="80000"/>
              </a:lnSpc>
              <a:defRPr/>
            </a:pPr>
            <a:r>
              <a:rPr lang="en-US" sz="2000"/>
              <a:t>Nhap cha cua nut 1 0</a:t>
            </a:r>
          </a:p>
          <a:p>
            <a:pPr eaLnBrk="1" hangingPunct="1">
              <a:lnSpc>
                <a:spcPct val="80000"/>
              </a:lnSpc>
              <a:defRPr/>
            </a:pPr>
            <a:r>
              <a:rPr lang="en-US" sz="2000"/>
              <a:t>Nhap nhan cua nut 1 B</a:t>
            </a:r>
          </a:p>
          <a:p>
            <a:pPr eaLnBrk="1" hangingPunct="1">
              <a:lnSpc>
                <a:spcPct val="80000"/>
              </a:lnSpc>
              <a:defRPr/>
            </a:pPr>
            <a:r>
              <a:rPr lang="en-US" sz="2000"/>
              <a:t>Nhap cha cua nut 2 0</a:t>
            </a:r>
          </a:p>
          <a:p>
            <a:pPr eaLnBrk="1" hangingPunct="1">
              <a:lnSpc>
                <a:spcPct val="80000"/>
              </a:lnSpc>
              <a:defRPr/>
            </a:pPr>
            <a:r>
              <a:rPr lang="en-US" sz="2000"/>
              <a:t>Nhap nhan cua nut 2 C</a:t>
            </a:r>
          </a:p>
          <a:p>
            <a:pPr eaLnBrk="1" hangingPunct="1">
              <a:lnSpc>
                <a:spcPct val="80000"/>
              </a:lnSpc>
              <a:defRPr/>
            </a:pPr>
            <a:r>
              <a:rPr lang="en-US" sz="2000"/>
              <a:t>Nhap cha cua nut 3 1</a:t>
            </a:r>
          </a:p>
          <a:p>
            <a:pPr eaLnBrk="1" hangingPunct="1">
              <a:lnSpc>
                <a:spcPct val="80000"/>
              </a:lnSpc>
              <a:defRPr/>
            </a:pPr>
            <a:r>
              <a:rPr lang="en-US" sz="2000"/>
              <a:t>Nhap nhan cua nut 3 D</a:t>
            </a:r>
          </a:p>
          <a:p>
            <a:pPr eaLnBrk="1" hangingPunct="1">
              <a:lnSpc>
                <a:spcPct val="80000"/>
              </a:lnSpc>
              <a:defRPr/>
            </a:pPr>
            <a:r>
              <a:rPr lang="en-US" sz="2000"/>
              <a:t>Nhap cha cua nut 4 1</a:t>
            </a:r>
          </a:p>
          <a:p>
            <a:pPr eaLnBrk="1" hangingPunct="1">
              <a:lnSpc>
                <a:spcPct val="80000"/>
              </a:lnSpc>
              <a:defRPr/>
            </a:pPr>
            <a:r>
              <a:rPr lang="en-US" sz="2000"/>
              <a:t>Nhap nhan cua nut 4 E</a:t>
            </a:r>
          </a:p>
          <a:p>
            <a:pPr eaLnBrk="1" hangingPunct="1">
              <a:lnSpc>
                <a:spcPct val="80000"/>
              </a:lnSpc>
              <a:defRPr/>
            </a:pPr>
            <a:r>
              <a:rPr lang="en-US" sz="2000"/>
              <a:t>Nhap cha cua nut 5 4</a:t>
            </a:r>
          </a:p>
          <a:p>
            <a:pPr eaLnBrk="1" hangingPunct="1">
              <a:lnSpc>
                <a:spcPct val="80000"/>
              </a:lnSpc>
              <a:defRPr/>
            </a:pPr>
            <a:r>
              <a:rPr lang="en-US" sz="2000"/>
              <a:t>Nhap nhan cua nut 5 F</a:t>
            </a:r>
          </a:p>
          <a:p>
            <a:pPr eaLnBrk="1" hangingPunct="1">
              <a:lnSpc>
                <a:spcPct val="80000"/>
              </a:lnSpc>
              <a:defRPr/>
            </a:pPr>
            <a:r>
              <a:rPr lang="en-US" sz="2000"/>
              <a:t>Nhap cha cua nut 6 4</a:t>
            </a:r>
          </a:p>
          <a:p>
            <a:pPr eaLnBrk="1" hangingPunct="1">
              <a:lnSpc>
                <a:spcPct val="80000"/>
              </a:lnSpc>
              <a:defRPr/>
            </a:pPr>
            <a:r>
              <a:rPr lang="en-US" sz="2000"/>
              <a:t>Nhap nhan cua nut 6 G</a:t>
            </a:r>
          </a:p>
          <a:p>
            <a:pPr eaLnBrk="1" hangingPunct="1">
              <a:lnSpc>
                <a:spcPct val="80000"/>
              </a:lnSpc>
              <a:defRPr/>
            </a:pPr>
            <a:r>
              <a:rPr lang="en-US" sz="2000"/>
              <a:t>Nhap cha cua nut 7 4</a:t>
            </a:r>
          </a:p>
          <a:p>
            <a:pPr eaLnBrk="1" hangingPunct="1">
              <a:lnSpc>
                <a:spcPct val="80000"/>
              </a:lnSpc>
              <a:defRPr/>
            </a:pPr>
            <a:r>
              <a:rPr lang="en-US" sz="2000"/>
              <a:t>Nhap nhan cua nut 7 H</a:t>
            </a:r>
          </a:p>
          <a:p>
            <a:pPr eaLnBrk="1" hangingPunct="1">
              <a:lnSpc>
                <a:spcPct val="80000"/>
              </a:lnSpc>
              <a:defRPr/>
            </a:pPr>
            <a:r>
              <a:rPr lang="en-US" sz="2000"/>
              <a:t>Nhap cha cua nut 8 2</a:t>
            </a:r>
          </a:p>
          <a:p>
            <a:pPr eaLnBrk="1" hangingPunct="1">
              <a:lnSpc>
                <a:spcPct val="80000"/>
              </a:lnSpc>
              <a:defRPr/>
            </a:pPr>
            <a:r>
              <a:rPr lang="en-US" sz="2000"/>
              <a:t>Nhap nhan cua nut 8 I</a:t>
            </a:r>
          </a:p>
          <a:p>
            <a:pPr eaLnBrk="1" hangingPunct="1">
              <a:lnSpc>
                <a:spcPct val="80000"/>
              </a:lnSpc>
              <a:defRPr/>
            </a:pPr>
            <a:r>
              <a:rPr lang="en-US" sz="2000"/>
              <a:t>Nhap cha cua nut 9 2</a:t>
            </a:r>
          </a:p>
          <a:p>
            <a:pPr eaLnBrk="1" hangingPunct="1">
              <a:lnSpc>
                <a:spcPct val="80000"/>
              </a:lnSpc>
              <a:defRPr/>
            </a:pPr>
            <a:r>
              <a:rPr lang="en-US" sz="2000"/>
              <a:t>Nhap nhan cua nut 9 J</a:t>
            </a:r>
          </a:p>
        </p:txBody>
      </p:sp>
      <p:sp>
        <p:nvSpPr>
          <p:cNvPr id="102406" name="Rectangle 6">
            <a:extLst>
              <a:ext uri="{FF2B5EF4-FFF2-40B4-BE49-F238E27FC236}">
                <a16:creationId xmlns:a16="http://schemas.microsoft.com/office/drawing/2014/main" id="{00B66E44-952D-4E8B-ADE2-7A7FE11D7C45}"/>
              </a:ext>
            </a:extLst>
          </p:cNvPr>
          <p:cNvSpPr>
            <a:spLocks noGrp="1" noChangeArrowheads="1"/>
          </p:cNvSpPr>
          <p:nvPr>
            <p:ph type="body" sz="half" idx="2"/>
          </p:nvPr>
        </p:nvSpPr>
        <p:spPr>
          <a:xfrm>
            <a:off x="4648200" y="0"/>
            <a:ext cx="4038600" cy="6126163"/>
          </a:xfrm>
        </p:spPr>
        <p:txBody>
          <a:bodyPr/>
          <a:lstStyle/>
          <a:p>
            <a:pPr eaLnBrk="1" hangingPunct="1">
              <a:lnSpc>
                <a:spcPct val="80000"/>
              </a:lnSpc>
              <a:defRPr/>
            </a:pPr>
            <a:r>
              <a:rPr lang="en-US" sz="2000"/>
              <a:t>Danh sach duyet tien tu cua cay vua nhap la</a:t>
            </a:r>
          </a:p>
          <a:p>
            <a:pPr eaLnBrk="1" hangingPunct="1">
              <a:lnSpc>
                <a:spcPct val="80000"/>
              </a:lnSpc>
              <a:defRPr/>
            </a:pPr>
            <a:r>
              <a:rPr lang="en-US" sz="2000"/>
              <a:t>A B D E F G H C I J</a:t>
            </a:r>
          </a:p>
          <a:p>
            <a:pPr eaLnBrk="1" hangingPunct="1">
              <a:lnSpc>
                <a:spcPct val="80000"/>
              </a:lnSpc>
              <a:defRPr/>
            </a:pPr>
            <a:r>
              <a:rPr lang="en-US" sz="2000"/>
              <a:t>Danh sach duyet trung tu cua cay vua nhap la</a:t>
            </a:r>
          </a:p>
          <a:p>
            <a:pPr eaLnBrk="1" hangingPunct="1">
              <a:lnSpc>
                <a:spcPct val="80000"/>
              </a:lnSpc>
              <a:defRPr/>
            </a:pPr>
            <a:r>
              <a:rPr lang="en-US" sz="2000"/>
              <a:t>D B F E G H A I C J</a:t>
            </a:r>
          </a:p>
          <a:p>
            <a:pPr eaLnBrk="1" hangingPunct="1">
              <a:lnSpc>
                <a:spcPct val="80000"/>
              </a:lnSpc>
              <a:defRPr/>
            </a:pPr>
            <a:r>
              <a:rPr lang="en-US" sz="2000"/>
              <a:t>Danh sach duyet hau tu cua cay vua nhap la</a:t>
            </a:r>
          </a:p>
          <a:p>
            <a:pPr eaLnBrk="1" hangingPunct="1">
              <a:lnSpc>
                <a:spcPct val="80000"/>
              </a:lnSpc>
              <a:defRPr/>
            </a:pPr>
            <a:r>
              <a:rPr lang="en-US" sz="2000"/>
              <a:t>D F G H E B I J C A</a:t>
            </a:r>
          </a:p>
          <a:p>
            <a:pPr eaLnBrk="1" hangingPunct="1">
              <a:lnSpc>
                <a:spcPct val="80000"/>
              </a:lnSpc>
              <a:defRPr/>
            </a:pP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3">
            <a:extLst>
              <a:ext uri="{FF2B5EF4-FFF2-40B4-BE49-F238E27FC236}">
                <a16:creationId xmlns:a16="http://schemas.microsoft.com/office/drawing/2014/main" id="{CF1E2130-AC48-4B27-A86A-2AF61156E629}"/>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F72554F-9BA3-4D4A-8799-970664C592D6}" type="slidenum">
              <a:rPr lang="en-US" altLang="en-US">
                <a:latin typeface="Times New Roman" panose="02020603050405020304" pitchFamily="18" charset="0"/>
              </a:rPr>
              <a:pPr eaLnBrk="1" hangingPunct="1"/>
              <a:t>35</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B38286FD-42FA-43F4-B312-760F6FF88CCE}"/>
              </a:ext>
            </a:extLst>
          </p:cNvPr>
          <p:cNvSpPr>
            <a:spLocks noGrp="1" noRot="1" noChangeArrowheads="1"/>
          </p:cNvSpPr>
          <p:nvPr>
            <p:ph type="title"/>
          </p:nvPr>
        </p:nvSpPr>
        <p:spPr/>
        <p:txBody>
          <a:bodyPr/>
          <a:lstStyle/>
          <a:p>
            <a:pPr marL="838200" indent="-838200" eaLnBrk="1" hangingPunct="1">
              <a:defRPr/>
            </a:pPr>
            <a:r>
              <a:rPr lang="fr-CA" sz="4000" b="0"/>
              <a:t>Biểu diễn cây bằng danh sách các con</a:t>
            </a:r>
            <a:endParaRPr lang="en-US" sz="4000" b="0"/>
          </a:p>
        </p:txBody>
      </p:sp>
      <p:grpSp>
        <p:nvGrpSpPr>
          <p:cNvPr id="37892" name="Group 74">
            <a:extLst>
              <a:ext uri="{FF2B5EF4-FFF2-40B4-BE49-F238E27FC236}">
                <a16:creationId xmlns:a16="http://schemas.microsoft.com/office/drawing/2014/main" id="{2C6A6136-F81B-4312-876A-804F2C3D31C1}"/>
              </a:ext>
            </a:extLst>
          </p:cNvPr>
          <p:cNvGrpSpPr>
            <a:grpSpLocks/>
          </p:cNvGrpSpPr>
          <p:nvPr/>
        </p:nvGrpSpPr>
        <p:grpSpPr bwMode="auto">
          <a:xfrm>
            <a:off x="0" y="1295400"/>
            <a:ext cx="4953000" cy="3733800"/>
            <a:chOff x="0" y="816"/>
            <a:chExt cx="3120" cy="2352"/>
          </a:xfrm>
        </p:grpSpPr>
        <p:grpSp>
          <p:nvGrpSpPr>
            <p:cNvPr id="37963" name="Group 4">
              <a:extLst>
                <a:ext uri="{FF2B5EF4-FFF2-40B4-BE49-F238E27FC236}">
                  <a16:creationId xmlns:a16="http://schemas.microsoft.com/office/drawing/2014/main" id="{6796EFA4-A1B7-4209-A25B-DDC62814C6D5}"/>
                </a:ext>
              </a:extLst>
            </p:cNvPr>
            <p:cNvGrpSpPr>
              <a:grpSpLocks/>
            </p:cNvGrpSpPr>
            <p:nvPr/>
          </p:nvGrpSpPr>
          <p:grpSpPr bwMode="auto">
            <a:xfrm>
              <a:off x="144" y="1008"/>
              <a:ext cx="2976" cy="2160"/>
              <a:chOff x="1440" y="1104"/>
              <a:chExt cx="2976" cy="2160"/>
            </a:xfrm>
          </p:grpSpPr>
          <p:sp>
            <p:nvSpPr>
              <p:cNvPr id="37974" name="Oval 5">
                <a:extLst>
                  <a:ext uri="{FF2B5EF4-FFF2-40B4-BE49-F238E27FC236}">
                    <a16:creationId xmlns:a16="http://schemas.microsoft.com/office/drawing/2014/main" id="{DE1F75B5-795A-401D-AAB0-657034D43ACC}"/>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37975" name="Oval 6">
                <a:extLst>
                  <a:ext uri="{FF2B5EF4-FFF2-40B4-BE49-F238E27FC236}">
                    <a16:creationId xmlns:a16="http://schemas.microsoft.com/office/drawing/2014/main" id="{C27C8888-31D5-4832-AA9D-C4F84A44E4C2}"/>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37976" name="Oval 7">
                <a:extLst>
                  <a:ext uri="{FF2B5EF4-FFF2-40B4-BE49-F238E27FC236}">
                    <a16:creationId xmlns:a16="http://schemas.microsoft.com/office/drawing/2014/main" id="{A51DEBFB-8F92-4411-A1EA-0AF7046A3AC4}"/>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37977" name="Oval 8">
                <a:extLst>
                  <a:ext uri="{FF2B5EF4-FFF2-40B4-BE49-F238E27FC236}">
                    <a16:creationId xmlns:a16="http://schemas.microsoft.com/office/drawing/2014/main" id="{62C6328F-2BA5-48B3-9F26-EDB504C59997}"/>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37978" name="Oval 9">
                <a:extLst>
                  <a:ext uri="{FF2B5EF4-FFF2-40B4-BE49-F238E27FC236}">
                    <a16:creationId xmlns:a16="http://schemas.microsoft.com/office/drawing/2014/main" id="{5602A2F4-21C7-4EDE-AD84-CF8980A92FC6}"/>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F</a:t>
                </a:r>
              </a:p>
            </p:txBody>
          </p:sp>
          <p:sp>
            <p:nvSpPr>
              <p:cNvPr id="37979" name="Oval 10">
                <a:extLst>
                  <a:ext uri="{FF2B5EF4-FFF2-40B4-BE49-F238E27FC236}">
                    <a16:creationId xmlns:a16="http://schemas.microsoft.com/office/drawing/2014/main" id="{96323077-5C76-4DC0-B432-D08D42BC1B8C}"/>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37980" name="Oval 11">
                <a:extLst>
                  <a:ext uri="{FF2B5EF4-FFF2-40B4-BE49-F238E27FC236}">
                    <a16:creationId xmlns:a16="http://schemas.microsoft.com/office/drawing/2014/main" id="{003D6A92-FBA3-4CFF-A9C3-C093FA0C23E0}"/>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H</a:t>
                </a:r>
              </a:p>
            </p:txBody>
          </p:sp>
          <p:sp>
            <p:nvSpPr>
              <p:cNvPr id="37981" name="Line 12">
                <a:extLst>
                  <a:ext uri="{FF2B5EF4-FFF2-40B4-BE49-F238E27FC236}">
                    <a16:creationId xmlns:a16="http://schemas.microsoft.com/office/drawing/2014/main" id="{3E8BD5B2-1570-4FD2-827F-87F59CBE46E9}"/>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2" name="Line 13">
                <a:extLst>
                  <a:ext uri="{FF2B5EF4-FFF2-40B4-BE49-F238E27FC236}">
                    <a16:creationId xmlns:a16="http://schemas.microsoft.com/office/drawing/2014/main" id="{0275F932-9110-460C-A1F2-B7E00522A6CD}"/>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3" name="Line 14">
                <a:extLst>
                  <a:ext uri="{FF2B5EF4-FFF2-40B4-BE49-F238E27FC236}">
                    <a16:creationId xmlns:a16="http://schemas.microsoft.com/office/drawing/2014/main" id="{43CE6CFB-3211-4DB3-816B-A8DAFA4B83CD}"/>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4" name="Oval 15">
                <a:extLst>
                  <a:ext uri="{FF2B5EF4-FFF2-40B4-BE49-F238E27FC236}">
                    <a16:creationId xmlns:a16="http://schemas.microsoft.com/office/drawing/2014/main" id="{D1C30328-2BCC-4572-94C7-95E6D952E240}"/>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G</a:t>
                </a:r>
              </a:p>
            </p:txBody>
          </p:sp>
          <p:sp>
            <p:nvSpPr>
              <p:cNvPr id="37985" name="Oval 16">
                <a:extLst>
                  <a:ext uri="{FF2B5EF4-FFF2-40B4-BE49-F238E27FC236}">
                    <a16:creationId xmlns:a16="http://schemas.microsoft.com/office/drawing/2014/main" id="{3CF215AE-96D9-497C-B182-D907455E61C6}"/>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I</a:t>
                </a:r>
              </a:p>
            </p:txBody>
          </p:sp>
          <p:sp>
            <p:nvSpPr>
              <p:cNvPr id="37986" name="Oval 17">
                <a:extLst>
                  <a:ext uri="{FF2B5EF4-FFF2-40B4-BE49-F238E27FC236}">
                    <a16:creationId xmlns:a16="http://schemas.microsoft.com/office/drawing/2014/main" id="{3E8FA28A-1C27-43DF-9635-4E7790ACEF0F}"/>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J</a:t>
                </a:r>
              </a:p>
            </p:txBody>
          </p:sp>
          <p:sp>
            <p:nvSpPr>
              <p:cNvPr id="37987" name="Line 18">
                <a:extLst>
                  <a:ext uri="{FF2B5EF4-FFF2-40B4-BE49-F238E27FC236}">
                    <a16:creationId xmlns:a16="http://schemas.microsoft.com/office/drawing/2014/main" id="{CFEC0592-DCC3-4955-B853-47C78C80445D}"/>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8" name="Line 19">
                <a:extLst>
                  <a:ext uri="{FF2B5EF4-FFF2-40B4-BE49-F238E27FC236}">
                    <a16:creationId xmlns:a16="http://schemas.microsoft.com/office/drawing/2014/main" id="{B401B928-60C3-4B9E-B3E4-52B778B3F6C3}"/>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9" name="Line 20">
                <a:extLst>
                  <a:ext uri="{FF2B5EF4-FFF2-40B4-BE49-F238E27FC236}">
                    <a16:creationId xmlns:a16="http://schemas.microsoft.com/office/drawing/2014/main" id="{D38B6646-EA02-4A84-A84B-B19A7226013F}"/>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0" name="Line 21">
                <a:extLst>
                  <a:ext uri="{FF2B5EF4-FFF2-40B4-BE49-F238E27FC236}">
                    <a16:creationId xmlns:a16="http://schemas.microsoft.com/office/drawing/2014/main" id="{7E937E1C-0330-4136-AD2F-DFE5FC47563F}"/>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1" name="Line 22">
                <a:extLst>
                  <a:ext uri="{FF2B5EF4-FFF2-40B4-BE49-F238E27FC236}">
                    <a16:creationId xmlns:a16="http://schemas.microsoft.com/office/drawing/2014/main" id="{06F304D7-9F0C-4E05-93B3-735DD680744F}"/>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2" name="Line 23">
                <a:extLst>
                  <a:ext uri="{FF2B5EF4-FFF2-40B4-BE49-F238E27FC236}">
                    <a16:creationId xmlns:a16="http://schemas.microsoft.com/office/drawing/2014/main" id="{98C6626C-4BDF-49DF-8F85-CE7921B6AEED}"/>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64" name="Rectangle 64">
              <a:extLst>
                <a:ext uri="{FF2B5EF4-FFF2-40B4-BE49-F238E27FC236}">
                  <a16:creationId xmlns:a16="http://schemas.microsoft.com/office/drawing/2014/main" id="{030E4313-A623-4687-8D2E-04CD229C958C}"/>
                </a:ext>
              </a:extLst>
            </p:cNvPr>
            <p:cNvSpPr>
              <a:spLocks noChangeArrowheads="1"/>
            </p:cNvSpPr>
            <p:nvPr/>
          </p:nvSpPr>
          <p:spPr bwMode="auto">
            <a:xfrm>
              <a:off x="1584" y="816"/>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37965" name="Rectangle 65">
              <a:extLst>
                <a:ext uri="{FF2B5EF4-FFF2-40B4-BE49-F238E27FC236}">
                  <a16:creationId xmlns:a16="http://schemas.microsoft.com/office/drawing/2014/main" id="{5AB27825-8212-411F-802D-26A89C9C25CD}"/>
                </a:ext>
              </a:extLst>
            </p:cNvPr>
            <p:cNvSpPr>
              <a:spLocks noChangeArrowheads="1"/>
            </p:cNvSpPr>
            <p:nvPr/>
          </p:nvSpPr>
          <p:spPr bwMode="auto">
            <a:xfrm>
              <a:off x="336" y="148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37966" name="Rectangle 66">
              <a:extLst>
                <a:ext uri="{FF2B5EF4-FFF2-40B4-BE49-F238E27FC236}">
                  <a16:creationId xmlns:a16="http://schemas.microsoft.com/office/drawing/2014/main" id="{9C45B1E7-832F-41F2-806C-43BB03963F98}"/>
                </a:ext>
              </a:extLst>
            </p:cNvPr>
            <p:cNvSpPr>
              <a:spLocks noChangeArrowheads="1"/>
            </p:cNvSpPr>
            <p:nvPr/>
          </p:nvSpPr>
          <p:spPr bwMode="auto">
            <a:xfrm>
              <a:off x="1488" y="148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37967" name="Rectangle 67">
              <a:extLst>
                <a:ext uri="{FF2B5EF4-FFF2-40B4-BE49-F238E27FC236}">
                  <a16:creationId xmlns:a16="http://schemas.microsoft.com/office/drawing/2014/main" id="{C0B371F9-2537-410F-9F6F-DA367A5708B0}"/>
                </a:ext>
              </a:extLst>
            </p:cNvPr>
            <p:cNvSpPr>
              <a:spLocks noChangeArrowheads="1"/>
            </p:cNvSpPr>
            <p:nvPr/>
          </p:nvSpPr>
          <p:spPr bwMode="auto">
            <a:xfrm>
              <a:off x="2544" y="1536"/>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37968" name="Rectangle 68">
              <a:extLst>
                <a:ext uri="{FF2B5EF4-FFF2-40B4-BE49-F238E27FC236}">
                  <a16:creationId xmlns:a16="http://schemas.microsoft.com/office/drawing/2014/main" id="{60F70783-4985-4626-A543-F546BCE3D468}"/>
                </a:ext>
              </a:extLst>
            </p:cNvPr>
            <p:cNvSpPr>
              <a:spLocks noChangeArrowheads="1"/>
            </p:cNvSpPr>
            <p:nvPr/>
          </p:nvSpPr>
          <p:spPr bwMode="auto">
            <a:xfrm>
              <a:off x="0" y="2016"/>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37969" name="Rectangle 69">
              <a:extLst>
                <a:ext uri="{FF2B5EF4-FFF2-40B4-BE49-F238E27FC236}">
                  <a16:creationId xmlns:a16="http://schemas.microsoft.com/office/drawing/2014/main" id="{1F1899F4-EDB1-4F49-8B9A-81403476B702}"/>
                </a:ext>
              </a:extLst>
            </p:cNvPr>
            <p:cNvSpPr>
              <a:spLocks noChangeArrowheads="1"/>
            </p:cNvSpPr>
            <p:nvPr/>
          </p:nvSpPr>
          <p:spPr bwMode="auto">
            <a:xfrm>
              <a:off x="624" y="20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37970" name="Rectangle 70">
              <a:extLst>
                <a:ext uri="{FF2B5EF4-FFF2-40B4-BE49-F238E27FC236}">
                  <a16:creationId xmlns:a16="http://schemas.microsoft.com/office/drawing/2014/main" id="{1334CFA0-CFBD-4ABF-99B4-A5FB947326C7}"/>
                </a:ext>
              </a:extLst>
            </p:cNvPr>
            <p:cNvSpPr>
              <a:spLocks noChangeArrowheads="1"/>
            </p:cNvSpPr>
            <p:nvPr/>
          </p:nvSpPr>
          <p:spPr bwMode="auto">
            <a:xfrm>
              <a:off x="1248" y="20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7</a:t>
              </a:r>
            </a:p>
          </p:txBody>
        </p:sp>
        <p:sp>
          <p:nvSpPr>
            <p:cNvPr id="37971" name="Rectangle 71">
              <a:extLst>
                <a:ext uri="{FF2B5EF4-FFF2-40B4-BE49-F238E27FC236}">
                  <a16:creationId xmlns:a16="http://schemas.microsoft.com/office/drawing/2014/main" id="{656F8DA5-E06B-4A9B-806E-0983CFAF9CF4}"/>
                </a:ext>
              </a:extLst>
            </p:cNvPr>
            <p:cNvSpPr>
              <a:spLocks noChangeArrowheads="1"/>
            </p:cNvSpPr>
            <p:nvPr/>
          </p:nvSpPr>
          <p:spPr bwMode="auto">
            <a:xfrm>
              <a:off x="1200" y="2736"/>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8</a:t>
              </a:r>
            </a:p>
          </p:txBody>
        </p:sp>
        <p:sp>
          <p:nvSpPr>
            <p:cNvPr id="37972" name="Rectangle 72">
              <a:extLst>
                <a:ext uri="{FF2B5EF4-FFF2-40B4-BE49-F238E27FC236}">
                  <a16:creationId xmlns:a16="http://schemas.microsoft.com/office/drawing/2014/main" id="{3F576795-7764-4FD6-81D8-153D31C0A8D3}"/>
                </a:ext>
              </a:extLst>
            </p:cNvPr>
            <p:cNvSpPr>
              <a:spLocks noChangeArrowheads="1"/>
            </p:cNvSpPr>
            <p:nvPr/>
          </p:nvSpPr>
          <p:spPr bwMode="auto">
            <a:xfrm>
              <a:off x="1632" y="20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9</a:t>
              </a:r>
            </a:p>
          </p:txBody>
        </p:sp>
        <p:sp>
          <p:nvSpPr>
            <p:cNvPr id="37973" name="Rectangle 73">
              <a:extLst>
                <a:ext uri="{FF2B5EF4-FFF2-40B4-BE49-F238E27FC236}">
                  <a16:creationId xmlns:a16="http://schemas.microsoft.com/office/drawing/2014/main" id="{095ADADC-5E24-4570-9448-CA7897835EC7}"/>
                </a:ext>
              </a:extLst>
            </p:cNvPr>
            <p:cNvSpPr>
              <a:spLocks noChangeArrowheads="1"/>
            </p:cNvSpPr>
            <p:nvPr/>
          </p:nvSpPr>
          <p:spPr bwMode="auto">
            <a:xfrm>
              <a:off x="1968" y="20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grpSp>
      <p:grpSp>
        <p:nvGrpSpPr>
          <p:cNvPr id="4" name="Group 75">
            <a:extLst>
              <a:ext uri="{FF2B5EF4-FFF2-40B4-BE49-F238E27FC236}">
                <a16:creationId xmlns:a16="http://schemas.microsoft.com/office/drawing/2014/main" id="{8F99BA2C-74C9-4BBE-94D1-65345BF24AEB}"/>
              </a:ext>
            </a:extLst>
          </p:cNvPr>
          <p:cNvGrpSpPr>
            <a:grpSpLocks/>
          </p:cNvGrpSpPr>
          <p:nvPr/>
        </p:nvGrpSpPr>
        <p:grpSpPr bwMode="auto">
          <a:xfrm>
            <a:off x="5257800" y="1371600"/>
            <a:ext cx="1524000" cy="4572000"/>
            <a:chOff x="3312" y="864"/>
            <a:chExt cx="960" cy="2880"/>
          </a:xfrm>
        </p:grpSpPr>
        <p:sp>
          <p:nvSpPr>
            <p:cNvPr id="37927" name="Rectangle 25">
              <a:extLst>
                <a:ext uri="{FF2B5EF4-FFF2-40B4-BE49-F238E27FC236}">
                  <a16:creationId xmlns:a16="http://schemas.microsoft.com/office/drawing/2014/main" id="{4C60F8BC-493F-4DB1-A0F1-743CD883B45B}"/>
                </a:ext>
              </a:extLst>
            </p:cNvPr>
            <p:cNvSpPr>
              <a:spLocks noChangeArrowheads="1"/>
            </p:cNvSpPr>
            <p:nvPr/>
          </p:nvSpPr>
          <p:spPr bwMode="auto">
            <a:xfrm>
              <a:off x="3312" y="8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37928" name="Rectangle 27">
              <a:extLst>
                <a:ext uri="{FF2B5EF4-FFF2-40B4-BE49-F238E27FC236}">
                  <a16:creationId xmlns:a16="http://schemas.microsoft.com/office/drawing/2014/main" id="{3C4B3C36-E0E3-4459-BF0A-9F554AB50BC8}"/>
                </a:ext>
              </a:extLst>
            </p:cNvPr>
            <p:cNvSpPr>
              <a:spLocks noChangeArrowheads="1"/>
            </p:cNvSpPr>
            <p:nvPr/>
          </p:nvSpPr>
          <p:spPr bwMode="auto">
            <a:xfrm>
              <a:off x="3312" y="11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37929" name="Rectangle 28">
              <a:extLst>
                <a:ext uri="{FF2B5EF4-FFF2-40B4-BE49-F238E27FC236}">
                  <a16:creationId xmlns:a16="http://schemas.microsoft.com/office/drawing/2014/main" id="{79824174-AEB4-4A33-B36C-1CDEA9138DF7}"/>
                </a:ext>
              </a:extLst>
            </p:cNvPr>
            <p:cNvSpPr>
              <a:spLocks noChangeArrowheads="1"/>
            </p:cNvSpPr>
            <p:nvPr/>
          </p:nvSpPr>
          <p:spPr bwMode="auto">
            <a:xfrm>
              <a:off x="3312" y="134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37930" name="Rectangle 29">
              <a:extLst>
                <a:ext uri="{FF2B5EF4-FFF2-40B4-BE49-F238E27FC236}">
                  <a16:creationId xmlns:a16="http://schemas.microsoft.com/office/drawing/2014/main" id="{4B31B9E3-BCAB-4E0D-BD0A-49D638BE4967}"/>
                </a:ext>
              </a:extLst>
            </p:cNvPr>
            <p:cNvSpPr>
              <a:spLocks noChangeArrowheads="1"/>
            </p:cNvSpPr>
            <p:nvPr/>
          </p:nvSpPr>
          <p:spPr bwMode="auto">
            <a:xfrm>
              <a:off x="3312" y="158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37931" name="Rectangle 30">
              <a:extLst>
                <a:ext uri="{FF2B5EF4-FFF2-40B4-BE49-F238E27FC236}">
                  <a16:creationId xmlns:a16="http://schemas.microsoft.com/office/drawing/2014/main" id="{F7CFE924-0624-46B9-BA73-134D893AA436}"/>
                </a:ext>
              </a:extLst>
            </p:cNvPr>
            <p:cNvSpPr>
              <a:spLocks noChangeArrowheads="1"/>
            </p:cNvSpPr>
            <p:nvPr/>
          </p:nvSpPr>
          <p:spPr bwMode="auto">
            <a:xfrm>
              <a:off x="3312" y="182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37932" name="Rectangle 31">
              <a:extLst>
                <a:ext uri="{FF2B5EF4-FFF2-40B4-BE49-F238E27FC236}">
                  <a16:creationId xmlns:a16="http://schemas.microsoft.com/office/drawing/2014/main" id="{4E648640-E95B-427B-997C-6F63FC372DD5}"/>
                </a:ext>
              </a:extLst>
            </p:cNvPr>
            <p:cNvSpPr>
              <a:spLocks noChangeArrowheads="1"/>
            </p:cNvSpPr>
            <p:nvPr/>
          </p:nvSpPr>
          <p:spPr bwMode="auto">
            <a:xfrm>
              <a:off x="3312" y="20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37933" name="Rectangle 32">
              <a:extLst>
                <a:ext uri="{FF2B5EF4-FFF2-40B4-BE49-F238E27FC236}">
                  <a16:creationId xmlns:a16="http://schemas.microsoft.com/office/drawing/2014/main" id="{2AA4EE02-D399-450C-8711-D16130668F19}"/>
                </a:ext>
              </a:extLst>
            </p:cNvPr>
            <p:cNvSpPr>
              <a:spLocks noChangeArrowheads="1"/>
            </p:cNvSpPr>
            <p:nvPr/>
          </p:nvSpPr>
          <p:spPr bwMode="auto">
            <a:xfrm>
              <a:off x="3312" y="23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7</a:t>
              </a:r>
            </a:p>
          </p:txBody>
        </p:sp>
        <p:sp>
          <p:nvSpPr>
            <p:cNvPr id="37934" name="Rectangle 33">
              <a:extLst>
                <a:ext uri="{FF2B5EF4-FFF2-40B4-BE49-F238E27FC236}">
                  <a16:creationId xmlns:a16="http://schemas.microsoft.com/office/drawing/2014/main" id="{CFF3D980-F7C1-48C5-A1A5-B765FF071E41}"/>
                </a:ext>
              </a:extLst>
            </p:cNvPr>
            <p:cNvSpPr>
              <a:spLocks noChangeArrowheads="1"/>
            </p:cNvSpPr>
            <p:nvPr/>
          </p:nvSpPr>
          <p:spPr bwMode="auto">
            <a:xfrm>
              <a:off x="3312" y="254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8</a:t>
              </a:r>
            </a:p>
          </p:txBody>
        </p:sp>
        <p:sp>
          <p:nvSpPr>
            <p:cNvPr id="37935" name="Rectangle 34">
              <a:extLst>
                <a:ext uri="{FF2B5EF4-FFF2-40B4-BE49-F238E27FC236}">
                  <a16:creationId xmlns:a16="http://schemas.microsoft.com/office/drawing/2014/main" id="{5138C523-2950-4075-9EC2-54393055FF0E}"/>
                </a:ext>
              </a:extLst>
            </p:cNvPr>
            <p:cNvSpPr>
              <a:spLocks noChangeArrowheads="1"/>
            </p:cNvSpPr>
            <p:nvPr/>
          </p:nvSpPr>
          <p:spPr bwMode="auto">
            <a:xfrm>
              <a:off x="3312" y="278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9</a:t>
              </a:r>
            </a:p>
          </p:txBody>
        </p:sp>
        <p:sp>
          <p:nvSpPr>
            <p:cNvPr id="37936" name="Rectangle 35">
              <a:extLst>
                <a:ext uri="{FF2B5EF4-FFF2-40B4-BE49-F238E27FC236}">
                  <a16:creationId xmlns:a16="http://schemas.microsoft.com/office/drawing/2014/main" id="{737434D4-BE2B-41B3-AE09-0F2D9EB1031E}"/>
                </a:ext>
              </a:extLst>
            </p:cNvPr>
            <p:cNvSpPr>
              <a:spLocks noChangeArrowheads="1"/>
            </p:cNvSpPr>
            <p:nvPr/>
          </p:nvSpPr>
          <p:spPr bwMode="auto">
            <a:xfrm>
              <a:off x="3312" y="302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37937" name="Rectangle 36">
              <a:extLst>
                <a:ext uri="{FF2B5EF4-FFF2-40B4-BE49-F238E27FC236}">
                  <a16:creationId xmlns:a16="http://schemas.microsoft.com/office/drawing/2014/main" id="{3F3BC5E5-E3C0-4F1F-900B-26E50AE1F54C}"/>
                </a:ext>
              </a:extLst>
            </p:cNvPr>
            <p:cNvSpPr>
              <a:spLocks noChangeArrowheads="1"/>
            </p:cNvSpPr>
            <p:nvPr/>
          </p:nvSpPr>
          <p:spPr bwMode="auto">
            <a:xfrm>
              <a:off x="3312" y="32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11</a:t>
              </a:r>
            </a:p>
          </p:txBody>
        </p:sp>
        <p:sp>
          <p:nvSpPr>
            <p:cNvPr id="37938" name="Rectangle 37">
              <a:extLst>
                <a:ext uri="{FF2B5EF4-FFF2-40B4-BE49-F238E27FC236}">
                  <a16:creationId xmlns:a16="http://schemas.microsoft.com/office/drawing/2014/main" id="{351669A9-20D4-4954-818E-E4A47AA023FA}"/>
                </a:ext>
              </a:extLst>
            </p:cNvPr>
            <p:cNvSpPr>
              <a:spLocks noChangeArrowheads="1"/>
            </p:cNvSpPr>
            <p:nvPr/>
          </p:nvSpPr>
          <p:spPr bwMode="auto">
            <a:xfrm>
              <a:off x="3312" y="35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12</a:t>
              </a:r>
            </a:p>
          </p:txBody>
        </p:sp>
        <p:sp>
          <p:nvSpPr>
            <p:cNvPr id="37939" name="Rectangle 38">
              <a:extLst>
                <a:ext uri="{FF2B5EF4-FFF2-40B4-BE49-F238E27FC236}">
                  <a16:creationId xmlns:a16="http://schemas.microsoft.com/office/drawing/2014/main" id="{751B28A4-0C3D-46C3-AAEA-30EEBE54F945}"/>
                </a:ext>
              </a:extLst>
            </p:cNvPr>
            <p:cNvSpPr>
              <a:spLocks noChangeArrowheads="1"/>
            </p:cNvSpPr>
            <p:nvPr/>
          </p:nvSpPr>
          <p:spPr bwMode="auto">
            <a:xfrm>
              <a:off x="3600" y="86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37940" name="Rectangle 39">
              <a:extLst>
                <a:ext uri="{FF2B5EF4-FFF2-40B4-BE49-F238E27FC236}">
                  <a16:creationId xmlns:a16="http://schemas.microsoft.com/office/drawing/2014/main" id="{8D468398-03F6-477B-8D93-41459C4FD525}"/>
                </a:ext>
              </a:extLst>
            </p:cNvPr>
            <p:cNvSpPr>
              <a:spLocks noChangeArrowheads="1"/>
            </p:cNvSpPr>
            <p:nvPr/>
          </p:nvSpPr>
          <p:spPr bwMode="auto">
            <a:xfrm>
              <a:off x="3600" y="110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37941" name="Rectangle 40">
              <a:extLst>
                <a:ext uri="{FF2B5EF4-FFF2-40B4-BE49-F238E27FC236}">
                  <a16:creationId xmlns:a16="http://schemas.microsoft.com/office/drawing/2014/main" id="{B3A284A9-1238-486F-ADCA-7CC1174DFE15}"/>
                </a:ext>
              </a:extLst>
            </p:cNvPr>
            <p:cNvSpPr>
              <a:spLocks noChangeArrowheads="1"/>
            </p:cNvSpPr>
            <p:nvPr/>
          </p:nvSpPr>
          <p:spPr bwMode="auto">
            <a:xfrm>
              <a:off x="3600" y="134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37942" name="Rectangle 41">
              <a:extLst>
                <a:ext uri="{FF2B5EF4-FFF2-40B4-BE49-F238E27FC236}">
                  <a16:creationId xmlns:a16="http://schemas.microsoft.com/office/drawing/2014/main" id="{23E3033A-526A-4932-82A6-23B3FDA316C5}"/>
                </a:ext>
              </a:extLst>
            </p:cNvPr>
            <p:cNvSpPr>
              <a:spLocks noChangeArrowheads="1"/>
            </p:cNvSpPr>
            <p:nvPr/>
          </p:nvSpPr>
          <p:spPr bwMode="auto">
            <a:xfrm>
              <a:off x="3600" y="158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37943" name="Rectangle 42">
              <a:extLst>
                <a:ext uri="{FF2B5EF4-FFF2-40B4-BE49-F238E27FC236}">
                  <a16:creationId xmlns:a16="http://schemas.microsoft.com/office/drawing/2014/main" id="{73FE68EF-9864-4EAC-AF18-06DEE25DBF67}"/>
                </a:ext>
              </a:extLst>
            </p:cNvPr>
            <p:cNvSpPr>
              <a:spLocks noChangeArrowheads="1"/>
            </p:cNvSpPr>
            <p:nvPr/>
          </p:nvSpPr>
          <p:spPr bwMode="auto">
            <a:xfrm>
              <a:off x="3600" y="182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37944" name="Rectangle 43">
              <a:extLst>
                <a:ext uri="{FF2B5EF4-FFF2-40B4-BE49-F238E27FC236}">
                  <a16:creationId xmlns:a16="http://schemas.microsoft.com/office/drawing/2014/main" id="{893E1B02-BF47-471C-9E56-873982B9DAD9}"/>
                </a:ext>
              </a:extLst>
            </p:cNvPr>
            <p:cNvSpPr>
              <a:spLocks noChangeArrowheads="1"/>
            </p:cNvSpPr>
            <p:nvPr/>
          </p:nvSpPr>
          <p:spPr bwMode="auto">
            <a:xfrm>
              <a:off x="3600" y="206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F</a:t>
              </a:r>
            </a:p>
          </p:txBody>
        </p:sp>
        <p:sp>
          <p:nvSpPr>
            <p:cNvPr id="37945" name="Rectangle 44">
              <a:extLst>
                <a:ext uri="{FF2B5EF4-FFF2-40B4-BE49-F238E27FC236}">
                  <a16:creationId xmlns:a16="http://schemas.microsoft.com/office/drawing/2014/main" id="{07008098-BDD0-41DF-824B-AF2A8AB536E3}"/>
                </a:ext>
              </a:extLst>
            </p:cNvPr>
            <p:cNvSpPr>
              <a:spLocks noChangeArrowheads="1"/>
            </p:cNvSpPr>
            <p:nvPr/>
          </p:nvSpPr>
          <p:spPr bwMode="auto">
            <a:xfrm>
              <a:off x="3600" y="230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G</a:t>
              </a:r>
            </a:p>
          </p:txBody>
        </p:sp>
        <p:sp>
          <p:nvSpPr>
            <p:cNvPr id="37946" name="Rectangle 45">
              <a:extLst>
                <a:ext uri="{FF2B5EF4-FFF2-40B4-BE49-F238E27FC236}">
                  <a16:creationId xmlns:a16="http://schemas.microsoft.com/office/drawing/2014/main" id="{AB616670-7052-4075-BEA9-EEE6E4C1AA45}"/>
                </a:ext>
              </a:extLst>
            </p:cNvPr>
            <p:cNvSpPr>
              <a:spLocks noChangeArrowheads="1"/>
            </p:cNvSpPr>
            <p:nvPr/>
          </p:nvSpPr>
          <p:spPr bwMode="auto">
            <a:xfrm>
              <a:off x="3600" y="254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J</a:t>
              </a:r>
            </a:p>
          </p:txBody>
        </p:sp>
        <p:sp>
          <p:nvSpPr>
            <p:cNvPr id="37947" name="Rectangle 46">
              <a:extLst>
                <a:ext uri="{FF2B5EF4-FFF2-40B4-BE49-F238E27FC236}">
                  <a16:creationId xmlns:a16="http://schemas.microsoft.com/office/drawing/2014/main" id="{BE7C01F1-9086-44F3-85FE-327DB62020D5}"/>
                </a:ext>
              </a:extLst>
            </p:cNvPr>
            <p:cNvSpPr>
              <a:spLocks noChangeArrowheads="1"/>
            </p:cNvSpPr>
            <p:nvPr/>
          </p:nvSpPr>
          <p:spPr bwMode="auto">
            <a:xfrm>
              <a:off x="3600" y="278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H</a:t>
              </a:r>
            </a:p>
          </p:txBody>
        </p:sp>
        <p:sp>
          <p:nvSpPr>
            <p:cNvPr id="37948" name="Rectangle 47">
              <a:extLst>
                <a:ext uri="{FF2B5EF4-FFF2-40B4-BE49-F238E27FC236}">
                  <a16:creationId xmlns:a16="http://schemas.microsoft.com/office/drawing/2014/main" id="{280F11E3-EA8B-4456-BC15-B4F66AC37A8D}"/>
                </a:ext>
              </a:extLst>
            </p:cNvPr>
            <p:cNvSpPr>
              <a:spLocks noChangeArrowheads="1"/>
            </p:cNvSpPr>
            <p:nvPr/>
          </p:nvSpPr>
          <p:spPr bwMode="auto">
            <a:xfrm>
              <a:off x="3600" y="302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I</a:t>
              </a:r>
            </a:p>
          </p:txBody>
        </p:sp>
        <p:sp>
          <p:nvSpPr>
            <p:cNvPr id="37949" name="Rectangle 48">
              <a:extLst>
                <a:ext uri="{FF2B5EF4-FFF2-40B4-BE49-F238E27FC236}">
                  <a16:creationId xmlns:a16="http://schemas.microsoft.com/office/drawing/2014/main" id="{915100A4-0FAC-4005-91A5-DAF7D5BAA9EF}"/>
                </a:ext>
              </a:extLst>
            </p:cNvPr>
            <p:cNvSpPr>
              <a:spLocks noChangeArrowheads="1"/>
            </p:cNvSpPr>
            <p:nvPr/>
          </p:nvSpPr>
          <p:spPr bwMode="auto">
            <a:xfrm>
              <a:off x="3600" y="326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0" name="Rectangle 49">
              <a:extLst>
                <a:ext uri="{FF2B5EF4-FFF2-40B4-BE49-F238E27FC236}">
                  <a16:creationId xmlns:a16="http://schemas.microsoft.com/office/drawing/2014/main" id="{68230528-A128-418D-B9A3-06B4EC767CD6}"/>
                </a:ext>
              </a:extLst>
            </p:cNvPr>
            <p:cNvSpPr>
              <a:spLocks noChangeArrowheads="1"/>
            </p:cNvSpPr>
            <p:nvPr/>
          </p:nvSpPr>
          <p:spPr bwMode="auto">
            <a:xfrm>
              <a:off x="3600" y="3504"/>
              <a:ext cx="43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1" name="Rectangle 52">
              <a:extLst>
                <a:ext uri="{FF2B5EF4-FFF2-40B4-BE49-F238E27FC236}">
                  <a16:creationId xmlns:a16="http://schemas.microsoft.com/office/drawing/2014/main" id="{DF26E80C-6684-463C-AD87-D22B0C8566C5}"/>
                </a:ext>
              </a:extLst>
            </p:cNvPr>
            <p:cNvSpPr>
              <a:spLocks noChangeArrowheads="1"/>
            </p:cNvSpPr>
            <p:nvPr/>
          </p:nvSpPr>
          <p:spPr bwMode="auto">
            <a:xfrm>
              <a:off x="4032" y="86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2" name="Rectangle 53">
              <a:extLst>
                <a:ext uri="{FF2B5EF4-FFF2-40B4-BE49-F238E27FC236}">
                  <a16:creationId xmlns:a16="http://schemas.microsoft.com/office/drawing/2014/main" id="{2159B02C-A7B6-41D5-AAA2-F18BAD4F1F33}"/>
                </a:ext>
              </a:extLst>
            </p:cNvPr>
            <p:cNvSpPr>
              <a:spLocks noChangeArrowheads="1"/>
            </p:cNvSpPr>
            <p:nvPr/>
          </p:nvSpPr>
          <p:spPr bwMode="auto">
            <a:xfrm>
              <a:off x="4032" y="110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3" name="Rectangle 54">
              <a:extLst>
                <a:ext uri="{FF2B5EF4-FFF2-40B4-BE49-F238E27FC236}">
                  <a16:creationId xmlns:a16="http://schemas.microsoft.com/office/drawing/2014/main" id="{0AA1848F-2BF9-47E9-B419-72A34B9B5536}"/>
                </a:ext>
              </a:extLst>
            </p:cNvPr>
            <p:cNvSpPr>
              <a:spLocks noChangeArrowheads="1"/>
            </p:cNvSpPr>
            <p:nvPr/>
          </p:nvSpPr>
          <p:spPr bwMode="auto">
            <a:xfrm>
              <a:off x="4032" y="134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4" name="Rectangle 55">
              <a:extLst>
                <a:ext uri="{FF2B5EF4-FFF2-40B4-BE49-F238E27FC236}">
                  <a16:creationId xmlns:a16="http://schemas.microsoft.com/office/drawing/2014/main" id="{E3479503-E034-4616-9E8D-044C2488AAEA}"/>
                </a:ext>
              </a:extLst>
            </p:cNvPr>
            <p:cNvSpPr>
              <a:spLocks noChangeArrowheads="1"/>
            </p:cNvSpPr>
            <p:nvPr/>
          </p:nvSpPr>
          <p:spPr bwMode="auto">
            <a:xfrm>
              <a:off x="4032" y="158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5" name="Rectangle 56">
              <a:extLst>
                <a:ext uri="{FF2B5EF4-FFF2-40B4-BE49-F238E27FC236}">
                  <a16:creationId xmlns:a16="http://schemas.microsoft.com/office/drawing/2014/main" id="{3E5A6B81-9FA4-4485-B5FD-ECAD698D3645}"/>
                </a:ext>
              </a:extLst>
            </p:cNvPr>
            <p:cNvSpPr>
              <a:spLocks noChangeArrowheads="1"/>
            </p:cNvSpPr>
            <p:nvPr/>
          </p:nvSpPr>
          <p:spPr bwMode="auto">
            <a:xfrm>
              <a:off x="4032" y="182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6" name="Rectangle 57">
              <a:extLst>
                <a:ext uri="{FF2B5EF4-FFF2-40B4-BE49-F238E27FC236}">
                  <a16:creationId xmlns:a16="http://schemas.microsoft.com/office/drawing/2014/main" id="{E9808C7F-A3EA-4D3F-8581-81EAD368ECCF}"/>
                </a:ext>
              </a:extLst>
            </p:cNvPr>
            <p:cNvSpPr>
              <a:spLocks noChangeArrowheads="1"/>
            </p:cNvSpPr>
            <p:nvPr/>
          </p:nvSpPr>
          <p:spPr bwMode="auto">
            <a:xfrm>
              <a:off x="4032" y="206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7" name="Rectangle 58">
              <a:extLst>
                <a:ext uri="{FF2B5EF4-FFF2-40B4-BE49-F238E27FC236}">
                  <a16:creationId xmlns:a16="http://schemas.microsoft.com/office/drawing/2014/main" id="{CF121C4C-02EC-4092-9238-22E0E782FB55}"/>
                </a:ext>
              </a:extLst>
            </p:cNvPr>
            <p:cNvSpPr>
              <a:spLocks noChangeArrowheads="1"/>
            </p:cNvSpPr>
            <p:nvPr/>
          </p:nvSpPr>
          <p:spPr bwMode="auto">
            <a:xfrm>
              <a:off x="4032" y="230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8" name="Rectangle 59">
              <a:extLst>
                <a:ext uri="{FF2B5EF4-FFF2-40B4-BE49-F238E27FC236}">
                  <a16:creationId xmlns:a16="http://schemas.microsoft.com/office/drawing/2014/main" id="{98BEFB35-04A0-4379-B9FB-FB9839ABC220}"/>
                </a:ext>
              </a:extLst>
            </p:cNvPr>
            <p:cNvSpPr>
              <a:spLocks noChangeArrowheads="1"/>
            </p:cNvSpPr>
            <p:nvPr/>
          </p:nvSpPr>
          <p:spPr bwMode="auto">
            <a:xfrm>
              <a:off x="4032" y="254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59" name="Rectangle 60">
              <a:extLst>
                <a:ext uri="{FF2B5EF4-FFF2-40B4-BE49-F238E27FC236}">
                  <a16:creationId xmlns:a16="http://schemas.microsoft.com/office/drawing/2014/main" id="{5C140F60-D40C-4EEB-AEBC-1EAF7F7BD271}"/>
                </a:ext>
              </a:extLst>
            </p:cNvPr>
            <p:cNvSpPr>
              <a:spLocks noChangeArrowheads="1"/>
            </p:cNvSpPr>
            <p:nvPr/>
          </p:nvSpPr>
          <p:spPr bwMode="auto">
            <a:xfrm>
              <a:off x="4032" y="278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60" name="Rectangle 61">
              <a:extLst>
                <a:ext uri="{FF2B5EF4-FFF2-40B4-BE49-F238E27FC236}">
                  <a16:creationId xmlns:a16="http://schemas.microsoft.com/office/drawing/2014/main" id="{D9AA1398-12C5-4C91-85AF-9516341D97CE}"/>
                </a:ext>
              </a:extLst>
            </p:cNvPr>
            <p:cNvSpPr>
              <a:spLocks noChangeArrowheads="1"/>
            </p:cNvSpPr>
            <p:nvPr/>
          </p:nvSpPr>
          <p:spPr bwMode="auto">
            <a:xfrm>
              <a:off x="4032" y="302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61" name="Rectangle 62">
              <a:extLst>
                <a:ext uri="{FF2B5EF4-FFF2-40B4-BE49-F238E27FC236}">
                  <a16:creationId xmlns:a16="http://schemas.microsoft.com/office/drawing/2014/main" id="{14D3B3DA-93F1-4547-9FFF-2393E831088D}"/>
                </a:ext>
              </a:extLst>
            </p:cNvPr>
            <p:cNvSpPr>
              <a:spLocks noChangeArrowheads="1"/>
            </p:cNvSpPr>
            <p:nvPr/>
          </p:nvSpPr>
          <p:spPr bwMode="auto">
            <a:xfrm>
              <a:off x="4032" y="326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37962" name="Rectangle 63">
              <a:extLst>
                <a:ext uri="{FF2B5EF4-FFF2-40B4-BE49-F238E27FC236}">
                  <a16:creationId xmlns:a16="http://schemas.microsoft.com/office/drawing/2014/main" id="{13140646-7013-46FB-B078-E5CDD64395D4}"/>
                </a:ext>
              </a:extLst>
            </p:cNvPr>
            <p:cNvSpPr>
              <a:spLocks noChangeArrowheads="1"/>
            </p:cNvSpPr>
            <p:nvPr/>
          </p:nvSpPr>
          <p:spPr bwMode="auto">
            <a:xfrm>
              <a:off x="4032" y="3504"/>
              <a:ext cx="240"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grpSp>
      <p:grpSp>
        <p:nvGrpSpPr>
          <p:cNvPr id="5" name="Group 115">
            <a:extLst>
              <a:ext uri="{FF2B5EF4-FFF2-40B4-BE49-F238E27FC236}">
                <a16:creationId xmlns:a16="http://schemas.microsoft.com/office/drawing/2014/main" id="{C7FCD8F5-1F96-44AF-BAA5-0740DACADC44}"/>
              </a:ext>
            </a:extLst>
          </p:cNvPr>
          <p:cNvGrpSpPr>
            <a:grpSpLocks/>
          </p:cNvGrpSpPr>
          <p:nvPr/>
        </p:nvGrpSpPr>
        <p:grpSpPr bwMode="auto">
          <a:xfrm>
            <a:off x="6553200" y="1371600"/>
            <a:ext cx="2057400" cy="381000"/>
            <a:chOff x="4128" y="864"/>
            <a:chExt cx="1296" cy="240"/>
          </a:xfrm>
        </p:grpSpPr>
        <p:sp>
          <p:nvSpPr>
            <p:cNvPr id="37920" name="Rectangle 76">
              <a:extLst>
                <a:ext uri="{FF2B5EF4-FFF2-40B4-BE49-F238E27FC236}">
                  <a16:creationId xmlns:a16="http://schemas.microsoft.com/office/drawing/2014/main" id="{F878D594-20F4-41E0-A6FB-024E05E0E948}"/>
                </a:ext>
              </a:extLst>
            </p:cNvPr>
            <p:cNvSpPr>
              <a:spLocks noChangeArrowheads="1"/>
            </p:cNvSpPr>
            <p:nvPr/>
          </p:nvSpPr>
          <p:spPr bwMode="auto">
            <a:xfrm>
              <a:off x="4416" y="8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37921" name="Rectangle 77">
              <a:extLst>
                <a:ext uri="{FF2B5EF4-FFF2-40B4-BE49-F238E27FC236}">
                  <a16:creationId xmlns:a16="http://schemas.microsoft.com/office/drawing/2014/main" id="{1B03B8B0-438F-4827-8615-CC3064B574C1}"/>
                </a:ext>
              </a:extLst>
            </p:cNvPr>
            <p:cNvSpPr>
              <a:spLocks noChangeArrowheads="1"/>
            </p:cNvSpPr>
            <p:nvPr/>
          </p:nvSpPr>
          <p:spPr bwMode="auto">
            <a:xfrm>
              <a:off x="4752" y="8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37922" name="Rectangle 78">
              <a:extLst>
                <a:ext uri="{FF2B5EF4-FFF2-40B4-BE49-F238E27FC236}">
                  <a16:creationId xmlns:a16="http://schemas.microsoft.com/office/drawing/2014/main" id="{1C6FC433-5D08-42C5-82DA-29A87607F140}"/>
                </a:ext>
              </a:extLst>
            </p:cNvPr>
            <p:cNvSpPr>
              <a:spLocks noChangeArrowheads="1"/>
            </p:cNvSpPr>
            <p:nvPr/>
          </p:nvSpPr>
          <p:spPr bwMode="auto">
            <a:xfrm>
              <a:off x="5040" y="86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37923" name="Line 79">
              <a:extLst>
                <a:ext uri="{FF2B5EF4-FFF2-40B4-BE49-F238E27FC236}">
                  <a16:creationId xmlns:a16="http://schemas.microsoft.com/office/drawing/2014/main" id="{54CA8F42-D1D9-4EEC-A8D9-0C9F6565F9C9}"/>
                </a:ext>
              </a:extLst>
            </p:cNvPr>
            <p:cNvSpPr>
              <a:spLocks noChangeShapeType="1"/>
            </p:cNvSpPr>
            <p:nvPr/>
          </p:nvSpPr>
          <p:spPr bwMode="auto">
            <a:xfrm>
              <a:off x="4128" y="100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81">
              <a:extLst>
                <a:ext uri="{FF2B5EF4-FFF2-40B4-BE49-F238E27FC236}">
                  <a16:creationId xmlns:a16="http://schemas.microsoft.com/office/drawing/2014/main" id="{F5448461-B492-4C0A-BDC8-0CBD4883EA18}"/>
                </a:ext>
              </a:extLst>
            </p:cNvPr>
            <p:cNvSpPr>
              <a:spLocks noChangeShapeType="1"/>
            </p:cNvSpPr>
            <p:nvPr/>
          </p:nvSpPr>
          <p:spPr bwMode="auto">
            <a:xfrm>
              <a:off x="4608" y="100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82">
              <a:extLst>
                <a:ext uri="{FF2B5EF4-FFF2-40B4-BE49-F238E27FC236}">
                  <a16:creationId xmlns:a16="http://schemas.microsoft.com/office/drawing/2014/main" id="{A14456B2-D8FA-40C2-AE7A-1C732D461F0A}"/>
                </a:ext>
              </a:extLst>
            </p:cNvPr>
            <p:cNvSpPr>
              <a:spLocks noChangeShapeType="1"/>
            </p:cNvSpPr>
            <p:nvPr/>
          </p:nvSpPr>
          <p:spPr bwMode="auto">
            <a:xfrm>
              <a:off x="4944" y="100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Line 83">
              <a:extLst>
                <a:ext uri="{FF2B5EF4-FFF2-40B4-BE49-F238E27FC236}">
                  <a16:creationId xmlns:a16="http://schemas.microsoft.com/office/drawing/2014/main" id="{9B8A949B-D137-42EE-B831-ABC1743AEE7F}"/>
                </a:ext>
              </a:extLst>
            </p:cNvPr>
            <p:cNvSpPr>
              <a:spLocks noChangeShapeType="1"/>
            </p:cNvSpPr>
            <p:nvPr/>
          </p:nvSpPr>
          <p:spPr bwMode="auto">
            <a:xfrm>
              <a:off x="5232" y="100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119">
            <a:extLst>
              <a:ext uri="{FF2B5EF4-FFF2-40B4-BE49-F238E27FC236}">
                <a16:creationId xmlns:a16="http://schemas.microsoft.com/office/drawing/2014/main" id="{C128D049-73EA-46AD-AC9B-25D81F6C9A4D}"/>
              </a:ext>
            </a:extLst>
          </p:cNvPr>
          <p:cNvGrpSpPr>
            <a:grpSpLocks/>
          </p:cNvGrpSpPr>
          <p:nvPr/>
        </p:nvGrpSpPr>
        <p:grpSpPr bwMode="auto">
          <a:xfrm>
            <a:off x="6553200" y="1752600"/>
            <a:ext cx="1600200" cy="381000"/>
            <a:chOff x="4128" y="1104"/>
            <a:chExt cx="1008" cy="240"/>
          </a:xfrm>
        </p:grpSpPr>
        <p:sp>
          <p:nvSpPr>
            <p:cNvPr id="37914" name="Rectangle 84">
              <a:extLst>
                <a:ext uri="{FF2B5EF4-FFF2-40B4-BE49-F238E27FC236}">
                  <a16:creationId xmlns:a16="http://schemas.microsoft.com/office/drawing/2014/main" id="{7EB9D1D4-EC8E-4E60-930E-38B5DF5A921B}"/>
                </a:ext>
              </a:extLst>
            </p:cNvPr>
            <p:cNvSpPr>
              <a:spLocks noChangeArrowheads="1"/>
            </p:cNvSpPr>
            <p:nvPr/>
          </p:nvSpPr>
          <p:spPr bwMode="auto">
            <a:xfrm>
              <a:off x="4416" y="11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37915" name="Rectangle 85">
              <a:extLst>
                <a:ext uri="{FF2B5EF4-FFF2-40B4-BE49-F238E27FC236}">
                  <a16:creationId xmlns:a16="http://schemas.microsoft.com/office/drawing/2014/main" id="{DBA89E65-F8DB-44A8-88F8-2E0322831E06}"/>
                </a:ext>
              </a:extLst>
            </p:cNvPr>
            <p:cNvSpPr>
              <a:spLocks noChangeArrowheads="1"/>
            </p:cNvSpPr>
            <p:nvPr/>
          </p:nvSpPr>
          <p:spPr bwMode="auto">
            <a:xfrm>
              <a:off x="4752" y="11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grpSp>
          <p:nvGrpSpPr>
            <p:cNvPr id="37916" name="Group 116">
              <a:extLst>
                <a:ext uri="{FF2B5EF4-FFF2-40B4-BE49-F238E27FC236}">
                  <a16:creationId xmlns:a16="http://schemas.microsoft.com/office/drawing/2014/main" id="{FE8F9E75-59F0-470D-B5FE-60C3254B61D2}"/>
                </a:ext>
              </a:extLst>
            </p:cNvPr>
            <p:cNvGrpSpPr>
              <a:grpSpLocks/>
            </p:cNvGrpSpPr>
            <p:nvPr/>
          </p:nvGrpSpPr>
          <p:grpSpPr bwMode="auto">
            <a:xfrm>
              <a:off x="4128" y="1248"/>
              <a:ext cx="1008" cy="0"/>
              <a:chOff x="4128" y="1248"/>
              <a:chExt cx="1008" cy="0"/>
            </a:xfrm>
          </p:grpSpPr>
          <p:sp>
            <p:nvSpPr>
              <p:cNvPr id="37917" name="Line 87">
                <a:extLst>
                  <a:ext uri="{FF2B5EF4-FFF2-40B4-BE49-F238E27FC236}">
                    <a16:creationId xmlns:a16="http://schemas.microsoft.com/office/drawing/2014/main" id="{68BD4C09-96B3-4C9C-8C2C-36F19EAA4C08}"/>
                  </a:ext>
                </a:extLst>
              </p:cNvPr>
              <p:cNvSpPr>
                <a:spLocks noChangeShapeType="1"/>
              </p:cNvSpPr>
              <p:nvPr/>
            </p:nvSpPr>
            <p:spPr bwMode="auto">
              <a:xfrm>
                <a:off x="4128" y="124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8" name="Line 88">
                <a:extLst>
                  <a:ext uri="{FF2B5EF4-FFF2-40B4-BE49-F238E27FC236}">
                    <a16:creationId xmlns:a16="http://schemas.microsoft.com/office/drawing/2014/main" id="{C5F05DD6-E2F1-4186-A734-4A645709385D}"/>
                  </a:ext>
                </a:extLst>
              </p:cNvPr>
              <p:cNvSpPr>
                <a:spLocks noChangeShapeType="1"/>
              </p:cNvSpPr>
              <p:nvPr/>
            </p:nvSpPr>
            <p:spPr bwMode="auto">
              <a:xfrm>
                <a:off x="4608" y="124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Line 89">
                <a:extLst>
                  <a:ext uri="{FF2B5EF4-FFF2-40B4-BE49-F238E27FC236}">
                    <a16:creationId xmlns:a16="http://schemas.microsoft.com/office/drawing/2014/main" id="{956A0843-562B-4B43-9E7F-62B7266AACB2}"/>
                  </a:ext>
                </a:extLst>
              </p:cNvPr>
              <p:cNvSpPr>
                <a:spLocks noChangeShapeType="1"/>
              </p:cNvSpPr>
              <p:nvPr/>
            </p:nvSpPr>
            <p:spPr bwMode="auto">
              <a:xfrm>
                <a:off x="4944" y="124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8" name="Group 120">
            <a:extLst>
              <a:ext uri="{FF2B5EF4-FFF2-40B4-BE49-F238E27FC236}">
                <a16:creationId xmlns:a16="http://schemas.microsoft.com/office/drawing/2014/main" id="{958769F6-E69E-49ED-A662-CE5B69935360}"/>
              </a:ext>
            </a:extLst>
          </p:cNvPr>
          <p:cNvGrpSpPr>
            <a:grpSpLocks/>
          </p:cNvGrpSpPr>
          <p:nvPr/>
        </p:nvGrpSpPr>
        <p:grpSpPr bwMode="auto">
          <a:xfrm>
            <a:off x="6553200" y="2133600"/>
            <a:ext cx="2057400" cy="381000"/>
            <a:chOff x="4128" y="1344"/>
            <a:chExt cx="1296" cy="240"/>
          </a:xfrm>
        </p:grpSpPr>
        <p:sp>
          <p:nvSpPr>
            <p:cNvPr id="37906" name="Rectangle 91">
              <a:extLst>
                <a:ext uri="{FF2B5EF4-FFF2-40B4-BE49-F238E27FC236}">
                  <a16:creationId xmlns:a16="http://schemas.microsoft.com/office/drawing/2014/main" id="{EF673CC3-D264-4463-8A9A-968BCB573840}"/>
                </a:ext>
              </a:extLst>
            </p:cNvPr>
            <p:cNvSpPr>
              <a:spLocks noChangeArrowheads="1"/>
            </p:cNvSpPr>
            <p:nvPr/>
          </p:nvSpPr>
          <p:spPr bwMode="auto">
            <a:xfrm>
              <a:off x="4416" y="134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7</a:t>
              </a:r>
            </a:p>
          </p:txBody>
        </p:sp>
        <p:sp>
          <p:nvSpPr>
            <p:cNvPr id="37907" name="Rectangle 92">
              <a:extLst>
                <a:ext uri="{FF2B5EF4-FFF2-40B4-BE49-F238E27FC236}">
                  <a16:creationId xmlns:a16="http://schemas.microsoft.com/office/drawing/2014/main" id="{140E0A31-51BB-4048-823B-DD8006431053}"/>
                </a:ext>
              </a:extLst>
            </p:cNvPr>
            <p:cNvSpPr>
              <a:spLocks noChangeArrowheads="1"/>
            </p:cNvSpPr>
            <p:nvPr/>
          </p:nvSpPr>
          <p:spPr bwMode="auto">
            <a:xfrm>
              <a:off x="4752" y="134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9</a:t>
              </a:r>
            </a:p>
          </p:txBody>
        </p:sp>
        <p:sp>
          <p:nvSpPr>
            <p:cNvPr id="37908" name="Rectangle 93">
              <a:extLst>
                <a:ext uri="{FF2B5EF4-FFF2-40B4-BE49-F238E27FC236}">
                  <a16:creationId xmlns:a16="http://schemas.microsoft.com/office/drawing/2014/main" id="{80DBC952-70A2-4152-9E59-6C5EB9B7C37B}"/>
                </a:ext>
              </a:extLst>
            </p:cNvPr>
            <p:cNvSpPr>
              <a:spLocks noChangeArrowheads="1"/>
            </p:cNvSpPr>
            <p:nvPr/>
          </p:nvSpPr>
          <p:spPr bwMode="auto">
            <a:xfrm>
              <a:off x="5040" y="134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grpSp>
          <p:nvGrpSpPr>
            <p:cNvPr id="37909" name="Group 117">
              <a:extLst>
                <a:ext uri="{FF2B5EF4-FFF2-40B4-BE49-F238E27FC236}">
                  <a16:creationId xmlns:a16="http://schemas.microsoft.com/office/drawing/2014/main" id="{7D0FE82D-587F-4C08-9142-80F08D11C0D5}"/>
                </a:ext>
              </a:extLst>
            </p:cNvPr>
            <p:cNvGrpSpPr>
              <a:grpSpLocks/>
            </p:cNvGrpSpPr>
            <p:nvPr/>
          </p:nvGrpSpPr>
          <p:grpSpPr bwMode="auto">
            <a:xfrm>
              <a:off x="4128" y="1488"/>
              <a:ext cx="1296" cy="0"/>
              <a:chOff x="4128" y="1488"/>
              <a:chExt cx="1296" cy="0"/>
            </a:xfrm>
          </p:grpSpPr>
          <p:sp>
            <p:nvSpPr>
              <p:cNvPr id="37910" name="Line 94">
                <a:extLst>
                  <a:ext uri="{FF2B5EF4-FFF2-40B4-BE49-F238E27FC236}">
                    <a16:creationId xmlns:a16="http://schemas.microsoft.com/office/drawing/2014/main" id="{989EAC76-C509-43BF-95F4-7D16E9F7F059}"/>
                  </a:ext>
                </a:extLst>
              </p:cNvPr>
              <p:cNvSpPr>
                <a:spLocks noChangeShapeType="1"/>
              </p:cNvSpPr>
              <p:nvPr/>
            </p:nvSpPr>
            <p:spPr bwMode="auto">
              <a:xfrm>
                <a:off x="4128" y="148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1" name="Line 95">
                <a:extLst>
                  <a:ext uri="{FF2B5EF4-FFF2-40B4-BE49-F238E27FC236}">
                    <a16:creationId xmlns:a16="http://schemas.microsoft.com/office/drawing/2014/main" id="{8857CA7E-E6BE-401C-830A-1DEF5D0E7273}"/>
                  </a:ext>
                </a:extLst>
              </p:cNvPr>
              <p:cNvSpPr>
                <a:spLocks noChangeShapeType="1"/>
              </p:cNvSpPr>
              <p:nvPr/>
            </p:nvSpPr>
            <p:spPr bwMode="auto">
              <a:xfrm>
                <a:off x="4608" y="14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2" name="Line 96">
                <a:extLst>
                  <a:ext uri="{FF2B5EF4-FFF2-40B4-BE49-F238E27FC236}">
                    <a16:creationId xmlns:a16="http://schemas.microsoft.com/office/drawing/2014/main" id="{89BC0C9E-A00A-43D1-8C03-76BA9D5301D8}"/>
                  </a:ext>
                </a:extLst>
              </p:cNvPr>
              <p:cNvSpPr>
                <a:spLocks noChangeShapeType="1"/>
              </p:cNvSpPr>
              <p:nvPr/>
            </p:nvSpPr>
            <p:spPr bwMode="auto">
              <a:xfrm>
                <a:off x="4944" y="14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3" name="Line 97">
                <a:extLst>
                  <a:ext uri="{FF2B5EF4-FFF2-40B4-BE49-F238E27FC236}">
                    <a16:creationId xmlns:a16="http://schemas.microsoft.com/office/drawing/2014/main" id="{6B4D70CC-6115-4715-92AF-9863A21A7863}"/>
                  </a:ext>
                </a:extLst>
              </p:cNvPr>
              <p:cNvSpPr>
                <a:spLocks noChangeShapeType="1"/>
              </p:cNvSpPr>
              <p:nvPr/>
            </p:nvSpPr>
            <p:spPr bwMode="auto">
              <a:xfrm>
                <a:off x="5232" y="14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0" name="Group 118">
            <a:extLst>
              <a:ext uri="{FF2B5EF4-FFF2-40B4-BE49-F238E27FC236}">
                <a16:creationId xmlns:a16="http://schemas.microsoft.com/office/drawing/2014/main" id="{5C58B952-22B0-47E7-8262-4C6018B82880}"/>
              </a:ext>
            </a:extLst>
          </p:cNvPr>
          <p:cNvGrpSpPr>
            <a:grpSpLocks/>
          </p:cNvGrpSpPr>
          <p:nvPr/>
        </p:nvGrpSpPr>
        <p:grpSpPr bwMode="auto">
          <a:xfrm>
            <a:off x="6553200" y="2743200"/>
            <a:ext cx="914400" cy="2286000"/>
            <a:chOff x="4128" y="1728"/>
            <a:chExt cx="576" cy="1440"/>
          </a:xfrm>
        </p:grpSpPr>
        <p:sp>
          <p:nvSpPr>
            <p:cNvPr id="37898" name="Line 105">
              <a:extLst>
                <a:ext uri="{FF2B5EF4-FFF2-40B4-BE49-F238E27FC236}">
                  <a16:creationId xmlns:a16="http://schemas.microsoft.com/office/drawing/2014/main" id="{DA7268BF-45AD-4A19-87F8-008A82ABFE33}"/>
                </a:ext>
              </a:extLst>
            </p:cNvPr>
            <p:cNvSpPr>
              <a:spLocks noChangeShapeType="1"/>
            </p:cNvSpPr>
            <p:nvPr/>
          </p:nvSpPr>
          <p:spPr bwMode="auto">
            <a:xfrm>
              <a:off x="4128" y="172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9" name="Line 106">
              <a:extLst>
                <a:ext uri="{FF2B5EF4-FFF2-40B4-BE49-F238E27FC236}">
                  <a16:creationId xmlns:a16="http://schemas.microsoft.com/office/drawing/2014/main" id="{D1EE37B7-2861-4B9E-9B73-E70B7A2DC16D}"/>
                </a:ext>
              </a:extLst>
            </p:cNvPr>
            <p:cNvSpPr>
              <a:spLocks noChangeShapeType="1"/>
            </p:cNvSpPr>
            <p:nvPr/>
          </p:nvSpPr>
          <p:spPr bwMode="auto">
            <a:xfrm>
              <a:off x="4128" y="196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0" name="Line 107">
              <a:extLst>
                <a:ext uri="{FF2B5EF4-FFF2-40B4-BE49-F238E27FC236}">
                  <a16:creationId xmlns:a16="http://schemas.microsoft.com/office/drawing/2014/main" id="{05F4A93B-6544-4DA3-80C1-17448C01D713}"/>
                </a:ext>
              </a:extLst>
            </p:cNvPr>
            <p:cNvSpPr>
              <a:spLocks noChangeShapeType="1"/>
            </p:cNvSpPr>
            <p:nvPr/>
          </p:nvSpPr>
          <p:spPr bwMode="auto">
            <a:xfrm>
              <a:off x="4128" y="220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Rectangle 108">
              <a:extLst>
                <a:ext uri="{FF2B5EF4-FFF2-40B4-BE49-F238E27FC236}">
                  <a16:creationId xmlns:a16="http://schemas.microsoft.com/office/drawing/2014/main" id="{62D78AA2-FD87-48A8-A6DA-3BD0A68161AF}"/>
                </a:ext>
              </a:extLst>
            </p:cNvPr>
            <p:cNvSpPr>
              <a:spLocks noChangeArrowheads="1"/>
            </p:cNvSpPr>
            <p:nvPr/>
          </p:nvSpPr>
          <p:spPr bwMode="auto">
            <a:xfrm>
              <a:off x="4416" y="23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8</a:t>
              </a:r>
            </a:p>
          </p:txBody>
        </p:sp>
        <p:sp>
          <p:nvSpPr>
            <p:cNvPr id="37902" name="Line 109">
              <a:extLst>
                <a:ext uri="{FF2B5EF4-FFF2-40B4-BE49-F238E27FC236}">
                  <a16:creationId xmlns:a16="http://schemas.microsoft.com/office/drawing/2014/main" id="{80527325-0995-44C8-BA76-6FDF65314669}"/>
                </a:ext>
              </a:extLst>
            </p:cNvPr>
            <p:cNvSpPr>
              <a:spLocks noChangeShapeType="1"/>
            </p:cNvSpPr>
            <p:nvPr/>
          </p:nvSpPr>
          <p:spPr bwMode="auto">
            <a:xfrm>
              <a:off x="4128" y="244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3" name="Line 111">
              <a:extLst>
                <a:ext uri="{FF2B5EF4-FFF2-40B4-BE49-F238E27FC236}">
                  <a16:creationId xmlns:a16="http://schemas.microsoft.com/office/drawing/2014/main" id="{730A470E-6694-4AE7-8A49-0B5AE3BF6C1C}"/>
                </a:ext>
              </a:extLst>
            </p:cNvPr>
            <p:cNvSpPr>
              <a:spLocks noChangeShapeType="1"/>
            </p:cNvSpPr>
            <p:nvPr/>
          </p:nvSpPr>
          <p:spPr bwMode="auto">
            <a:xfrm>
              <a:off x="4128" y="268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4" name="Line 112">
              <a:extLst>
                <a:ext uri="{FF2B5EF4-FFF2-40B4-BE49-F238E27FC236}">
                  <a16:creationId xmlns:a16="http://schemas.microsoft.com/office/drawing/2014/main" id="{BF0EFFCC-43E8-4E71-8EA9-EABA3695B9F5}"/>
                </a:ext>
              </a:extLst>
            </p:cNvPr>
            <p:cNvSpPr>
              <a:spLocks noChangeShapeType="1"/>
            </p:cNvSpPr>
            <p:nvPr/>
          </p:nvSpPr>
          <p:spPr bwMode="auto">
            <a:xfrm>
              <a:off x="4128" y="292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5" name="Line 113">
              <a:extLst>
                <a:ext uri="{FF2B5EF4-FFF2-40B4-BE49-F238E27FC236}">
                  <a16:creationId xmlns:a16="http://schemas.microsoft.com/office/drawing/2014/main" id="{8B05188A-8219-4D12-A2FD-D91C3484CFA0}"/>
                </a:ext>
              </a:extLst>
            </p:cNvPr>
            <p:cNvSpPr>
              <a:spLocks noChangeShapeType="1"/>
            </p:cNvSpPr>
            <p:nvPr/>
          </p:nvSpPr>
          <p:spPr bwMode="auto">
            <a:xfrm>
              <a:off x="4128" y="316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BE3104-479B-4C58-A478-808786E454FA}"/>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3368C306-36A1-42D2-A1DD-D600C8E7058D}" type="slidenum">
              <a:rPr lang="en-US" altLang="en-US">
                <a:latin typeface="Times New Roman" panose="02020603050405020304" pitchFamily="18" charset="0"/>
              </a:rPr>
              <a:pPr eaLnBrk="1" hangingPunct="1"/>
              <a:t>36</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6938E68A-D4D4-4FE6-A86B-BFD3C6F7C239}"/>
              </a:ext>
            </a:extLst>
          </p:cNvPr>
          <p:cNvSpPr>
            <a:spLocks noGrp="1" noRot="1" noChangeArrowheads="1"/>
          </p:cNvSpPr>
          <p:nvPr>
            <p:ph type="title"/>
          </p:nvPr>
        </p:nvSpPr>
        <p:spPr/>
        <p:txBody>
          <a:bodyPr/>
          <a:lstStyle/>
          <a:p>
            <a:pPr marL="838200" indent="-838200" eaLnBrk="1" hangingPunct="1"/>
            <a:r>
              <a:rPr lang="en-US" altLang="en-US" sz="4000" b="0">
                <a:effectLst/>
              </a:rPr>
              <a:t>Biểu diễn theo con trái nhất và anh em ruột phải</a:t>
            </a:r>
          </a:p>
        </p:txBody>
      </p:sp>
      <p:sp>
        <p:nvSpPr>
          <p:cNvPr id="59395" name="Rectangle 3">
            <a:extLst>
              <a:ext uri="{FF2B5EF4-FFF2-40B4-BE49-F238E27FC236}">
                <a16:creationId xmlns:a16="http://schemas.microsoft.com/office/drawing/2014/main" id="{C3DC03EC-A8CE-48A2-BBF3-DE83ED5BE8D4}"/>
              </a:ext>
            </a:extLst>
          </p:cNvPr>
          <p:cNvSpPr>
            <a:spLocks noGrp="1" noChangeArrowheads="1"/>
          </p:cNvSpPr>
          <p:nvPr>
            <p:ph type="body" idx="1"/>
          </p:nvPr>
        </p:nvSpPr>
        <p:spPr>
          <a:xfrm>
            <a:off x="457200" y="1600200"/>
            <a:ext cx="8229600" cy="4800600"/>
          </a:xfrm>
        </p:spPr>
        <p:txBody>
          <a:bodyPr/>
          <a:lstStyle/>
          <a:p>
            <a:pPr eaLnBrk="1" hangingPunct="1">
              <a:lnSpc>
                <a:spcPct val="80000"/>
              </a:lnSpc>
              <a:defRPr/>
            </a:pPr>
            <a:r>
              <a:rPr lang="en-US" sz="2400"/>
              <a:t>Các cấu trúc đã dùng để mô tả cây ở trên có một số nhược điểm: không trợ giúp phép tạo một cây lớn từ các cây nhỏ hơn, nghĩa là ta khó có thể cài đặt phép toán CREATEi </a:t>
            </a:r>
          </a:p>
          <a:p>
            <a:pPr eaLnBrk="1" hangingPunct="1">
              <a:lnSpc>
                <a:spcPct val="80000"/>
              </a:lnSpc>
              <a:defRPr/>
            </a:pPr>
            <a:endParaRPr lang="en-US" sz="2400"/>
          </a:p>
          <a:p>
            <a:pPr eaLnBrk="1" hangingPunct="1">
              <a:lnSpc>
                <a:spcPct val="80000"/>
              </a:lnSpc>
              <a:defRPr/>
            </a:pPr>
            <a:r>
              <a:rPr lang="en-US" sz="2400"/>
              <a:t>Chẳng hạn CREATE2(v,T1,T2) chúng ta phải chép hai cây T1, T2 vào mảng thứ ba rồi thêm một nút n có nhãn v và hai nút con là gốc của T1 và T2. </a:t>
            </a:r>
          </a:p>
          <a:p>
            <a:pPr eaLnBrk="1" hangingPunct="1">
              <a:lnSpc>
                <a:spcPct val="80000"/>
              </a:lnSpc>
              <a:defRPr/>
            </a:pPr>
            <a:endParaRPr lang="en-US" sz="2400"/>
          </a:p>
          <a:p>
            <a:pPr eaLnBrk="1" hangingPunct="1">
              <a:lnSpc>
                <a:spcPct val="80000"/>
              </a:lnSpc>
              <a:defRPr/>
            </a:pPr>
            <a:r>
              <a:rPr lang="en-US" sz="2400"/>
              <a:t>Ta thay thế mảng các Header bằng mảng CELLSPACE chứa các bản ghi (struct) có ba trường Data, Leftmost_Child, Right_Sibling. </a:t>
            </a:r>
          </a:p>
          <a:p>
            <a:pPr lvl="1" eaLnBrk="1" hangingPunct="1">
              <a:lnSpc>
                <a:spcPct val="80000"/>
              </a:lnSpc>
              <a:defRPr/>
            </a:pPr>
            <a:r>
              <a:rPr lang="en-US" sz="2000"/>
              <a:t>Data giữ nhãn của nút, </a:t>
            </a:r>
          </a:p>
          <a:p>
            <a:pPr lvl="1" eaLnBrk="1" hangingPunct="1">
              <a:lnSpc>
                <a:spcPct val="80000"/>
              </a:lnSpc>
              <a:defRPr/>
            </a:pPr>
            <a:r>
              <a:rPr lang="en-US" sz="2000"/>
              <a:t>Leftmost_Child là một con nháy chỉ đến con trái nhất của nút, </a:t>
            </a:r>
          </a:p>
          <a:p>
            <a:pPr lvl="1" eaLnBrk="1" hangingPunct="1">
              <a:lnSpc>
                <a:spcPct val="80000"/>
              </a:lnSpc>
              <a:defRPr/>
            </a:pPr>
            <a:r>
              <a:rPr lang="en-US" sz="2000"/>
              <a:t>Right_Sibling là con nháy chỉ đến nút anh ruột phải. </a:t>
            </a:r>
          </a:p>
          <a:p>
            <a:pPr lvl="1" eaLnBrk="1" hangingPunct="1">
              <a:lnSpc>
                <a:spcPct val="80000"/>
              </a:lnSpc>
              <a:defRPr/>
            </a:pPr>
            <a:r>
              <a:rPr lang="en-US" sz="2000"/>
              <a:t>Hơn nữa mảng này giữ tất cả các nút của tất cả các cây.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Slide Number Placeholder 2">
            <a:extLst>
              <a:ext uri="{FF2B5EF4-FFF2-40B4-BE49-F238E27FC236}">
                <a16:creationId xmlns:a16="http://schemas.microsoft.com/office/drawing/2014/main" id="{6D62633A-29E2-4A2C-B97F-2419BD588A2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7CB079E2-F842-4F3B-BC48-F9E7D229C667}" type="slidenum">
              <a:rPr lang="en-US" altLang="en-US">
                <a:latin typeface="Times New Roman" panose="02020603050405020304" pitchFamily="18" charset="0"/>
              </a:rPr>
              <a:pPr eaLnBrk="1" hangingPunct="1"/>
              <a:t>37</a:t>
            </a:fld>
            <a:endParaRPr lang="en-US" altLang="en-US">
              <a:latin typeface="Times New Roman" panose="02020603050405020304" pitchFamily="18" charset="0"/>
            </a:endParaRPr>
          </a:p>
        </p:txBody>
      </p:sp>
      <p:graphicFrame>
        <p:nvGraphicFramePr>
          <p:cNvPr id="114836" name="Group 148">
            <a:extLst>
              <a:ext uri="{FF2B5EF4-FFF2-40B4-BE49-F238E27FC236}">
                <a16:creationId xmlns:a16="http://schemas.microsoft.com/office/drawing/2014/main" id="{E1593E4B-D85B-4991-86DF-6C563E0ECBCE}"/>
              </a:ext>
            </a:extLst>
          </p:cNvPr>
          <p:cNvGraphicFramePr>
            <a:graphicFrameLocks noGrp="1"/>
          </p:cNvGraphicFramePr>
          <p:nvPr/>
        </p:nvGraphicFramePr>
        <p:xfrm>
          <a:off x="5029200" y="457200"/>
          <a:ext cx="3810000" cy="62738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hlink"/>
                          </a:solidFill>
                          <a:effectLst>
                            <a:outerShdw blurRad="38100" dist="38100" dir="2700000" algn="tl">
                              <a:srgbClr val="000000"/>
                            </a:outerShdw>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kern="1200" cap="none" normalizeH="0" baseline="0" dirty="0">
                          <a:ln>
                            <a:noFill/>
                          </a:ln>
                          <a:solidFill>
                            <a:schemeClr val="tx1"/>
                          </a:solidFill>
                          <a:effectLst>
                            <a:outerShdw blurRad="38100" dist="38100" dir="2700000" algn="tl">
                              <a:srgbClr val="000000"/>
                            </a:outerShdw>
                          </a:effectLst>
                          <a:latin typeface="Times New Roman" pitchFamily="18" charset="0"/>
                          <a:ea typeface="+mn-ea"/>
                          <a:cs typeface="+mn-cs"/>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kern="1200" cap="none" normalizeH="0" baseline="0" dirty="0">
                          <a:ln>
                            <a:noFill/>
                          </a:ln>
                          <a:solidFill>
                            <a:schemeClr val="tx1"/>
                          </a:solidFill>
                          <a:effectLst>
                            <a:outerShdw blurRad="38100" dist="38100" dir="2700000" algn="tl">
                              <a:srgbClr val="000000"/>
                            </a:outerShdw>
                          </a:effectLst>
                          <a:latin typeface="Times New Roman" pitchFamily="18" charset="0"/>
                          <a:ea typeface="+mn-ea"/>
                          <a:cs typeface="+mn-cs"/>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hlink"/>
                          </a:solidFill>
                          <a:effectLst>
                            <a:outerShdw blurRad="38100" dist="38100" dir="2700000" algn="tl">
                              <a:srgbClr val="000000"/>
                            </a:outerShdw>
                          </a:effectLst>
                          <a:latin typeface="Times New Roman" pitchFamily="18" charset="0"/>
                        </a:rPr>
                        <a:t>8 </a:t>
                      </a:r>
                      <a:r>
                        <a:rPr kumimoji="0" lang="en-US" sz="2800" b="0" i="0" u="none" strike="noStrike" kern="1200" cap="none" normalizeH="0" baseline="0" dirty="0">
                          <a:ln>
                            <a:noFill/>
                          </a:ln>
                          <a:solidFill>
                            <a:schemeClr val="tx1"/>
                          </a:solidFill>
                          <a:effectLst>
                            <a:outerShdw blurRad="38100" dist="38100" dir="2700000" algn="tl">
                              <a:srgbClr val="000000"/>
                            </a:outerShdw>
                          </a:effectLst>
                          <a:latin typeface="Times New Roman" pitchFamily="18" charset="0"/>
                          <a:ea typeface="+mn-ea"/>
                          <a:cs typeface="+mn-cs"/>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hlink"/>
                          </a:solidFill>
                          <a:effectLst>
                            <a:outerShdw blurRad="38100" dist="38100" dir="2700000" algn="tl">
                              <a:srgbClr val="000000"/>
                            </a:outerShdw>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 </a:t>
                      </a:r>
                      <a:r>
                        <a:rPr kumimoji="0" lang="en-US" sz="2800" b="0" i="0" u="none" strike="noStrike" kern="1200" cap="none" normalizeH="0" baseline="0" dirty="0">
                          <a:ln>
                            <a:noFill/>
                          </a:ln>
                          <a:solidFill>
                            <a:schemeClr val="tx1"/>
                          </a:solidFill>
                          <a:effectLst>
                            <a:outerShdw blurRad="38100" dist="38100" dir="2700000" algn="tl">
                              <a:srgbClr val="000000"/>
                            </a:outerShdw>
                          </a:effectLst>
                          <a:latin typeface="Times New Roman" pitchFamily="18" charset="0"/>
                          <a:ea typeface="+mn-ea"/>
                          <a:cs typeface="+mn-cs"/>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hlink"/>
                          </a:solidFill>
                          <a:effectLst>
                            <a:outerShdw blurRad="38100" dist="38100" dir="2700000" algn="tl">
                              <a:srgbClr val="000000"/>
                            </a:outerShdw>
                          </a:effectLst>
                          <a:latin typeface="Times New Roman" pitchFamily="18" charset="0"/>
                        </a:rPr>
                        <a:t>*</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hlink"/>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8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Chỉ số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0001" name="Oval 35">
            <a:extLst>
              <a:ext uri="{FF2B5EF4-FFF2-40B4-BE49-F238E27FC236}">
                <a16:creationId xmlns:a16="http://schemas.microsoft.com/office/drawing/2014/main" id="{C051712D-96A5-461C-AFC5-937678A402D3}"/>
              </a:ext>
            </a:extLst>
          </p:cNvPr>
          <p:cNvSpPr>
            <a:spLocks noChangeArrowheads="1"/>
          </p:cNvSpPr>
          <p:nvPr/>
        </p:nvSpPr>
        <p:spPr bwMode="auto">
          <a:xfrm>
            <a:off x="685800" y="4419600"/>
            <a:ext cx="685800" cy="609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A</a:t>
            </a:r>
          </a:p>
        </p:txBody>
      </p:sp>
      <p:sp>
        <p:nvSpPr>
          <p:cNvPr id="40002" name="Oval 36">
            <a:extLst>
              <a:ext uri="{FF2B5EF4-FFF2-40B4-BE49-F238E27FC236}">
                <a16:creationId xmlns:a16="http://schemas.microsoft.com/office/drawing/2014/main" id="{9CD9F6A4-2E35-4FA9-95DC-FD15033C4FB0}"/>
              </a:ext>
            </a:extLst>
          </p:cNvPr>
          <p:cNvSpPr>
            <a:spLocks noChangeArrowheads="1"/>
          </p:cNvSpPr>
          <p:nvPr/>
        </p:nvSpPr>
        <p:spPr bwMode="auto">
          <a:xfrm>
            <a:off x="1143000" y="5638800"/>
            <a:ext cx="685800" cy="609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C</a:t>
            </a:r>
          </a:p>
        </p:txBody>
      </p:sp>
      <p:sp>
        <p:nvSpPr>
          <p:cNvPr id="40003" name="Oval 37">
            <a:extLst>
              <a:ext uri="{FF2B5EF4-FFF2-40B4-BE49-F238E27FC236}">
                <a16:creationId xmlns:a16="http://schemas.microsoft.com/office/drawing/2014/main" id="{A13B46A9-3EA6-4F0F-BC1F-814EE493F2D5}"/>
              </a:ext>
            </a:extLst>
          </p:cNvPr>
          <p:cNvSpPr>
            <a:spLocks noChangeArrowheads="1"/>
          </p:cNvSpPr>
          <p:nvPr/>
        </p:nvSpPr>
        <p:spPr bwMode="auto">
          <a:xfrm>
            <a:off x="-76200" y="5715000"/>
            <a:ext cx="685800" cy="609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B</a:t>
            </a:r>
          </a:p>
        </p:txBody>
      </p:sp>
      <p:sp>
        <p:nvSpPr>
          <p:cNvPr id="40004" name="Line 38">
            <a:extLst>
              <a:ext uri="{FF2B5EF4-FFF2-40B4-BE49-F238E27FC236}">
                <a16:creationId xmlns:a16="http://schemas.microsoft.com/office/drawing/2014/main" id="{CAF66298-BEE0-4BF7-BF87-A85C925B2E35}"/>
              </a:ext>
            </a:extLst>
          </p:cNvPr>
          <p:cNvSpPr>
            <a:spLocks noChangeShapeType="1"/>
          </p:cNvSpPr>
          <p:nvPr/>
        </p:nvSpPr>
        <p:spPr bwMode="auto">
          <a:xfrm flipH="1">
            <a:off x="304800" y="4953000"/>
            <a:ext cx="609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5" name="Line 39">
            <a:extLst>
              <a:ext uri="{FF2B5EF4-FFF2-40B4-BE49-F238E27FC236}">
                <a16:creationId xmlns:a16="http://schemas.microsoft.com/office/drawing/2014/main" id="{3711688F-54DD-4AAD-80F0-014D5FA01610}"/>
              </a:ext>
            </a:extLst>
          </p:cNvPr>
          <p:cNvSpPr>
            <a:spLocks noChangeShapeType="1"/>
          </p:cNvSpPr>
          <p:nvPr/>
        </p:nvSpPr>
        <p:spPr bwMode="auto">
          <a:xfrm>
            <a:off x="1143000" y="49530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6" name="Text Box 149">
            <a:extLst>
              <a:ext uri="{FF2B5EF4-FFF2-40B4-BE49-F238E27FC236}">
                <a16:creationId xmlns:a16="http://schemas.microsoft.com/office/drawing/2014/main" id="{5FDB8B3E-8225-48F8-9621-E548CA32137B}"/>
              </a:ext>
            </a:extLst>
          </p:cNvPr>
          <p:cNvSpPr txBox="1">
            <a:spLocks noChangeArrowheads="1"/>
          </p:cNvSpPr>
          <p:nvPr/>
        </p:nvSpPr>
        <p:spPr bwMode="auto">
          <a:xfrm>
            <a:off x="228600" y="4419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T1</a:t>
            </a:r>
          </a:p>
        </p:txBody>
      </p:sp>
      <p:sp>
        <p:nvSpPr>
          <p:cNvPr id="40007" name="Oval 40">
            <a:extLst>
              <a:ext uri="{FF2B5EF4-FFF2-40B4-BE49-F238E27FC236}">
                <a16:creationId xmlns:a16="http://schemas.microsoft.com/office/drawing/2014/main" id="{F3C08894-1727-46A9-A06E-077195B753EB}"/>
              </a:ext>
            </a:extLst>
          </p:cNvPr>
          <p:cNvSpPr>
            <a:spLocks noChangeArrowheads="1"/>
          </p:cNvSpPr>
          <p:nvPr/>
        </p:nvSpPr>
        <p:spPr bwMode="auto">
          <a:xfrm>
            <a:off x="2743200" y="4343400"/>
            <a:ext cx="685800" cy="609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D</a:t>
            </a:r>
          </a:p>
        </p:txBody>
      </p:sp>
      <p:sp>
        <p:nvSpPr>
          <p:cNvPr id="40008" name="Oval 42">
            <a:extLst>
              <a:ext uri="{FF2B5EF4-FFF2-40B4-BE49-F238E27FC236}">
                <a16:creationId xmlns:a16="http://schemas.microsoft.com/office/drawing/2014/main" id="{B1C903D8-5AF7-4CF0-9C95-546B717AFFB8}"/>
              </a:ext>
            </a:extLst>
          </p:cNvPr>
          <p:cNvSpPr>
            <a:spLocks noChangeArrowheads="1"/>
          </p:cNvSpPr>
          <p:nvPr/>
        </p:nvSpPr>
        <p:spPr bwMode="auto">
          <a:xfrm>
            <a:off x="1981200" y="5638800"/>
            <a:ext cx="685800" cy="609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E</a:t>
            </a:r>
          </a:p>
        </p:txBody>
      </p:sp>
      <p:sp>
        <p:nvSpPr>
          <p:cNvPr id="40009" name="Line 43">
            <a:extLst>
              <a:ext uri="{FF2B5EF4-FFF2-40B4-BE49-F238E27FC236}">
                <a16:creationId xmlns:a16="http://schemas.microsoft.com/office/drawing/2014/main" id="{E67940F6-2355-48AD-A003-B95B71A0F0DD}"/>
              </a:ext>
            </a:extLst>
          </p:cNvPr>
          <p:cNvSpPr>
            <a:spLocks noChangeShapeType="1"/>
          </p:cNvSpPr>
          <p:nvPr/>
        </p:nvSpPr>
        <p:spPr bwMode="auto">
          <a:xfrm flipH="1">
            <a:off x="2362200" y="4876800"/>
            <a:ext cx="609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0" name="Text Box 150">
            <a:extLst>
              <a:ext uri="{FF2B5EF4-FFF2-40B4-BE49-F238E27FC236}">
                <a16:creationId xmlns:a16="http://schemas.microsoft.com/office/drawing/2014/main" id="{07C4375E-14A1-40C8-A781-8CE98BCF7BB7}"/>
              </a:ext>
            </a:extLst>
          </p:cNvPr>
          <p:cNvSpPr txBox="1">
            <a:spLocks noChangeArrowheads="1"/>
          </p:cNvSpPr>
          <p:nvPr/>
        </p:nvSpPr>
        <p:spPr bwMode="auto">
          <a:xfrm>
            <a:off x="3352800" y="4724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T2</a:t>
            </a:r>
          </a:p>
        </p:txBody>
      </p:sp>
      <p:sp>
        <p:nvSpPr>
          <p:cNvPr id="40011" name="Text Box 151">
            <a:extLst>
              <a:ext uri="{FF2B5EF4-FFF2-40B4-BE49-F238E27FC236}">
                <a16:creationId xmlns:a16="http://schemas.microsoft.com/office/drawing/2014/main" id="{7F39F131-3521-441E-AFFC-E2FC7BD322F0}"/>
              </a:ext>
            </a:extLst>
          </p:cNvPr>
          <p:cNvSpPr txBox="1">
            <a:spLocks noChangeArrowheads="1"/>
          </p:cNvSpPr>
          <p:nvPr/>
        </p:nvSpPr>
        <p:spPr bwMode="auto">
          <a:xfrm>
            <a:off x="3581400" y="2590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T1</a:t>
            </a:r>
          </a:p>
        </p:txBody>
      </p:sp>
      <p:sp>
        <p:nvSpPr>
          <p:cNvPr id="40012" name="Line 152">
            <a:extLst>
              <a:ext uri="{FF2B5EF4-FFF2-40B4-BE49-F238E27FC236}">
                <a16:creationId xmlns:a16="http://schemas.microsoft.com/office/drawing/2014/main" id="{2B4AFB03-71F9-476C-9F69-000E94A2296E}"/>
              </a:ext>
            </a:extLst>
          </p:cNvPr>
          <p:cNvSpPr>
            <a:spLocks noChangeShapeType="1"/>
          </p:cNvSpPr>
          <p:nvPr/>
        </p:nvSpPr>
        <p:spPr bwMode="auto">
          <a:xfrm>
            <a:off x="4191000" y="2819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13" name="Text Box 153">
            <a:extLst>
              <a:ext uri="{FF2B5EF4-FFF2-40B4-BE49-F238E27FC236}">
                <a16:creationId xmlns:a16="http://schemas.microsoft.com/office/drawing/2014/main" id="{A90BFB18-6632-4574-9A21-82088D071566}"/>
              </a:ext>
            </a:extLst>
          </p:cNvPr>
          <p:cNvSpPr txBox="1">
            <a:spLocks noChangeArrowheads="1"/>
          </p:cNvSpPr>
          <p:nvPr/>
        </p:nvSpPr>
        <p:spPr bwMode="auto">
          <a:xfrm>
            <a:off x="3505200" y="4038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T2</a:t>
            </a:r>
          </a:p>
        </p:txBody>
      </p:sp>
      <p:sp>
        <p:nvSpPr>
          <p:cNvPr id="40014" name="Line 154">
            <a:extLst>
              <a:ext uri="{FF2B5EF4-FFF2-40B4-BE49-F238E27FC236}">
                <a16:creationId xmlns:a16="http://schemas.microsoft.com/office/drawing/2014/main" id="{D1B9380D-7BC7-4ADD-A4EA-F3BBDC6AB6A6}"/>
              </a:ext>
            </a:extLst>
          </p:cNvPr>
          <p:cNvSpPr>
            <a:spLocks noChangeShapeType="1"/>
          </p:cNvSpPr>
          <p:nvPr/>
        </p:nvSpPr>
        <p:spPr bwMode="auto">
          <a:xfrm>
            <a:off x="4114800" y="4267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15" name="Oval 157">
            <a:extLst>
              <a:ext uri="{FF2B5EF4-FFF2-40B4-BE49-F238E27FC236}">
                <a16:creationId xmlns:a16="http://schemas.microsoft.com/office/drawing/2014/main" id="{B06618B4-BB9F-4967-9DC8-6BDF8E7FDD98}"/>
              </a:ext>
            </a:extLst>
          </p:cNvPr>
          <p:cNvSpPr>
            <a:spLocks noChangeArrowheads="1"/>
          </p:cNvSpPr>
          <p:nvPr/>
        </p:nvSpPr>
        <p:spPr bwMode="auto">
          <a:xfrm>
            <a:off x="1752600" y="274320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V</a:t>
            </a:r>
          </a:p>
        </p:txBody>
      </p:sp>
      <p:sp>
        <p:nvSpPr>
          <p:cNvPr id="40016" name="Line 158">
            <a:extLst>
              <a:ext uri="{FF2B5EF4-FFF2-40B4-BE49-F238E27FC236}">
                <a16:creationId xmlns:a16="http://schemas.microsoft.com/office/drawing/2014/main" id="{F4910940-AE74-4FDD-ACB5-3987936E482C}"/>
              </a:ext>
            </a:extLst>
          </p:cNvPr>
          <p:cNvSpPr>
            <a:spLocks noChangeShapeType="1"/>
          </p:cNvSpPr>
          <p:nvPr/>
        </p:nvSpPr>
        <p:spPr bwMode="auto">
          <a:xfrm flipH="1">
            <a:off x="1143000" y="3581400"/>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17" name="Line 159">
            <a:extLst>
              <a:ext uri="{FF2B5EF4-FFF2-40B4-BE49-F238E27FC236}">
                <a16:creationId xmlns:a16="http://schemas.microsoft.com/office/drawing/2014/main" id="{3BF9B0DB-DC69-4BFE-9168-4F9CBC449CBF}"/>
              </a:ext>
            </a:extLst>
          </p:cNvPr>
          <p:cNvSpPr>
            <a:spLocks noChangeShapeType="1"/>
          </p:cNvSpPr>
          <p:nvPr/>
        </p:nvSpPr>
        <p:spPr bwMode="auto">
          <a:xfrm>
            <a:off x="1447800" y="4724400"/>
            <a:ext cx="1066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18" name="Text Box 160">
            <a:extLst>
              <a:ext uri="{FF2B5EF4-FFF2-40B4-BE49-F238E27FC236}">
                <a16:creationId xmlns:a16="http://schemas.microsoft.com/office/drawing/2014/main" id="{E208192E-68D2-42CA-98B8-6D0BFEF83D8A}"/>
              </a:ext>
            </a:extLst>
          </p:cNvPr>
          <p:cNvSpPr txBox="1">
            <a:spLocks noChangeArrowheads="1"/>
          </p:cNvSpPr>
          <p:nvPr/>
        </p:nvSpPr>
        <p:spPr bwMode="auto">
          <a:xfrm>
            <a:off x="2971800" y="1066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Available</a:t>
            </a:r>
          </a:p>
        </p:txBody>
      </p:sp>
      <p:sp>
        <p:nvSpPr>
          <p:cNvPr id="40019" name="Line 161">
            <a:extLst>
              <a:ext uri="{FF2B5EF4-FFF2-40B4-BE49-F238E27FC236}">
                <a16:creationId xmlns:a16="http://schemas.microsoft.com/office/drawing/2014/main" id="{BBFFD949-CFEB-4265-ADE2-AF115CF5A736}"/>
              </a:ext>
            </a:extLst>
          </p:cNvPr>
          <p:cNvSpPr>
            <a:spLocks noChangeShapeType="1"/>
          </p:cNvSpPr>
          <p:nvPr/>
        </p:nvSpPr>
        <p:spPr bwMode="auto">
          <a:xfrm>
            <a:off x="4038600" y="1295400"/>
            <a:ext cx="914400" cy="3505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AEC2BF-698D-4C65-BB8D-17E59F946CA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D5D278E-6DB8-428F-9338-F06C8C2AB9D0}" type="slidenum">
              <a:rPr lang="en-US" altLang="en-US">
                <a:latin typeface="Times New Roman" panose="02020603050405020304" pitchFamily="18" charset="0"/>
              </a:rPr>
              <a:pPr eaLnBrk="1" hangingPunct="1"/>
              <a:t>38</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F11EBF79-5CA1-4239-A451-D9E1A8F33A44}"/>
              </a:ext>
            </a:extLst>
          </p:cNvPr>
          <p:cNvSpPr>
            <a:spLocks noGrp="1" noRot="1" noChangeArrowheads="1"/>
          </p:cNvSpPr>
          <p:nvPr>
            <p:ph type="title"/>
          </p:nvPr>
        </p:nvSpPr>
        <p:spPr/>
        <p:txBody>
          <a:bodyPr/>
          <a:lstStyle/>
          <a:p>
            <a:pPr eaLnBrk="1" hangingPunct="1">
              <a:defRPr/>
            </a:pPr>
            <a:endParaRPr lang="en-US"/>
          </a:p>
        </p:txBody>
      </p:sp>
      <p:sp>
        <p:nvSpPr>
          <p:cNvPr id="40964" name="Rectangle 3">
            <a:extLst>
              <a:ext uri="{FF2B5EF4-FFF2-40B4-BE49-F238E27FC236}">
                <a16:creationId xmlns:a16="http://schemas.microsoft.com/office/drawing/2014/main" id="{50F442CF-4C47-4572-990F-A3C5452D1D0D}"/>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800">
                <a:effectLst/>
              </a:rPr>
              <a:t>Các khai báo cần thiết là </a:t>
            </a:r>
          </a:p>
          <a:p>
            <a:pPr eaLnBrk="1" hangingPunct="1">
              <a:lnSpc>
                <a:spcPct val="80000"/>
              </a:lnSpc>
              <a:buFont typeface="Wingdings" panose="05000000000000000000" pitchFamily="2" charset="2"/>
              <a:buNone/>
            </a:pPr>
            <a:r>
              <a:rPr lang="en-US" altLang="en-US" sz="2800">
                <a:effectLst/>
              </a:rPr>
              <a:t>#define MaxLength …</a:t>
            </a:r>
          </a:p>
          <a:p>
            <a:pPr eaLnBrk="1" hangingPunct="1">
              <a:lnSpc>
                <a:spcPct val="80000"/>
              </a:lnSpc>
              <a:buFont typeface="Wingdings" panose="05000000000000000000" pitchFamily="2" charset="2"/>
              <a:buNone/>
            </a:pPr>
            <a:r>
              <a:rPr lang="en-US" altLang="en-US" sz="2800">
                <a:effectLst/>
              </a:rPr>
              <a:t>#define NULL -1</a:t>
            </a:r>
          </a:p>
          <a:p>
            <a:pPr eaLnBrk="1" hangingPunct="1">
              <a:lnSpc>
                <a:spcPct val="80000"/>
              </a:lnSpc>
              <a:buFont typeface="Wingdings" panose="05000000000000000000" pitchFamily="2" charset="2"/>
              <a:buNone/>
            </a:pPr>
            <a:r>
              <a:rPr lang="en-US" altLang="en-US" sz="2800">
                <a:effectLst/>
              </a:rPr>
              <a:t>typedef … DataType;</a:t>
            </a:r>
          </a:p>
          <a:p>
            <a:pPr eaLnBrk="1" hangingPunct="1">
              <a:lnSpc>
                <a:spcPct val="80000"/>
              </a:lnSpc>
              <a:buFont typeface="Wingdings" panose="05000000000000000000" pitchFamily="2" charset="2"/>
              <a:buNone/>
            </a:pPr>
            <a:r>
              <a:rPr lang="en-US" altLang="en-US" sz="2800">
                <a:effectLst/>
              </a:rPr>
              <a:t>typedef struct {</a:t>
            </a:r>
          </a:p>
          <a:p>
            <a:pPr eaLnBrk="1" hangingPunct="1">
              <a:lnSpc>
                <a:spcPct val="80000"/>
              </a:lnSpc>
              <a:buFont typeface="Wingdings" panose="05000000000000000000" pitchFamily="2" charset="2"/>
              <a:buNone/>
            </a:pPr>
            <a:r>
              <a:rPr lang="en-US" altLang="en-US" sz="2800">
                <a:effectLst/>
              </a:rPr>
              <a:t>     DataType Data;</a:t>
            </a:r>
          </a:p>
          <a:p>
            <a:pPr eaLnBrk="1" hangingPunct="1">
              <a:lnSpc>
                <a:spcPct val="80000"/>
              </a:lnSpc>
              <a:buFont typeface="Wingdings" panose="05000000000000000000" pitchFamily="2" charset="2"/>
              <a:buNone/>
            </a:pPr>
            <a:r>
              <a:rPr lang="en-US" altLang="en-US" sz="2800">
                <a:effectLst/>
              </a:rPr>
              <a:t>     int LeftMost_Child;</a:t>
            </a:r>
          </a:p>
          <a:p>
            <a:pPr eaLnBrk="1" hangingPunct="1">
              <a:lnSpc>
                <a:spcPct val="80000"/>
              </a:lnSpc>
              <a:buFont typeface="Wingdings" panose="05000000000000000000" pitchFamily="2" charset="2"/>
              <a:buNone/>
            </a:pPr>
            <a:r>
              <a:rPr lang="en-US" altLang="en-US" sz="2800">
                <a:effectLst/>
              </a:rPr>
              <a:t>     int Right_Sibling;</a:t>
            </a:r>
          </a:p>
          <a:p>
            <a:pPr eaLnBrk="1" hangingPunct="1">
              <a:lnSpc>
                <a:spcPct val="80000"/>
              </a:lnSpc>
              <a:buFont typeface="Wingdings" panose="05000000000000000000" pitchFamily="2" charset="2"/>
              <a:buNone/>
            </a:pPr>
            <a:r>
              <a:rPr lang="en-US" altLang="en-US" sz="2800">
                <a:effectLst/>
              </a:rPr>
              <a:t>} Node;</a:t>
            </a:r>
          </a:p>
          <a:p>
            <a:pPr eaLnBrk="1" hangingPunct="1">
              <a:lnSpc>
                <a:spcPct val="80000"/>
              </a:lnSpc>
              <a:buFont typeface="Wingdings" panose="05000000000000000000" pitchFamily="2" charset="2"/>
              <a:buNone/>
            </a:pPr>
            <a:r>
              <a:rPr lang="en-US" altLang="en-US" sz="2800">
                <a:effectLst/>
              </a:rPr>
              <a:t>Node CELLSPACE [MaxLength];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lide Number Placeholder 2">
            <a:extLst>
              <a:ext uri="{FF2B5EF4-FFF2-40B4-BE49-F238E27FC236}">
                <a16:creationId xmlns:a16="http://schemas.microsoft.com/office/drawing/2014/main" id="{56C5AA69-C8EF-49EE-A8CB-102261DA01CE}"/>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38489EDD-AE23-423B-AF03-5F672B5296F9}" type="slidenum">
              <a:rPr lang="en-US" altLang="en-US">
                <a:latin typeface="Times New Roman" panose="02020603050405020304" pitchFamily="18" charset="0"/>
              </a:rPr>
              <a:pPr eaLnBrk="1" hangingPunct="1"/>
              <a:t>39</a:t>
            </a:fld>
            <a:endParaRPr lang="en-US" altLang="en-US">
              <a:latin typeface="Times New Roman" panose="02020603050405020304" pitchFamily="18" charset="0"/>
            </a:endParaRPr>
          </a:p>
        </p:txBody>
      </p:sp>
      <p:sp>
        <p:nvSpPr>
          <p:cNvPr id="41987" name="Line 5">
            <a:extLst>
              <a:ext uri="{FF2B5EF4-FFF2-40B4-BE49-F238E27FC236}">
                <a16:creationId xmlns:a16="http://schemas.microsoft.com/office/drawing/2014/main" id="{98983898-A637-4D3B-8093-6D9F01235584}"/>
              </a:ext>
            </a:extLst>
          </p:cNvPr>
          <p:cNvSpPr>
            <a:spLocks noChangeShapeType="1"/>
          </p:cNvSpPr>
          <p:nvPr/>
        </p:nvSpPr>
        <p:spPr bwMode="auto">
          <a:xfrm flipV="1">
            <a:off x="4691063" y="3125788"/>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8" name="Line 4">
            <a:extLst>
              <a:ext uri="{FF2B5EF4-FFF2-40B4-BE49-F238E27FC236}">
                <a16:creationId xmlns:a16="http://schemas.microsoft.com/office/drawing/2014/main" id="{A91C78A9-CF5D-4073-B037-205819DFC2ED}"/>
              </a:ext>
            </a:extLst>
          </p:cNvPr>
          <p:cNvSpPr>
            <a:spLocks noChangeShapeType="1"/>
          </p:cNvSpPr>
          <p:nvPr/>
        </p:nvSpPr>
        <p:spPr bwMode="auto">
          <a:xfrm>
            <a:off x="4664075" y="4611688"/>
            <a:ext cx="609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Rectangle 18">
            <a:extLst>
              <a:ext uri="{FF2B5EF4-FFF2-40B4-BE49-F238E27FC236}">
                <a16:creationId xmlns:a16="http://schemas.microsoft.com/office/drawing/2014/main" id="{9092DC98-D8A3-497B-8592-5A767AA19F58}"/>
              </a:ext>
            </a:extLst>
          </p:cNvPr>
          <p:cNvSpPr>
            <a:spLocks noChangeArrowheads="1"/>
          </p:cNvSpPr>
          <p:nvPr/>
        </p:nvSpPr>
        <p:spPr bwMode="auto">
          <a:xfrm>
            <a:off x="1997075" y="963613"/>
            <a:ext cx="7969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41990" name="Rectangle 37">
            <a:extLst>
              <a:ext uri="{FF2B5EF4-FFF2-40B4-BE49-F238E27FC236}">
                <a16:creationId xmlns:a16="http://schemas.microsoft.com/office/drawing/2014/main" id="{7A2BAAB3-4532-4226-BA43-76731DE3226E}"/>
              </a:ext>
            </a:extLst>
          </p:cNvPr>
          <p:cNvSpPr>
            <a:spLocks noChangeArrowheads="1"/>
          </p:cNvSpPr>
          <p:nvPr/>
        </p:nvSpPr>
        <p:spPr bwMode="auto">
          <a:xfrm>
            <a:off x="1997075" y="963613"/>
            <a:ext cx="7969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graphicFrame>
        <p:nvGraphicFramePr>
          <p:cNvPr id="62011" name="Group 571">
            <a:extLst>
              <a:ext uri="{FF2B5EF4-FFF2-40B4-BE49-F238E27FC236}">
                <a16:creationId xmlns:a16="http://schemas.microsoft.com/office/drawing/2014/main" id="{43095D89-D7B9-4F97-97AE-45A0C1AF98C1}"/>
              </a:ext>
            </a:extLst>
          </p:cNvPr>
          <p:cNvGraphicFramePr>
            <a:graphicFrameLocks noGrp="1"/>
          </p:cNvGraphicFramePr>
          <p:nvPr/>
        </p:nvGraphicFramePr>
        <p:xfrm>
          <a:off x="2819400" y="1905000"/>
          <a:ext cx="6019800" cy="3932242"/>
        </p:xfrm>
        <a:graphic>
          <a:graphicData uri="http://schemas.openxmlformats.org/drawingml/2006/table">
            <a:tbl>
              <a:tblPr/>
              <a:tblGrid>
                <a:gridCol w="1295400">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1250950">
                  <a:extLst>
                    <a:ext uri="{9D8B030D-6E8A-4147-A177-3AD203B41FA5}">
                      <a16:colId xmlns:a16="http://schemas.microsoft.com/office/drawing/2014/main" val="20003"/>
                    </a:ext>
                  </a:extLst>
                </a:gridCol>
                <a:gridCol w="909637">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hlink"/>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hlink"/>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4</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3</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65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Available</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2</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79500" algn="l"/>
                        </a:tabLst>
                      </a:pPr>
                      <a:r>
                        <a:rPr kumimoji="0" lang="fr-CA" sz="1800" b="0" i="0" u="none" strike="noStrike" cap="none" normalizeH="0" baseline="0">
                          <a:ln>
                            <a:noFill/>
                          </a:ln>
                          <a:solidFill>
                            <a:schemeClr val="hlink"/>
                          </a:solidFill>
                          <a:effectLst/>
                          <a:latin typeface="Times New Roman" pitchFamily="18" charset="0"/>
                          <a:cs typeface="Times New Roman" pitchFamily="18" charset="0"/>
                        </a:rPr>
                        <a:t>8</a:t>
                      </a:r>
                      <a:endParaRPr kumimoji="0" lang="fr-CA" sz="1800" b="0" i="0" u="none" strike="noStrike" cap="none" normalizeH="0" baseline="0">
                        <a:ln>
                          <a:noFill/>
                        </a:ln>
                        <a:solidFill>
                          <a:schemeClr val="hlink"/>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3</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B</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65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Root</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hlink"/>
                          </a:solidFill>
                          <a:effectLst/>
                          <a:latin typeface="Times New Roman" pitchFamily="18" charset="0"/>
                          <a:cs typeface="Times New Roman" pitchFamily="18" charset="0"/>
                        </a:rPr>
                        <a:t>0</a:t>
                      </a:r>
                      <a:endParaRPr kumimoji="0" lang="en-US" sz="1800" b="0" i="0" u="none" strike="noStrike" cap="none" normalizeH="0" baseline="0">
                        <a:ln>
                          <a:noFill/>
                        </a:ln>
                        <a:solidFill>
                          <a:schemeClr val="hlink"/>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null</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873125"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hlink"/>
                          </a:solidFill>
                          <a:effectLst/>
                          <a:latin typeface="Times New Roman" pitchFamily="18" charset="0"/>
                          <a:cs typeface="Times New Roman" pitchFamily="18" charset="0"/>
                        </a:rPr>
                        <a:t>6</a:t>
                      </a:r>
                      <a:endParaRPr kumimoji="0" lang="en-US" sz="1800" b="0" i="0" u="none" strike="noStrike" cap="none" normalizeH="0" baseline="0">
                        <a:ln>
                          <a:noFill/>
                        </a:ln>
                        <a:solidFill>
                          <a:schemeClr val="hlink"/>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64013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873125"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Chỉ số</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Data</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Leftmost_Child</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Right_Sibling</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Parent</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42068" name="Line 572">
            <a:extLst>
              <a:ext uri="{FF2B5EF4-FFF2-40B4-BE49-F238E27FC236}">
                <a16:creationId xmlns:a16="http://schemas.microsoft.com/office/drawing/2014/main" id="{A7B6BECF-EFFF-4A99-9F83-B6BA9C53CC79}"/>
              </a:ext>
            </a:extLst>
          </p:cNvPr>
          <p:cNvSpPr>
            <a:spLocks noChangeShapeType="1"/>
          </p:cNvSpPr>
          <p:nvPr/>
        </p:nvSpPr>
        <p:spPr bwMode="auto">
          <a:xfrm>
            <a:off x="3962400" y="284638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69" name="Line 573">
            <a:extLst>
              <a:ext uri="{FF2B5EF4-FFF2-40B4-BE49-F238E27FC236}">
                <a16:creationId xmlns:a16="http://schemas.microsoft.com/office/drawing/2014/main" id="{C14AF583-30BB-4254-9A19-792838A87107}"/>
              </a:ext>
            </a:extLst>
          </p:cNvPr>
          <p:cNvSpPr>
            <a:spLocks noChangeShapeType="1"/>
          </p:cNvSpPr>
          <p:nvPr/>
        </p:nvSpPr>
        <p:spPr bwMode="auto">
          <a:xfrm>
            <a:off x="3886200" y="39131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2070" name="Group 589">
            <a:extLst>
              <a:ext uri="{FF2B5EF4-FFF2-40B4-BE49-F238E27FC236}">
                <a16:creationId xmlns:a16="http://schemas.microsoft.com/office/drawing/2014/main" id="{E6A8CC42-0BBA-4083-883B-7D87D3BC7D23}"/>
              </a:ext>
            </a:extLst>
          </p:cNvPr>
          <p:cNvGrpSpPr>
            <a:grpSpLocks/>
          </p:cNvGrpSpPr>
          <p:nvPr/>
        </p:nvGrpSpPr>
        <p:grpSpPr bwMode="auto">
          <a:xfrm>
            <a:off x="457200" y="457200"/>
            <a:ext cx="1828800" cy="2057400"/>
            <a:chOff x="96" y="720"/>
            <a:chExt cx="1152" cy="1296"/>
          </a:xfrm>
        </p:grpSpPr>
        <p:sp>
          <p:nvSpPr>
            <p:cNvPr id="42071" name="Oval 580">
              <a:extLst>
                <a:ext uri="{FF2B5EF4-FFF2-40B4-BE49-F238E27FC236}">
                  <a16:creationId xmlns:a16="http://schemas.microsoft.com/office/drawing/2014/main" id="{EB852C56-D3F9-4649-98FA-440EAC7BE120}"/>
                </a:ext>
              </a:extLst>
            </p:cNvPr>
            <p:cNvSpPr>
              <a:spLocks noChangeArrowheads="1"/>
            </p:cNvSpPr>
            <p:nvPr/>
          </p:nvSpPr>
          <p:spPr bwMode="auto">
            <a:xfrm>
              <a:off x="672" y="72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42072" name="Oval 581">
              <a:extLst>
                <a:ext uri="{FF2B5EF4-FFF2-40B4-BE49-F238E27FC236}">
                  <a16:creationId xmlns:a16="http://schemas.microsoft.com/office/drawing/2014/main" id="{2F8CA731-C377-4537-88AB-F85ECA904AA1}"/>
                </a:ext>
              </a:extLst>
            </p:cNvPr>
            <p:cNvSpPr>
              <a:spLocks noChangeArrowheads="1"/>
            </p:cNvSpPr>
            <p:nvPr/>
          </p:nvSpPr>
          <p:spPr bwMode="auto">
            <a:xfrm>
              <a:off x="336" y="124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42073" name="Oval 582">
              <a:extLst>
                <a:ext uri="{FF2B5EF4-FFF2-40B4-BE49-F238E27FC236}">
                  <a16:creationId xmlns:a16="http://schemas.microsoft.com/office/drawing/2014/main" id="{517A6E6D-F6B7-40AA-9592-212BF3F3C870}"/>
                </a:ext>
              </a:extLst>
            </p:cNvPr>
            <p:cNvSpPr>
              <a:spLocks noChangeArrowheads="1"/>
            </p:cNvSpPr>
            <p:nvPr/>
          </p:nvSpPr>
          <p:spPr bwMode="auto">
            <a:xfrm>
              <a:off x="1008" y="124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42074" name="Oval 583">
              <a:extLst>
                <a:ext uri="{FF2B5EF4-FFF2-40B4-BE49-F238E27FC236}">
                  <a16:creationId xmlns:a16="http://schemas.microsoft.com/office/drawing/2014/main" id="{783FB875-5A08-4500-A580-A26BA619DFAD}"/>
                </a:ext>
              </a:extLst>
            </p:cNvPr>
            <p:cNvSpPr>
              <a:spLocks noChangeArrowheads="1"/>
            </p:cNvSpPr>
            <p:nvPr/>
          </p:nvSpPr>
          <p:spPr bwMode="auto">
            <a:xfrm>
              <a:off x="96" y="177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42075" name="Oval 584">
              <a:extLst>
                <a:ext uri="{FF2B5EF4-FFF2-40B4-BE49-F238E27FC236}">
                  <a16:creationId xmlns:a16="http://schemas.microsoft.com/office/drawing/2014/main" id="{72FDCD4F-BBA2-4856-BD54-9F03926BDDA4}"/>
                </a:ext>
              </a:extLst>
            </p:cNvPr>
            <p:cNvSpPr>
              <a:spLocks noChangeArrowheads="1"/>
            </p:cNvSpPr>
            <p:nvPr/>
          </p:nvSpPr>
          <p:spPr bwMode="auto">
            <a:xfrm>
              <a:off x="480" y="177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42076" name="Line 585">
              <a:extLst>
                <a:ext uri="{FF2B5EF4-FFF2-40B4-BE49-F238E27FC236}">
                  <a16:creationId xmlns:a16="http://schemas.microsoft.com/office/drawing/2014/main" id="{5EEB3B64-8638-494C-B8B6-5E180C3A8F69}"/>
                </a:ext>
              </a:extLst>
            </p:cNvPr>
            <p:cNvSpPr>
              <a:spLocks noChangeShapeType="1"/>
            </p:cNvSpPr>
            <p:nvPr/>
          </p:nvSpPr>
          <p:spPr bwMode="auto">
            <a:xfrm flipH="1">
              <a:off x="480" y="96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7" name="Line 586">
              <a:extLst>
                <a:ext uri="{FF2B5EF4-FFF2-40B4-BE49-F238E27FC236}">
                  <a16:creationId xmlns:a16="http://schemas.microsoft.com/office/drawing/2014/main" id="{BD1E096A-A096-4978-97D8-91434D1AD030}"/>
                </a:ext>
              </a:extLst>
            </p:cNvPr>
            <p:cNvSpPr>
              <a:spLocks noChangeShapeType="1"/>
            </p:cNvSpPr>
            <p:nvPr/>
          </p:nvSpPr>
          <p:spPr bwMode="auto">
            <a:xfrm>
              <a:off x="864" y="912"/>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8" name="Line 587">
              <a:extLst>
                <a:ext uri="{FF2B5EF4-FFF2-40B4-BE49-F238E27FC236}">
                  <a16:creationId xmlns:a16="http://schemas.microsoft.com/office/drawing/2014/main" id="{65E9A2FF-CB49-4BE9-887D-00B6308FE246}"/>
                </a:ext>
              </a:extLst>
            </p:cNvPr>
            <p:cNvSpPr>
              <a:spLocks noChangeShapeType="1"/>
            </p:cNvSpPr>
            <p:nvPr/>
          </p:nvSpPr>
          <p:spPr bwMode="auto">
            <a:xfrm flipH="1">
              <a:off x="240" y="148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9" name="Line 588">
              <a:extLst>
                <a:ext uri="{FF2B5EF4-FFF2-40B4-BE49-F238E27FC236}">
                  <a16:creationId xmlns:a16="http://schemas.microsoft.com/office/drawing/2014/main" id="{3E937A95-49DA-4D1F-B9A4-62371CBDBEFF}"/>
                </a:ext>
              </a:extLst>
            </p:cNvPr>
            <p:cNvSpPr>
              <a:spLocks noChangeShapeType="1"/>
            </p:cNvSpPr>
            <p:nvPr/>
          </p:nvSpPr>
          <p:spPr bwMode="auto">
            <a:xfrm>
              <a:off x="528" y="1488"/>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a:extLst>
              <a:ext uri="{FF2B5EF4-FFF2-40B4-BE49-F238E27FC236}">
                <a16:creationId xmlns:a16="http://schemas.microsoft.com/office/drawing/2014/main" id="{15F09F26-14FA-4C8D-A86A-6A0BFB75B9A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CB18BFD-4C4A-4F22-AD7D-AD003BA249A7}"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6147" name="Rectangle 43">
            <a:extLst>
              <a:ext uri="{FF2B5EF4-FFF2-40B4-BE49-F238E27FC236}">
                <a16:creationId xmlns:a16="http://schemas.microsoft.com/office/drawing/2014/main" id="{75AE8E8C-0AB3-4FBC-B953-F415B92A270B}"/>
              </a:ext>
            </a:extLst>
          </p:cNvPr>
          <p:cNvSpPr>
            <a:spLocks noGrp="1" noRot="1" noChangeArrowheads="1"/>
          </p:cNvSpPr>
          <p:nvPr>
            <p:ph type="title"/>
          </p:nvPr>
        </p:nvSpPr>
        <p:spPr/>
        <p:txBody>
          <a:bodyPr/>
          <a:lstStyle/>
          <a:p>
            <a:pPr eaLnBrk="1" hangingPunct="1"/>
            <a:r>
              <a:rPr lang="en-US" altLang="en-US" b="0">
                <a:effectLst/>
              </a:rPr>
              <a:t>Định nghĩa</a:t>
            </a:r>
          </a:p>
        </p:txBody>
      </p:sp>
      <p:sp>
        <p:nvSpPr>
          <p:cNvPr id="11292" name="Rectangle 28">
            <a:extLst>
              <a:ext uri="{FF2B5EF4-FFF2-40B4-BE49-F238E27FC236}">
                <a16:creationId xmlns:a16="http://schemas.microsoft.com/office/drawing/2014/main" id="{A83EA7EF-2A23-485E-8C97-2D951D8070DD}"/>
              </a:ext>
            </a:extLst>
          </p:cNvPr>
          <p:cNvSpPr>
            <a:spLocks noGrp="1" noChangeArrowheads="1"/>
          </p:cNvSpPr>
          <p:nvPr>
            <p:ph type="body" sz="half" idx="1"/>
          </p:nvPr>
        </p:nvSpPr>
        <p:spPr>
          <a:xfrm>
            <a:off x="457200" y="1600200"/>
            <a:ext cx="4724400" cy="4525963"/>
          </a:xfrm>
        </p:spPr>
        <p:txBody>
          <a:bodyPr/>
          <a:lstStyle/>
          <a:p>
            <a:pPr marL="609600" indent="-609600" eaLnBrk="1" hangingPunct="1">
              <a:lnSpc>
                <a:spcPct val="90000"/>
              </a:lnSpc>
              <a:defRPr/>
            </a:pPr>
            <a:r>
              <a:rPr lang="en-US" sz="2400"/>
              <a:t>Một nút đơn độc là một cây. Nút này cũng chính là nút gốc của cây.</a:t>
            </a:r>
          </a:p>
          <a:p>
            <a:pPr marL="609600" indent="-609600" eaLnBrk="1" hangingPunct="1">
              <a:lnSpc>
                <a:spcPct val="90000"/>
              </a:lnSpc>
              <a:defRPr/>
            </a:pPr>
            <a:r>
              <a:rPr lang="en-US" sz="2400"/>
              <a:t>Giả sử ta có n là một nút đơn độc và k cây T</a:t>
            </a:r>
            <a:r>
              <a:rPr lang="en-US" sz="2400" baseline="-25000"/>
              <a:t>1</a:t>
            </a:r>
            <a:r>
              <a:rPr lang="en-US" sz="2400"/>
              <a:t>,.., T</a:t>
            </a:r>
            <a:r>
              <a:rPr lang="en-US" sz="2400" baseline="-25000"/>
              <a:t>k</a:t>
            </a:r>
            <a:r>
              <a:rPr lang="en-US" sz="2400"/>
              <a:t> với các nút gốc tương ứng là n</a:t>
            </a:r>
            <a:r>
              <a:rPr lang="en-US" sz="2400" baseline="-25000"/>
              <a:t>1</a:t>
            </a:r>
            <a:r>
              <a:rPr lang="en-US" sz="2400"/>
              <a:t>,.., n</a:t>
            </a:r>
            <a:r>
              <a:rPr lang="en-US" sz="2400" baseline="-25000"/>
              <a:t>k</a:t>
            </a:r>
            <a:r>
              <a:rPr lang="en-US" sz="2400"/>
              <a:t> thì có thể xây dựng một cây mới bằng cách cho nút n là cha của các nút n</a:t>
            </a:r>
            <a:r>
              <a:rPr lang="en-US" sz="2400" baseline="-25000"/>
              <a:t>1</a:t>
            </a:r>
            <a:r>
              <a:rPr lang="en-US" sz="2400"/>
              <a:t>,.., n</a:t>
            </a:r>
            <a:r>
              <a:rPr lang="en-US" sz="2400" baseline="-25000"/>
              <a:t>k</a:t>
            </a:r>
            <a:r>
              <a:rPr lang="en-US" sz="2400"/>
              <a:t>. Cây mới này có nút gốc là nút n và các cây T</a:t>
            </a:r>
            <a:r>
              <a:rPr lang="en-US" sz="2400" baseline="-25000"/>
              <a:t>1</a:t>
            </a:r>
            <a:r>
              <a:rPr lang="en-US" sz="2400"/>
              <a:t>,.., T</a:t>
            </a:r>
            <a:r>
              <a:rPr lang="en-US" sz="2400" baseline="-25000"/>
              <a:t>k</a:t>
            </a:r>
            <a:r>
              <a:rPr lang="en-US" sz="2400"/>
              <a:t> được gọi là các cây con. </a:t>
            </a:r>
          </a:p>
          <a:p>
            <a:pPr marL="609600" indent="-609600" eaLnBrk="1" hangingPunct="1">
              <a:lnSpc>
                <a:spcPct val="90000"/>
              </a:lnSpc>
              <a:defRPr/>
            </a:pPr>
            <a:r>
              <a:rPr lang="en-US" sz="2400"/>
              <a:t>Tập rỗng cũng được coi là một cây và gọi là cây rỗng kí hiệu </a:t>
            </a:r>
            <a:r>
              <a:rPr lang="en-US" sz="2400">
                <a:sym typeface="Symbol" pitchFamily="18" charset="2"/>
              </a:rPr>
              <a:t></a:t>
            </a:r>
            <a:r>
              <a:rPr lang="en-US" sz="2400"/>
              <a:t>.</a:t>
            </a:r>
          </a:p>
        </p:txBody>
      </p:sp>
      <p:sp>
        <p:nvSpPr>
          <p:cNvPr id="11294" name="Oval 30">
            <a:extLst>
              <a:ext uri="{FF2B5EF4-FFF2-40B4-BE49-F238E27FC236}">
                <a16:creationId xmlns:a16="http://schemas.microsoft.com/office/drawing/2014/main" id="{38592568-EB2B-46ED-B191-7E19B124EDDC}"/>
              </a:ext>
            </a:extLst>
          </p:cNvPr>
          <p:cNvSpPr>
            <a:spLocks noChangeArrowheads="1"/>
          </p:cNvSpPr>
          <p:nvPr/>
        </p:nvSpPr>
        <p:spPr bwMode="auto">
          <a:xfrm>
            <a:off x="7086600" y="1524000"/>
            <a:ext cx="5334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n</a:t>
            </a:r>
          </a:p>
        </p:txBody>
      </p:sp>
      <p:sp>
        <p:nvSpPr>
          <p:cNvPr id="6150" name="Text Box 42">
            <a:extLst>
              <a:ext uri="{FF2B5EF4-FFF2-40B4-BE49-F238E27FC236}">
                <a16:creationId xmlns:a16="http://schemas.microsoft.com/office/drawing/2014/main" id="{163E92AF-AE3E-4B72-A3DD-7181B5D06088}"/>
              </a:ext>
            </a:extLst>
          </p:cNvPr>
          <p:cNvSpPr txBox="1">
            <a:spLocks noChangeArrowheads="1"/>
          </p:cNvSpPr>
          <p:nvPr/>
        </p:nvSpPr>
        <p:spPr bwMode="auto">
          <a:xfrm>
            <a:off x="8153400" y="3429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a:t>
            </a:r>
            <a:r>
              <a:rPr lang="en-US" altLang="en-US" baseline="-25000"/>
              <a:t>k</a:t>
            </a:r>
          </a:p>
        </p:txBody>
      </p:sp>
      <p:grpSp>
        <p:nvGrpSpPr>
          <p:cNvPr id="2" name="Group 53">
            <a:extLst>
              <a:ext uri="{FF2B5EF4-FFF2-40B4-BE49-F238E27FC236}">
                <a16:creationId xmlns:a16="http://schemas.microsoft.com/office/drawing/2014/main" id="{D33EF44D-BE5D-4A1D-A08D-14BBE4E65787}"/>
              </a:ext>
            </a:extLst>
          </p:cNvPr>
          <p:cNvGrpSpPr>
            <a:grpSpLocks/>
          </p:cNvGrpSpPr>
          <p:nvPr/>
        </p:nvGrpSpPr>
        <p:grpSpPr bwMode="auto">
          <a:xfrm>
            <a:off x="5410200" y="2514600"/>
            <a:ext cx="3352800" cy="1371600"/>
            <a:chOff x="3408" y="1584"/>
            <a:chExt cx="2112" cy="864"/>
          </a:xfrm>
        </p:grpSpPr>
        <p:sp>
          <p:nvSpPr>
            <p:cNvPr id="6155" name="Oval 32">
              <a:extLst>
                <a:ext uri="{FF2B5EF4-FFF2-40B4-BE49-F238E27FC236}">
                  <a16:creationId xmlns:a16="http://schemas.microsoft.com/office/drawing/2014/main" id="{3C962143-EC0C-4BA4-9F69-6385A8C0FF6B}"/>
                </a:ext>
              </a:extLst>
            </p:cNvPr>
            <p:cNvSpPr>
              <a:spLocks noChangeArrowheads="1"/>
            </p:cNvSpPr>
            <p:nvPr/>
          </p:nvSpPr>
          <p:spPr bwMode="auto">
            <a:xfrm>
              <a:off x="3552"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n</a:t>
              </a:r>
              <a:r>
                <a:rPr lang="en-US" altLang="en-US" baseline="-25000"/>
                <a:t>1</a:t>
              </a:r>
            </a:p>
          </p:txBody>
        </p:sp>
        <p:sp>
          <p:nvSpPr>
            <p:cNvPr id="6156" name="Line 34">
              <a:extLst>
                <a:ext uri="{FF2B5EF4-FFF2-40B4-BE49-F238E27FC236}">
                  <a16:creationId xmlns:a16="http://schemas.microsoft.com/office/drawing/2014/main" id="{457EAC0B-2A67-4699-B295-B37629A9D093}"/>
                </a:ext>
              </a:extLst>
            </p:cNvPr>
            <p:cNvSpPr>
              <a:spLocks noChangeShapeType="1"/>
            </p:cNvSpPr>
            <p:nvPr/>
          </p:nvSpPr>
          <p:spPr bwMode="auto">
            <a:xfrm flipH="1">
              <a:off x="3408"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35">
              <a:extLst>
                <a:ext uri="{FF2B5EF4-FFF2-40B4-BE49-F238E27FC236}">
                  <a16:creationId xmlns:a16="http://schemas.microsoft.com/office/drawing/2014/main" id="{F20FFA62-D0B2-4837-A51F-F095BC324D7C}"/>
                </a:ext>
              </a:extLst>
            </p:cNvPr>
            <p:cNvSpPr>
              <a:spLocks noChangeShapeType="1"/>
            </p:cNvSpPr>
            <p:nvPr/>
          </p:nvSpPr>
          <p:spPr bwMode="auto">
            <a:xfrm>
              <a:off x="3408"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36">
              <a:extLst>
                <a:ext uri="{FF2B5EF4-FFF2-40B4-BE49-F238E27FC236}">
                  <a16:creationId xmlns:a16="http://schemas.microsoft.com/office/drawing/2014/main" id="{2FF37D1A-4C48-4F88-A32C-388776EAA96F}"/>
                </a:ext>
              </a:extLst>
            </p:cNvPr>
            <p:cNvSpPr>
              <a:spLocks noChangeShapeType="1"/>
            </p:cNvSpPr>
            <p:nvPr/>
          </p:nvSpPr>
          <p:spPr bwMode="auto">
            <a:xfrm>
              <a:off x="3744"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Text Box 37">
              <a:extLst>
                <a:ext uri="{FF2B5EF4-FFF2-40B4-BE49-F238E27FC236}">
                  <a16:creationId xmlns:a16="http://schemas.microsoft.com/office/drawing/2014/main" id="{3197868D-2548-4BD6-88AF-B5157EC0A5F6}"/>
                </a:ext>
              </a:extLst>
            </p:cNvPr>
            <p:cNvSpPr txBox="1">
              <a:spLocks noChangeArrowheads="1"/>
            </p:cNvSpPr>
            <p:nvPr/>
          </p:nvSpPr>
          <p:spPr bwMode="auto">
            <a:xfrm>
              <a:off x="3552"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a:t>
              </a:r>
              <a:r>
                <a:rPr lang="en-US" altLang="en-US" baseline="-25000"/>
                <a:t>1</a:t>
              </a:r>
            </a:p>
          </p:txBody>
        </p:sp>
        <p:sp>
          <p:nvSpPr>
            <p:cNvPr id="6160" name="Oval 38">
              <a:extLst>
                <a:ext uri="{FF2B5EF4-FFF2-40B4-BE49-F238E27FC236}">
                  <a16:creationId xmlns:a16="http://schemas.microsoft.com/office/drawing/2014/main" id="{356EF670-18D6-49C3-BE8A-278B8873DDCF}"/>
                </a:ext>
              </a:extLst>
            </p:cNvPr>
            <p:cNvSpPr>
              <a:spLocks noChangeArrowheads="1"/>
            </p:cNvSpPr>
            <p:nvPr/>
          </p:nvSpPr>
          <p:spPr bwMode="auto">
            <a:xfrm>
              <a:off x="5136" y="1584"/>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n</a:t>
              </a:r>
              <a:r>
                <a:rPr lang="en-US" altLang="en-US" baseline="-25000"/>
                <a:t>k</a:t>
              </a:r>
            </a:p>
          </p:txBody>
        </p:sp>
        <p:sp>
          <p:nvSpPr>
            <p:cNvPr id="6161" name="Line 39">
              <a:extLst>
                <a:ext uri="{FF2B5EF4-FFF2-40B4-BE49-F238E27FC236}">
                  <a16:creationId xmlns:a16="http://schemas.microsoft.com/office/drawing/2014/main" id="{7016F062-189D-45EA-A2DC-A84F24EB6B22}"/>
                </a:ext>
              </a:extLst>
            </p:cNvPr>
            <p:cNvSpPr>
              <a:spLocks noChangeShapeType="1"/>
            </p:cNvSpPr>
            <p:nvPr/>
          </p:nvSpPr>
          <p:spPr bwMode="auto">
            <a:xfrm flipH="1">
              <a:off x="4992" y="1824"/>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40">
              <a:extLst>
                <a:ext uri="{FF2B5EF4-FFF2-40B4-BE49-F238E27FC236}">
                  <a16:creationId xmlns:a16="http://schemas.microsoft.com/office/drawing/2014/main" id="{112213B1-B309-4AC8-931F-E8952F743608}"/>
                </a:ext>
              </a:extLst>
            </p:cNvPr>
            <p:cNvSpPr>
              <a:spLocks noChangeShapeType="1"/>
            </p:cNvSpPr>
            <p:nvPr/>
          </p:nvSpPr>
          <p:spPr bwMode="auto">
            <a:xfrm>
              <a:off x="499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41">
              <a:extLst>
                <a:ext uri="{FF2B5EF4-FFF2-40B4-BE49-F238E27FC236}">
                  <a16:creationId xmlns:a16="http://schemas.microsoft.com/office/drawing/2014/main" id="{C0C0CA37-D6B9-42AC-8C3E-D821B97038BE}"/>
                </a:ext>
              </a:extLst>
            </p:cNvPr>
            <p:cNvSpPr>
              <a:spLocks noChangeShapeType="1"/>
            </p:cNvSpPr>
            <p:nvPr/>
          </p:nvSpPr>
          <p:spPr bwMode="auto">
            <a:xfrm>
              <a:off x="5328" y="182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Oval 45">
              <a:extLst>
                <a:ext uri="{FF2B5EF4-FFF2-40B4-BE49-F238E27FC236}">
                  <a16:creationId xmlns:a16="http://schemas.microsoft.com/office/drawing/2014/main" id="{78ABC0C5-89E7-4FCE-B92B-320906C06AA2}"/>
                </a:ext>
              </a:extLst>
            </p:cNvPr>
            <p:cNvSpPr>
              <a:spLocks noChangeArrowheads="1"/>
            </p:cNvSpPr>
            <p:nvPr/>
          </p:nvSpPr>
          <p:spPr bwMode="auto">
            <a:xfrm>
              <a:off x="4128"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n</a:t>
              </a:r>
              <a:r>
                <a:rPr lang="en-US" altLang="en-US" baseline="-25000"/>
                <a:t>2</a:t>
              </a:r>
            </a:p>
          </p:txBody>
        </p:sp>
        <p:sp>
          <p:nvSpPr>
            <p:cNvPr id="6165" name="Line 46">
              <a:extLst>
                <a:ext uri="{FF2B5EF4-FFF2-40B4-BE49-F238E27FC236}">
                  <a16:creationId xmlns:a16="http://schemas.microsoft.com/office/drawing/2014/main" id="{FDFDA369-7B37-44AE-9F10-D8EA8152B46E}"/>
                </a:ext>
              </a:extLst>
            </p:cNvPr>
            <p:cNvSpPr>
              <a:spLocks noChangeShapeType="1"/>
            </p:cNvSpPr>
            <p:nvPr/>
          </p:nvSpPr>
          <p:spPr bwMode="auto">
            <a:xfrm flipH="1">
              <a:off x="3984"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47">
              <a:extLst>
                <a:ext uri="{FF2B5EF4-FFF2-40B4-BE49-F238E27FC236}">
                  <a16:creationId xmlns:a16="http://schemas.microsoft.com/office/drawing/2014/main" id="{ADB6DFA6-49C6-4359-971C-8195DE6685C5}"/>
                </a:ext>
              </a:extLst>
            </p:cNvPr>
            <p:cNvSpPr>
              <a:spLocks noChangeShapeType="1"/>
            </p:cNvSpPr>
            <p:nvPr/>
          </p:nvSpPr>
          <p:spPr bwMode="auto">
            <a:xfrm>
              <a:off x="3984"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48">
              <a:extLst>
                <a:ext uri="{FF2B5EF4-FFF2-40B4-BE49-F238E27FC236}">
                  <a16:creationId xmlns:a16="http://schemas.microsoft.com/office/drawing/2014/main" id="{FA63CF85-A0FB-45A8-A6A3-F07628237CF6}"/>
                </a:ext>
              </a:extLst>
            </p:cNvPr>
            <p:cNvSpPr>
              <a:spLocks noChangeShapeType="1"/>
            </p:cNvSpPr>
            <p:nvPr/>
          </p:nvSpPr>
          <p:spPr bwMode="auto">
            <a:xfrm>
              <a:off x="4320"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Text Box 49">
              <a:extLst>
                <a:ext uri="{FF2B5EF4-FFF2-40B4-BE49-F238E27FC236}">
                  <a16:creationId xmlns:a16="http://schemas.microsoft.com/office/drawing/2014/main" id="{9138927F-00E9-4AAA-8410-27DC6E0DF17F}"/>
                </a:ext>
              </a:extLst>
            </p:cNvPr>
            <p:cNvSpPr txBox="1">
              <a:spLocks noChangeArrowheads="1"/>
            </p:cNvSpPr>
            <p:nvPr/>
          </p:nvSpPr>
          <p:spPr bwMode="auto">
            <a:xfrm>
              <a:off x="4128"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a:t>
              </a:r>
              <a:r>
                <a:rPr lang="en-US" altLang="en-US" baseline="-25000"/>
                <a:t>2</a:t>
              </a:r>
            </a:p>
          </p:txBody>
        </p:sp>
      </p:grpSp>
      <p:sp>
        <p:nvSpPr>
          <p:cNvPr id="11314" name="Line 50">
            <a:extLst>
              <a:ext uri="{FF2B5EF4-FFF2-40B4-BE49-F238E27FC236}">
                <a16:creationId xmlns:a16="http://schemas.microsoft.com/office/drawing/2014/main" id="{47495D0A-6F35-42A0-9E85-22F2919C9310}"/>
              </a:ext>
            </a:extLst>
          </p:cNvPr>
          <p:cNvSpPr>
            <a:spLocks noChangeShapeType="1"/>
          </p:cNvSpPr>
          <p:nvPr/>
        </p:nvSpPr>
        <p:spPr bwMode="auto">
          <a:xfrm flipH="1">
            <a:off x="59436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5" name="Line 51">
            <a:extLst>
              <a:ext uri="{FF2B5EF4-FFF2-40B4-BE49-F238E27FC236}">
                <a16:creationId xmlns:a16="http://schemas.microsoft.com/office/drawing/2014/main" id="{383060E3-1EA1-4361-B45D-5134A2C26DE1}"/>
              </a:ext>
            </a:extLst>
          </p:cNvPr>
          <p:cNvSpPr>
            <a:spLocks noChangeShapeType="1"/>
          </p:cNvSpPr>
          <p:nvPr/>
        </p:nvSpPr>
        <p:spPr bwMode="auto">
          <a:xfrm flipH="1">
            <a:off x="6858000" y="19050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6" name="Line 52">
            <a:extLst>
              <a:ext uri="{FF2B5EF4-FFF2-40B4-BE49-F238E27FC236}">
                <a16:creationId xmlns:a16="http://schemas.microsoft.com/office/drawing/2014/main" id="{74A75C50-965E-43E9-8FC3-3CA633D2BC68}"/>
              </a:ext>
            </a:extLst>
          </p:cNvPr>
          <p:cNvSpPr>
            <a:spLocks noChangeShapeType="1"/>
          </p:cNvSpPr>
          <p:nvPr/>
        </p:nvSpPr>
        <p:spPr bwMode="auto">
          <a:xfrm>
            <a:off x="7543800" y="18288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294"/>
                                        </p:tgtEl>
                                        <p:attrNameLst>
                                          <p:attrName>style.visibility</p:attrName>
                                        </p:attrNameLst>
                                      </p:cBhvr>
                                      <p:to>
                                        <p:strVal val="visible"/>
                                      </p:to>
                                    </p:set>
                                    <p:anim calcmode="lin" valueType="num">
                                      <p:cBhvr additive="base">
                                        <p:cTn id="13" dur="500" fill="hold"/>
                                        <p:tgtEl>
                                          <p:spTgt spid="11294"/>
                                        </p:tgtEl>
                                        <p:attrNameLst>
                                          <p:attrName>ppt_x</p:attrName>
                                        </p:attrNameLst>
                                      </p:cBhvr>
                                      <p:tavLst>
                                        <p:tav tm="0">
                                          <p:val>
                                            <p:strVal val="#ppt_x"/>
                                          </p:val>
                                        </p:tav>
                                        <p:tav tm="100000">
                                          <p:val>
                                            <p:strVal val="#ppt_x"/>
                                          </p:val>
                                        </p:tav>
                                      </p:tavLst>
                                    </p:anim>
                                    <p:anim calcmode="lin" valueType="num">
                                      <p:cBhvr additive="base">
                                        <p:cTn id="14" dur="500" fill="hold"/>
                                        <p:tgtEl>
                                          <p:spTgt spid="1129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2E2FFA63-6879-4B42-8D4A-4FEC4809E0E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6988CA6-78F5-404C-BAA7-92FF3ABB6441}" type="slidenum">
              <a:rPr lang="en-US" altLang="en-US">
                <a:latin typeface="Times New Roman" panose="02020603050405020304" pitchFamily="18" charset="0"/>
              </a:rPr>
              <a:pPr eaLnBrk="1" hangingPunct="1"/>
              <a:t>40</a:t>
            </a:fld>
            <a:endParaRPr lang="en-US" altLang="en-US">
              <a:latin typeface="Times New Roman" panose="02020603050405020304" pitchFamily="18" charset="0"/>
            </a:endParaRPr>
          </a:p>
        </p:txBody>
      </p:sp>
      <p:sp>
        <p:nvSpPr>
          <p:cNvPr id="43011" name="Rectangle 3">
            <a:extLst>
              <a:ext uri="{FF2B5EF4-FFF2-40B4-BE49-F238E27FC236}">
                <a16:creationId xmlns:a16="http://schemas.microsoft.com/office/drawing/2014/main" id="{FE975C75-3476-435D-B2C6-984C31964152}"/>
              </a:ext>
            </a:extLst>
          </p:cNvPr>
          <p:cNvSpPr>
            <a:spLocks noGrp="1" noChangeArrowheads="1"/>
          </p:cNvSpPr>
          <p:nvPr>
            <p:ph type="body" idx="1"/>
          </p:nvPr>
        </p:nvSpPr>
        <p:spPr>
          <a:xfrm>
            <a:off x="457200" y="228600"/>
            <a:ext cx="8229600" cy="5897563"/>
          </a:xfrm>
        </p:spPr>
        <p:txBody>
          <a:bodyPr/>
          <a:lstStyle/>
          <a:p>
            <a:pPr eaLnBrk="1" hangingPunct="1">
              <a:lnSpc>
                <a:spcPct val="80000"/>
              </a:lnSpc>
              <a:buFont typeface="Wingdings" panose="05000000000000000000" pitchFamily="2" charset="2"/>
              <a:buNone/>
            </a:pPr>
            <a:r>
              <a:rPr lang="en-US" altLang="en-US" sz="1800" b="1">
                <a:effectLst/>
              </a:rPr>
              <a:t>Hàm CREATE2 tạo cây mới từ hai cây con</a:t>
            </a:r>
            <a:r>
              <a:rPr lang="en-US" altLang="en-US" sz="1600">
                <a:effectLst/>
              </a:rPr>
              <a:t> </a:t>
            </a:r>
          </a:p>
          <a:p>
            <a:pPr eaLnBrk="1" hangingPunct="1">
              <a:lnSpc>
                <a:spcPct val="80000"/>
              </a:lnSpc>
              <a:buFont typeface="Wingdings" panose="05000000000000000000" pitchFamily="2" charset="2"/>
              <a:buNone/>
            </a:pPr>
            <a:r>
              <a:rPr lang="fr-FR" altLang="en-US" sz="1600">
                <a:effectLst/>
              </a:rPr>
              <a:t>int CREATE2(DataType v, int T1, int T2){</a:t>
            </a:r>
          </a:p>
          <a:p>
            <a:pPr eaLnBrk="1" hangingPunct="1">
              <a:lnSpc>
                <a:spcPct val="80000"/>
              </a:lnSpc>
              <a:buFont typeface="Wingdings" panose="05000000000000000000" pitchFamily="2" charset="2"/>
              <a:buNone/>
            </a:pPr>
            <a:r>
              <a:rPr lang="fr-FR" altLang="en-US" sz="1600">
                <a:effectLst/>
              </a:rPr>
              <a:t>// T1, T2 là hai con nháy trỏ tới hai nút gốc của hai cây con</a:t>
            </a:r>
          </a:p>
          <a:p>
            <a:pPr eaLnBrk="1" hangingPunct="1">
              <a:lnSpc>
                <a:spcPct val="80000"/>
              </a:lnSpc>
              <a:buFont typeface="Wingdings" panose="05000000000000000000" pitchFamily="2" charset="2"/>
              <a:buNone/>
            </a:pPr>
            <a:r>
              <a:rPr lang="fr-FR" altLang="en-US" sz="1600">
                <a:effectLst/>
              </a:rPr>
              <a:t>// Hàm trả ra con nháy trỏ tới nút gốc mới</a:t>
            </a:r>
          </a:p>
          <a:p>
            <a:pPr eaLnBrk="1" hangingPunct="1">
              <a:lnSpc>
                <a:spcPct val="80000"/>
              </a:lnSpc>
              <a:buFont typeface="Wingdings" panose="05000000000000000000" pitchFamily="2" charset="2"/>
              <a:buNone/>
            </a:pPr>
            <a:r>
              <a:rPr lang="fr-FR" altLang="en-US" sz="1600">
                <a:effectLst/>
              </a:rPr>
              <a:t>//lấy ô đầu danh sách available để tạo một nút mới trên cây</a:t>
            </a:r>
          </a:p>
          <a:p>
            <a:pPr eaLnBrk="1" hangingPunct="1">
              <a:lnSpc>
                <a:spcPct val="80000"/>
              </a:lnSpc>
              <a:buFont typeface="Wingdings" panose="05000000000000000000" pitchFamily="2" charset="2"/>
              <a:buNone/>
            </a:pPr>
            <a:r>
              <a:rPr lang="fr-FR" altLang="en-US" sz="1600">
                <a:effectLst/>
              </a:rPr>
              <a:t>int temp=Available ; //available như là một biến toàn cục</a:t>
            </a:r>
          </a:p>
          <a:p>
            <a:pPr eaLnBrk="1" hangingPunct="1">
              <a:lnSpc>
                <a:spcPct val="80000"/>
              </a:lnSpc>
              <a:buFont typeface="Wingdings" panose="05000000000000000000" pitchFamily="2" charset="2"/>
              <a:buNone/>
            </a:pPr>
            <a:r>
              <a:rPr lang="fr-FR" altLang="en-US" sz="1600">
                <a:effectLst/>
              </a:rPr>
              <a:t>Available = CELLSPACE[Available].Right_Sibling;</a:t>
            </a:r>
          </a:p>
          <a:p>
            <a:pPr eaLnBrk="1" hangingPunct="1">
              <a:lnSpc>
                <a:spcPct val="80000"/>
              </a:lnSpc>
              <a:buFont typeface="Wingdings" panose="05000000000000000000" pitchFamily="2" charset="2"/>
              <a:buNone/>
            </a:pPr>
            <a:r>
              <a:rPr lang="fr-FR" altLang="en-US" sz="1600">
                <a:effectLst/>
              </a:rPr>
              <a:t>//cập nhật các giá trị cho nút mới</a:t>
            </a:r>
          </a:p>
          <a:p>
            <a:pPr eaLnBrk="1" hangingPunct="1">
              <a:lnSpc>
                <a:spcPct val="80000"/>
              </a:lnSpc>
              <a:buFont typeface="Wingdings" panose="05000000000000000000" pitchFamily="2" charset="2"/>
              <a:buNone/>
            </a:pPr>
            <a:r>
              <a:rPr lang="fr-FR" altLang="en-US" sz="1600">
                <a:effectLst/>
              </a:rPr>
              <a:t>CELLSPACE[temp].LeftMost_Child=T1;</a:t>
            </a:r>
          </a:p>
          <a:p>
            <a:pPr eaLnBrk="1" hangingPunct="1">
              <a:lnSpc>
                <a:spcPct val="80000"/>
              </a:lnSpc>
              <a:buFont typeface="Wingdings" panose="05000000000000000000" pitchFamily="2" charset="2"/>
              <a:buNone/>
            </a:pPr>
            <a:r>
              <a:rPr lang="fr-FR" altLang="en-US" sz="1600">
                <a:effectLst/>
              </a:rPr>
              <a:t>CELLSPACE[temp].Labels=v;</a:t>
            </a:r>
            <a:endParaRPr lang="en-US" altLang="en-US" sz="1600">
              <a:effectLst/>
            </a:endParaRPr>
          </a:p>
          <a:p>
            <a:pPr eaLnBrk="1" hangingPunct="1">
              <a:lnSpc>
                <a:spcPct val="80000"/>
              </a:lnSpc>
              <a:buFont typeface="Wingdings" panose="05000000000000000000" pitchFamily="2" charset="2"/>
              <a:buNone/>
            </a:pPr>
            <a:r>
              <a:rPr lang="en-US" altLang="en-US" sz="1600">
                <a:effectLst/>
              </a:rPr>
              <a:t>CELLSPACE[temp].Right_Sibling=NULL;</a:t>
            </a:r>
          </a:p>
          <a:p>
            <a:pPr eaLnBrk="1" hangingPunct="1">
              <a:lnSpc>
                <a:spcPct val="80000"/>
              </a:lnSpc>
              <a:buFont typeface="Wingdings" panose="05000000000000000000" pitchFamily="2" charset="2"/>
              <a:buNone/>
            </a:pPr>
            <a:r>
              <a:rPr lang="en-US" altLang="en-US" sz="1600">
                <a:effectLst/>
              </a:rPr>
              <a:t>//CELLSPACE[temp].Parent=NULL;</a:t>
            </a:r>
          </a:p>
          <a:p>
            <a:pPr eaLnBrk="1" hangingPunct="1">
              <a:lnSpc>
                <a:spcPct val="80000"/>
              </a:lnSpc>
              <a:buFont typeface="Wingdings" panose="05000000000000000000" pitchFamily="2" charset="2"/>
              <a:buNone/>
            </a:pPr>
            <a:r>
              <a:rPr lang="fr-FR" altLang="en-US" sz="1600">
                <a:effectLst/>
              </a:rPr>
              <a:t>//</a:t>
            </a:r>
            <a:r>
              <a:rPr lang="fr-CA" altLang="en-US" sz="1600">
                <a:effectLst/>
              </a:rPr>
              <a:t> cập nhật lại parent cho T1 và T2</a:t>
            </a:r>
          </a:p>
          <a:p>
            <a:pPr eaLnBrk="1" hangingPunct="1">
              <a:lnSpc>
                <a:spcPct val="80000"/>
              </a:lnSpc>
              <a:buFont typeface="Wingdings" panose="05000000000000000000" pitchFamily="2" charset="2"/>
              <a:buNone/>
            </a:pPr>
            <a:r>
              <a:rPr lang="fr-CA" altLang="en-US" sz="1600">
                <a:effectLst/>
              </a:rPr>
              <a:t>if (T1!=NULL){</a:t>
            </a:r>
            <a:endParaRPr lang="fr-FR" altLang="en-US" sz="1600">
              <a:effectLst/>
            </a:endParaRPr>
          </a:p>
          <a:p>
            <a:pPr eaLnBrk="1" hangingPunct="1">
              <a:lnSpc>
                <a:spcPct val="80000"/>
              </a:lnSpc>
              <a:buFont typeface="Wingdings" panose="05000000000000000000" pitchFamily="2" charset="2"/>
              <a:buNone/>
            </a:pPr>
            <a:r>
              <a:rPr lang="fr-FR" altLang="en-US" sz="1600">
                <a:effectLst/>
              </a:rPr>
              <a:t>	CELLSPACE[T1].Right_Sibling=T2;</a:t>
            </a:r>
          </a:p>
          <a:p>
            <a:pPr eaLnBrk="1" hangingPunct="1">
              <a:lnSpc>
                <a:spcPct val="80000"/>
              </a:lnSpc>
              <a:buFont typeface="Wingdings" panose="05000000000000000000" pitchFamily="2" charset="2"/>
              <a:buNone/>
            </a:pPr>
            <a:r>
              <a:rPr lang="fr-FR" altLang="en-US" sz="1600">
                <a:effectLst/>
              </a:rPr>
              <a:t>	//CELLSPACE[T1].Parent = temp;</a:t>
            </a:r>
          </a:p>
          <a:p>
            <a:pPr eaLnBrk="1" hangingPunct="1">
              <a:lnSpc>
                <a:spcPct val="80000"/>
              </a:lnSpc>
              <a:buFont typeface="Wingdings" panose="05000000000000000000" pitchFamily="2" charset="2"/>
              <a:buNone/>
            </a:pPr>
            <a:r>
              <a:rPr lang="fr-FR" altLang="en-US" sz="1600">
                <a:effectLst/>
              </a:rPr>
              <a:t>}</a:t>
            </a:r>
          </a:p>
          <a:p>
            <a:pPr eaLnBrk="1" hangingPunct="1">
              <a:lnSpc>
                <a:spcPct val="80000"/>
              </a:lnSpc>
              <a:buFont typeface="Wingdings" panose="05000000000000000000" pitchFamily="2" charset="2"/>
              <a:buNone/>
            </a:pPr>
            <a:r>
              <a:rPr lang="fr-FR" altLang="en-US" sz="1600">
                <a:effectLst/>
              </a:rPr>
              <a:t>//if (T2 !=NULL)</a:t>
            </a:r>
          </a:p>
          <a:p>
            <a:pPr eaLnBrk="1" hangingPunct="1">
              <a:lnSpc>
                <a:spcPct val="80000"/>
              </a:lnSpc>
              <a:buFont typeface="Wingdings" panose="05000000000000000000" pitchFamily="2" charset="2"/>
              <a:buNone/>
            </a:pPr>
            <a:r>
              <a:rPr lang="fr-FR" altLang="en-US" sz="1600">
                <a:effectLst/>
              </a:rPr>
              <a:t>//CELLSPACE[T2].Parent = temp;</a:t>
            </a:r>
          </a:p>
          <a:p>
            <a:pPr eaLnBrk="1" hangingPunct="1">
              <a:lnSpc>
                <a:spcPct val="80000"/>
              </a:lnSpc>
              <a:buFont typeface="Wingdings" panose="05000000000000000000" pitchFamily="2" charset="2"/>
              <a:buNone/>
            </a:pPr>
            <a:r>
              <a:rPr lang="fr-FR" altLang="en-US" sz="1600">
                <a:effectLst/>
              </a:rPr>
              <a:t>//trả ra giá trị nút gốc của cây mới</a:t>
            </a:r>
          </a:p>
          <a:p>
            <a:pPr eaLnBrk="1" hangingPunct="1">
              <a:lnSpc>
                <a:spcPct val="80000"/>
              </a:lnSpc>
              <a:buFont typeface="Wingdings" panose="05000000000000000000" pitchFamily="2" charset="2"/>
              <a:buNone/>
            </a:pPr>
            <a:r>
              <a:rPr lang="fr-FR" altLang="en-US" sz="1600">
                <a:effectLst/>
              </a:rPr>
              <a:t>return temp;</a:t>
            </a:r>
          </a:p>
          <a:p>
            <a:pPr eaLnBrk="1" hangingPunct="1">
              <a:lnSpc>
                <a:spcPct val="80000"/>
              </a:lnSpc>
              <a:buFont typeface="Wingdings" panose="05000000000000000000" pitchFamily="2" charset="2"/>
              <a:buNone/>
            </a:pPr>
            <a:r>
              <a:rPr lang="fr-FR" altLang="en-US" sz="1600">
                <a:effectLst/>
              </a:rPr>
              <a:t>}</a:t>
            </a:r>
            <a:endParaRPr lang="en-US" altLang="en-US" sz="1600">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A2440BB3-0BDF-4DBF-BCCF-74C8B8BB2EE5}"/>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9D9DBD4-683E-4B9D-A231-CA039D38F32B}"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grpSp>
        <p:nvGrpSpPr>
          <p:cNvPr id="44035" name="Group 17">
            <a:extLst>
              <a:ext uri="{FF2B5EF4-FFF2-40B4-BE49-F238E27FC236}">
                <a16:creationId xmlns:a16="http://schemas.microsoft.com/office/drawing/2014/main" id="{F3DF3684-002D-40C7-8368-A77BB0CCCBA8}"/>
              </a:ext>
            </a:extLst>
          </p:cNvPr>
          <p:cNvGrpSpPr>
            <a:grpSpLocks/>
          </p:cNvGrpSpPr>
          <p:nvPr/>
        </p:nvGrpSpPr>
        <p:grpSpPr bwMode="auto">
          <a:xfrm>
            <a:off x="1676400" y="2743200"/>
            <a:ext cx="1905000" cy="2133600"/>
            <a:chOff x="1056" y="1728"/>
            <a:chExt cx="1200" cy="1344"/>
          </a:xfrm>
        </p:grpSpPr>
        <p:sp>
          <p:nvSpPr>
            <p:cNvPr id="44038" name="Oval 4">
              <a:extLst>
                <a:ext uri="{FF2B5EF4-FFF2-40B4-BE49-F238E27FC236}">
                  <a16:creationId xmlns:a16="http://schemas.microsoft.com/office/drawing/2014/main" id="{FA275592-3CDC-48CE-A99E-F347F9D3D6D7}"/>
                </a:ext>
              </a:extLst>
            </p:cNvPr>
            <p:cNvSpPr>
              <a:spLocks noChangeArrowheads="1"/>
            </p:cNvSpPr>
            <p:nvPr/>
          </p:nvSpPr>
          <p:spPr bwMode="auto">
            <a:xfrm>
              <a:off x="1632" y="172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A</a:t>
              </a:r>
            </a:p>
          </p:txBody>
        </p:sp>
        <p:sp>
          <p:nvSpPr>
            <p:cNvPr id="44039" name="Oval 5">
              <a:extLst>
                <a:ext uri="{FF2B5EF4-FFF2-40B4-BE49-F238E27FC236}">
                  <a16:creationId xmlns:a16="http://schemas.microsoft.com/office/drawing/2014/main" id="{9E1A94BD-8030-438F-92BD-7416CCEA84CB}"/>
                </a:ext>
              </a:extLst>
            </p:cNvPr>
            <p:cNvSpPr>
              <a:spLocks noChangeArrowheads="1"/>
            </p:cNvSpPr>
            <p:nvPr/>
          </p:nvSpPr>
          <p:spPr bwMode="auto">
            <a:xfrm>
              <a:off x="1296" y="22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B</a:t>
              </a:r>
            </a:p>
          </p:txBody>
        </p:sp>
        <p:sp>
          <p:nvSpPr>
            <p:cNvPr id="44040" name="Oval 6">
              <a:extLst>
                <a:ext uri="{FF2B5EF4-FFF2-40B4-BE49-F238E27FC236}">
                  <a16:creationId xmlns:a16="http://schemas.microsoft.com/office/drawing/2014/main" id="{67BF49E7-7194-4EC2-A0E7-8EF0447E0CF9}"/>
                </a:ext>
              </a:extLst>
            </p:cNvPr>
            <p:cNvSpPr>
              <a:spLocks noChangeArrowheads="1"/>
            </p:cNvSpPr>
            <p:nvPr/>
          </p:nvSpPr>
          <p:spPr bwMode="auto">
            <a:xfrm>
              <a:off x="1968" y="22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C</a:t>
              </a:r>
            </a:p>
          </p:txBody>
        </p:sp>
        <p:sp>
          <p:nvSpPr>
            <p:cNvPr id="44041" name="Oval 7">
              <a:extLst>
                <a:ext uri="{FF2B5EF4-FFF2-40B4-BE49-F238E27FC236}">
                  <a16:creationId xmlns:a16="http://schemas.microsoft.com/office/drawing/2014/main" id="{3EA7B5F0-E130-4ED4-8981-D8C6F47FB33B}"/>
                </a:ext>
              </a:extLst>
            </p:cNvPr>
            <p:cNvSpPr>
              <a:spLocks noChangeArrowheads="1"/>
            </p:cNvSpPr>
            <p:nvPr/>
          </p:nvSpPr>
          <p:spPr bwMode="auto">
            <a:xfrm>
              <a:off x="1056" y="2784"/>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D</a:t>
              </a:r>
            </a:p>
          </p:txBody>
        </p:sp>
        <p:sp>
          <p:nvSpPr>
            <p:cNvPr id="44042" name="Oval 8">
              <a:extLst>
                <a:ext uri="{FF2B5EF4-FFF2-40B4-BE49-F238E27FC236}">
                  <a16:creationId xmlns:a16="http://schemas.microsoft.com/office/drawing/2014/main" id="{8F863B63-80C0-4279-AB75-D0C56269B849}"/>
                </a:ext>
              </a:extLst>
            </p:cNvPr>
            <p:cNvSpPr>
              <a:spLocks noChangeArrowheads="1"/>
            </p:cNvSpPr>
            <p:nvPr/>
          </p:nvSpPr>
          <p:spPr bwMode="auto">
            <a:xfrm>
              <a:off x="1440" y="2784"/>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E</a:t>
              </a:r>
            </a:p>
          </p:txBody>
        </p:sp>
        <p:sp>
          <p:nvSpPr>
            <p:cNvPr id="44043" name="Line 9">
              <a:extLst>
                <a:ext uri="{FF2B5EF4-FFF2-40B4-BE49-F238E27FC236}">
                  <a16:creationId xmlns:a16="http://schemas.microsoft.com/office/drawing/2014/main" id="{60F9491E-BF9D-4A68-95D5-665517099AB9}"/>
                </a:ext>
              </a:extLst>
            </p:cNvPr>
            <p:cNvSpPr>
              <a:spLocks noChangeShapeType="1"/>
            </p:cNvSpPr>
            <p:nvPr/>
          </p:nvSpPr>
          <p:spPr bwMode="auto">
            <a:xfrm flipH="1">
              <a:off x="1440" y="1968"/>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4" name="Line 10">
              <a:extLst>
                <a:ext uri="{FF2B5EF4-FFF2-40B4-BE49-F238E27FC236}">
                  <a16:creationId xmlns:a16="http://schemas.microsoft.com/office/drawing/2014/main" id="{92C19F95-7697-47D0-808A-0460BA244297}"/>
                </a:ext>
              </a:extLst>
            </p:cNvPr>
            <p:cNvSpPr>
              <a:spLocks noChangeShapeType="1"/>
            </p:cNvSpPr>
            <p:nvPr/>
          </p:nvSpPr>
          <p:spPr bwMode="auto">
            <a:xfrm>
              <a:off x="1824" y="192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5" name="Line 11">
              <a:extLst>
                <a:ext uri="{FF2B5EF4-FFF2-40B4-BE49-F238E27FC236}">
                  <a16:creationId xmlns:a16="http://schemas.microsoft.com/office/drawing/2014/main" id="{AFE3972C-322D-4350-BB34-E3FAD5A62385}"/>
                </a:ext>
              </a:extLst>
            </p:cNvPr>
            <p:cNvSpPr>
              <a:spLocks noChangeShapeType="1"/>
            </p:cNvSpPr>
            <p:nvPr/>
          </p:nvSpPr>
          <p:spPr bwMode="auto">
            <a:xfrm flipH="1">
              <a:off x="1200" y="249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Line 12">
              <a:extLst>
                <a:ext uri="{FF2B5EF4-FFF2-40B4-BE49-F238E27FC236}">
                  <a16:creationId xmlns:a16="http://schemas.microsoft.com/office/drawing/2014/main" id="{0C58337D-6B30-4F82-A2EF-C8B9727C2BCF}"/>
                </a:ext>
              </a:extLst>
            </p:cNvPr>
            <p:cNvSpPr>
              <a:spLocks noChangeShapeType="1"/>
            </p:cNvSpPr>
            <p:nvPr/>
          </p:nvSpPr>
          <p:spPr bwMode="auto">
            <a:xfrm>
              <a:off x="1488" y="2496"/>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7" name="Oval 13">
              <a:extLst>
                <a:ext uri="{FF2B5EF4-FFF2-40B4-BE49-F238E27FC236}">
                  <a16:creationId xmlns:a16="http://schemas.microsoft.com/office/drawing/2014/main" id="{48D6AE55-E216-419F-9E58-5AAEB027F827}"/>
                </a:ext>
              </a:extLst>
            </p:cNvPr>
            <p:cNvSpPr>
              <a:spLocks noChangeArrowheads="1"/>
            </p:cNvSpPr>
            <p:nvPr/>
          </p:nvSpPr>
          <p:spPr bwMode="auto">
            <a:xfrm>
              <a:off x="2016" y="283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F</a:t>
              </a:r>
            </a:p>
          </p:txBody>
        </p:sp>
        <p:sp>
          <p:nvSpPr>
            <p:cNvPr id="44048" name="Line 14">
              <a:extLst>
                <a:ext uri="{FF2B5EF4-FFF2-40B4-BE49-F238E27FC236}">
                  <a16:creationId xmlns:a16="http://schemas.microsoft.com/office/drawing/2014/main" id="{C210F607-A3E1-4817-88E2-CF8378899C47}"/>
                </a:ext>
              </a:extLst>
            </p:cNvPr>
            <p:cNvSpPr>
              <a:spLocks noChangeShapeType="1"/>
            </p:cNvSpPr>
            <p:nvPr/>
          </p:nvSpPr>
          <p:spPr bwMode="auto">
            <a:xfrm>
              <a:off x="2112" y="249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6751" name="Rectangle 15">
            <a:extLst>
              <a:ext uri="{FF2B5EF4-FFF2-40B4-BE49-F238E27FC236}">
                <a16:creationId xmlns:a16="http://schemas.microsoft.com/office/drawing/2014/main" id="{D65736E2-F039-4412-A03B-1CB5D4586580}"/>
              </a:ext>
            </a:extLst>
          </p:cNvPr>
          <p:cNvSpPr>
            <a:spLocks noGrp="1" noRot="1" noChangeArrowheads="1"/>
          </p:cNvSpPr>
          <p:nvPr>
            <p:ph type="title"/>
          </p:nvPr>
        </p:nvSpPr>
        <p:spPr/>
        <p:txBody>
          <a:bodyPr/>
          <a:lstStyle/>
          <a:p>
            <a:pPr eaLnBrk="1" hangingPunct="1">
              <a:defRPr/>
            </a:pPr>
            <a:endParaRPr lang="en-US"/>
          </a:p>
        </p:txBody>
      </p:sp>
      <p:sp>
        <p:nvSpPr>
          <p:cNvPr id="116752" name="Rectangle 16">
            <a:extLst>
              <a:ext uri="{FF2B5EF4-FFF2-40B4-BE49-F238E27FC236}">
                <a16:creationId xmlns:a16="http://schemas.microsoft.com/office/drawing/2014/main" id="{4081981F-2922-4DC3-B150-BB5160F7DC8A}"/>
              </a:ext>
            </a:extLst>
          </p:cNvPr>
          <p:cNvSpPr>
            <a:spLocks noGrp="1" noChangeArrowheads="1"/>
          </p:cNvSpPr>
          <p:nvPr>
            <p:ph type="body" idx="1"/>
          </p:nvPr>
        </p:nvSpPr>
        <p:spPr/>
        <p:txBody>
          <a:bodyPr/>
          <a:lstStyle/>
          <a:p>
            <a:pPr eaLnBrk="1" hangingPunct="1">
              <a:defRPr/>
            </a:pPr>
            <a:r>
              <a:rPr lang="en-US"/>
              <a:t>Hãy gọi hàm CREATE2 ở trên để tạo cây sau:</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5C054E6C-0F19-4757-8434-A5FECF9E4A74}"/>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D10D4B0-9338-4A08-A293-09E759AB9CA7}" type="slidenum">
              <a:rPr lang="en-US" altLang="en-US">
                <a:latin typeface="Times New Roman" panose="02020603050405020304" pitchFamily="18" charset="0"/>
              </a:rPr>
              <a:pPr eaLnBrk="1" hangingPunct="1"/>
              <a:t>42</a:t>
            </a:fld>
            <a:endParaRPr lang="en-US" altLang="en-US">
              <a:latin typeface="Times New Roman" panose="02020603050405020304" pitchFamily="18" charset="0"/>
            </a:endParaRPr>
          </a:p>
        </p:txBody>
      </p:sp>
      <p:sp>
        <p:nvSpPr>
          <p:cNvPr id="104453" name="Rectangle 5">
            <a:extLst>
              <a:ext uri="{FF2B5EF4-FFF2-40B4-BE49-F238E27FC236}">
                <a16:creationId xmlns:a16="http://schemas.microsoft.com/office/drawing/2014/main" id="{00439401-0717-4FB8-BEDC-8F6B92DD3C08}"/>
              </a:ext>
            </a:extLst>
          </p:cNvPr>
          <p:cNvSpPr>
            <a:spLocks noGrp="1" noRot="1" noChangeArrowheads="1"/>
          </p:cNvSpPr>
          <p:nvPr>
            <p:ph type="title"/>
          </p:nvPr>
        </p:nvSpPr>
        <p:spPr/>
        <p:txBody>
          <a:bodyPr/>
          <a:lstStyle/>
          <a:p>
            <a:pPr eaLnBrk="1" hangingPunct="1">
              <a:defRPr/>
            </a:pPr>
            <a:r>
              <a:rPr lang="en-US"/>
              <a:t>Ví dụ dùng hàm CREATE2</a:t>
            </a:r>
          </a:p>
        </p:txBody>
      </p:sp>
      <p:sp>
        <p:nvSpPr>
          <p:cNvPr id="104454" name="Rectangle 6">
            <a:extLst>
              <a:ext uri="{FF2B5EF4-FFF2-40B4-BE49-F238E27FC236}">
                <a16:creationId xmlns:a16="http://schemas.microsoft.com/office/drawing/2014/main" id="{E7E13196-120C-43F6-939A-0C3E54D78040}"/>
              </a:ext>
            </a:extLst>
          </p:cNvPr>
          <p:cNvSpPr>
            <a:spLocks noGrp="1" noChangeArrowheads="1"/>
          </p:cNvSpPr>
          <p:nvPr>
            <p:ph type="body" idx="1"/>
          </p:nvPr>
        </p:nvSpPr>
        <p:spPr>
          <a:xfrm>
            <a:off x="457200" y="1600200"/>
            <a:ext cx="4800600" cy="3810000"/>
          </a:xfrm>
        </p:spPr>
        <p:txBody>
          <a:bodyPr/>
          <a:lstStyle/>
          <a:p>
            <a:pPr eaLnBrk="1" hangingPunct="1">
              <a:lnSpc>
                <a:spcPct val="90000"/>
              </a:lnSpc>
              <a:defRPr/>
            </a:pPr>
            <a:r>
              <a:rPr lang="en-US" sz="2400" dirty="0" err="1"/>
              <a:t>Dùng</a:t>
            </a:r>
            <a:r>
              <a:rPr lang="en-US" sz="2400" dirty="0"/>
              <a:t> Create2 </a:t>
            </a:r>
            <a:r>
              <a:rPr lang="en-US" sz="2400" dirty="0" err="1"/>
              <a:t>tạo</a:t>
            </a:r>
            <a:r>
              <a:rPr lang="en-US" sz="2400" dirty="0"/>
              <a:t> </a:t>
            </a:r>
            <a:r>
              <a:rPr lang="en-US" sz="2400" dirty="0" err="1"/>
              <a:t>cây</a:t>
            </a:r>
            <a:r>
              <a:rPr lang="en-US" sz="2400" dirty="0"/>
              <a:t> </a:t>
            </a:r>
            <a:r>
              <a:rPr lang="en-US" sz="2400" dirty="0" err="1"/>
              <a:t>hình</a:t>
            </a:r>
            <a:r>
              <a:rPr lang="en-US" sz="2400" dirty="0"/>
              <a:t> </a:t>
            </a:r>
            <a:r>
              <a:rPr lang="en-US" sz="2400" dirty="0" err="1"/>
              <a:t>bên</a:t>
            </a:r>
            <a:r>
              <a:rPr lang="en-US" sz="2400" dirty="0"/>
              <a:t>:</a:t>
            </a:r>
          </a:p>
          <a:p>
            <a:pPr eaLnBrk="1" hangingPunct="1">
              <a:lnSpc>
                <a:spcPct val="90000"/>
              </a:lnSpc>
              <a:defRPr/>
            </a:pPr>
            <a:r>
              <a:rPr lang="en-US" sz="2400" dirty="0"/>
              <a:t>T1= Create2(‘D’,NULL,NULL)</a:t>
            </a:r>
          </a:p>
          <a:p>
            <a:pPr eaLnBrk="1" hangingPunct="1">
              <a:lnSpc>
                <a:spcPct val="90000"/>
              </a:lnSpc>
              <a:defRPr/>
            </a:pPr>
            <a:r>
              <a:rPr lang="en-US" sz="2400" dirty="0"/>
              <a:t>T2= Create2(‘E’,NULL,NULL)</a:t>
            </a:r>
          </a:p>
          <a:p>
            <a:pPr eaLnBrk="1" hangingPunct="1">
              <a:lnSpc>
                <a:spcPct val="90000"/>
              </a:lnSpc>
              <a:defRPr/>
            </a:pPr>
            <a:r>
              <a:rPr lang="en-US" sz="2400" dirty="0"/>
              <a:t>T3= Create2(‘F’,NULL,NULL)</a:t>
            </a:r>
          </a:p>
          <a:p>
            <a:pPr eaLnBrk="1" hangingPunct="1">
              <a:lnSpc>
                <a:spcPct val="90000"/>
              </a:lnSpc>
              <a:defRPr/>
            </a:pPr>
            <a:endParaRPr lang="en-US" sz="2400" dirty="0"/>
          </a:p>
          <a:p>
            <a:pPr eaLnBrk="1" hangingPunct="1">
              <a:lnSpc>
                <a:spcPct val="90000"/>
              </a:lnSpc>
              <a:defRPr/>
            </a:pPr>
            <a:r>
              <a:rPr lang="en-US" sz="2400" dirty="0"/>
              <a:t>T4 = Create2(‘B’,T1,T2)</a:t>
            </a:r>
          </a:p>
          <a:p>
            <a:pPr eaLnBrk="1" hangingPunct="1">
              <a:lnSpc>
                <a:spcPct val="90000"/>
              </a:lnSpc>
              <a:defRPr/>
            </a:pPr>
            <a:r>
              <a:rPr lang="en-US" sz="2400" dirty="0"/>
              <a:t>T5= Create2(‘C’,T3,NULL)</a:t>
            </a:r>
          </a:p>
          <a:p>
            <a:pPr eaLnBrk="1" hangingPunct="1">
              <a:lnSpc>
                <a:spcPct val="90000"/>
              </a:lnSpc>
              <a:defRPr/>
            </a:pPr>
            <a:endParaRPr lang="en-US" sz="2400" dirty="0"/>
          </a:p>
          <a:p>
            <a:pPr eaLnBrk="1" hangingPunct="1">
              <a:lnSpc>
                <a:spcPct val="90000"/>
              </a:lnSpc>
              <a:defRPr/>
            </a:pPr>
            <a:r>
              <a:rPr lang="en-US" sz="2400" dirty="0"/>
              <a:t>T= Create2(‘A’,T4,T5)</a:t>
            </a:r>
          </a:p>
        </p:txBody>
      </p:sp>
      <p:sp>
        <p:nvSpPr>
          <p:cNvPr id="45061" name="Oval 8">
            <a:extLst>
              <a:ext uri="{FF2B5EF4-FFF2-40B4-BE49-F238E27FC236}">
                <a16:creationId xmlns:a16="http://schemas.microsoft.com/office/drawing/2014/main" id="{46DD39A7-EE3B-4EFC-B7AA-D49FB51DB6B4}"/>
              </a:ext>
            </a:extLst>
          </p:cNvPr>
          <p:cNvSpPr>
            <a:spLocks noChangeArrowheads="1"/>
          </p:cNvSpPr>
          <p:nvPr/>
        </p:nvSpPr>
        <p:spPr bwMode="auto">
          <a:xfrm>
            <a:off x="6858000" y="21336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A</a:t>
            </a:r>
          </a:p>
        </p:txBody>
      </p:sp>
      <p:sp>
        <p:nvSpPr>
          <p:cNvPr id="45062" name="Oval 9">
            <a:extLst>
              <a:ext uri="{FF2B5EF4-FFF2-40B4-BE49-F238E27FC236}">
                <a16:creationId xmlns:a16="http://schemas.microsoft.com/office/drawing/2014/main" id="{61A4AAAF-02D7-43B2-A51C-EDC79E662ED9}"/>
              </a:ext>
            </a:extLst>
          </p:cNvPr>
          <p:cNvSpPr>
            <a:spLocks noChangeArrowheads="1"/>
          </p:cNvSpPr>
          <p:nvPr/>
        </p:nvSpPr>
        <p:spPr bwMode="auto">
          <a:xfrm>
            <a:off x="63246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B</a:t>
            </a:r>
          </a:p>
        </p:txBody>
      </p:sp>
      <p:sp>
        <p:nvSpPr>
          <p:cNvPr id="45063" name="Oval 10">
            <a:extLst>
              <a:ext uri="{FF2B5EF4-FFF2-40B4-BE49-F238E27FC236}">
                <a16:creationId xmlns:a16="http://schemas.microsoft.com/office/drawing/2014/main" id="{D45373D7-E07E-4122-83F4-21141418B6F9}"/>
              </a:ext>
            </a:extLst>
          </p:cNvPr>
          <p:cNvSpPr>
            <a:spLocks noChangeArrowheads="1"/>
          </p:cNvSpPr>
          <p:nvPr/>
        </p:nvSpPr>
        <p:spPr bwMode="auto">
          <a:xfrm>
            <a:off x="73914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C</a:t>
            </a:r>
          </a:p>
        </p:txBody>
      </p:sp>
      <p:sp>
        <p:nvSpPr>
          <p:cNvPr id="45064" name="Oval 11">
            <a:extLst>
              <a:ext uri="{FF2B5EF4-FFF2-40B4-BE49-F238E27FC236}">
                <a16:creationId xmlns:a16="http://schemas.microsoft.com/office/drawing/2014/main" id="{23F8D5B7-F4EC-41F7-8C53-FFB5F8F76017}"/>
              </a:ext>
            </a:extLst>
          </p:cNvPr>
          <p:cNvSpPr>
            <a:spLocks noChangeArrowheads="1"/>
          </p:cNvSpPr>
          <p:nvPr/>
        </p:nvSpPr>
        <p:spPr bwMode="auto">
          <a:xfrm>
            <a:off x="59436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D</a:t>
            </a:r>
          </a:p>
        </p:txBody>
      </p:sp>
      <p:sp>
        <p:nvSpPr>
          <p:cNvPr id="45065" name="Oval 12">
            <a:extLst>
              <a:ext uri="{FF2B5EF4-FFF2-40B4-BE49-F238E27FC236}">
                <a16:creationId xmlns:a16="http://schemas.microsoft.com/office/drawing/2014/main" id="{048A3B5E-9461-46FF-B16E-31545630AD90}"/>
              </a:ext>
            </a:extLst>
          </p:cNvPr>
          <p:cNvSpPr>
            <a:spLocks noChangeArrowheads="1"/>
          </p:cNvSpPr>
          <p:nvPr/>
        </p:nvSpPr>
        <p:spPr bwMode="auto">
          <a:xfrm>
            <a:off x="65532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E</a:t>
            </a:r>
          </a:p>
        </p:txBody>
      </p:sp>
      <p:sp>
        <p:nvSpPr>
          <p:cNvPr id="45066" name="Line 13">
            <a:extLst>
              <a:ext uri="{FF2B5EF4-FFF2-40B4-BE49-F238E27FC236}">
                <a16:creationId xmlns:a16="http://schemas.microsoft.com/office/drawing/2014/main" id="{8695ED31-3BBC-45F1-BBB5-D9B42AE44023}"/>
              </a:ext>
            </a:extLst>
          </p:cNvPr>
          <p:cNvSpPr>
            <a:spLocks noChangeShapeType="1"/>
          </p:cNvSpPr>
          <p:nvPr/>
        </p:nvSpPr>
        <p:spPr bwMode="auto">
          <a:xfrm flipH="1">
            <a:off x="6553200" y="25146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7" name="Line 14">
            <a:extLst>
              <a:ext uri="{FF2B5EF4-FFF2-40B4-BE49-F238E27FC236}">
                <a16:creationId xmlns:a16="http://schemas.microsoft.com/office/drawing/2014/main" id="{973D21DE-17B5-4B14-917F-90493D238E60}"/>
              </a:ext>
            </a:extLst>
          </p:cNvPr>
          <p:cNvSpPr>
            <a:spLocks noChangeShapeType="1"/>
          </p:cNvSpPr>
          <p:nvPr/>
        </p:nvSpPr>
        <p:spPr bwMode="auto">
          <a:xfrm>
            <a:off x="7162800" y="243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8" name="Line 15">
            <a:extLst>
              <a:ext uri="{FF2B5EF4-FFF2-40B4-BE49-F238E27FC236}">
                <a16:creationId xmlns:a16="http://schemas.microsoft.com/office/drawing/2014/main" id="{92666793-2112-4768-8428-B2D94DEBB9D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16">
            <a:extLst>
              <a:ext uri="{FF2B5EF4-FFF2-40B4-BE49-F238E27FC236}">
                <a16:creationId xmlns:a16="http://schemas.microsoft.com/office/drawing/2014/main" id="{BFC6D2B2-FE57-4ED4-8404-C96AFEE2D1F3}"/>
              </a:ext>
            </a:extLst>
          </p:cNvPr>
          <p:cNvSpPr>
            <a:spLocks noChangeShapeType="1"/>
          </p:cNvSpPr>
          <p:nvPr/>
        </p:nvSpPr>
        <p:spPr bwMode="auto">
          <a:xfrm>
            <a:off x="6629400" y="3352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Oval 17">
            <a:extLst>
              <a:ext uri="{FF2B5EF4-FFF2-40B4-BE49-F238E27FC236}">
                <a16:creationId xmlns:a16="http://schemas.microsoft.com/office/drawing/2014/main" id="{22A144F0-3CB0-4589-A9FF-A94458F47889}"/>
              </a:ext>
            </a:extLst>
          </p:cNvPr>
          <p:cNvSpPr>
            <a:spLocks noChangeArrowheads="1"/>
          </p:cNvSpPr>
          <p:nvPr/>
        </p:nvSpPr>
        <p:spPr bwMode="auto">
          <a:xfrm>
            <a:off x="7467600" y="38862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F</a:t>
            </a:r>
          </a:p>
        </p:txBody>
      </p:sp>
      <p:sp>
        <p:nvSpPr>
          <p:cNvPr id="45071" name="Line 18">
            <a:extLst>
              <a:ext uri="{FF2B5EF4-FFF2-40B4-BE49-F238E27FC236}">
                <a16:creationId xmlns:a16="http://schemas.microsoft.com/office/drawing/2014/main" id="{56B4222A-4F76-496D-BE7C-3FB884F669EF}"/>
              </a:ext>
            </a:extLst>
          </p:cNvPr>
          <p:cNvSpPr>
            <a:spLocks noChangeShapeType="1"/>
          </p:cNvSpPr>
          <p:nvPr/>
        </p:nvSpPr>
        <p:spPr bwMode="auto">
          <a:xfrm>
            <a:off x="7620000" y="33528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7" name="Rectangle 19">
            <a:extLst>
              <a:ext uri="{FF2B5EF4-FFF2-40B4-BE49-F238E27FC236}">
                <a16:creationId xmlns:a16="http://schemas.microsoft.com/office/drawing/2014/main" id="{7DED4628-9EA8-44BB-8B8D-0C926BA61338}"/>
              </a:ext>
            </a:extLst>
          </p:cNvPr>
          <p:cNvSpPr>
            <a:spLocks noChangeArrowheads="1"/>
          </p:cNvSpPr>
          <p:nvPr/>
        </p:nvSpPr>
        <p:spPr bwMode="auto">
          <a:xfrm>
            <a:off x="457200" y="5638800"/>
            <a:ext cx="7924800" cy="609600"/>
          </a:xfrm>
          <a:prstGeom prst="rect">
            <a:avLst/>
          </a:prstGeom>
          <a:noFill/>
          <a:ln w="9525">
            <a:noFill/>
            <a:miter lim="800000"/>
            <a:headEnd/>
            <a:tailEnd/>
          </a:ln>
          <a:effectLst/>
        </p:spPr>
        <p:txBody>
          <a:bodyPr wrap="none" anchor="ctr"/>
          <a:lstStyle/>
          <a:p>
            <a:pPr>
              <a:defRPr/>
            </a:pPr>
            <a:r>
              <a:rPr lang="en-US" sz="3200">
                <a:effectLst>
                  <a:outerShdw blurRad="38100" dist="38100" dir="2700000" algn="tl">
                    <a:srgbClr val="000000"/>
                  </a:outerShdw>
                </a:effectLst>
              </a:rPr>
              <a:t>Create2(‘A’, Create2(‘B’, Create2(‘D’,NULL, </a:t>
            </a:r>
          </a:p>
          <a:p>
            <a:pPr>
              <a:defRPr/>
            </a:pPr>
            <a:r>
              <a:rPr lang="en-US" sz="3200">
                <a:effectLst>
                  <a:outerShdw blurRad="38100" dist="38100" dir="2700000" algn="tl">
                    <a:srgbClr val="000000"/>
                  </a:outerShdw>
                </a:effectLst>
              </a:rPr>
              <a:t>NULL), Create2(‘E’,NULL,NULL)), </a:t>
            </a:r>
          </a:p>
          <a:p>
            <a:pPr>
              <a:defRPr/>
            </a:pPr>
            <a:r>
              <a:rPr lang="en-US" sz="3200">
                <a:effectLst>
                  <a:outerShdw blurRad="38100" dist="38100" dir="2700000" algn="tl">
                    <a:srgbClr val="000000"/>
                  </a:outerShdw>
                </a:effectLst>
              </a:rPr>
              <a:t>Create2(‘C’, Create2(‘F’,NULL,NULL),NULL))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3">
            <a:extLst>
              <a:ext uri="{FF2B5EF4-FFF2-40B4-BE49-F238E27FC236}">
                <a16:creationId xmlns:a16="http://schemas.microsoft.com/office/drawing/2014/main" id="{926665D5-511B-4015-9D09-56412D69C13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AE03EDA3-B244-4206-86E1-1D0AC268F135}" type="slidenum">
              <a:rPr lang="en-US" altLang="en-US">
                <a:latin typeface="Times New Roman" panose="02020603050405020304" pitchFamily="18" charset="0"/>
              </a:rPr>
              <a:pPr eaLnBrk="1" hangingPunct="1"/>
              <a:t>43</a:t>
            </a:fld>
            <a:endParaRPr lang="en-US" altLang="en-US">
              <a:latin typeface="Times New Roman" panose="02020603050405020304" pitchFamily="18" charset="0"/>
            </a:endParaRPr>
          </a:p>
        </p:txBody>
      </p:sp>
      <p:sp>
        <p:nvSpPr>
          <p:cNvPr id="46083" name="Oval 6">
            <a:extLst>
              <a:ext uri="{FF2B5EF4-FFF2-40B4-BE49-F238E27FC236}">
                <a16:creationId xmlns:a16="http://schemas.microsoft.com/office/drawing/2014/main" id="{66CACF29-A25C-4684-9A15-B4688055DEC2}"/>
              </a:ext>
            </a:extLst>
          </p:cNvPr>
          <p:cNvSpPr>
            <a:spLocks noChangeArrowheads="1"/>
          </p:cNvSpPr>
          <p:nvPr/>
        </p:nvSpPr>
        <p:spPr bwMode="auto">
          <a:xfrm>
            <a:off x="2133600" y="1524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46084" name="Oval 7">
            <a:extLst>
              <a:ext uri="{FF2B5EF4-FFF2-40B4-BE49-F238E27FC236}">
                <a16:creationId xmlns:a16="http://schemas.microsoft.com/office/drawing/2014/main" id="{76143146-DD15-4854-84B7-730AEDB60794}"/>
              </a:ext>
            </a:extLst>
          </p:cNvPr>
          <p:cNvSpPr>
            <a:spLocks noChangeArrowheads="1"/>
          </p:cNvSpPr>
          <p:nvPr/>
        </p:nvSpPr>
        <p:spPr bwMode="auto">
          <a:xfrm>
            <a:off x="914400" y="1066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46085" name="Oval 8">
            <a:extLst>
              <a:ext uri="{FF2B5EF4-FFF2-40B4-BE49-F238E27FC236}">
                <a16:creationId xmlns:a16="http://schemas.microsoft.com/office/drawing/2014/main" id="{FF4A34FD-A39B-44E9-962E-2D306293475E}"/>
              </a:ext>
            </a:extLst>
          </p:cNvPr>
          <p:cNvSpPr>
            <a:spLocks noChangeArrowheads="1"/>
          </p:cNvSpPr>
          <p:nvPr/>
        </p:nvSpPr>
        <p:spPr bwMode="auto">
          <a:xfrm>
            <a:off x="1981200" y="1066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46086" name="Oval 9">
            <a:extLst>
              <a:ext uri="{FF2B5EF4-FFF2-40B4-BE49-F238E27FC236}">
                <a16:creationId xmlns:a16="http://schemas.microsoft.com/office/drawing/2014/main" id="{EC66E28C-6813-4C35-BA10-5DAD03F54786}"/>
              </a:ext>
            </a:extLst>
          </p:cNvPr>
          <p:cNvSpPr>
            <a:spLocks noChangeArrowheads="1"/>
          </p:cNvSpPr>
          <p:nvPr/>
        </p:nvSpPr>
        <p:spPr bwMode="auto">
          <a:xfrm>
            <a:off x="533400" y="1905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46087" name="Oval 10">
            <a:extLst>
              <a:ext uri="{FF2B5EF4-FFF2-40B4-BE49-F238E27FC236}">
                <a16:creationId xmlns:a16="http://schemas.microsoft.com/office/drawing/2014/main" id="{4CDB9C20-7EFA-4512-ACEF-1CC341B847BB}"/>
              </a:ext>
            </a:extLst>
          </p:cNvPr>
          <p:cNvSpPr>
            <a:spLocks noChangeArrowheads="1"/>
          </p:cNvSpPr>
          <p:nvPr/>
        </p:nvSpPr>
        <p:spPr bwMode="auto">
          <a:xfrm>
            <a:off x="1143000" y="1905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46088" name="Line 11">
            <a:extLst>
              <a:ext uri="{FF2B5EF4-FFF2-40B4-BE49-F238E27FC236}">
                <a16:creationId xmlns:a16="http://schemas.microsoft.com/office/drawing/2014/main" id="{0522C8C1-50A7-40E2-AAF5-33C9B4AF7B15}"/>
              </a:ext>
            </a:extLst>
          </p:cNvPr>
          <p:cNvSpPr>
            <a:spLocks noChangeShapeType="1"/>
          </p:cNvSpPr>
          <p:nvPr/>
        </p:nvSpPr>
        <p:spPr bwMode="auto">
          <a:xfrm flipH="1">
            <a:off x="1143000" y="5334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9" name="Line 12">
            <a:extLst>
              <a:ext uri="{FF2B5EF4-FFF2-40B4-BE49-F238E27FC236}">
                <a16:creationId xmlns:a16="http://schemas.microsoft.com/office/drawing/2014/main" id="{D1D4C9BE-D4E0-4B2F-A3E9-9CF50241C070}"/>
              </a:ext>
            </a:extLst>
          </p:cNvPr>
          <p:cNvSpPr>
            <a:spLocks noChangeShapeType="1"/>
          </p:cNvSpPr>
          <p:nvPr/>
        </p:nvSpPr>
        <p:spPr bwMode="auto">
          <a:xfrm flipH="1">
            <a:off x="2057400" y="457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Line 13">
            <a:extLst>
              <a:ext uri="{FF2B5EF4-FFF2-40B4-BE49-F238E27FC236}">
                <a16:creationId xmlns:a16="http://schemas.microsoft.com/office/drawing/2014/main" id="{14F91592-8AF6-42A4-9DFB-E2AC1532076F}"/>
              </a:ext>
            </a:extLst>
          </p:cNvPr>
          <p:cNvSpPr>
            <a:spLocks noChangeShapeType="1"/>
          </p:cNvSpPr>
          <p:nvPr/>
        </p:nvSpPr>
        <p:spPr bwMode="auto">
          <a:xfrm flipH="1">
            <a:off x="762000" y="1447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1" name="Line 14">
            <a:extLst>
              <a:ext uri="{FF2B5EF4-FFF2-40B4-BE49-F238E27FC236}">
                <a16:creationId xmlns:a16="http://schemas.microsoft.com/office/drawing/2014/main" id="{69625D5F-55C9-49D9-8643-9181A0B90635}"/>
              </a:ext>
            </a:extLst>
          </p:cNvPr>
          <p:cNvSpPr>
            <a:spLocks noChangeShapeType="1"/>
          </p:cNvSpPr>
          <p:nvPr/>
        </p:nvSpPr>
        <p:spPr bwMode="auto">
          <a:xfrm>
            <a:off x="1219200" y="1447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2" name="Oval 15">
            <a:extLst>
              <a:ext uri="{FF2B5EF4-FFF2-40B4-BE49-F238E27FC236}">
                <a16:creationId xmlns:a16="http://schemas.microsoft.com/office/drawing/2014/main" id="{75BD12B4-D184-4A2B-8E43-3CF20F640A10}"/>
              </a:ext>
            </a:extLst>
          </p:cNvPr>
          <p:cNvSpPr>
            <a:spLocks noChangeArrowheads="1"/>
          </p:cNvSpPr>
          <p:nvPr/>
        </p:nvSpPr>
        <p:spPr bwMode="auto">
          <a:xfrm>
            <a:off x="3048000" y="1143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F</a:t>
            </a:r>
          </a:p>
        </p:txBody>
      </p:sp>
      <p:sp>
        <p:nvSpPr>
          <p:cNvPr id="46093" name="Line 16">
            <a:extLst>
              <a:ext uri="{FF2B5EF4-FFF2-40B4-BE49-F238E27FC236}">
                <a16:creationId xmlns:a16="http://schemas.microsoft.com/office/drawing/2014/main" id="{BF797DD4-199B-4ADB-B769-A144F667A5B0}"/>
              </a:ext>
            </a:extLst>
          </p:cNvPr>
          <p:cNvSpPr>
            <a:spLocks noChangeShapeType="1"/>
          </p:cNvSpPr>
          <p:nvPr/>
        </p:nvSpPr>
        <p:spPr bwMode="auto">
          <a:xfrm>
            <a:off x="2286000" y="5334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9203" name="Group 115">
            <a:extLst>
              <a:ext uri="{FF2B5EF4-FFF2-40B4-BE49-F238E27FC236}">
                <a16:creationId xmlns:a16="http://schemas.microsoft.com/office/drawing/2014/main" id="{27C8DEDC-A880-45DD-AF80-A518D13A1BC1}"/>
              </a:ext>
            </a:extLst>
          </p:cNvPr>
          <p:cNvGraphicFramePr>
            <a:graphicFrameLocks noGrp="1"/>
          </p:cNvGraphicFramePr>
          <p:nvPr>
            <p:ph/>
          </p:nvPr>
        </p:nvGraphicFramePr>
        <p:xfrm>
          <a:off x="304800" y="2590800"/>
          <a:ext cx="8229600" cy="3932242"/>
        </p:xfrm>
        <a:graphic>
          <a:graphicData uri="http://schemas.openxmlformats.org/drawingml/2006/table">
            <a:tbl>
              <a:tblPr/>
              <a:tblGrid>
                <a:gridCol w="17716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189038">
                  <a:extLst>
                    <a:ext uri="{9D8B030D-6E8A-4147-A177-3AD203B41FA5}">
                      <a16:colId xmlns:a16="http://schemas.microsoft.com/office/drawing/2014/main" val="20002"/>
                    </a:ext>
                  </a:extLst>
                </a:gridCol>
                <a:gridCol w="1709737">
                  <a:extLst>
                    <a:ext uri="{9D8B030D-6E8A-4147-A177-3AD203B41FA5}">
                      <a16:colId xmlns:a16="http://schemas.microsoft.com/office/drawing/2014/main" val="20003"/>
                    </a:ext>
                  </a:extLst>
                </a:gridCol>
                <a:gridCol w="1243013">
                  <a:extLst>
                    <a:ext uri="{9D8B030D-6E8A-4147-A177-3AD203B41FA5}">
                      <a16:colId xmlns:a16="http://schemas.microsoft.com/office/drawing/2014/main" val="20004"/>
                    </a:ext>
                  </a:extLst>
                </a:gridCol>
                <a:gridCol w="1458912">
                  <a:extLst>
                    <a:ext uri="{9D8B030D-6E8A-4147-A177-3AD203B41FA5}">
                      <a16:colId xmlns:a16="http://schemas.microsoft.com/office/drawing/2014/main" val="20005"/>
                    </a:ext>
                  </a:extLst>
                </a:gridCol>
              </a:tblGrid>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hlink"/>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65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Available</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2</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79500" algn="l"/>
                        </a:tabLst>
                      </a:pPr>
                      <a:r>
                        <a:rPr kumimoji="0" lang="fr-CA" sz="1800" b="0" i="0" u="none" strike="noStrike" cap="none" normalizeH="0" baseline="0">
                          <a:ln>
                            <a:noFill/>
                          </a:ln>
                          <a:solidFill>
                            <a:schemeClr val="hlink"/>
                          </a:solidFill>
                          <a:effectLst/>
                          <a:latin typeface="Times New Roman" pitchFamily="18" charset="0"/>
                        </a:rPr>
                        <a:t>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cs typeface="Times New Roman" pitchFamily="18" charset="0"/>
                        </a:rPr>
                        <a:t>3</a:t>
                      </a:r>
                      <a:endParaRPr kumimoji="0" lang="fr-CA"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chemeClr val="tx1"/>
                          </a:solidFill>
                          <a:effectLst/>
                          <a:latin typeface="Times New Roman" pitchFamily="18" charset="0"/>
                        </a:rPr>
                        <a:t>B</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65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Root</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hlink"/>
                          </a:solidFill>
                          <a:effectLst/>
                          <a:latin typeface="Times New Roman" pitchFamily="18" charset="0"/>
                        </a:rPr>
                        <a:t>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657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873125"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F</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64013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marT="45724" marB="45724"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873125"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Chỉ số</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Data</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Leftmost_Child</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Right_Sibling</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Parent</a:t>
                      </a:r>
                      <a:endParaRPr kumimoji="0" lang="en-US" sz="1800" b="0" i="0" u="none" strike="noStrike" cap="none" normalizeH="0" baseline="0">
                        <a:ln>
                          <a:noFill/>
                        </a:ln>
                        <a:solidFill>
                          <a:schemeClr val="tx1"/>
                        </a:solidFill>
                        <a:effectLst/>
                        <a:latin typeface="Times New Roman" pitchFamily="18" charset="0"/>
                      </a:endParaRPr>
                    </a:p>
                  </a:txBody>
                  <a:tcPr marT="45724" marB="45724"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C43B51A-6F10-4C63-8B05-17F16ECAAC79}"/>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018D3C5-E55A-4106-8727-8C8A90E0E4B5}" type="slidenum">
              <a:rPr lang="en-US" altLang="en-US">
                <a:latin typeface="Times New Roman" panose="02020603050405020304" pitchFamily="18" charset="0"/>
              </a:rPr>
              <a:pPr eaLnBrk="1" hangingPunct="1"/>
              <a:t>44</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6FCD8807-F2A0-4DF0-98CB-69A57D2CA842}"/>
              </a:ext>
            </a:extLst>
          </p:cNvPr>
          <p:cNvSpPr>
            <a:spLocks noGrp="1" noRot="1" noChangeArrowheads="1"/>
          </p:cNvSpPr>
          <p:nvPr>
            <p:ph type="title"/>
          </p:nvPr>
        </p:nvSpPr>
        <p:spPr/>
        <p:txBody>
          <a:bodyPr/>
          <a:lstStyle/>
          <a:p>
            <a:pPr marL="838200" indent="-838200" eaLnBrk="1" hangingPunct="1"/>
            <a:r>
              <a:rPr lang="fr-FR" altLang="en-US" b="0">
                <a:effectLst/>
              </a:rPr>
              <a:t>Cài đặt cây bằng con trỏ</a:t>
            </a:r>
            <a:endParaRPr lang="en-US" altLang="en-US" b="0">
              <a:effectLst/>
            </a:endParaRPr>
          </a:p>
        </p:txBody>
      </p:sp>
      <p:sp>
        <p:nvSpPr>
          <p:cNvPr id="47108" name="Rectangle 3">
            <a:extLst>
              <a:ext uri="{FF2B5EF4-FFF2-40B4-BE49-F238E27FC236}">
                <a16:creationId xmlns:a16="http://schemas.microsoft.com/office/drawing/2014/main" id="{E8DD6069-84C6-4BD2-9AEB-05C773CB5013}"/>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fr-FR" altLang="en-US" sz="2800" b="1">
                <a:effectLst/>
              </a:rPr>
              <a:t>Các khai báo như sau</a:t>
            </a:r>
            <a:endParaRPr lang="en-US" altLang="en-US" sz="2800" b="1">
              <a:effectLst/>
            </a:endParaRPr>
          </a:p>
          <a:p>
            <a:pPr eaLnBrk="1" hangingPunct="1">
              <a:lnSpc>
                <a:spcPct val="80000"/>
              </a:lnSpc>
              <a:buFont typeface="Wingdings" panose="05000000000000000000" pitchFamily="2" charset="2"/>
              <a:buNone/>
            </a:pPr>
            <a:r>
              <a:rPr lang="en-US" altLang="en-US" sz="2800">
                <a:effectLst/>
              </a:rPr>
              <a:t>typedef … DataType;</a:t>
            </a:r>
          </a:p>
          <a:p>
            <a:pPr eaLnBrk="1" hangingPunct="1">
              <a:lnSpc>
                <a:spcPct val="80000"/>
              </a:lnSpc>
              <a:buFont typeface="Wingdings" panose="05000000000000000000" pitchFamily="2" charset="2"/>
              <a:buNone/>
            </a:pPr>
            <a:r>
              <a:rPr lang="en-US" altLang="en-US" sz="2800">
                <a:effectLst/>
              </a:rPr>
              <a:t>typedef struct Cell{</a:t>
            </a:r>
          </a:p>
          <a:p>
            <a:pPr eaLnBrk="1" hangingPunct="1">
              <a:lnSpc>
                <a:spcPct val="80000"/>
              </a:lnSpc>
              <a:buFont typeface="Wingdings" panose="05000000000000000000" pitchFamily="2" charset="2"/>
              <a:buNone/>
            </a:pPr>
            <a:r>
              <a:rPr lang="en-US" altLang="en-US" sz="2800">
                <a:effectLst/>
              </a:rPr>
              <a:t>	DataType Data;</a:t>
            </a:r>
          </a:p>
          <a:p>
            <a:pPr eaLnBrk="1" hangingPunct="1">
              <a:lnSpc>
                <a:spcPct val="80000"/>
              </a:lnSpc>
              <a:buFont typeface="Wingdings" panose="05000000000000000000" pitchFamily="2" charset="2"/>
              <a:buNone/>
            </a:pPr>
            <a:r>
              <a:rPr lang="en-US" altLang="en-US" sz="2800">
                <a:effectLst/>
              </a:rPr>
              <a:t>	Cell* Leftmost_Child;</a:t>
            </a:r>
          </a:p>
          <a:p>
            <a:pPr eaLnBrk="1" hangingPunct="1">
              <a:lnSpc>
                <a:spcPct val="80000"/>
              </a:lnSpc>
              <a:buFont typeface="Wingdings" panose="05000000000000000000" pitchFamily="2" charset="2"/>
              <a:buNone/>
            </a:pPr>
            <a:r>
              <a:rPr lang="en-US" altLang="en-US" sz="2800">
                <a:effectLst/>
              </a:rPr>
              <a:t>	Cell* Right_Sibling;</a:t>
            </a:r>
          </a:p>
          <a:p>
            <a:pPr eaLnBrk="1" hangingPunct="1">
              <a:lnSpc>
                <a:spcPct val="80000"/>
              </a:lnSpc>
              <a:buFont typeface="Wingdings" panose="05000000000000000000" pitchFamily="2" charset="2"/>
              <a:buNone/>
            </a:pPr>
            <a:r>
              <a:rPr lang="en-US" altLang="en-US" sz="2800">
                <a:effectLst/>
              </a:rPr>
              <a:t>	Cell* Parent;</a:t>
            </a:r>
          </a:p>
          <a:p>
            <a:pPr eaLnBrk="1" hangingPunct="1">
              <a:lnSpc>
                <a:spcPct val="80000"/>
              </a:lnSpc>
              <a:buFont typeface="Wingdings" panose="05000000000000000000" pitchFamily="2" charset="2"/>
              <a:buNone/>
            </a:pPr>
            <a:r>
              <a:rPr lang="en-US" altLang="en-US" sz="2800">
                <a:effectLst/>
              </a:rPr>
              <a:t>};</a:t>
            </a:r>
          </a:p>
          <a:p>
            <a:pPr eaLnBrk="1" hangingPunct="1">
              <a:lnSpc>
                <a:spcPct val="80000"/>
              </a:lnSpc>
              <a:buFont typeface="Wingdings" panose="05000000000000000000" pitchFamily="2" charset="2"/>
              <a:buNone/>
            </a:pPr>
            <a:r>
              <a:rPr lang="en-US" altLang="en-US" sz="2800">
                <a:effectLst/>
              </a:rPr>
              <a:t>typedef Cell* Node;</a:t>
            </a:r>
          </a:p>
          <a:p>
            <a:pPr eaLnBrk="1" hangingPunct="1">
              <a:lnSpc>
                <a:spcPct val="80000"/>
              </a:lnSpc>
              <a:buFont typeface="Wingdings" panose="05000000000000000000" pitchFamily="2" charset="2"/>
              <a:buNone/>
            </a:pPr>
            <a:r>
              <a:rPr lang="en-US" altLang="en-US" sz="2800">
                <a:effectLst/>
              </a:rPr>
              <a:t>typedef Node Tree;</a:t>
            </a:r>
          </a:p>
        </p:txBody>
      </p:sp>
      <p:sp>
        <p:nvSpPr>
          <p:cNvPr id="47109" name="Rectangle 4">
            <a:extLst>
              <a:ext uri="{FF2B5EF4-FFF2-40B4-BE49-F238E27FC236}">
                <a16:creationId xmlns:a16="http://schemas.microsoft.com/office/drawing/2014/main" id="{1508CF2C-8C5F-4E1A-91A5-BF2AC59CDA6D}"/>
              </a:ext>
            </a:extLst>
          </p:cNvPr>
          <p:cNvSpPr>
            <a:spLocks noChangeArrowheads="1"/>
          </p:cNvSpPr>
          <p:nvPr/>
        </p:nvSpPr>
        <p:spPr bwMode="auto">
          <a:xfrm>
            <a:off x="5105400" y="2667000"/>
            <a:ext cx="2895600" cy="762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a:t>             data</a:t>
            </a:r>
          </a:p>
        </p:txBody>
      </p:sp>
      <p:sp>
        <p:nvSpPr>
          <p:cNvPr id="47110" name="Line 5">
            <a:extLst>
              <a:ext uri="{FF2B5EF4-FFF2-40B4-BE49-F238E27FC236}">
                <a16:creationId xmlns:a16="http://schemas.microsoft.com/office/drawing/2014/main" id="{6D14BB46-E569-40BF-B8FE-8B605F4D1DBB}"/>
              </a:ext>
            </a:extLst>
          </p:cNvPr>
          <p:cNvSpPr>
            <a:spLocks noChangeShapeType="1"/>
          </p:cNvSpPr>
          <p:nvPr/>
        </p:nvSpPr>
        <p:spPr bwMode="auto">
          <a:xfrm>
            <a:off x="6553200" y="2667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6">
            <a:extLst>
              <a:ext uri="{FF2B5EF4-FFF2-40B4-BE49-F238E27FC236}">
                <a16:creationId xmlns:a16="http://schemas.microsoft.com/office/drawing/2014/main" id="{C12E86D7-DA2C-481B-A232-9EB68134E62A}"/>
              </a:ext>
            </a:extLst>
          </p:cNvPr>
          <p:cNvSpPr>
            <a:spLocks noChangeShapeType="1"/>
          </p:cNvSpPr>
          <p:nvPr/>
        </p:nvSpPr>
        <p:spPr bwMode="auto">
          <a:xfrm>
            <a:off x="5791200" y="2667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7">
            <a:extLst>
              <a:ext uri="{FF2B5EF4-FFF2-40B4-BE49-F238E27FC236}">
                <a16:creationId xmlns:a16="http://schemas.microsoft.com/office/drawing/2014/main" id="{E554915E-0D65-4874-953B-C9B94FE4DBAF}"/>
              </a:ext>
            </a:extLst>
          </p:cNvPr>
          <p:cNvSpPr>
            <a:spLocks noChangeShapeType="1"/>
          </p:cNvSpPr>
          <p:nvPr/>
        </p:nvSpPr>
        <p:spPr bwMode="auto">
          <a:xfrm>
            <a:off x="7239000" y="2667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8">
            <a:extLst>
              <a:ext uri="{FF2B5EF4-FFF2-40B4-BE49-F238E27FC236}">
                <a16:creationId xmlns:a16="http://schemas.microsoft.com/office/drawing/2014/main" id="{EDE80F10-4697-4F87-8654-ECA1BDC09860}"/>
              </a:ext>
            </a:extLst>
          </p:cNvPr>
          <p:cNvSpPr>
            <a:spLocks noChangeShapeType="1"/>
          </p:cNvSpPr>
          <p:nvPr/>
        </p:nvSpPr>
        <p:spPr bwMode="auto">
          <a:xfrm flipH="1">
            <a:off x="4800600" y="3048000"/>
            <a:ext cx="609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4" name="Line 9">
            <a:extLst>
              <a:ext uri="{FF2B5EF4-FFF2-40B4-BE49-F238E27FC236}">
                <a16:creationId xmlns:a16="http://schemas.microsoft.com/office/drawing/2014/main" id="{6E9ABE0A-7991-4297-BF69-E217BA47892E}"/>
              </a:ext>
            </a:extLst>
          </p:cNvPr>
          <p:cNvSpPr>
            <a:spLocks noChangeShapeType="1"/>
          </p:cNvSpPr>
          <p:nvPr/>
        </p:nvSpPr>
        <p:spPr bwMode="auto">
          <a:xfrm>
            <a:off x="7620000" y="3048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5" name="Line 10">
            <a:extLst>
              <a:ext uri="{FF2B5EF4-FFF2-40B4-BE49-F238E27FC236}">
                <a16:creationId xmlns:a16="http://schemas.microsoft.com/office/drawing/2014/main" id="{0188D7D0-6392-4001-962C-39C18ECD4CD0}"/>
              </a:ext>
            </a:extLst>
          </p:cNvPr>
          <p:cNvSpPr>
            <a:spLocks noChangeShapeType="1"/>
          </p:cNvSpPr>
          <p:nvPr/>
        </p:nvSpPr>
        <p:spPr bwMode="auto">
          <a:xfrm flipV="1">
            <a:off x="6858000" y="2057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06C3DF-F6F3-4668-8C5C-7F53EC160B9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BBCD1977-DE45-4DFB-A1C2-9E1965B43EC3}" type="slidenum">
              <a:rPr lang="en-US" altLang="en-US">
                <a:latin typeface="Times New Roman" panose="02020603050405020304" pitchFamily="18" charset="0"/>
              </a:rPr>
              <a:pPr eaLnBrk="1" hangingPunct="1"/>
              <a:t>45</a:t>
            </a:fld>
            <a:endParaRPr lang="en-US" altLang="en-US">
              <a:latin typeface="Times New Roman" panose="02020603050405020304" pitchFamily="18" charset="0"/>
            </a:endParaRPr>
          </a:p>
        </p:txBody>
      </p:sp>
      <p:sp>
        <p:nvSpPr>
          <p:cNvPr id="107522" name="Rectangle 2">
            <a:extLst>
              <a:ext uri="{FF2B5EF4-FFF2-40B4-BE49-F238E27FC236}">
                <a16:creationId xmlns:a16="http://schemas.microsoft.com/office/drawing/2014/main" id="{240847D2-2222-4A9F-809A-AFEA4E47B2EB}"/>
              </a:ext>
            </a:extLst>
          </p:cNvPr>
          <p:cNvSpPr>
            <a:spLocks noGrp="1" noRot="1" noChangeArrowheads="1"/>
          </p:cNvSpPr>
          <p:nvPr>
            <p:ph type="title"/>
          </p:nvPr>
        </p:nvSpPr>
        <p:spPr/>
        <p:txBody>
          <a:bodyPr/>
          <a:lstStyle/>
          <a:p>
            <a:pPr eaLnBrk="1" hangingPunct="1">
              <a:defRPr/>
            </a:pPr>
            <a:r>
              <a:rPr lang="en-US" sz="4000"/>
              <a:t>Cài đặt theo đúng cấu trúc leftMost_child và right_sibling</a:t>
            </a:r>
          </a:p>
        </p:txBody>
      </p:sp>
      <p:sp>
        <p:nvSpPr>
          <p:cNvPr id="107523" name="Rectangle 3">
            <a:extLst>
              <a:ext uri="{FF2B5EF4-FFF2-40B4-BE49-F238E27FC236}">
                <a16:creationId xmlns:a16="http://schemas.microsoft.com/office/drawing/2014/main" id="{79D9D14B-4040-4BAD-BFFF-28A63719193B}"/>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defRPr/>
            </a:pPr>
            <a:r>
              <a:rPr lang="en-US" sz="2000" dirty="0"/>
              <a:t>Node Create2(</a:t>
            </a:r>
            <a:r>
              <a:rPr lang="en-US" sz="2000" dirty="0" err="1"/>
              <a:t>DataType</a:t>
            </a:r>
            <a:r>
              <a:rPr lang="en-US" sz="2000" dirty="0"/>
              <a:t> v, Tree left, Tree right){</a:t>
            </a:r>
          </a:p>
          <a:p>
            <a:pPr eaLnBrk="1" hangingPunct="1">
              <a:lnSpc>
                <a:spcPct val="80000"/>
              </a:lnSpc>
              <a:buFont typeface="Wingdings" panose="05000000000000000000" pitchFamily="2" charset="2"/>
              <a:buNone/>
              <a:defRPr/>
            </a:pPr>
            <a:r>
              <a:rPr lang="en-US" sz="2000" dirty="0"/>
              <a:t>Node n;</a:t>
            </a:r>
          </a:p>
          <a:p>
            <a:pPr eaLnBrk="1" hangingPunct="1">
              <a:lnSpc>
                <a:spcPct val="80000"/>
              </a:lnSpc>
              <a:buFont typeface="Wingdings" panose="05000000000000000000" pitchFamily="2" charset="2"/>
              <a:buNone/>
              <a:defRPr/>
            </a:pPr>
            <a:r>
              <a:rPr lang="en-US" sz="2000" dirty="0"/>
              <a:t>n = (Node) </a:t>
            </a:r>
            <a:r>
              <a:rPr lang="en-US" sz="2000" dirty="0" err="1"/>
              <a:t>malloc</a:t>
            </a:r>
            <a:r>
              <a:rPr lang="en-US" sz="2000" dirty="0"/>
              <a:t>(</a:t>
            </a:r>
            <a:r>
              <a:rPr lang="en-US" sz="2000" dirty="0" err="1"/>
              <a:t>sizeof</a:t>
            </a:r>
            <a:r>
              <a:rPr lang="en-US" sz="2000" dirty="0"/>
              <a:t>(Cell));</a:t>
            </a:r>
          </a:p>
          <a:p>
            <a:pPr eaLnBrk="1" hangingPunct="1">
              <a:lnSpc>
                <a:spcPct val="80000"/>
              </a:lnSpc>
              <a:buFont typeface="Wingdings" panose="05000000000000000000" pitchFamily="2" charset="2"/>
              <a:buNone/>
              <a:defRPr/>
            </a:pPr>
            <a:r>
              <a:rPr lang="en-US" sz="2000" dirty="0"/>
              <a:t>n-&gt;Data=v;</a:t>
            </a:r>
          </a:p>
          <a:p>
            <a:pPr eaLnBrk="1" hangingPunct="1">
              <a:lnSpc>
                <a:spcPct val="80000"/>
              </a:lnSpc>
              <a:buFont typeface="Wingdings" panose="05000000000000000000" pitchFamily="2" charset="2"/>
              <a:buNone/>
              <a:defRPr/>
            </a:pPr>
            <a:r>
              <a:rPr lang="en-US" sz="2000" dirty="0"/>
              <a:t>n-&gt;</a:t>
            </a:r>
            <a:r>
              <a:rPr lang="en-US" sz="2000" dirty="0" err="1"/>
              <a:t>Leftmost_Child</a:t>
            </a:r>
            <a:r>
              <a:rPr lang="en-US" sz="2000" dirty="0"/>
              <a:t>=left;</a:t>
            </a:r>
          </a:p>
          <a:p>
            <a:pPr eaLnBrk="1" hangingPunct="1">
              <a:lnSpc>
                <a:spcPct val="80000"/>
              </a:lnSpc>
              <a:buFont typeface="Wingdings" panose="05000000000000000000" pitchFamily="2" charset="2"/>
              <a:buNone/>
              <a:defRPr/>
            </a:pPr>
            <a:r>
              <a:rPr lang="en-US" sz="2000" dirty="0"/>
              <a:t>n-&gt;</a:t>
            </a:r>
            <a:r>
              <a:rPr lang="en-US" sz="2000" dirty="0" err="1"/>
              <a:t>Right_Sibling</a:t>
            </a:r>
            <a:r>
              <a:rPr lang="en-US" sz="2000" dirty="0"/>
              <a:t>=NULL;</a:t>
            </a:r>
          </a:p>
          <a:p>
            <a:pPr eaLnBrk="1" hangingPunct="1">
              <a:lnSpc>
                <a:spcPct val="80000"/>
              </a:lnSpc>
              <a:buFont typeface="Wingdings" panose="05000000000000000000" pitchFamily="2" charset="2"/>
              <a:buNone/>
              <a:defRPr/>
            </a:pPr>
            <a:r>
              <a:rPr lang="en-US" sz="2000" dirty="0"/>
              <a:t>n-&gt;Parent= NULL;</a:t>
            </a:r>
          </a:p>
          <a:p>
            <a:pPr eaLnBrk="1" hangingPunct="1">
              <a:lnSpc>
                <a:spcPct val="80000"/>
              </a:lnSpc>
              <a:buFont typeface="Wingdings" panose="05000000000000000000" pitchFamily="2" charset="2"/>
              <a:buNone/>
              <a:defRPr/>
            </a:pPr>
            <a:r>
              <a:rPr lang="en-US" sz="2000" dirty="0"/>
              <a:t>if (left!=NULL) {</a:t>
            </a:r>
          </a:p>
          <a:p>
            <a:pPr eaLnBrk="1" hangingPunct="1">
              <a:lnSpc>
                <a:spcPct val="80000"/>
              </a:lnSpc>
              <a:buFont typeface="Wingdings" panose="05000000000000000000" pitchFamily="2" charset="2"/>
              <a:buNone/>
              <a:defRPr/>
            </a:pPr>
            <a:r>
              <a:rPr lang="en-US" sz="2000" dirty="0"/>
              <a:t>	left-&gt;Parent = n;</a:t>
            </a:r>
          </a:p>
          <a:p>
            <a:pPr eaLnBrk="1" hangingPunct="1">
              <a:lnSpc>
                <a:spcPct val="80000"/>
              </a:lnSpc>
              <a:buFont typeface="Wingdings" panose="05000000000000000000" pitchFamily="2" charset="2"/>
              <a:buNone/>
              <a:defRPr/>
            </a:pPr>
            <a:r>
              <a:rPr lang="en-US" sz="2000" dirty="0"/>
              <a:t>	left-&gt; </a:t>
            </a:r>
            <a:r>
              <a:rPr lang="en-US" sz="2000" dirty="0" err="1"/>
              <a:t>Right_Sibling</a:t>
            </a:r>
            <a:r>
              <a:rPr lang="en-US" sz="2000" dirty="0"/>
              <a:t> = right;</a:t>
            </a:r>
          </a:p>
          <a:p>
            <a:pPr eaLnBrk="1" hangingPunct="1">
              <a:lnSpc>
                <a:spcPct val="80000"/>
              </a:lnSpc>
              <a:buFont typeface="Wingdings" panose="05000000000000000000" pitchFamily="2" charset="2"/>
              <a:buNone/>
              <a:defRPr/>
            </a:pPr>
            <a:r>
              <a:rPr lang="en-US" sz="2000" dirty="0"/>
              <a:t>}</a:t>
            </a:r>
          </a:p>
          <a:p>
            <a:pPr eaLnBrk="1" hangingPunct="1">
              <a:lnSpc>
                <a:spcPct val="80000"/>
              </a:lnSpc>
              <a:buFont typeface="Wingdings" panose="05000000000000000000" pitchFamily="2" charset="2"/>
              <a:buNone/>
              <a:defRPr/>
            </a:pPr>
            <a:r>
              <a:rPr lang="en-US" sz="2000" dirty="0"/>
              <a:t>if (right!=NULL) right-&gt;Parent=n;</a:t>
            </a:r>
          </a:p>
          <a:p>
            <a:pPr eaLnBrk="1" hangingPunct="1">
              <a:lnSpc>
                <a:spcPct val="80000"/>
              </a:lnSpc>
              <a:buFont typeface="Wingdings" panose="05000000000000000000" pitchFamily="2" charset="2"/>
              <a:buNone/>
              <a:defRPr/>
            </a:pPr>
            <a:r>
              <a:rPr lang="en-US" sz="2000" dirty="0"/>
              <a:t>return n;</a:t>
            </a:r>
          </a:p>
          <a:p>
            <a:pPr eaLnBrk="1" hangingPunct="1">
              <a:lnSpc>
                <a:spcPct val="80000"/>
              </a:lnSpc>
              <a:buFont typeface="Wingdings" panose="05000000000000000000" pitchFamily="2" charset="2"/>
              <a:buNone/>
              <a:defRPr/>
            </a:pPr>
            <a:r>
              <a:rPr lang="en-US" sz="20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DA133100-E58E-4ACE-A2E8-4DE121A8846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865CB76-11E7-4B31-89CA-9AAF456D412C}" type="slidenum">
              <a:rPr lang="en-US" altLang="en-US">
                <a:latin typeface="Times New Roman" panose="02020603050405020304" pitchFamily="18" charset="0"/>
              </a:rPr>
              <a:pPr eaLnBrk="1" hangingPunct="1"/>
              <a:t>46</a:t>
            </a:fld>
            <a:endParaRPr lang="en-US" altLang="en-US">
              <a:latin typeface="Times New Roman" panose="02020603050405020304" pitchFamily="18" charset="0"/>
            </a:endParaRPr>
          </a:p>
        </p:txBody>
      </p:sp>
      <p:sp>
        <p:nvSpPr>
          <p:cNvPr id="108548" name="Rectangle 4">
            <a:extLst>
              <a:ext uri="{FF2B5EF4-FFF2-40B4-BE49-F238E27FC236}">
                <a16:creationId xmlns:a16="http://schemas.microsoft.com/office/drawing/2014/main" id="{E93532FE-EEC6-4EE2-9518-C2FB7D5DE381}"/>
              </a:ext>
            </a:extLst>
          </p:cNvPr>
          <p:cNvSpPr>
            <a:spLocks noRot="1"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defRPr/>
            </a:pPr>
            <a:r>
              <a:rPr lang="en-US" sz="4400" b="1">
                <a:solidFill>
                  <a:schemeClr val="tx2"/>
                </a:solidFill>
                <a:effectLst>
                  <a:outerShdw blurRad="38100" dist="38100" dir="2700000" algn="tl">
                    <a:srgbClr val="000000"/>
                  </a:outerShdw>
                </a:effectLst>
                <a:latin typeface="Times New Roman" pitchFamily="18" charset="0"/>
              </a:rPr>
              <a:t>Ví dụ dùng hàm CREATE2</a:t>
            </a:r>
          </a:p>
        </p:txBody>
      </p:sp>
      <p:sp>
        <p:nvSpPr>
          <p:cNvPr id="108549" name="Rectangle 5">
            <a:extLst>
              <a:ext uri="{FF2B5EF4-FFF2-40B4-BE49-F238E27FC236}">
                <a16:creationId xmlns:a16="http://schemas.microsoft.com/office/drawing/2014/main" id="{5C9528A5-6D4B-42DA-83EB-AB5F589AFFD7}"/>
              </a:ext>
            </a:extLst>
          </p:cNvPr>
          <p:cNvSpPr>
            <a:spLocks noChangeArrowheads="1"/>
          </p:cNvSpPr>
          <p:nvPr/>
        </p:nvSpPr>
        <p:spPr bwMode="auto">
          <a:xfrm>
            <a:off x="457200" y="1600200"/>
            <a:ext cx="4800600" cy="38100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defRPr/>
            </a:pPr>
            <a:r>
              <a:rPr lang="en-US" sz="2400" dirty="0" err="1">
                <a:effectLst>
                  <a:outerShdw blurRad="38100" dist="38100" dir="2700000" algn="tl">
                    <a:srgbClr val="000000"/>
                  </a:outerShdw>
                </a:effectLst>
                <a:latin typeface="Times New Roman" pitchFamily="18" charset="0"/>
              </a:rPr>
              <a:t>Dùng</a:t>
            </a:r>
            <a:r>
              <a:rPr lang="en-US" sz="2400" dirty="0">
                <a:effectLst>
                  <a:outerShdw blurRad="38100" dist="38100" dir="2700000" algn="tl">
                    <a:srgbClr val="000000"/>
                  </a:outerShdw>
                </a:effectLst>
                <a:latin typeface="Times New Roman" pitchFamily="18" charset="0"/>
              </a:rPr>
              <a:t> Create2 </a:t>
            </a:r>
            <a:r>
              <a:rPr lang="en-US" sz="2400" dirty="0" err="1">
                <a:effectLst>
                  <a:outerShdw blurRad="38100" dist="38100" dir="2700000" algn="tl">
                    <a:srgbClr val="000000"/>
                  </a:outerShdw>
                </a:effectLst>
                <a:latin typeface="Times New Roman" pitchFamily="18" charset="0"/>
              </a:rPr>
              <a:t>tạo</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cây</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hình</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bên</a:t>
            </a:r>
            <a:r>
              <a:rPr lang="en-US" sz="2400" dirty="0">
                <a:effectLst>
                  <a:outerShdw blurRad="38100" dist="38100" dir="2700000" algn="tl">
                    <a:srgbClr val="000000"/>
                  </a:outerShdw>
                </a:effectLst>
                <a:latin typeface="Times New Roman" pitchFamily="18" charset="0"/>
              </a:rPr>
              <a:t>:</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T1= Create2(‘D’,NULL,NULL)</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T2= Create2(‘E’,NULL,NULL)</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T3= Create2(‘F’,NULL,NULL)</a:t>
            </a:r>
          </a:p>
          <a:p>
            <a:pPr marL="342900" indent="-342900">
              <a:lnSpc>
                <a:spcPct val="90000"/>
              </a:lnSpc>
              <a:spcBef>
                <a:spcPct val="20000"/>
              </a:spcBef>
              <a:buClr>
                <a:schemeClr val="hlink"/>
              </a:buClr>
              <a:buSzPct val="70000"/>
              <a:buFont typeface="Wingdings" pitchFamily="2" charset="2"/>
              <a:buChar char="n"/>
              <a:defRPr/>
            </a:pPr>
            <a:endParaRPr lang="en-US" sz="2400" dirty="0">
              <a:effectLst>
                <a:outerShdw blurRad="38100" dist="38100" dir="2700000" algn="tl">
                  <a:srgbClr val="000000"/>
                </a:outerShdw>
              </a:effectLst>
              <a:latin typeface="Times New Roman" pitchFamily="18" charset="0"/>
            </a:endParaRP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T4 = Create2(‘B’,T1,T2)</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T5= Create2(‘C’,T3,NULL)</a:t>
            </a:r>
          </a:p>
          <a:p>
            <a:pPr marL="342900" indent="-342900">
              <a:lnSpc>
                <a:spcPct val="90000"/>
              </a:lnSpc>
              <a:spcBef>
                <a:spcPct val="20000"/>
              </a:spcBef>
              <a:buClr>
                <a:schemeClr val="hlink"/>
              </a:buClr>
              <a:buSzPct val="70000"/>
              <a:buFont typeface="Wingdings" pitchFamily="2" charset="2"/>
              <a:buChar char="n"/>
              <a:defRPr/>
            </a:pPr>
            <a:endParaRPr lang="en-US" sz="2400" dirty="0">
              <a:effectLst>
                <a:outerShdw blurRad="38100" dist="38100" dir="2700000" algn="tl">
                  <a:srgbClr val="000000"/>
                </a:outerShdw>
              </a:effectLst>
              <a:latin typeface="Times New Roman" pitchFamily="18" charset="0"/>
            </a:endParaRP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 Create2(‘A’,T4,T5)</a:t>
            </a:r>
          </a:p>
        </p:txBody>
      </p:sp>
      <p:sp>
        <p:nvSpPr>
          <p:cNvPr id="49157" name="Oval 6">
            <a:extLst>
              <a:ext uri="{FF2B5EF4-FFF2-40B4-BE49-F238E27FC236}">
                <a16:creationId xmlns:a16="http://schemas.microsoft.com/office/drawing/2014/main" id="{5AFBEF88-8B5A-42A4-BA16-99AB2D64E29C}"/>
              </a:ext>
            </a:extLst>
          </p:cNvPr>
          <p:cNvSpPr>
            <a:spLocks noChangeArrowheads="1"/>
          </p:cNvSpPr>
          <p:nvPr/>
        </p:nvSpPr>
        <p:spPr bwMode="auto">
          <a:xfrm>
            <a:off x="6858000" y="21336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A</a:t>
            </a:r>
          </a:p>
        </p:txBody>
      </p:sp>
      <p:sp>
        <p:nvSpPr>
          <p:cNvPr id="49158" name="Oval 7">
            <a:extLst>
              <a:ext uri="{FF2B5EF4-FFF2-40B4-BE49-F238E27FC236}">
                <a16:creationId xmlns:a16="http://schemas.microsoft.com/office/drawing/2014/main" id="{84EA69AE-6C01-46DB-B1FF-7184B5C0B207}"/>
              </a:ext>
            </a:extLst>
          </p:cNvPr>
          <p:cNvSpPr>
            <a:spLocks noChangeArrowheads="1"/>
          </p:cNvSpPr>
          <p:nvPr/>
        </p:nvSpPr>
        <p:spPr bwMode="auto">
          <a:xfrm>
            <a:off x="63246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B</a:t>
            </a:r>
          </a:p>
        </p:txBody>
      </p:sp>
      <p:sp>
        <p:nvSpPr>
          <p:cNvPr id="49159" name="Oval 8">
            <a:extLst>
              <a:ext uri="{FF2B5EF4-FFF2-40B4-BE49-F238E27FC236}">
                <a16:creationId xmlns:a16="http://schemas.microsoft.com/office/drawing/2014/main" id="{4C528308-C856-4071-B77B-ABDF2FC64869}"/>
              </a:ext>
            </a:extLst>
          </p:cNvPr>
          <p:cNvSpPr>
            <a:spLocks noChangeArrowheads="1"/>
          </p:cNvSpPr>
          <p:nvPr/>
        </p:nvSpPr>
        <p:spPr bwMode="auto">
          <a:xfrm>
            <a:off x="73914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C</a:t>
            </a:r>
          </a:p>
        </p:txBody>
      </p:sp>
      <p:sp>
        <p:nvSpPr>
          <p:cNvPr id="49160" name="Oval 9">
            <a:extLst>
              <a:ext uri="{FF2B5EF4-FFF2-40B4-BE49-F238E27FC236}">
                <a16:creationId xmlns:a16="http://schemas.microsoft.com/office/drawing/2014/main" id="{66EA3802-92E4-4F3E-AAA6-D8FC7A81A21A}"/>
              </a:ext>
            </a:extLst>
          </p:cNvPr>
          <p:cNvSpPr>
            <a:spLocks noChangeArrowheads="1"/>
          </p:cNvSpPr>
          <p:nvPr/>
        </p:nvSpPr>
        <p:spPr bwMode="auto">
          <a:xfrm>
            <a:off x="59436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D</a:t>
            </a:r>
          </a:p>
        </p:txBody>
      </p:sp>
      <p:sp>
        <p:nvSpPr>
          <p:cNvPr id="49161" name="Oval 10">
            <a:extLst>
              <a:ext uri="{FF2B5EF4-FFF2-40B4-BE49-F238E27FC236}">
                <a16:creationId xmlns:a16="http://schemas.microsoft.com/office/drawing/2014/main" id="{097178CC-5C13-4129-BD64-D0DE8210594B}"/>
              </a:ext>
            </a:extLst>
          </p:cNvPr>
          <p:cNvSpPr>
            <a:spLocks noChangeArrowheads="1"/>
          </p:cNvSpPr>
          <p:nvPr/>
        </p:nvSpPr>
        <p:spPr bwMode="auto">
          <a:xfrm>
            <a:off x="65532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E</a:t>
            </a:r>
          </a:p>
        </p:txBody>
      </p:sp>
      <p:sp>
        <p:nvSpPr>
          <p:cNvPr id="49162" name="Line 11">
            <a:extLst>
              <a:ext uri="{FF2B5EF4-FFF2-40B4-BE49-F238E27FC236}">
                <a16:creationId xmlns:a16="http://schemas.microsoft.com/office/drawing/2014/main" id="{82D0222A-7CD6-48C4-B3A4-498E23364BD6}"/>
              </a:ext>
            </a:extLst>
          </p:cNvPr>
          <p:cNvSpPr>
            <a:spLocks noChangeShapeType="1"/>
          </p:cNvSpPr>
          <p:nvPr/>
        </p:nvSpPr>
        <p:spPr bwMode="auto">
          <a:xfrm flipH="1">
            <a:off x="6553200" y="25146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2">
            <a:extLst>
              <a:ext uri="{FF2B5EF4-FFF2-40B4-BE49-F238E27FC236}">
                <a16:creationId xmlns:a16="http://schemas.microsoft.com/office/drawing/2014/main" id="{4C5848F0-2BAF-4419-BFDB-BCFD5357AA9B}"/>
              </a:ext>
            </a:extLst>
          </p:cNvPr>
          <p:cNvSpPr>
            <a:spLocks noChangeShapeType="1"/>
          </p:cNvSpPr>
          <p:nvPr/>
        </p:nvSpPr>
        <p:spPr bwMode="auto">
          <a:xfrm>
            <a:off x="7162800" y="243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Line 13">
            <a:extLst>
              <a:ext uri="{FF2B5EF4-FFF2-40B4-BE49-F238E27FC236}">
                <a16:creationId xmlns:a16="http://schemas.microsoft.com/office/drawing/2014/main" id="{3DE36CC0-2BF4-43F4-8621-30127293ED90}"/>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4">
            <a:extLst>
              <a:ext uri="{FF2B5EF4-FFF2-40B4-BE49-F238E27FC236}">
                <a16:creationId xmlns:a16="http://schemas.microsoft.com/office/drawing/2014/main" id="{4BAAFC75-D26E-4412-80A3-9DB45DCA41B1}"/>
              </a:ext>
            </a:extLst>
          </p:cNvPr>
          <p:cNvSpPr>
            <a:spLocks noChangeShapeType="1"/>
          </p:cNvSpPr>
          <p:nvPr/>
        </p:nvSpPr>
        <p:spPr bwMode="auto">
          <a:xfrm>
            <a:off x="6629400" y="3352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Oval 15">
            <a:extLst>
              <a:ext uri="{FF2B5EF4-FFF2-40B4-BE49-F238E27FC236}">
                <a16:creationId xmlns:a16="http://schemas.microsoft.com/office/drawing/2014/main" id="{20B9B31B-04DA-4C56-A6C4-48EC680ABA10}"/>
              </a:ext>
            </a:extLst>
          </p:cNvPr>
          <p:cNvSpPr>
            <a:spLocks noChangeArrowheads="1"/>
          </p:cNvSpPr>
          <p:nvPr/>
        </p:nvSpPr>
        <p:spPr bwMode="auto">
          <a:xfrm>
            <a:off x="7467600" y="38862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F</a:t>
            </a:r>
          </a:p>
        </p:txBody>
      </p:sp>
      <p:sp>
        <p:nvSpPr>
          <p:cNvPr id="49167" name="Line 16">
            <a:extLst>
              <a:ext uri="{FF2B5EF4-FFF2-40B4-BE49-F238E27FC236}">
                <a16:creationId xmlns:a16="http://schemas.microsoft.com/office/drawing/2014/main" id="{81B15CB4-F57B-4DCD-9F42-E3EADB785095}"/>
              </a:ext>
            </a:extLst>
          </p:cNvPr>
          <p:cNvSpPr>
            <a:spLocks noChangeShapeType="1"/>
          </p:cNvSpPr>
          <p:nvPr/>
        </p:nvSpPr>
        <p:spPr bwMode="auto">
          <a:xfrm>
            <a:off x="7620000" y="33528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61" name="Rectangle 17">
            <a:extLst>
              <a:ext uri="{FF2B5EF4-FFF2-40B4-BE49-F238E27FC236}">
                <a16:creationId xmlns:a16="http://schemas.microsoft.com/office/drawing/2014/main" id="{C245F24F-E4F8-4315-BB05-1D5B41BFB12D}"/>
              </a:ext>
            </a:extLst>
          </p:cNvPr>
          <p:cNvSpPr>
            <a:spLocks noChangeArrowheads="1"/>
          </p:cNvSpPr>
          <p:nvPr/>
        </p:nvSpPr>
        <p:spPr bwMode="auto">
          <a:xfrm>
            <a:off x="457200" y="5638800"/>
            <a:ext cx="7924800" cy="609600"/>
          </a:xfrm>
          <a:prstGeom prst="rect">
            <a:avLst/>
          </a:prstGeom>
          <a:noFill/>
          <a:ln w="9525">
            <a:noFill/>
            <a:miter lim="800000"/>
            <a:headEnd/>
            <a:tailEnd/>
          </a:ln>
          <a:effectLst/>
        </p:spPr>
        <p:txBody>
          <a:bodyPr wrap="none" anchor="ctr"/>
          <a:lstStyle/>
          <a:p>
            <a:pPr>
              <a:defRPr/>
            </a:pPr>
            <a:r>
              <a:rPr lang="en-US" sz="3200">
                <a:effectLst>
                  <a:outerShdw blurRad="38100" dist="38100" dir="2700000" algn="tl">
                    <a:srgbClr val="000000"/>
                  </a:outerShdw>
                </a:effectLst>
              </a:rPr>
              <a:t>Create2(‘A’, Create2(‘B’, Create2(‘D’,NULL, </a:t>
            </a:r>
          </a:p>
          <a:p>
            <a:pPr>
              <a:defRPr/>
            </a:pPr>
            <a:r>
              <a:rPr lang="en-US" sz="3200">
                <a:effectLst>
                  <a:outerShdw blurRad="38100" dist="38100" dir="2700000" algn="tl">
                    <a:srgbClr val="000000"/>
                  </a:outerShdw>
                </a:effectLst>
              </a:rPr>
              <a:t>NULL), Create2(‘E’,NULL,NULL)), </a:t>
            </a:r>
          </a:p>
          <a:p>
            <a:pPr>
              <a:defRPr/>
            </a:pPr>
            <a:r>
              <a:rPr lang="en-US" sz="3200">
                <a:effectLst>
                  <a:outerShdw blurRad="38100" dist="38100" dir="2700000" algn="tl">
                    <a:srgbClr val="000000"/>
                  </a:outerShdw>
                </a:effectLst>
              </a:rPr>
              <a:t>Create2(‘C’, Create2(‘F’,NULL,NULL),NULL))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C90BF-883D-4ABC-9CF1-C53B8E98E4A3}"/>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DCD0C9A-6B54-4F4B-AA1D-FC7B61E4F8B5}" type="slidenum">
              <a:rPr lang="en-US" altLang="en-US">
                <a:latin typeface="Times New Roman" panose="02020603050405020304" pitchFamily="18" charset="0"/>
              </a:rPr>
              <a:pPr eaLnBrk="1" hangingPunct="1"/>
              <a:t>47</a:t>
            </a:fld>
            <a:endParaRPr lang="en-US" altLang="en-US">
              <a:latin typeface="Times New Roman" panose="02020603050405020304" pitchFamily="18" charset="0"/>
            </a:endParaRPr>
          </a:p>
        </p:txBody>
      </p:sp>
      <p:sp>
        <p:nvSpPr>
          <p:cNvPr id="64515" name="Rectangle 3">
            <a:extLst>
              <a:ext uri="{FF2B5EF4-FFF2-40B4-BE49-F238E27FC236}">
                <a16:creationId xmlns:a16="http://schemas.microsoft.com/office/drawing/2014/main" id="{BBEC509A-4795-466A-8915-7D883754DF97}"/>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US" sz="2800" dirty="0"/>
              <a:t>Node Create2New(</a:t>
            </a:r>
            <a:r>
              <a:rPr lang="en-US" sz="2800" dirty="0" err="1"/>
              <a:t>DataType</a:t>
            </a:r>
            <a:r>
              <a:rPr lang="en-US" sz="2800" dirty="0"/>
              <a:t> v, Tree left, Tree right){</a:t>
            </a:r>
          </a:p>
          <a:p>
            <a:pPr lvl="1" eaLnBrk="1" hangingPunct="1">
              <a:buFont typeface="Wingdings" panose="05000000000000000000" pitchFamily="2" charset="2"/>
              <a:buNone/>
              <a:defRPr/>
            </a:pPr>
            <a:r>
              <a:rPr lang="en-US" dirty="0"/>
              <a:t>Node n;</a:t>
            </a:r>
          </a:p>
          <a:p>
            <a:pPr lvl="1" eaLnBrk="1" hangingPunct="1">
              <a:buFont typeface="Wingdings" panose="05000000000000000000" pitchFamily="2" charset="2"/>
              <a:buNone/>
              <a:defRPr/>
            </a:pPr>
            <a:r>
              <a:rPr lang="en-US" dirty="0"/>
              <a:t>n = (Node) </a:t>
            </a:r>
            <a:r>
              <a:rPr lang="en-US" dirty="0" err="1"/>
              <a:t>malloc</a:t>
            </a:r>
            <a:r>
              <a:rPr lang="en-US" dirty="0"/>
              <a:t>(</a:t>
            </a:r>
            <a:r>
              <a:rPr lang="en-US" dirty="0" err="1"/>
              <a:t>sizeof</a:t>
            </a:r>
            <a:r>
              <a:rPr lang="en-US" dirty="0"/>
              <a:t>(Cell));</a:t>
            </a:r>
          </a:p>
          <a:p>
            <a:pPr lvl="1" eaLnBrk="1" hangingPunct="1">
              <a:buFont typeface="Wingdings" panose="05000000000000000000" pitchFamily="2" charset="2"/>
              <a:buNone/>
              <a:defRPr/>
            </a:pPr>
            <a:r>
              <a:rPr lang="en-US" dirty="0"/>
              <a:t>n-&gt;Data=v;</a:t>
            </a:r>
          </a:p>
          <a:p>
            <a:pPr lvl="1" eaLnBrk="1" hangingPunct="1">
              <a:buFont typeface="Wingdings" panose="05000000000000000000" pitchFamily="2" charset="2"/>
              <a:buNone/>
              <a:defRPr/>
            </a:pPr>
            <a:r>
              <a:rPr lang="en-US" dirty="0"/>
              <a:t>n-&gt;</a:t>
            </a:r>
            <a:r>
              <a:rPr lang="en-US" dirty="0" err="1"/>
              <a:t>Leftmost_Child</a:t>
            </a:r>
            <a:r>
              <a:rPr lang="en-US" dirty="0"/>
              <a:t>=left;</a:t>
            </a:r>
          </a:p>
          <a:p>
            <a:pPr lvl="1" eaLnBrk="1" hangingPunct="1">
              <a:buFont typeface="Wingdings" panose="05000000000000000000" pitchFamily="2" charset="2"/>
              <a:buNone/>
              <a:defRPr/>
            </a:pPr>
            <a:r>
              <a:rPr lang="en-US" dirty="0"/>
              <a:t>n-&gt;</a:t>
            </a:r>
            <a:r>
              <a:rPr lang="en-US" dirty="0" err="1"/>
              <a:t>Right_Sibling</a:t>
            </a:r>
            <a:r>
              <a:rPr lang="en-US" dirty="0"/>
              <a:t>=right;</a:t>
            </a:r>
          </a:p>
          <a:p>
            <a:pPr lvl="1" eaLnBrk="1" hangingPunct="1">
              <a:buFont typeface="Wingdings" panose="05000000000000000000" pitchFamily="2" charset="2"/>
              <a:buNone/>
              <a:defRPr/>
            </a:pPr>
            <a:r>
              <a:rPr lang="en-US" dirty="0"/>
              <a:t>return  n;</a:t>
            </a:r>
          </a:p>
          <a:p>
            <a:pPr eaLnBrk="1" hangingPunct="1">
              <a:buFont typeface="Wingdings" panose="05000000000000000000" pitchFamily="2" charset="2"/>
              <a:buNone/>
              <a:defRPr/>
            </a:pPr>
            <a:r>
              <a:rPr lang="en-US" sz="2800" dirty="0"/>
              <a:t>}</a:t>
            </a:r>
          </a:p>
        </p:txBody>
      </p:sp>
      <p:sp>
        <p:nvSpPr>
          <p:cNvPr id="64516" name="Rectangle 4">
            <a:extLst>
              <a:ext uri="{FF2B5EF4-FFF2-40B4-BE49-F238E27FC236}">
                <a16:creationId xmlns:a16="http://schemas.microsoft.com/office/drawing/2014/main" id="{0E448D33-6713-43A6-A0A1-04601DF5F891}"/>
              </a:ext>
            </a:extLst>
          </p:cNvPr>
          <p:cNvSpPr>
            <a:spLocks noGrp="1" noRot="1" noChangeArrowheads="1"/>
          </p:cNvSpPr>
          <p:nvPr>
            <p:ph type="title"/>
          </p:nvPr>
        </p:nvSpPr>
        <p:spPr/>
        <p:txBody>
          <a:bodyPr/>
          <a:lstStyle/>
          <a:p>
            <a:pPr eaLnBrk="1" hangingPunct="1">
              <a:defRPr/>
            </a:pPr>
            <a:r>
              <a:rPr lang="en-US" sz="4000"/>
              <a:t>Có thể cài đặt theo cách sau</a:t>
            </a:r>
            <a:br>
              <a:rPr lang="en-US" sz="4000"/>
            </a:br>
            <a:r>
              <a:rPr lang="en-US" sz="4000"/>
              <a:t>(tạo cây có nhiều nhánh)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a:extLst>
              <a:ext uri="{FF2B5EF4-FFF2-40B4-BE49-F238E27FC236}">
                <a16:creationId xmlns:a16="http://schemas.microsoft.com/office/drawing/2014/main" id="{E76D6184-1A10-44D1-85F0-478A8D5542C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5A805873-CA29-43B9-A979-4941CC5C2DC5}" type="slidenum">
              <a:rPr lang="en-US" altLang="en-US">
                <a:latin typeface="Times New Roman" panose="02020603050405020304" pitchFamily="18" charset="0"/>
              </a:rPr>
              <a:pPr eaLnBrk="1" hangingPunct="1"/>
              <a:t>48</a:t>
            </a:fld>
            <a:endParaRPr lang="en-US" altLang="en-US">
              <a:latin typeface="Times New Roman" panose="02020603050405020304" pitchFamily="18" charset="0"/>
            </a:endParaRPr>
          </a:p>
        </p:txBody>
      </p:sp>
      <p:sp>
        <p:nvSpPr>
          <p:cNvPr id="109572" name="Rectangle 4">
            <a:extLst>
              <a:ext uri="{FF2B5EF4-FFF2-40B4-BE49-F238E27FC236}">
                <a16:creationId xmlns:a16="http://schemas.microsoft.com/office/drawing/2014/main" id="{C4D23CC2-A6B0-41FC-92FA-E73DD3308A5B}"/>
              </a:ext>
            </a:extLst>
          </p:cNvPr>
          <p:cNvSpPr>
            <a:spLocks noRot="1"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defRPr/>
            </a:pPr>
            <a:r>
              <a:rPr lang="en-US" sz="4400" b="1">
                <a:solidFill>
                  <a:schemeClr val="tx2"/>
                </a:solidFill>
                <a:effectLst>
                  <a:outerShdw blurRad="38100" dist="38100" dir="2700000" algn="tl">
                    <a:srgbClr val="000000"/>
                  </a:outerShdw>
                </a:effectLst>
                <a:latin typeface="Times New Roman" pitchFamily="18" charset="0"/>
              </a:rPr>
              <a:t>Ví dụ dùng hàm CREATE2NEW</a:t>
            </a:r>
          </a:p>
        </p:txBody>
      </p:sp>
      <p:sp>
        <p:nvSpPr>
          <p:cNvPr id="109573" name="Rectangle 5">
            <a:extLst>
              <a:ext uri="{FF2B5EF4-FFF2-40B4-BE49-F238E27FC236}">
                <a16:creationId xmlns:a16="http://schemas.microsoft.com/office/drawing/2014/main" id="{B2DBBCD4-D9F3-4F71-8DC5-ED923C08BF92}"/>
              </a:ext>
            </a:extLst>
          </p:cNvPr>
          <p:cNvSpPr>
            <a:spLocks noChangeArrowheads="1"/>
          </p:cNvSpPr>
          <p:nvPr/>
        </p:nvSpPr>
        <p:spPr bwMode="auto">
          <a:xfrm>
            <a:off x="457200" y="1600200"/>
            <a:ext cx="5486400" cy="38100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defRPr/>
            </a:pPr>
            <a:r>
              <a:rPr lang="en-US" sz="2400" dirty="0" err="1">
                <a:effectLst>
                  <a:outerShdw blurRad="38100" dist="38100" dir="2700000" algn="tl">
                    <a:srgbClr val="000000"/>
                  </a:outerShdw>
                </a:effectLst>
                <a:latin typeface="Times New Roman" pitchFamily="18" charset="0"/>
              </a:rPr>
              <a:t>Dùng</a:t>
            </a:r>
            <a:r>
              <a:rPr lang="en-US" sz="2400" dirty="0">
                <a:effectLst>
                  <a:outerShdw blurRad="38100" dist="38100" dir="2700000" algn="tl">
                    <a:srgbClr val="000000"/>
                  </a:outerShdw>
                </a:effectLst>
                <a:latin typeface="Times New Roman" pitchFamily="18" charset="0"/>
              </a:rPr>
              <a:t> Create2New </a:t>
            </a:r>
            <a:r>
              <a:rPr lang="en-US" sz="2400" dirty="0" err="1">
                <a:effectLst>
                  <a:outerShdw blurRad="38100" dist="38100" dir="2700000" algn="tl">
                    <a:srgbClr val="000000"/>
                  </a:outerShdw>
                </a:effectLst>
                <a:latin typeface="Times New Roman" pitchFamily="18" charset="0"/>
              </a:rPr>
              <a:t>tạo</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cây</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hình</a:t>
            </a:r>
            <a:r>
              <a:rPr lang="en-US" sz="2400" dirty="0">
                <a:effectLst>
                  <a:outerShdw blurRad="38100" dist="38100" dir="2700000" algn="tl">
                    <a:srgbClr val="000000"/>
                  </a:outerShdw>
                </a:effectLst>
                <a:latin typeface="Times New Roman" pitchFamily="18" charset="0"/>
              </a:rPr>
              <a:t> </a:t>
            </a:r>
            <a:r>
              <a:rPr lang="en-US" sz="2400" dirty="0" err="1">
                <a:effectLst>
                  <a:outerShdw blurRad="38100" dist="38100" dir="2700000" algn="tl">
                    <a:srgbClr val="000000"/>
                  </a:outerShdw>
                </a:effectLst>
                <a:latin typeface="Times New Roman" pitchFamily="18" charset="0"/>
              </a:rPr>
              <a:t>bên</a:t>
            </a:r>
            <a:r>
              <a:rPr lang="en-US" sz="2400" dirty="0">
                <a:effectLst>
                  <a:outerShdw blurRad="38100" dist="38100" dir="2700000" algn="tl">
                    <a:srgbClr val="000000"/>
                  </a:outerShdw>
                </a:effectLst>
                <a:latin typeface="Times New Roman" pitchFamily="18" charset="0"/>
              </a:rPr>
              <a:t>:</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T1= Create2New(‘F’,NULL,NULL)</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T2= Create2New(‘E’,NULL,NULL)</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T3= Create2New(‘D’,NULL,T2)</a:t>
            </a:r>
          </a:p>
          <a:p>
            <a:pPr marL="342900" indent="-342900">
              <a:lnSpc>
                <a:spcPct val="90000"/>
              </a:lnSpc>
              <a:spcBef>
                <a:spcPct val="20000"/>
              </a:spcBef>
              <a:buClr>
                <a:schemeClr val="hlink"/>
              </a:buClr>
              <a:buSzPct val="70000"/>
              <a:buFont typeface="Wingdings" pitchFamily="2" charset="2"/>
              <a:buChar char="n"/>
              <a:defRPr/>
            </a:pPr>
            <a:endParaRPr lang="en-US" sz="2400" dirty="0">
              <a:effectLst>
                <a:outerShdw blurRad="38100" dist="38100" dir="2700000" algn="tl">
                  <a:srgbClr val="000000"/>
                </a:outerShdw>
              </a:effectLst>
              <a:latin typeface="Times New Roman" pitchFamily="18" charset="0"/>
            </a:endParaRP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T4= Create2New(‘C’,T1,NULL)</a:t>
            </a: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T5= Create2New(‘B’,T3,T4)</a:t>
            </a:r>
          </a:p>
          <a:p>
            <a:pPr marL="342900" indent="-342900">
              <a:lnSpc>
                <a:spcPct val="90000"/>
              </a:lnSpc>
              <a:spcBef>
                <a:spcPct val="20000"/>
              </a:spcBef>
              <a:buClr>
                <a:schemeClr val="hlink"/>
              </a:buClr>
              <a:buSzPct val="70000"/>
              <a:buFont typeface="Wingdings" pitchFamily="2" charset="2"/>
              <a:buChar char="n"/>
              <a:defRPr/>
            </a:pPr>
            <a:endParaRPr lang="en-US" sz="2400" dirty="0">
              <a:effectLst>
                <a:outerShdw blurRad="38100" dist="38100" dir="2700000" algn="tl">
                  <a:srgbClr val="000000"/>
                </a:outerShdw>
              </a:effectLst>
              <a:latin typeface="Times New Roman" pitchFamily="18" charset="0"/>
            </a:endParaRPr>
          </a:p>
          <a:p>
            <a:pPr marL="342900" indent="-342900">
              <a:lnSpc>
                <a:spcPct val="90000"/>
              </a:lnSpc>
              <a:spcBef>
                <a:spcPct val="20000"/>
              </a:spcBef>
              <a:buClr>
                <a:schemeClr val="hlink"/>
              </a:buClr>
              <a:buSzPct val="70000"/>
              <a:buFont typeface="Wingdings" pitchFamily="2" charset="2"/>
              <a:buChar char="n"/>
              <a:defRPr/>
            </a:pPr>
            <a:r>
              <a:rPr lang="en-US" sz="2400" dirty="0">
                <a:effectLst>
                  <a:outerShdw blurRad="38100" dist="38100" dir="2700000" algn="tl">
                    <a:srgbClr val="000000"/>
                  </a:outerShdw>
                </a:effectLst>
                <a:latin typeface="Times New Roman" pitchFamily="18" charset="0"/>
              </a:rPr>
              <a:t>T= Create2New(‘A’,T5,NULL)</a:t>
            </a:r>
          </a:p>
          <a:p>
            <a:pPr marL="342900" indent="-342900">
              <a:lnSpc>
                <a:spcPct val="90000"/>
              </a:lnSpc>
              <a:spcBef>
                <a:spcPct val="20000"/>
              </a:spcBef>
              <a:buClr>
                <a:schemeClr val="hlink"/>
              </a:buClr>
              <a:buSzPct val="70000"/>
              <a:buFont typeface="Wingdings" pitchFamily="2" charset="2"/>
              <a:buChar char="n"/>
              <a:defRPr/>
            </a:pPr>
            <a:endParaRPr lang="en-US" sz="2400" dirty="0">
              <a:effectLst>
                <a:outerShdw blurRad="38100" dist="38100" dir="2700000" algn="tl">
                  <a:srgbClr val="000000"/>
                </a:outerShdw>
              </a:effectLst>
              <a:latin typeface="Times New Roman" pitchFamily="18" charset="0"/>
            </a:endParaRPr>
          </a:p>
        </p:txBody>
      </p:sp>
      <p:sp>
        <p:nvSpPr>
          <p:cNvPr id="51205" name="Oval 6">
            <a:extLst>
              <a:ext uri="{FF2B5EF4-FFF2-40B4-BE49-F238E27FC236}">
                <a16:creationId xmlns:a16="http://schemas.microsoft.com/office/drawing/2014/main" id="{098696C3-7D0F-4D07-8D7B-7F8F78025A34}"/>
              </a:ext>
            </a:extLst>
          </p:cNvPr>
          <p:cNvSpPr>
            <a:spLocks noChangeArrowheads="1"/>
          </p:cNvSpPr>
          <p:nvPr/>
        </p:nvSpPr>
        <p:spPr bwMode="auto">
          <a:xfrm>
            <a:off x="6858000" y="21336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A</a:t>
            </a:r>
          </a:p>
        </p:txBody>
      </p:sp>
      <p:sp>
        <p:nvSpPr>
          <p:cNvPr id="51206" name="Oval 7">
            <a:extLst>
              <a:ext uri="{FF2B5EF4-FFF2-40B4-BE49-F238E27FC236}">
                <a16:creationId xmlns:a16="http://schemas.microsoft.com/office/drawing/2014/main" id="{78F48462-312E-4006-91D1-CA0258ED7B7A}"/>
              </a:ext>
            </a:extLst>
          </p:cNvPr>
          <p:cNvSpPr>
            <a:spLocks noChangeArrowheads="1"/>
          </p:cNvSpPr>
          <p:nvPr/>
        </p:nvSpPr>
        <p:spPr bwMode="auto">
          <a:xfrm>
            <a:off x="63246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B</a:t>
            </a:r>
          </a:p>
        </p:txBody>
      </p:sp>
      <p:sp>
        <p:nvSpPr>
          <p:cNvPr id="51207" name="Oval 8">
            <a:extLst>
              <a:ext uri="{FF2B5EF4-FFF2-40B4-BE49-F238E27FC236}">
                <a16:creationId xmlns:a16="http://schemas.microsoft.com/office/drawing/2014/main" id="{D40CCCC7-D658-4C76-9ACB-47284FF42AD0}"/>
              </a:ext>
            </a:extLst>
          </p:cNvPr>
          <p:cNvSpPr>
            <a:spLocks noChangeArrowheads="1"/>
          </p:cNvSpPr>
          <p:nvPr/>
        </p:nvSpPr>
        <p:spPr bwMode="auto">
          <a:xfrm>
            <a:off x="7391400" y="29718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C</a:t>
            </a:r>
          </a:p>
        </p:txBody>
      </p:sp>
      <p:sp>
        <p:nvSpPr>
          <p:cNvPr id="51208" name="Oval 9">
            <a:extLst>
              <a:ext uri="{FF2B5EF4-FFF2-40B4-BE49-F238E27FC236}">
                <a16:creationId xmlns:a16="http://schemas.microsoft.com/office/drawing/2014/main" id="{80F2A206-55B2-4581-82E0-8A9D37416317}"/>
              </a:ext>
            </a:extLst>
          </p:cNvPr>
          <p:cNvSpPr>
            <a:spLocks noChangeArrowheads="1"/>
          </p:cNvSpPr>
          <p:nvPr/>
        </p:nvSpPr>
        <p:spPr bwMode="auto">
          <a:xfrm>
            <a:off x="59436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D</a:t>
            </a:r>
          </a:p>
        </p:txBody>
      </p:sp>
      <p:sp>
        <p:nvSpPr>
          <p:cNvPr id="51209" name="Oval 10">
            <a:extLst>
              <a:ext uri="{FF2B5EF4-FFF2-40B4-BE49-F238E27FC236}">
                <a16:creationId xmlns:a16="http://schemas.microsoft.com/office/drawing/2014/main" id="{4E102525-FD74-4F7E-93A1-9046CD5B8B6B}"/>
              </a:ext>
            </a:extLst>
          </p:cNvPr>
          <p:cNvSpPr>
            <a:spLocks noChangeArrowheads="1"/>
          </p:cNvSpPr>
          <p:nvPr/>
        </p:nvSpPr>
        <p:spPr bwMode="auto">
          <a:xfrm>
            <a:off x="6553200" y="38100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E</a:t>
            </a:r>
          </a:p>
        </p:txBody>
      </p:sp>
      <p:sp>
        <p:nvSpPr>
          <p:cNvPr id="51210" name="Line 11">
            <a:extLst>
              <a:ext uri="{FF2B5EF4-FFF2-40B4-BE49-F238E27FC236}">
                <a16:creationId xmlns:a16="http://schemas.microsoft.com/office/drawing/2014/main" id="{96211A99-41A5-41FF-8343-0BB6A8F1F94B}"/>
              </a:ext>
            </a:extLst>
          </p:cNvPr>
          <p:cNvSpPr>
            <a:spLocks noChangeShapeType="1"/>
          </p:cNvSpPr>
          <p:nvPr/>
        </p:nvSpPr>
        <p:spPr bwMode="auto">
          <a:xfrm flipH="1">
            <a:off x="6553200" y="25146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2">
            <a:extLst>
              <a:ext uri="{FF2B5EF4-FFF2-40B4-BE49-F238E27FC236}">
                <a16:creationId xmlns:a16="http://schemas.microsoft.com/office/drawing/2014/main" id="{2EB9A2CC-BAA3-4358-8BE3-8C627A656B15}"/>
              </a:ext>
            </a:extLst>
          </p:cNvPr>
          <p:cNvSpPr>
            <a:spLocks noChangeShapeType="1"/>
          </p:cNvSpPr>
          <p:nvPr/>
        </p:nvSpPr>
        <p:spPr bwMode="auto">
          <a:xfrm>
            <a:off x="7162800" y="243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2" name="Line 13">
            <a:extLst>
              <a:ext uri="{FF2B5EF4-FFF2-40B4-BE49-F238E27FC236}">
                <a16:creationId xmlns:a16="http://schemas.microsoft.com/office/drawing/2014/main" id="{C9E9FA3F-CC95-48DB-9DCD-9F573EFFCECA}"/>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3" name="Line 14">
            <a:extLst>
              <a:ext uri="{FF2B5EF4-FFF2-40B4-BE49-F238E27FC236}">
                <a16:creationId xmlns:a16="http://schemas.microsoft.com/office/drawing/2014/main" id="{C06C4164-5E6E-4253-A346-2AACE69E5541}"/>
              </a:ext>
            </a:extLst>
          </p:cNvPr>
          <p:cNvSpPr>
            <a:spLocks noChangeShapeType="1"/>
          </p:cNvSpPr>
          <p:nvPr/>
        </p:nvSpPr>
        <p:spPr bwMode="auto">
          <a:xfrm>
            <a:off x="6629400" y="3352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4" name="Oval 15">
            <a:extLst>
              <a:ext uri="{FF2B5EF4-FFF2-40B4-BE49-F238E27FC236}">
                <a16:creationId xmlns:a16="http://schemas.microsoft.com/office/drawing/2014/main" id="{6D85D0AC-402E-49BF-AF60-5E63BED4443C}"/>
              </a:ext>
            </a:extLst>
          </p:cNvPr>
          <p:cNvSpPr>
            <a:spLocks noChangeArrowheads="1"/>
          </p:cNvSpPr>
          <p:nvPr/>
        </p:nvSpPr>
        <p:spPr bwMode="auto">
          <a:xfrm>
            <a:off x="7467600" y="3886200"/>
            <a:ext cx="381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F</a:t>
            </a:r>
          </a:p>
        </p:txBody>
      </p:sp>
      <p:sp>
        <p:nvSpPr>
          <p:cNvPr id="51215" name="Line 16">
            <a:extLst>
              <a:ext uri="{FF2B5EF4-FFF2-40B4-BE49-F238E27FC236}">
                <a16:creationId xmlns:a16="http://schemas.microsoft.com/office/drawing/2014/main" id="{00E75426-7123-4BA7-B76D-5CEDC75FB5AD}"/>
              </a:ext>
            </a:extLst>
          </p:cNvPr>
          <p:cNvSpPr>
            <a:spLocks noChangeShapeType="1"/>
          </p:cNvSpPr>
          <p:nvPr/>
        </p:nvSpPr>
        <p:spPr bwMode="auto">
          <a:xfrm>
            <a:off x="7620000" y="33528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AC48BE-18B5-43D0-97E1-607E6F1123F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D24B69F1-5A56-4B66-9463-810E51C9FED1}" type="slidenum">
              <a:rPr lang="en-US" altLang="en-US">
                <a:latin typeface="Times New Roman" panose="02020603050405020304" pitchFamily="18" charset="0"/>
              </a:rPr>
              <a:pPr eaLnBrk="1" hangingPunct="1"/>
              <a:t>49</a:t>
            </a:fld>
            <a:endParaRPr lang="en-US" altLang="en-US">
              <a:latin typeface="Times New Roman" panose="02020603050405020304" pitchFamily="18" charset="0"/>
            </a:endParaRPr>
          </a:p>
        </p:txBody>
      </p:sp>
      <p:sp>
        <p:nvSpPr>
          <p:cNvPr id="101378" name="Rectangle 2">
            <a:extLst>
              <a:ext uri="{FF2B5EF4-FFF2-40B4-BE49-F238E27FC236}">
                <a16:creationId xmlns:a16="http://schemas.microsoft.com/office/drawing/2014/main" id="{21A748AE-BA2C-4D07-97DF-3D4258F4AB4F}"/>
              </a:ext>
            </a:extLst>
          </p:cNvPr>
          <p:cNvSpPr>
            <a:spLocks noGrp="1" noRot="1" noChangeArrowheads="1"/>
          </p:cNvSpPr>
          <p:nvPr>
            <p:ph type="title"/>
          </p:nvPr>
        </p:nvSpPr>
        <p:spPr/>
        <p:txBody>
          <a:bodyPr/>
          <a:lstStyle/>
          <a:p>
            <a:pPr eaLnBrk="1" hangingPunct="1">
              <a:defRPr/>
            </a:pPr>
            <a:endParaRPr lang="en-US"/>
          </a:p>
        </p:txBody>
      </p:sp>
      <p:sp>
        <p:nvSpPr>
          <p:cNvPr id="101379" name="Rectangle 3">
            <a:extLst>
              <a:ext uri="{FF2B5EF4-FFF2-40B4-BE49-F238E27FC236}">
                <a16:creationId xmlns:a16="http://schemas.microsoft.com/office/drawing/2014/main" id="{3DE97C73-FE9B-426E-9B48-3371BB16379D}"/>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defRPr/>
            </a:pPr>
            <a:r>
              <a:rPr lang="en-US" sz="2800" dirty="0">
                <a:effectLst/>
              </a:rPr>
              <a:t>Node Create2(</a:t>
            </a:r>
            <a:r>
              <a:rPr lang="en-US" sz="2800" dirty="0" err="1">
                <a:effectLst/>
              </a:rPr>
              <a:t>DataType</a:t>
            </a:r>
            <a:r>
              <a:rPr lang="en-US" sz="2800" dirty="0">
                <a:effectLst/>
              </a:rPr>
              <a:t> v, Tree left, Tree right){</a:t>
            </a:r>
          </a:p>
          <a:p>
            <a:pPr lvl="1" eaLnBrk="1" hangingPunct="1">
              <a:lnSpc>
                <a:spcPct val="80000"/>
              </a:lnSpc>
              <a:buFont typeface="Wingdings" panose="05000000000000000000" pitchFamily="2" charset="2"/>
              <a:buNone/>
              <a:defRPr/>
            </a:pPr>
            <a:r>
              <a:rPr lang="en-US" sz="2400" dirty="0">
                <a:effectLst/>
              </a:rPr>
              <a:t>Node n;</a:t>
            </a:r>
          </a:p>
          <a:p>
            <a:pPr lvl="1" eaLnBrk="1" hangingPunct="1">
              <a:lnSpc>
                <a:spcPct val="80000"/>
              </a:lnSpc>
              <a:buFont typeface="Wingdings" panose="05000000000000000000" pitchFamily="2" charset="2"/>
              <a:buNone/>
              <a:defRPr/>
            </a:pPr>
            <a:r>
              <a:rPr lang="en-US" sz="2400" dirty="0">
                <a:effectLst/>
              </a:rPr>
              <a:t>n = (Node) </a:t>
            </a:r>
            <a:r>
              <a:rPr lang="en-US" sz="2400" dirty="0" err="1">
                <a:effectLst/>
              </a:rPr>
              <a:t>malloc</a:t>
            </a:r>
            <a:r>
              <a:rPr lang="en-US" sz="2400" dirty="0">
                <a:effectLst/>
              </a:rPr>
              <a:t>(</a:t>
            </a:r>
            <a:r>
              <a:rPr lang="en-US" sz="2400" dirty="0" err="1">
                <a:effectLst/>
              </a:rPr>
              <a:t>sizeof</a:t>
            </a:r>
            <a:r>
              <a:rPr lang="en-US" sz="2400" dirty="0">
                <a:effectLst/>
              </a:rPr>
              <a:t>(Cell));</a:t>
            </a:r>
          </a:p>
          <a:p>
            <a:pPr lvl="1" eaLnBrk="1" hangingPunct="1">
              <a:lnSpc>
                <a:spcPct val="80000"/>
              </a:lnSpc>
              <a:buFont typeface="Wingdings" panose="05000000000000000000" pitchFamily="2" charset="2"/>
              <a:buNone/>
              <a:defRPr/>
            </a:pPr>
            <a:r>
              <a:rPr lang="en-US" sz="2400" dirty="0">
                <a:effectLst/>
              </a:rPr>
              <a:t>n-&gt;Data=v;</a:t>
            </a:r>
          </a:p>
          <a:p>
            <a:pPr lvl="1" eaLnBrk="1" hangingPunct="1">
              <a:lnSpc>
                <a:spcPct val="80000"/>
              </a:lnSpc>
              <a:buFont typeface="Wingdings" panose="05000000000000000000" pitchFamily="2" charset="2"/>
              <a:buNone/>
              <a:defRPr/>
            </a:pPr>
            <a:r>
              <a:rPr lang="en-US" sz="2400" dirty="0">
                <a:effectLst/>
              </a:rPr>
              <a:t>n-&gt;</a:t>
            </a:r>
            <a:r>
              <a:rPr lang="en-US" sz="2400" dirty="0" err="1">
                <a:effectLst/>
              </a:rPr>
              <a:t>Leftmost_Child</a:t>
            </a:r>
            <a:r>
              <a:rPr lang="en-US" sz="2400" dirty="0">
                <a:effectLst/>
              </a:rPr>
              <a:t>=left;</a:t>
            </a:r>
          </a:p>
          <a:p>
            <a:pPr lvl="1" eaLnBrk="1" hangingPunct="1">
              <a:lnSpc>
                <a:spcPct val="80000"/>
              </a:lnSpc>
              <a:buFont typeface="Wingdings" panose="05000000000000000000" pitchFamily="2" charset="2"/>
              <a:buNone/>
              <a:defRPr/>
            </a:pPr>
            <a:r>
              <a:rPr lang="en-US" sz="2400" dirty="0">
                <a:effectLst/>
              </a:rPr>
              <a:t>n-&gt;</a:t>
            </a:r>
            <a:r>
              <a:rPr lang="en-US" sz="2400" dirty="0" err="1">
                <a:effectLst/>
              </a:rPr>
              <a:t>Right_Sibling</a:t>
            </a:r>
            <a:r>
              <a:rPr lang="en-US" sz="2400" dirty="0">
                <a:effectLst/>
              </a:rPr>
              <a:t>=right;</a:t>
            </a:r>
          </a:p>
          <a:p>
            <a:pPr lvl="1" eaLnBrk="1" hangingPunct="1">
              <a:lnSpc>
                <a:spcPct val="80000"/>
              </a:lnSpc>
              <a:buFont typeface="Wingdings" panose="05000000000000000000" pitchFamily="2" charset="2"/>
              <a:buNone/>
              <a:defRPr/>
            </a:pPr>
            <a:r>
              <a:rPr lang="en-US" sz="2400" dirty="0">
                <a:effectLst/>
              </a:rPr>
              <a:t>//n-&gt;Parent= NULL;</a:t>
            </a:r>
          </a:p>
          <a:p>
            <a:pPr lvl="1" eaLnBrk="1" hangingPunct="1">
              <a:lnSpc>
                <a:spcPct val="80000"/>
              </a:lnSpc>
              <a:buFont typeface="Wingdings" panose="05000000000000000000" pitchFamily="2" charset="2"/>
              <a:buNone/>
              <a:defRPr/>
            </a:pPr>
            <a:r>
              <a:rPr lang="en-US" sz="2400" dirty="0">
                <a:effectLst/>
              </a:rPr>
              <a:t>//if (left!=NULL) left-&gt;Parent = n;</a:t>
            </a:r>
          </a:p>
          <a:p>
            <a:pPr lvl="1" eaLnBrk="1" hangingPunct="1">
              <a:lnSpc>
                <a:spcPct val="80000"/>
              </a:lnSpc>
              <a:buFont typeface="Wingdings" panose="05000000000000000000" pitchFamily="2" charset="2"/>
              <a:buNone/>
              <a:defRPr/>
            </a:pPr>
            <a:r>
              <a:rPr lang="en-US" sz="2400" dirty="0">
                <a:effectLst/>
              </a:rPr>
              <a:t>//if (right!=NULL) right-&gt;Parent=NULL;</a:t>
            </a:r>
          </a:p>
          <a:p>
            <a:pPr lvl="1" eaLnBrk="1" hangingPunct="1">
              <a:lnSpc>
                <a:spcPct val="80000"/>
              </a:lnSpc>
              <a:buFont typeface="Wingdings" panose="05000000000000000000" pitchFamily="2" charset="2"/>
              <a:buNone/>
              <a:defRPr/>
            </a:pPr>
            <a:r>
              <a:rPr lang="en-US" sz="2400" dirty="0">
                <a:effectLst/>
              </a:rPr>
              <a:t>return n;</a:t>
            </a:r>
          </a:p>
          <a:p>
            <a:pPr eaLnBrk="1" hangingPunct="1">
              <a:lnSpc>
                <a:spcPct val="80000"/>
              </a:lnSpc>
              <a:buFont typeface="Wingdings" panose="05000000000000000000" pitchFamily="2" charset="2"/>
              <a:buNone/>
              <a:defRPr/>
            </a:pPr>
            <a:r>
              <a:rPr lang="en-US" sz="2800" dirty="0">
                <a:effectLst/>
              </a:rPr>
              <a:t>}</a:t>
            </a:r>
          </a:p>
          <a:p>
            <a:pPr eaLnBrk="1" hangingPunct="1">
              <a:lnSpc>
                <a:spcPct val="80000"/>
              </a:lnSpc>
              <a:buFont typeface="Wingdings" panose="05000000000000000000" pitchFamily="2" charset="2"/>
              <a:buNone/>
              <a:defRPr/>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a:extLst>
              <a:ext uri="{FF2B5EF4-FFF2-40B4-BE49-F238E27FC236}">
                <a16:creationId xmlns:a16="http://schemas.microsoft.com/office/drawing/2014/main" id="{18B69C4D-7B7F-4D7C-994C-507D110CF9F4}"/>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5D7390EF-B764-441B-BC0C-39BC341EA3AC}" type="slidenum">
              <a:rPr lang="en-US" altLang="en-US">
                <a:latin typeface="Times New Roman" panose="02020603050405020304" pitchFamily="18" charset="0"/>
              </a:rPr>
              <a:pPr eaLnBrk="1" hangingPunct="1"/>
              <a:t>5</a:t>
            </a:fld>
            <a:endParaRPr lang="en-US" altLang="en-US">
              <a:latin typeface="Times New Roman" panose="02020603050405020304" pitchFamily="18" charset="0"/>
            </a:endParaRPr>
          </a:p>
        </p:txBody>
      </p:sp>
      <p:sp>
        <p:nvSpPr>
          <p:cNvPr id="7171" name="Rectangle 4">
            <a:extLst>
              <a:ext uri="{FF2B5EF4-FFF2-40B4-BE49-F238E27FC236}">
                <a16:creationId xmlns:a16="http://schemas.microsoft.com/office/drawing/2014/main" id="{87FC86D3-2DBC-4795-8776-A505F782575B}"/>
              </a:ext>
            </a:extLst>
          </p:cNvPr>
          <p:cNvSpPr>
            <a:spLocks noGrp="1" noRot="1" noChangeArrowheads="1"/>
          </p:cNvSpPr>
          <p:nvPr>
            <p:ph type="title"/>
          </p:nvPr>
        </p:nvSpPr>
        <p:spPr>
          <a:xfrm>
            <a:off x="457200" y="274638"/>
            <a:ext cx="8229600" cy="792162"/>
          </a:xfrm>
        </p:spPr>
        <p:txBody>
          <a:bodyPr/>
          <a:lstStyle/>
          <a:p>
            <a:pPr eaLnBrk="1" hangingPunct="1"/>
            <a:r>
              <a:rPr lang="en-US" altLang="en-US" b="0">
                <a:effectLst/>
              </a:rPr>
              <a:t>Thuật ngữ</a:t>
            </a:r>
          </a:p>
        </p:txBody>
      </p:sp>
      <p:sp>
        <p:nvSpPr>
          <p:cNvPr id="7172" name="Rectangle 5">
            <a:extLst>
              <a:ext uri="{FF2B5EF4-FFF2-40B4-BE49-F238E27FC236}">
                <a16:creationId xmlns:a16="http://schemas.microsoft.com/office/drawing/2014/main" id="{A5EE437B-3EE9-4F39-9453-EA18CF965A3F}"/>
              </a:ext>
            </a:extLst>
          </p:cNvPr>
          <p:cNvSpPr>
            <a:spLocks noGrp="1" noChangeArrowheads="1"/>
          </p:cNvSpPr>
          <p:nvPr>
            <p:ph type="body" sz="half" idx="1"/>
          </p:nvPr>
        </p:nvSpPr>
        <p:spPr>
          <a:xfrm>
            <a:off x="457200" y="1066800"/>
            <a:ext cx="4038600" cy="5059363"/>
          </a:xfrm>
        </p:spPr>
        <p:txBody>
          <a:bodyPr/>
          <a:lstStyle/>
          <a:p>
            <a:pPr eaLnBrk="1" hangingPunct="1">
              <a:lnSpc>
                <a:spcPct val="90000"/>
              </a:lnSpc>
            </a:pPr>
            <a:r>
              <a:rPr lang="en-US" altLang="en-US" sz="2000">
                <a:effectLst/>
              </a:rPr>
              <a:t>Đường đi: chuỗi các nút n</a:t>
            </a:r>
            <a:r>
              <a:rPr lang="en-US" altLang="en-US" sz="2000" baseline="-25000">
                <a:effectLst/>
              </a:rPr>
              <a:t>1</a:t>
            </a:r>
            <a:r>
              <a:rPr lang="en-US" altLang="en-US" sz="2000">
                <a:effectLst/>
              </a:rPr>
              <a:t>,.., n</a:t>
            </a:r>
            <a:r>
              <a:rPr lang="en-US" altLang="en-US" sz="2000" baseline="-25000">
                <a:effectLst/>
              </a:rPr>
              <a:t>k</a:t>
            </a:r>
            <a:r>
              <a:rPr lang="en-US" altLang="en-US" sz="2000">
                <a:effectLst/>
              </a:rPr>
              <a:t>, trong đó n</a:t>
            </a:r>
            <a:r>
              <a:rPr lang="en-US" altLang="en-US" sz="2000" baseline="-25000">
                <a:effectLst/>
              </a:rPr>
              <a:t>i</a:t>
            </a:r>
            <a:r>
              <a:rPr lang="en-US" altLang="en-US" sz="2000">
                <a:effectLst/>
              </a:rPr>
              <a:t> là nút cha của nút n</a:t>
            </a:r>
            <a:r>
              <a:rPr lang="en-US" altLang="en-US" sz="2000" baseline="-25000">
                <a:effectLst/>
              </a:rPr>
              <a:t>i+1</a:t>
            </a:r>
            <a:r>
              <a:rPr lang="en-US" altLang="en-US" sz="2000">
                <a:effectLst/>
              </a:rPr>
              <a:t>, với i=1..k-1</a:t>
            </a:r>
          </a:p>
          <a:p>
            <a:pPr eaLnBrk="1" hangingPunct="1">
              <a:lnSpc>
                <a:spcPct val="90000"/>
              </a:lnSpc>
            </a:pPr>
            <a:r>
              <a:rPr lang="en-US" altLang="en-US" sz="2000">
                <a:effectLst/>
              </a:rPr>
              <a:t>Độ dài đường đi = số nút – 1</a:t>
            </a:r>
          </a:p>
          <a:p>
            <a:pPr eaLnBrk="1" hangingPunct="1">
              <a:lnSpc>
                <a:spcPct val="90000"/>
              </a:lnSpc>
            </a:pPr>
            <a:r>
              <a:rPr lang="en-US" altLang="en-US" sz="2000">
                <a:effectLst/>
              </a:rPr>
              <a:t>Đường đi từ một nút đến chính nó có độ dài bằng không.</a:t>
            </a:r>
          </a:p>
          <a:p>
            <a:pPr eaLnBrk="1" hangingPunct="1">
              <a:lnSpc>
                <a:spcPct val="90000"/>
              </a:lnSpc>
            </a:pPr>
            <a:r>
              <a:rPr lang="en-US" altLang="en-US" sz="2000">
                <a:effectLst/>
              </a:rPr>
              <a:t>Nếu có đường đi từ nút a đến nút b thì ta nói a là tiền bối (ancestor) của b, còn b gọi là hậu duệ (descendant) của nút a.</a:t>
            </a:r>
          </a:p>
          <a:p>
            <a:pPr eaLnBrk="1" hangingPunct="1">
              <a:lnSpc>
                <a:spcPct val="90000"/>
              </a:lnSpc>
            </a:pPr>
            <a:r>
              <a:rPr lang="en-US" altLang="en-US" sz="2000">
                <a:effectLst/>
              </a:rPr>
              <a:t>một nút vừa là tiền bối vừa là hậu duệ của chính nó.</a:t>
            </a:r>
          </a:p>
          <a:p>
            <a:pPr eaLnBrk="1" hangingPunct="1">
              <a:lnSpc>
                <a:spcPct val="90000"/>
              </a:lnSpc>
            </a:pPr>
            <a:r>
              <a:rPr lang="en-US" altLang="en-US" sz="2000">
                <a:effectLst/>
              </a:rPr>
              <a:t>Tiền bối hoặc hậu duệ của một nút khác với chính nó gọi là tiền bối hoặc hậu duệ thực sự. </a:t>
            </a:r>
          </a:p>
          <a:p>
            <a:pPr eaLnBrk="1" hangingPunct="1">
              <a:lnSpc>
                <a:spcPct val="90000"/>
              </a:lnSpc>
            </a:pPr>
            <a:r>
              <a:rPr lang="en-US" altLang="en-US" sz="2000">
                <a:effectLst/>
              </a:rPr>
              <a:t>Nút gốc không có tiền bối thực sự. </a:t>
            </a:r>
          </a:p>
        </p:txBody>
      </p:sp>
      <p:grpSp>
        <p:nvGrpSpPr>
          <p:cNvPr id="7173" name="Group 27">
            <a:extLst>
              <a:ext uri="{FF2B5EF4-FFF2-40B4-BE49-F238E27FC236}">
                <a16:creationId xmlns:a16="http://schemas.microsoft.com/office/drawing/2014/main" id="{22EBE31A-F15F-4510-9AD4-FB0DE4E1DA42}"/>
              </a:ext>
            </a:extLst>
          </p:cNvPr>
          <p:cNvGrpSpPr>
            <a:grpSpLocks/>
          </p:cNvGrpSpPr>
          <p:nvPr/>
        </p:nvGrpSpPr>
        <p:grpSpPr bwMode="auto">
          <a:xfrm>
            <a:off x="4419600" y="1600200"/>
            <a:ext cx="4724400" cy="3429000"/>
            <a:chOff x="1440" y="1104"/>
            <a:chExt cx="2976" cy="2160"/>
          </a:xfrm>
        </p:grpSpPr>
        <p:sp>
          <p:nvSpPr>
            <p:cNvPr id="7174" name="Oval 28">
              <a:extLst>
                <a:ext uri="{FF2B5EF4-FFF2-40B4-BE49-F238E27FC236}">
                  <a16:creationId xmlns:a16="http://schemas.microsoft.com/office/drawing/2014/main" id="{F5CE5BD4-6F4A-4177-8836-453438A00E9F}"/>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a:t>
              </a:r>
            </a:p>
          </p:txBody>
        </p:sp>
        <p:sp>
          <p:nvSpPr>
            <p:cNvPr id="7175" name="Oval 29">
              <a:extLst>
                <a:ext uri="{FF2B5EF4-FFF2-40B4-BE49-F238E27FC236}">
                  <a16:creationId xmlns:a16="http://schemas.microsoft.com/office/drawing/2014/main" id="{1D019A25-BD89-483C-BCE2-D8DC15D56C2A}"/>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2</a:t>
              </a:r>
            </a:p>
          </p:txBody>
        </p:sp>
        <p:sp>
          <p:nvSpPr>
            <p:cNvPr id="7176" name="Oval 30">
              <a:extLst>
                <a:ext uri="{FF2B5EF4-FFF2-40B4-BE49-F238E27FC236}">
                  <a16:creationId xmlns:a16="http://schemas.microsoft.com/office/drawing/2014/main" id="{70F60960-2F90-4826-86C1-DE044971042B}"/>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3</a:t>
              </a:r>
            </a:p>
          </p:txBody>
        </p:sp>
        <p:sp>
          <p:nvSpPr>
            <p:cNvPr id="7177" name="Oval 31">
              <a:extLst>
                <a:ext uri="{FF2B5EF4-FFF2-40B4-BE49-F238E27FC236}">
                  <a16:creationId xmlns:a16="http://schemas.microsoft.com/office/drawing/2014/main" id="{3DB6E4E3-2A73-4AAB-8AE3-C99DA968034F}"/>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5</a:t>
              </a:r>
            </a:p>
          </p:txBody>
        </p:sp>
        <p:sp>
          <p:nvSpPr>
            <p:cNvPr id="7178" name="Oval 32">
              <a:extLst>
                <a:ext uri="{FF2B5EF4-FFF2-40B4-BE49-F238E27FC236}">
                  <a16:creationId xmlns:a16="http://schemas.microsoft.com/office/drawing/2014/main" id="{754A7704-E2EE-4FA9-B09E-23D8AD57D218}"/>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6</a:t>
              </a:r>
            </a:p>
          </p:txBody>
        </p:sp>
        <p:sp>
          <p:nvSpPr>
            <p:cNvPr id="7179" name="Oval 33">
              <a:extLst>
                <a:ext uri="{FF2B5EF4-FFF2-40B4-BE49-F238E27FC236}">
                  <a16:creationId xmlns:a16="http://schemas.microsoft.com/office/drawing/2014/main" id="{242F529E-FA6B-4995-BD3A-B2D0BAE5D05A}"/>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4</a:t>
              </a:r>
            </a:p>
          </p:txBody>
        </p:sp>
        <p:sp>
          <p:nvSpPr>
            <p:cNvPr id="7180" name="Oval 34">
              <a:extLst>
                <a:ext uri="{FF2B5EF4-FFF2-40B4-BE49-F238E27FC236}">
                  <a16:creationId xmlns:a16="http://schemas.microsoft.com/office/drawing/2014/main" id="{5E64EAEB-851D-4B17-8985-0DA31C574211}"/>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9</a:t>
              </a:r>
            </a:p>
          </p:txBody>
        </p:sp>
        <p:sp>
          <p:nvSpPr>
            <p:cNvPr id="7181" name="Line 35">
              <a:extLst>
                <a:ext uri="{FF2B5EF4-FFF2-40B4-BE49-F238E27FC236}">
                  <a16:creationId xmlns:a16="http://schemas.microsoft.com/office/drawing/2014/main" id="{EDCE6C2F-D768-4FCB-BEAB-AEB0934E31E3}"/>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36">
              <a:extLst>
                <a:ext uri="{FF2B5EF4-FFF2-40B4-BE49-F238E27FC236}">
                  <a16:creationId xmlns:a16="http://schemas.microsoft.com/office/drawing/2014/main" id="{27E31BCB-C5FF-48B4-B688-CE8832485E37}"/>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37">
              <a:extLst>
                <a:ext uri="{FF2B5EF4-FFF2-40B4-BE49-F238E27FC236}">
                  <a16:creationId xmlns:a16="http://schemas.microsoft.com/office/drawing/2014/main" id="{8D12242D-51BB-461F-A157-DA3F6DF95C8E}"/>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Oval 38">
              <a:extLst>
                <a:ext uri="{FF2B5EF4-FFF2-40B4-BE49-F238E27FC236}">
                  <a16:creationId xmlns:a16="http://schemas.microsoft.com/office/drawing/2014/main" id="{969BF6AD-1DD4-46F8-8D5A-72E58E2CA685}"/>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7</a:t>
              </a:r>
            </a:p>
          </p:txBody>
        </p:sp>
        <p:sp>
          <p:nvSpPr>
            <p:cNvPr id="7185" name="Oval 39">
              <a:extLst>
                <a:ext uri="{FF2B5EF4-FFF2-40B4-BE49-F238E27FC236}">
                  <a16:creationId xmlns:a16="http://schemas.microsoft.com/office/drawing/2014/main" id="{3B197A51-F766-4F7E-BA04-363CC5445ED9}"/>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10</a:t>
              </a:r>
            </a:p>
          </p:txBody>
        </p:sp>
        <p:sp>
          <p:nvSpPr>
            <p:cNvPr id="7186" name="Oval 40">
              <a:extLst>
                <a:ext uri="{FF2B5EF4-FFF2-40B4-BE49-F238E27FC236}">
                  <a16:creationId xmlns:a16="http://schemas.microsoft.com/office/drawing/2014/main" id="{5C7932B2-E54B-4CC9-89E9-C8D9F0072952}"/>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8</a:t>
              </a:r>
            </a:p>
          </p:txBody>
        </p:sp>
        <p:sp>
          <p:nvSpPr>
            <p:cNvPr id="7187" name="Line 41">
              <a:extLst>
                <a:ext uri="{FF2B5EF4-FFF2-40B4-BE49-F238E27FC236}">
                  <a16:creationId xmlns:a16="http://schemas.microsoft.com/office/drawing/2014/main" id="{D99B185B-C192-4199-9134-6AE321EFD400}"/>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42">
              <a:extLst>
                <a:ext uri="{FF2B5EF4-FFF2-40B4-BE49-F238E27FC236}">
                  <a16:creationId xmlns:a16="http://schemas.microsoft.com/office/drawing/2014/main" id="{9FE86A5A-78B8-4281-8B3C-33BC90A990C5}"/>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43">
              <a:extLst>
                <a:ext uri="{FF2B5EF4-FFF2-40B4-BE49-F238E27FC236}">
                  <a16:creationId xmlns:a16="http://schemas.microsoft.com/office/drawing/2014/main" id="{774CFB2E-8428-4F33-B1C2-D5A9BA01ED82}"/>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44">
              <a:extLst>
                <a:ext uri="{FF2B5EF4-FFF2-40B4-BE49-F238E27FC236}">
                  <a16:creationId xmlns:a16="http://schemas.microsoft.com/office/drawing/2014/main" id="{4A882A6E-2D83-4B03-BCE6-590C0769CE1D}"/>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Line 45">
              <a:extLst>
                <a:ext uri="{FF2B5EF4-FFF2-40B4-BE49-F238E27FC236}">
                  <a16:creationId xmlns:a16="http://schemas.microsoft.com/office/drawing/2014/main" id="{B666842C-24D4-4A62-B709-D6AF713699AB}"/>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Line 46">
              <a:extLst>
                <a:ext uri="{FF2B5EF4-FFF2-40B4-BE49-F238E27FC236}">
                  <a16:creationId xmlns:a16="http://schemas.microsoft.com/office/drawing/2014/main" id="{41EAFC84-C1DC-4289-859B-1BBDE80524A3}"/>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a:extLst>
              <a:ext uri="{FF2B5EF4-FFF2-40B4-BE49-F238E27FC236}">
                <a16:creationId xmlns:a16="http://schemas.microsoft.com/office/drawing/2014/main" id="{AE45795F-A95E-4034-A3B7-9658CCC0DF6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1B6B0281-23E4-40F5-9C3B-14CC981FD7C4}" type="slidenum">
              <a:rPr lang="en-US" altLang="en-US">
                <a:latin typeface="Times New Roman" panose="02020603050405020304" pitchFamily="18" charset="0"/>
              </a:rPr>
              <a:pPr eaLnBrk="1" hangingPunct="1"/>
              <a:t>50</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A46A08E4-DB60-4AFA-86E8-D01E63872DB4}"/>
              </a:ext>
            </a:extLst>
          </p:cNvPr>
          <p:cNvSpPr>
            <a:spLocks noGrp="1" noRot="1" noChangeArrowheads="1"/>
          </p:cNvSpPr>
          <p:nvPr>
            <p:ph type="title"/>
          </p:nvPr>
        </p:nvSpPr>
        <p:spPr/>
        <p:txBody>
          <a:bodyPr/>
          <a:lstStyle/>
          <a:p>
            <a:pPr eaLnBrk="1" hangingPunct="1">
              <a:defRPr/>
            </a:pPr>
            <a:r>
              <a:rPr lang="en-US" sz="4000" b="0"/>
              <a:t>CÂY NHỊ PHÂN </a:t>
            </a:r>
            <a:br>
              <a:rPr lang="en-US" sz="4000" b="0"/>
            </a:br>
            <a:r>
              <a:rPr lang="en-US" sz="4000" b="0"/>
              <a:t>(BINARY TREES) </a:t>
            </a:r>
          </a:p>
        </p:txBody>
      </p:sp>
      <p:sp>
        <p:nvSpPr>
          <p:cNvPr id="65539" name="Rectangle 3">
            <a:extLst>
              <a:ext uri="{FF2B5EF4-FFF2-40B4-BE49-F238E27FC236}">
                <a16:creationId xmlns:a16="http://schemas.microsoft.com/office/drawing/2014/main" id="{FBE9624B-F9C1-4F1D-A5B1-CA1FACD334AE}"/>
              </a:ext>
            </a:extLst>
          </p:cNvPr>
          <p:cNvSpPr>
            <a:spLocks noGrp="1" noChangeArrowheads="1"/>
          </p:cNvSpPr>
          <p:nvPr>
            <p:ph type="body" idx="1"/>
          </p:nvPr>
        </p:nvSpPr>
        <p:spPr>
          <a:xfrm>
            <a:off x="457200" y="1600200"/>
            <a:ext cx="4191000" cy="4525963"/>
          </a:xfrm>
        </p:spPr>
        <p:txBody>
          <a:bodyPr/>
          <a:lstStyle/>
          <a:p>
            <a:pPr eaLnBrk="1" hangingPunct="1">
              <a:lnSpc>
                <a:spcPct val="90000"/>
              </a:lnSpc>
              <a:defRPr/>
            </a:pPr>
            <a:r>
              <a:rPr lang="en-US" sz="2400"/>
              <a:t>Cây nhị phân là cây rỗng hoặc là cây mà mỗi nút có tối đa hai nút con. </a:t>
            </a:r>
          </a:p>
          <a:p>
            <a:pPr eaLnBrk="1" hangingPunct="1">
              <a:lnSpc>
                <a:spcPct val="90000"/>
              </a:lnSpc>
              <a:defRPr/>
            </a:pPr>
            <a:r>
              <a:rPr lang="en-US" sz="2400"/>
              <a:t>Các nút con của cây được phân biệt thứ tự rõ ràng:</a:t>
            </a:r>
          </a:p>
          <a:p>
            <a:pPr lvl="1" eaLnBrk="1" hangingPunct="1">
              <a:lnSpc>
                <a:spcPct val="90000"/>
              </a:lnSpc>
              <a:defRPr/>
            </a:pPr>
            <a:r>
              <a:rPr lang="en-US" sz="2400"/>
              <a:t>Con trái </a:t>
            </a:r>
          </a:p>
          <a:p>
            <a:pPr lvl="1" eaLnBrk="1" hangingPunct="1">
              <a:lnSpc>
                <a:spcPct val="90000"/>
              </a:lnSpc>
              <a:defRPr/>
            </a:pPr>
            <a:r>
              <a:rPr lang="en-US" sz="2400"/>
              <a:t>Con phải. </a:t>
            </a:r>
          </a:p>
          <a:p>
            <a:pPr eaLnBrk="1" hangingPunct="1">
              <a:lnSpc>
                <a:spcPct val="90000"/>
              </a:lnSpc>
              <a:defRPr/>
            </a:pPr>
            <a:r>
              <a:rPr lang="en-US" sz="2400"/>
              <a:t>Ta qui ước vẽ nút con trái bên trái nút cha và nút con phải bên phải nút cha, mỗi nút con được nối với nút cha của nó bởi một đoạn thẳng. </a:t>
            </a:r>
          </a:p>
        </p:txBody>
      </p:sp>
      <p:grpSp>
        <p:nvGrpSpPr>
          <p:cNvPr id="53253" name="Group 28">
            <a:extLst>
              <a:ext uri="{FF2B5EF4-FFF2-40B4-BE49-F238E27FC236}">
                <a16:creationId xmlns:a16="http://schemas.microsoft.com/office/drawing/2014/main" id="{2FAD085F-BB46-4536-9E39-31D9F2B221A8}"/>
              </a:ext>
            </a:extLst>
          </p:cNvPr>
          <p:cNvGrpSpPr>
            <a:grpSpLocks/>
          </p:cNvGrpSpPr>
          <p:nvPr/>
        </p:nvGrpSpPr>
        <p:grpSpPr bwMode="auto">
          <a:xfrm>
            <a:off x="5410200" y="1828800"/>
            <a:ext cx="1295400" cy="2971800"/>
            <a:chOff x="4368" y="240"/>
            <a:chExt cx="816" cy="1872"/>
          </a:xfrm>
        </p:grpSpPr>
        <p:sp>
          <p:nvSpPr>
            <p:cNvPr id="53264" name="Oval 7">
              <a:extLst>
                <a:ext uri="{FF2B5EF4-FFF2-40B4-BE49-F238E27FC236}">
                  <a16:creationId xmlns:a16="http://schemas.microsoft.com/office/drawing/2014/main" id="{A452DAC9-5679-4982-A1EC-2AC5C6F2B677}"/>
                </a:ext>
              </a:extLst>
            </p:cNvPr>
            <p:cNvSpPr>
              <a:spLocks noChangeArrowheads="1"/>
            </p:cNvSpPr>
            <p:nvPr/>
          </p:nvSpPr>
          <p:spPr bwMode="auto">
            <a:xfrm>
              <a:off x="4944" y="24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53265" name="Oval 8">
              <a:extLst>
                <a:ext uri="{FF2B5EF4-FFF2-40B4-BE49-F238E27FC236}">
                  <a16:creationId xmlns:a16="http://schemas.microsoft.com/office/drawing/2014/main" id="{605F065A-7178-40D7-A510-5343BC376865}"/>
                </a:ext>
              </a:extLst>
            </p:cNvPr>
            <p:cNvSpPr>
              <a:spLocks noChangeArrowheads="1"/>
            </p:cNvSpPr>
            <p:nvPr/>
          </p:nvSpPr>
          <p:spPr bwMode="auto">
            <a:xfrm>
              <a:off x="4608" y="76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53266" name="Oval 9">
              <a:extLst>
                <a:ext uri="{FF2B5EF4-FFF2-40B4-BE49-F238E27FC236}">
                  <a16:creationId xmlns:a16="http://schemas.microsoft.com/office/drawing/2014/main" id="{1E6175A4-2950-4576-90DC-FF22BA9FE9C9}"/>
                </a:ext>
              </a:extLst>
            </p:cNvPr>
            <p:cNvSpPr>
              <a:spLocks noChangeArrowheads="1"/>
            </p:cNvSpPr>
            <p:nvPr/>
          </p:nvSpPr>
          <p:spPr bwMode="auto">
            <a:xfrm>
              <a:off x="4560" y="187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53267" name="Oval 10">
              <a:extLst>
                <a:ext uri="{FF2B5EF4-FFF2-40B4-BE49-F238E27FC236}">
                  <a16:creationId xmlns:a16="http://schemas.microsoft.com/office/drawing/2014/main" id="{D1383899-8BC8-436F-A2F4-B168B8DEEC61}"/>
                </a:ext>
              </a:extLst>
            </p:cNvPr>
            <p:cNvSpPr>
              <a:spLocks noChangeArrowheads="1"/>
            </p:cNvSpPr>
            <p:nvPr/>
          </p:nvSpPr>
          <p:spPr bwMode="auto">
            <a:xfrm>
              <a:off x="4368" y="129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53268" name="Oval 11">
              <a:extLst>
                <a:ext uri="{FF2B5EF4-FFF2-40B4-BE49-F238E27FC236}">
                  <a16:creationId xmlns:a16="http://schemas.microsoft.com/office/drawing/2014/main" id="{9734FA1D-A6F2-4119-85C5-C98FE3122DE6}"/>
                </a:ext>
              </a:extLst>
            </p:cNvPr>
            <p:cNvSpPr>
              <a:spLocks noChangeArrowheads="1"/>
            </p:cNvSpPr>
            <p:nvPr/>
          </p:nvSpPr>
          <p:spPr bwMode="auto">
            <a:xfrm>
              <a:off x="4752" y="129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53269" name="Line 12">
              <a:extLst>
                <a:ext uri="{FF2B5EF4-FFF2-40B4-BE49-F238E27FC236}">
                  <a16:creationId xmlns:a16="http://schemas.microsoft.com/office/drawing/2014/main" id="{B532402C-02A0-4143-A1C8-FEC37003A8A2}"/>
                </a:ext>
              </a:extLst>
            </p:cNvPr>
            <p:cNvSpPr>
              <a:spLocks noChangeShapeType="1"/>
            </p:cNvSpPr>
            <p:nvPr/>
          </p:nvSpPr>
          <p:spPr bwMode="auto">
            <a:xfrm flipH="1">
              <a:off x="4752" y="48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Line 13">
              <a:extLst>
                <a:ext uri="{FF2B5EF4-FFF2-40B4-BE49-F238E27FC236}">
                  <a16:creationId xmlns:a16="http://schemas.microsoft.com/office/drawing/2014/main" id="{66AD28E8-8510-4BD6-99DE-C593B07D1F9C}"/>
                </a:ext>
              </a:extLst>
            </p:cNvPr>
            <p:cNvSpPr>
              <a:spLocks noChangeShapeType="1"/>
            </p:cNvSpPr>
            <p:nvPr/>
          </p:nvSpPr>
          <p:spPr bwMode="auto">
            <a:xfrm>
              <a:off x="4560" y="1536"/>
              <a:ext cx="9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1" name="Line 14">
              <a:extLst>
                <a:ext uri="{FF2B5EF4-FFF2-40B4-BE49-F238E27FC236}">
                  <a16:creationId xmlns:a16="http://schemas.microsoft.com/office/drawing/2014/main" id="{4BA13A61-7C6F-4007-80FE-D9B198AE091D}"/>
                </a:ext>
              </a:extLst>
            </p:cNvPr>
            <p:cNvSpPr>
              <a:spLocks noChangeShapeType="1"/>
            </p:cNvSpPr>
            <p:nvPr/>
          </p:nvSpPr>
          <p:spPr bwMode="auto">
            <a:xfrm flipH="1">
              <a:off x="4512" y="10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2" name="Line 15">
              <a:extLst>
                <a:ext uri="{FF2B5EF4-FFF2-40B4-BE49-F238E27FC236}">
                  <a16:creationId xmlns:a16="http://schemas.microsoft.com/office/drawing/2014/main" id="{569B4B3F-EB1C-45F2-9009-FFC2F613C337}"/>
                </a:ext>
              </a:extLst>
            </p:cNvPr>
            <p:cNvSpPr>
              <a:spLocks noChangeShapeType="1"/>
            </p:cNvSpPr>
            <p:nvPr/>
          </p:nvSpPr>
          <p:spPr bwMode="auto">
            <a:xfrm>
              <a:off x="4800" y="1008"/>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27">
            <a:extLst>
              <a:ext uri="{FF2B5EF4-FFF2-40B4-BE49-F238E27FC236}">
                <a16:creationId xmlns:a16="http://schemas.microsoft.com/office/drawing/2014/main" id="{6E15C580-734D-4A72-9D98-DB34DCF09DA3}"/>
              </a:ext>
            </a:extLst>
          </p:cNvPr>
          <p:cNvGrpSpPr>
            <a:grpSpLocks/>
          </p:cNvGrpSpPr>
          <p:nvPr/>
        </p:nvGrpSpPr>
        <p:grpSpPr bwMode="auto">
          <a:xfrm>
            <a:off x="7239000" y="1981200"/>
            <a:ext cx="1447800" cy="2819400"/>
            <a:chOff x="3888" y="2016"/>
            <a:chExt cx="912" cy="1776"/>
          </a:xfrm>
        </p:grpSpPr>
        <p:sp>
          <p:nvSpPr>
            <p:cNvPr id="53255" name="Oval 18">
              <a:extLst>
                <a:ext uri="{FF2B5EF4-FFF2-40B4-BE49-F238E27FC236}">
                  <a16:creationId xmlns:a16="http://schemas.microsoft.com/office/drawing/2014/main" id="{36A83070-4138-4430-BBB2-C7445613FE67}"/>
                </a:ext>
              </a:extLst>
            </p:cNvPr>
            <p:cNvSpPr>
              <a:spLocks noChangeArrowheads="1"/>
            </p:cNvSpPr>
            <p:nvPr/>
          </p:nvSpPr>
          <p:spPr bwMode="auto">
            <a:xfrm>
              <a:off x="4128" y="201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53256" name="Oval 19">
              <a:extLst>
                <a:ext uri="{FF2B5EF4-FFF2-40B4-BE49-F238E27FC236}">
                  <a16:creationId xmlns:a16="http://schemas.microsoft.com/office/drawing/2014/main" id="{4EDA29FD-5D4B-4580-8390-8A25536EA690}"/>
                </a:ext>
              </a:extLst>
            </p:cNvPr>
            <p:cNvSpPr>
              <a:spLocks noChangeArrowheads="1"/>
            </p:cNvSpPr>
            <p:nvPr/>
          </p:nvSpPr>
          <p:spPr bwMode="auto">
            <a:xfrm>
              <a:off x="4416" y="244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53257" name="Oval 20">
              <a:extLst>
                <a:ext uri="{FF2B5EF4-FFF2-40B4-BE49-F238E27FC236}">
                  <a16:creationId xmlns:a16="http://schemas.microsoft.com/office/drawing/2014/main" id="{964419D7-42A4-4624-A1B8-656DCBE5FC5E}"/>
                </a:ext>
              </a:extLst>
            </p:cNvPr>
            <p:cNvSpPr>
              <a:spLocks noChangeArrowheads="1"/>
            </p:cNvSpPr>
            <p:nvPr/>
          </p:nvSpPr>
          <p:spPr bwMode="auto">
            <a:xfrm>
              <a:off x="3888" y="355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53258" name="Oval 21">
              <a:extLst>
                <a:ext uri="{FF2B5EF4-FFF2-40B4-BE49-F238E27FC236}">
                  <a16:creationId xmlns:a16="http://schemas.microsoft.com/office/drawing/2014/main" id="{A834CDCA-7E06-431C-9997-A73FD95D9AF4}"/>
                </a:ext>
              </a:extLst>
            </p:cNvPr>
            <p:cNvSpPr>
              <a:spLocks noChangeArrowheads="1"/>
            </p:cNvSpPr>
            <p:nvPr/>
          </p:nvSpPr>
          <p:spPr bwMode="auto">
            <a:xfrm>
              <a:off x="4176" y="297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53259" name="Oval 22">
              <a:extLst>
                <a:ext uri="{FF2B5EF4-FFF2-40B4-BE49-F238E27FC236}">
                  <a16:creationId xmlns:a16="http://schemas.microsoft.com/office/drawing/2014/main" id="{61689A35-CCDA-451E-9C57-D18C3B7B81F6}"/>
                </a:ext>
              </a:extLst>
            </p:cNvPr>
            <p:cNvSpPr>
              <a:spLocks noChangeArrowheads="1"/>
            </p:cNvSpPr>
            <p:nvPr/>
          </p:nvSpPr>
          <p:spPr bwMode="auto">
            <a:xfrm>
              <a:off x="4560" y="297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53260" name="Line 23">
              <a:extLst>
                <a:ext uri="{FF2B5EF4-FFF2-40B4-BE49-F238E27FC236}">
                  <a16:creationId xmlns:a16="http://schemas.microsoft.com/office/drawing/2014/main" id="{4235C317-1412-4B98-9544-2325CB4677CF}"/>
                </a:ext>
              </a:extLst>
            </p:cNvPr>
            <p:cNvSpPr>
              <a:spLocks noChangeShapeType="1"/>
            </p:cNvSpPr>
            <p:nvPr/>
          </p:nvSpPr>
          <p:spPr bwMode="auto">
            <a:xfrm>
              <a:off x="4320"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24">
              <a:extLst>
                <a:ext uri="{FF2B5EF4-FFF2-40B4-BE49-F238E27FC236}">
                  <a16:creationId xmlns:a16="http://schemas.microsoft.com/office/drawing/2014/main" id="{6A292530-FACC-4978-9E1A-D5E1AA78F8E2}"/>
                </a:ext>
              </a:extLst>
            </p:cNvPr>
            <p:cNvSpPr>
              <a:spLocks noChangeShapeType="1"/>
            </p:cNvSpPr>
            <p:nvPr/>
          </p:nvSpPr>
          <p:spPr bwMode="auto">
            <a:xfrm flipH="1">
              <a:off x="4080" y="3216"/>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25">
              <a:extLst>
                <a:ext uri="{FF2B5EF4-FFF2-40B4-BE49-F238E27FC236}">
                  <a16:creationId xmlns:a16="http://schemas.microsoft.com/office/drawing/2014/main" id="{0A6A2CFE-808C-41D6-BCC0-31D651583844}"/>
                </a:ext>
              </a:extLst>
            </p:cNvPr>
            <p:cNvSpPr>
              <a:spLocks noChangeShapeType="1"/>
            </p:cNvSpPr>
            <p:nvPr/>
          </p:nvSpPr>
          <p:spPr bwMode="auto">
            <a:xfrm flipH="1">
              <a:off x="4320" y="268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Line 26">
              <a:extLst>
                <a:ext uri="{FF2B5EF4-FFF2-40B4-BE49-F238E27FC236}">
                  <a16:creationId xmlns:a16="http://schemas.microsoft.com/office/drawing/2014/main" id="{5C2472EE-0626-4FDF-9FF2-D51DF5158BA5}"/>
                </a:ext>
              </a:extLst>
            </p:cNvPr>
            <p:cNvSpPr>
              <a:spLocks noChangeShapeType="1"/>
            </p:cNvSpPr>
            <p:nvPr/>
          </p:nvSpPr>
          <p:spPr bwMode="auto">
            <a:xfrm>
              <a:off x="4608" y="2688"/>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ADBBE499-37C2-488C-9931-97B48093D739}"/>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2494CE5-4391-4EA4-A692-F05FFD228861}" type="slidenum">
              <a:rPr lang="en-US" altLang="en-US">
                <a:latin typeface="Times New Roman" panose="02020603050405020304" pitchFamily="18" charset="0"/>
              </a:rPr>
              <a:pPr eaLnBrk="1" hangingPunct="1"/>
              <a:t>51</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E3352FB7-D2D2-4EED-8315-21DDA7E2608B}"/>
              </a:ext>
            </a:extLst>
          </p:cNvPr>
          <p:cNvSpPr>
            <a:spLocks noGrp="1" noRot="1" noChangeArrowheads="1"/>
          </p:cNvSpPr>
          <p:nvPr>
            <p:ph type="title"/>
          </p:nvPr>
        </p:nvSpPr>
        <p:spPr/>
        <p:txBody>
          <a:bodyPr/>
          <a:lstStyle/>
          <a:p>
            <a:pPr eaLnBrk="1" hangingPunct="1">
              <a:defRPr/>
            </a:pPr>
            <a:r>
              <a:rPr lang="en-US" b="0"/>
              <a:t>Duyệt cây</a:t>
            </a:r>
          </a:p>
        </p:txBody>
      </p:sp>
      <p:sp>
        <p:nvSpPr>
          <p:cNvPr id="54276" name="Rectangle 3">
            <a:extLst>
              <a:ext uri="{FF2B5EF4-FFF2-40B4-BE49-F238E27FC236}">
                <a16:creationId xmlns:a16="http://schemas.microsoft.com/office/drawing/2014/main" id="{0BAE1B10-EE69-40C9-94F0-9E23B8AB968B}"/>
              </a:ext>
            </a:extLst>
          </p:cNvPr>
          <p:cNvSpPr>
            <a:spLocks noGrp="1" noChangeArrowheads="1"/>
          </p:cNvSpPr>
          <p:nvPr>
            <p:ph type="body" idx="1"/>
          </p:nvPr>
        </p:nvSpPr>
        <p:spPr>
          <a:xfrm>
            <a:off x="457200" y="1600200"/>
            <a:ext cx="4648200" cy="4525963"/>
          </a:xfrm>
        </p:spPr>
        <p:txBody>
          <a:bodyPr/>
          <a:lstStyle/>
          <a:p>
            <a:pPr eaLnBrk="1" hangingPunct="1">
              <a:lnSpc>
                <a:spcPct val="80000"/>
              </a:lnSpc>
            </a:pPr>
            <a:r>
              <a:rPr lang="en-US" altLang="en-US" sz="2800">
                <a:effectLst/>
              </a:rPr>
              <a:t>Duyệt tiền tự (Node-Left-Right): duyệt nút gốc, duyệt tiền tự con trái rồi duyệt tiền tự con phải.</a:t>
            </a:r>
          </a:p>
          <a:p>
            <a:pPr eaLnBrk="1" hangingPunct="1">
              <a:lnSpc>
                <a:spcPct val="80000"/>
              </a:lnSpc>
            </a:pPr>
            <a:r>
              <a:rPr lang="en-US" altLang="en-US" sz="2800">
                <a:effectLst/>
              </a:rPr>
              <a:t>Duyệt trung tự (Left-Node-Right): duyệt trung tự con trái rồi đến nút gốc sau đó là duyệt trung tự con phải.</a:t>
            </a:r>
          </a:p>
          <a:p>
            <a:pPr eaLnBrk="1" hangingPunct="1">
              <a:lnSpc>
                <a:spcPct val="80000"/>
              </a:lnSpc>
            </a:pPr>
            <a:r>
              <a:rPr lang="en-US" altLang="en-US" sz="2800">
                <a:effectLst/>
              </a:rPr>
              <a:t>Duyệt hậu tự (Left-Right-Node): duyệt hậu tự con trái rồi duyệt hậu tự con phải sau đó là nút gốc.</a:t>
            </a:r>
          </a:p>
        </p:txBody>
      </p:sp>
      <p:grpSp>
        <p:nvGrpSpPr>
          <p:cNvPr id="54277" name="Group 9">
            <a:extLst>
              <a:ext uri="{FF2B5EF4-FFF2-40B4-BE49-F238E27FC236}">
                <a16:creationId xmlns:a16="http://schemas.microsoft.com/office/drawing/2014/main" id="{AEC6D42F-FCF4-45C7-B8B9-262626B50719}"/>
              </a:ext>
            </a:extLst>
          </p:cNvPr>
          <p:cNvGrpSpPr>
            <a:grpSpLocks/>
          </p:cNvGrpSpPr>
          <p:nvPr/>
        </p:nvGrpSpPr>
        <p:grpSpPr bwMode="auto">
          <a:xfrm>
            <a:off x="5791200" y="1371600"/>
            <a:ext cx="3200400" cy="1828800"/>
            <a:chOff x="3456" y="864"/>
            <a:chExt cx="2016" cy="1152"/>
          </a:xfrm>
        </p:grpSpPr>
        <p:sp>
          <p:nvSpPr>
            <p:cNvPr id="54281" name="Oval 4">
              <a:extLst>
                <a:ext uri="{FF2B5EF4-FFF2-40B4-BE49-F238E27FC236}">
                  <a16:creationId xmlns:a16="http://schemas.microsoft.com/office/drawing/2014/main" id="{23F7D82C-9316-4D8E-919A-4D8D246696EC}"/>
                </a:ext>
              </a:extLst>
            </p:cNvPr>
            <p:cNvSpPr>
              <a:spLocks noChangeArrowheads="1"/>
            </p:cNvSpPr>
            <p:nvPr/>
          </p:nvSpPr>
          <p:spPr bwMode="auto">
            <a:xfrm>
              <a:off x="4080" y="864"/>
              <a:ext cx="672" cy="3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nút</a:t>
              </a:r>
            </a:p>
          </p:txBody>
        </p:sp>
        <p:sp>
          <p:nvSpPr>
            <p:cNvPr id="54282" name="Oval 5">
              <a:extLst>
                <a:ext uri="{FF2B5EF4-FFF2-40B4-BE49-F238E27FC236}">
                  <a16:creationId xmlns:a16="http://schemas.microsoft.com/office/drawing/2014/main" id="{BFB9D5E4-0219-46A8-9A5E-6B724023731C}"/>
                </a:ext>
              </a:extLst>
            </p:cNvPr>
            <p:cNvSpPr>
              <a:spLocks noChangeArrowheads="1"/>
            </p:cNvSpPr>
            <p:nvPr/>
          </p:nvSpPr>
          <p:spPr bwMode="auto">
            <a:xfrm>
              <a:off x="3456" y="1680"/>
              <a:ext cx="672" cy="3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left</a:t>
              </a:r>
            </a:p>
          </p:txBody>
        </p:sp>
        <p:sp>
          <p:nvSpPr>
            <p:cNvPr id="54283" name="Oval 6">
              <a:extLst>
                <a:ext uri="{FF2B5EF4-FFF2-40B4-BE49-F238E27FC236}">
                  <a16:creationId xmlns:a16="http://schemas.microsoft.com/office/drawing/2014/main" id="{5A2BEF4A-110D-47F3-83A7-3353A354ADF5}"/>
                </a:ext>
              </a:extLst>
            </p:cNvPr>
            <p:cNvSpPr>
              <a:spLocks noChangeArrowheads="1"/>
            </p:cNvSpPr>
            <p:nvPr/>
          </p:nvSpPr>
          <p:spPr bwMode="auto">
            <a:xfrm>
              <a:off x="4800" y="1680"/>
              <a:ext cx="672" cy="3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a:latin typeface="Times New Roman" panose="02020603050405020304" pitchFamily="18" charset="0"/>
                </a:rPr>
                <a:t>right</a:t>
              </a:r>
            </a:p>
          </p:txBody>
        </p:sp>
        <p:sp>
          <p:nvSpPr>
            <p:cNvPr id="54284" name="Line 7">
              <a:extLst>
                <a:ext uri="{FF2B5EF4-FFF2-40B4-BE49-F238E27FC236}">
                  <a16:creationId xmlns:a16="http://schemas.microsoft.com/office/drawing/2014/main" id="{E820DFB8-A4A4-417D-B9D2-D883B096491D}"/>
                </a:ext>
              </a:extLst>
            </p:cNvPr>
            <p:cNvSpPr>
              <a:spLocks noChangeShapeType="1"/>
            </p:cNvSpPr>
            <p:nvPr/>
          </p:nvSpPr>
          <p:spPr bwMode="auto">
            <a:xfrm flipH="1">
              <a:off x="3840" y="1200"/>
              <a:ext cx="48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8">
              <a:extLst>
                <a:ext uri="{FF2B5EF4-FFF2-40B4-BE49-F238E27FC236}">
                  <a16:creationId xmlns:a16="http://schemas.microsoft.com/office/drawing/2014/main" id="{8FABDBEB-1927-4031-942F-79E8C3F6267E}"/>
                </a:ext>
              </a:extLst>
            </p:cNvPr>
            <p:cNvSpPr>
              <a:spLocks noChangeShapeType="1"/>
            </p:cNvSpPr>
            <p:nvPr/>
          </p:nvSpPr>
          <p:spPr bwMode="auto">
            <a:xfrm>
              <a:off x="4512" y="1200"/>
              <a:ext cx="48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70" name="Freeform 10">
            <a:extLst>
              <a:ext uri="{FF2B5EF4-FFF2-40B4-BE49-F238E27FC236}">
                <a16:creationId xmlns:a16="http://schemas.microsoft.com/office/drawing/2014/main" id="{29CCDD4E-9A73-4E14-BCC5-A635E709D3CA}"/>
              </a:ext>
            </a:extLst>
          </p:cNvPr>
          <p:cNvSpPr>
            <a:spLocks/>
          </p:cNvSpPr>
          <p:nvPr/>
        </p:nvSpPr>
        <p:spPr bwMode="auto">
          <a:xfrm>
            <a:off x="4800600" y="1447800"/>
            <a:ext cx="4114800" cy="2209800"/>
          </a:xfrm>
          <a:custGeom>
            <a:avLst/>
            <a:gdLst>
              <a:gd name="T0" fmla="*/ 2147483647 w 2592"/>
              <a:gd name="T1" fmla="*/ 0 h 1392"/>
              <a:gd name="T2" fmla="*/ 2147483647 w 2592"/>
              <a:gd name="T3" fmla="*/ 2147483647 h 1392"/>
              <a:gd name="T4" fmla="*/ 2147483647 w 2592"/>
              <a:gd name="T5" fmla="*/ 2147483647 h 1392"/>
              <a:gd name="T6" fmla="*/ 0 60000 65536"/>
              <a:gd name="T7" fmla="*/ 0 60000 65536"/>
              <a:gd name="T8" fmla="*/ 0 60000 65536"/>
              <a:gd name="T9" fmla="*/ 0 w 2592"/>
              <a:gd name="T10" fmla="*/ 0 h 1392"/>
              <a:gd name="T11" fmla="*/ 2592 w 2592"/>
              <a:gd name="T12" fmla="*/ 1392 h 1392"/>
            </a:gdLst>
            <a:ahLst/>
            <a:cxnLst>
              <a:cxn ang="T6">
                <a:pos x="T0" y="T1"/>
              </a:cxn>
              <a:cxn ang="T7">
                <a:pos x="T2" y="T3"/>
              </a:cxn>
              <a:cxn ang="T8">
                <a:pos x="T4" y="T5"/>
              </a:cxn>
            </a:cxnLst>
            <a:rect l="T9" t="T10" r="T11" b="T12"/>
            <a:pathLst>
              <a:path w="2592" h="1392">
                <a:moveTo>
                  <a:pt x="1152" y="0"/>
                </a:moveTo>
                <a:cubicBezTo>
                  <a:pt x="576" y="364"/>
                  <a:pt x="0" y="728"/>
                  <a:pt x="240" y="960"/>
                </a:cubicBezTo>
                <a:cubicBezTo>
                  <a:pt x="480" y="1192"/>
                  <a:pt x="2200" y="1320"/>
                  <a:pt x="2592" y="13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66571" name="Freeform 11">
            <a:extLst>
              <a:ext uri="{FF2B5EF4-FFF2-40B4-BE49-F238E27FC236}">
                <a16:creationId xmlns:a16="http://schemas.microsoft.com/office/drawing/2014/main" id="{953691FA-5AB2-4CB3-97A3-B00F634F2EFF}"/>
              </a:ext>
            </a:extLst>
          </p:cNvPr>
          <p:cNvSpPr>
            <a:spLocks/>
          </p:cNvSpPr>
          <p:nvPr/>
        </p:nvSpPr>
        <p:spPr bwMode="auto">
          <a:xfrm>
            <a:off x="5257800" y="457200"/>
            <a:ext cx="3581400" cy="2819400"/>
          </a:xfrm>
          <a:custGeom>
            <a:avLst/>
            <a:gdLst>
              <a:gd name="T0" fmla="*/ 0 w 2256"/>
              <a:gd name="T1" fmla="*/ 2147483647 h 1776"/>
              <a:gd name="T2" fmla="*/ 2147483647 w 2256"/>
              <a:gd name="T3" fmla="*/ 2147483647 h 1776"/>
              <a:gd name="T4" fmla="*/ 2147483647 w 2256"/>
              <a:gd name="T5" fmla="*/ 2147483647 h 1776"/>
              <a:gd name="T6" fmla="*/ 0 60000 65536"/>
              <a:gd name="T7" fmla="*/ 0 60000 65536"/>
              <a:gd name="T8" fmla="*/ 0 60000 65536"/>
              <a:gd name="T9" fmla="*/ 0 w 2256"/>
              <a:gd name="T10" fmla="*/ 0 h 1776"/>
              <a:gd name="T11" fmla="*/ 2256 w 2256"/>
              <a:gd name="T12" fmla="*/ 1776 h 1776"/>
            </a:gdLst>
            <a:ahLst/>
            <a:cxnLst>
              <a:cxn ang="T6">
                <a:pos x="T0" y="T1"/>
              </a:cxn>
              <a:cxn ang="T7">
                <a:pos x="T2" y="T3"/>
              </a:cxn>
              <a:cxn ang="T8">
                <a:pos x="T4" y="T5"/>
              </a:cxn>
            </a:cxnLst>
            <a:rect l="T9" t="T10" r="T11" b="T12"/>
            <a:pathLst>
              <a:path w="2256" h="1776">
                <a:moveTo>
                  <a:pt x="0" y="1776"/>
                </a:moveTo>
                <a:cubicBezTo>
                  <a:pt x="316" y="984"/>
                  <a:pt x="632" y="192"/>
                  <a:pt x="1008" y="96"/>
                </a:cubicBezTo>
                <a:cubicBezTo>
                  <a:pt x="1384" y="0"/>
                  <a:pt x="2048" y="1016"/>
                  <a:pt x="2256" y="1200"/>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
        <p:nvSpPr>
          <p:cNvPr id="66572" name="Freeform 12">
            <a:extLst>
              <a:ext uri="{FF2B5EF4-FFF2-40B4-BE49-F238E27FC236}">
                <a16:creationId xmlns:a16="http://schemas.microsoft.com/office/drawing/2014/main" id="{865E4ED5-9A4F-4A9F-98A0-DE88CFD8F531}"/>
              </a:ext>
            </a:extLst>
          </p:cNvPr>
          <p:cNvSpPr>
            <a:spLocks/>
          </p:cNvSpPr>
          <p:nvPr/>
        </p:nvSpPr>
        <p:spPr bwMode="auto">
          <a:xfrm>
            <a:off x="5791200" y="1600200"/>
            <a:ext cx="3581400" cy="2171700"/>
          </a:xfrm>
          <a:custGeom>
            <a:avLst/>
            <a:gdLst>
              <a:gd name="T0" fmla="*/ 0 w 2256"/>
              <a:gd name="T1" fmla="*/ 2147483647 h 1368"/>
              <a:gd name="T2" fmla="*/ 2147483647 w 2256"/>
              <a:gd name="T3" fmla="*/ 2147483647 h 1368"/>
              <a:gd name="T4" fmla="*/ 2147483647 w 2256"/>
              <a:gd name="T5" fmla="*/ 0 h 1368"/>
              <a:gd name="T6" fmla="*/ 0 60000 65536"/>
              <a:gd name="T7" fmla="*/ 0 60000 65536"/>
              <a:gd name="T8" fmla="*/ 0 60000 65536"/>
              <a:gd name="T9" fmla="*/ 0 w 2256"/>
              <a:gd name="T10" fmla="*/ 0 h 1368"/>
              <a:gd name="T11" fmla="*/ 2256 w 2256"/>
              <a:gd name="T12" fmla="*/ 1368 h 1368"/>
            </a:gdLst>
            <a:ahLst/>
            <a:cxnLst>
              <a:cxn ang="T6">
                <a:pos x="T0" y="T1"/>
              </a:cxn>
              <a:cxn ang="T7">
                <a:pos x="T2" y="T3"/>
              </a:cxn>
              <a:cxn ang="T8">
                <a:pos x="T4" y="T5"/>
              </a:cxn>
            </a:cxnLst>
            <a:rect l="T9" t="T10" r="T11" b="T12"/>
            <a:pathLst>
              <a:path w="2256" h="1368">
                <a:moveTo>
                  <a:pt x="0" y="1296"/>
                </a:moveTo>
                <a:cubicBezTo>
                  <a:pt x="888" y="1332"/>
                  <a:pt x="1776" y="1368"/>
                  <a:pt x="2016" y="1152"/>
                </a:cubicBezTo>
                <a:cubicBezTo>
                  <a:pt x="2256" y="936"/>
                  <a:pt x="1536" y="192"/>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6570"/>
                                        </p:tgtEl>
                                        <p:attrNameLst>
                                          <p:attrName>style.visibility</p:attrName>
                                        </p:attrNameLst>
                                      </p:cBhvr>
                                      <p:to>
                                        <p:strVal val="visible"/>
                                      </p:to>
                                    </p:set>
                                    <p:animEffect transition="in" filter="diamond(in)">
                                      <p:cBhvr>
                                        <p:cTn id="7" dur="2000"/>
                                        <p:tgtEl>
                                          <p:spTgt spid="66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66570"/>
                                        </p:tgtEl>
                                      </p:cBhvr>
                                    </p:animEffect>
                                    <p:set>
                                      <p:cBhvr>
                                        <p:cTn id="12" dur="1" fill="hold">
                                          <p:stCondLst>
                                            <p:cond delay="499"/>
                                          </p:stCondLst>
                                        </p:cTn>
                                        <p:tgtEl>
                                          <p:spTgt spid="6657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6571"/>
                                        </p:tgtEl>
                                        <p:attrNameLst>
                                          <p:attrName>style.visibility</p:attrName>
                                        </p:attrNameLst>
                                      </p:cBhvr>
                                      <p:to>
                                        <p:strVal val="visible"/>
                                      </p:to>
                                    </p:set>
                                    <p:animEffect transition="in" filter="diamond(in)">
                                      <p:cBhvr>
                                        <p:cTn id="17" dur="2000"/>
                                        <p:tgtEl>
                                          <p:spTgt spid="665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500"/>
                                        <p:tgtEl>
                                          <p:spTgt spid="66571"/>
                                        </p:tgtEl>
                                      </p:cBhvr>
                                    </p:animEffect>
                                    <p:set>
                                      <p:cBhvr>
                                        <p:cTn id="22" dur="1" fill="hold">
                                          <p:stCondLst>
                                            <p:cond delay="499"/>
                                          </p:stCondLst>
                                        </p:cTn>
                                        <p:tgtEl>
                                          <p:spTgt spid="6657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6572"/>
                                        </p:tgtEl>
                                        <p:attrNameLst>
                                          <p:attrName>style.visibility</p:attrName>
                                        </p:attrNameLst>
                                      </p:cBhvr>
                                      <p:to>
                                        <p:strVal val="visible"/>
                                      </p:to>
                                    </p:set>
                                    <p:animEffect transition="in" filter="diamond(in)">
                                      <p:cBhvr>
                                        <p:cTn id="27" dur="2000"/>
                                        <p:tgtEl>
                                          <p:spTgt spid="665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grpId="1" nodeType="clickEffect">
                                  <p:stCondLst>
                                    <p:cond delay="0"/>
                                  </p:stCondLst>
                                  <p:childTnLst>
                                    <p:animEffect transition="out" filter="box(in)">
                                      <p:cBhvr>
                                        <p:cTn id="31" dur="500"/>
                                        <p:tgtEl>
                                          <p:spTgt spid="66572"/>
                                        </p:tgtEl>
                                      </p:cBhvr>
                                    </p:animEffect>
                                    <p:set>
                                      <p:cBhvr>
                                        <p:cTn id="32" dur="1" fill="hold">
                                          <p:stCondLst>
                                            <p:cond delay="499"/>
                                          </p:stCondLst>
                                        </p:cTn>
                                        <p:tgtEl>
                                          <p:spTgt spid="665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0" grpId="0" animBg="1"/>
      <p:bldP spid="66570" grpId="1" animBg="1"/>
      <p:bldP spid="66571" grpId="0" animBg="1"/>
      <p:bldP spid="66571" grpId="1" animBg="1"/>
      <p:bldP spid="66572" grpId="0" animBg="1"/>
      <p:bldP spid="66572"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a:extLst>
              <a:ext uri="{FF2B5EF4-FFF2-40B4-BE49-F238E27FC236}">
                <a16:creationId xmlns:a16="http://schemas.microsoft.com/office/drawing/2014/main" id="{42B7E8E9-6470-4450-B8E9-46C9A7E12262}"/>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37ED906B-9E55-4317-B18A-9EEA56563D38}" type="slidenum">
              <a:rPr lang="en-US" altLang="en-US">
                <a:latin typeface="Times New Roman" panose="02020603050405020304" pitchFamily="18" charset="0"/>
              </a:rPr>
              <a:pPr eaLnBrk="1" hangingPunct="1"/>
              <a:t>52</a:t>
            </a:fld>
            <a:endParaRPr lang="en-US" altLang="en-US">
              <a:latin typeface="Times New Roman" panose="02020603050405020304" pitchFamily="18" charset="0"/>
            </a:endParaRPr>
          </a:p>
        </p:txBody>
      </p:sp>
      <p:graphicFrame>
        <p:nvGraphicFramePr>
          <p:cNvPr id="67673" name="Group 89">
            <a:extLst>
              <a:ext uri="{FF2B5EF4-FFF2-40B4-BE49-F238E27FC236}">
                <a16:creationId xmlns:a16="http://schemas.microsoft.com/office/drawing/2014/main" id="{C62EE025-1B8B-4728-A782-7A04B38D7EBC}"/>
              </a:ext>
            </a:extLst>
          </p:cNvPr>
          <p:cNvGraphicFramePr>
            <a:graphicFrameLocks noGrp="1"/>
          </p:cNvGraphicFramePr>
          <p:nvPr>
            <p:ph idx="1"/>
          </p:nvPr>
        </p:nvGraphicFramePr>
        <p:xfrm>
          <a:off x="609600" y="3733800"/>
          <a:ext cx="8153400" cy="2194456"/>
        </p:xfrm>
        <a:graphic>
          <a:graphicData uri="http://schemas.openxmlformats.org/drawingml/2006/table">
            <a:tbl>
              <a:tblPr/>
              <a:tblGrid>
                <a:gridCol w="1349375">
                  <a:extLst>
                    <a:ext uri="{9D8B030D-6E8A-4147-A177-3AD203B41FA5}">
                      <a16:colId xmlns:a16="http://schemas.microsoft.com/office/drawing/2014/main" val="20000"/>
                    </a:ext>
                  </a:extLst>
                </a:gridCol>
                <a:gridCol w="3506788">
                  <a:extLst>
                    <a:ext uri="{9D8B030D-6E8A-4147-A177-3AD203B41FA5}">
                      <a16:colId xmlns:a16="http://schemas.microsoft.com/office/drawing/2014/main" val="20001"/>
                    </a:ext>
                  </a:extLst>
                </a:gridCol>
                <a:gridCol w="3297237">
                  <a:extLst>
                    <a:ext uri="{9D8B030D-6E8A-4147-A177-3AD203B41FA5}">
                      <a16:colId xmlns:a16="http://schemas.microsoft.com/office/drawing/2014/main" val="20002"/>
                    </a:ext>
                  </a:extLst>
                </a:gridCol>
              </a:tblGrid>
              <a:tr h="82272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Các danh sách duyệt cây nhị phân</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Các danh sách duyệt cây tổng quát</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0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Tiền tự:</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ABDHIEJCFKLGM</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ABDHIEJCFKLGM</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0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Trung tự:</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HDIBJEAKFLC</a:t>
                      </a:r>
                      <a:r>
                        <a:rPr kumimoji="0" lang="en-US" sz="2400" b="1" i="0" u="none" strike="noStrike" cap="none" normalizeH="0" baseline="0">
                          <a:ln>
                            <a:noFill/>
                          </a:ln>
                          <a:solidFill>
                            <a:schemeClr val="tx1"/>
                          </a:solidFill>
                          <a:effectLst/>
                          <a:latin typeface="Times New Roman" pitchFamily="18" charset="0"/>
                          <a:cs typeface="Times New Roman" pitchFamily="18" charset="0"/>
                        </a:rPr>
                        <a:t>GM</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HDIBJEAKFLC</a:t>
                      </a:r>
                      <a:r>
                        <a:rPr kumimoji="0" lang="en-US" sz="2400" b="1" i="0" u="none" strike="noStrike" cap="none" normalizeH="0" baseline="0">
                          <a:ln>
                            <a:noFill/>
                          </a:ln>
                          <a:solidFill>
                            <a:schemeClr val="tx1"/>
                          </a:solidFill>
                          <a:effectLst/>
                          <a:latin typeface="Times New Roman" pitchFamily="18" charset="0"/>
                          <a:cs typeface="Times New Roman" pitchFamily="18" charset="0"/>
                        </a:rPr>
                        <a:t>MG</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06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Hậu tự:</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HIDJEBKLFMGCA</a:t>
                      </a:r>
                      <a:endParaRPr kumimoji="0" lang="en-US" sz="2400" b="0"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HIDJEBKLFMGCA</a:t>
                      </a:r>
                      <a:endParaRPr kumimoji="0" lang="en-US" sz="2400" b="0" i="0" u="none" strike="noStrike" cap="none" normalizeH="0" baseline="0" dirty="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55321" name="Group 124">
            <a:extLst>
              <a:ext uri="{FF2B5EF4-FFF2-40B4-BE49-F238E27FC236}">
                <a16:creationId xmlns:a16="http://schemas.microsoft.com/office/drawing/2014/main" id="{87D0BC4F-D2E7-4DEB-9118-71A5DC9BBF9D}"/>
              </a:ext>
            </a:extLst>
          </p:cNvPr>
          <p:cNvGrpSpPr>
            <a:grpSpLocks/>
          </p:cNvGrpSpPr>
          <p:nvPr/>
        </p:nvGrpSpPr>
        <p:grpSpPr bwMode="auto">
          <a:xfrm>
            <a:off x="1143000" y="228600"/>
            <a:ext cx="6477000" cy="3048000"/>
            <a:chOff x="240" y="192"/>
            <a:chExt cx="4080" cy="1920"/>
          </a:xfrm>
        </p:grpSpPr>
        <p:sp>
          <p:nvSpPr>
            <p:cNvPr id="55322" name="Oval 91">
              <a:extLst>
                <a:ext uri="{FF2B5EF4-FFF2-40B4-BE49-F238E27FC236}">
                  <a16:creationId xmlns:a16="http://schemas.microsoft.com/office/drawing/2014/main" id="{6E8E7211-8F53-409D-ADE3-5138C8F221A3}"/>
                </a:ext>
              </a:extLst>
            </p:cNvPr>
            <p:cNvSpPr>
              <a:spLocks noChangeArrowheads="1"/>
            </p:cNvSpPr>
            <p:nvPr/>
          </p:nvSpPr>
          <p:spPr bwMode="auto">
            <a:xfrm>
              <a:off x="2400" y="19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A</a:t>
              </a:r>
            </a:p>
          </p:txBody>
        </p:sp>
        <p:sp>
          <p:nvSpPr>
            <p:cNvPr id="55323" name="Oval 92">
              <a:extLst>
                <a:ext uri="{FF2B5EF4-FFF2-40B4-BE49-F238E27FC236}">
                  <a16:creationId xmlns:a16="http://schemas.microsoft.com/office/drawing/2014/main" id="{B6A77772-C7A7-4199-A27B-AA3FA3A5242C}"/>
                </a:ext>
              </a:extLst>
            </p:cNvPr>
            <p:cNvSpPr>
              <a:spLocks noChangeArrowheads="1"/>
            </p:cNvSpPr>
            <p:nvPr/>
          </p:nvSpPr>
          <p:spPr bwMode="auto">
            <a:xfrm>
              <a:off x="1392" y="72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B</a:t>
              </a:r>
            </a:p>
          </p:txBody>
        </p:sp>
        <p:sp>
          <p:nvSpPr>
            <p:cNvPr id="55324" name="Oval 94">
              <a:extLst>
                <a:ext uri="{FF2B5EF4-FFF2-40B4-BE49-F238E27FC236}">
                  <a16:creationId xmlns:a16="http://schemas.microsoft.com/office/drawing/2014/main" id="{CD86F1C9-6610-468F-8394-D469E2D1DD1F}"/>
                </a:ext>
              </a:extLst>
            </p:cNvPr>
            <p:cNvSpPr>
              <a:spLocks noChangeArrowheads="1"/>
            </p:cNvSpPr>
            <p:nvPr/>
          </p:nvSpPr>
          <p:spPr bwMode="auto">
            <a:xfrm>
              <a:off x="720" y="129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D</a:t>
              </a:r>
            </a:p>
          </p:txBody>
        </p:sp>
        <p:sp>
          <p:nvSpPr>
            <p:cNvPr id="55325" name="Oval 95">
              <a:extLst>
                <a:ext uri="{FF2B5EF4-FFF2-40B4-BE49-F238E27FC236}">
                  <a16:creationId xmlns:a16="http://schemas.microsoft.com/office/drawing/2014/main" id="{B482BEBD-A8E9-44DA-8391-95BC4D181A42}"/>
                </a:ext>
              </a:extLst>
            </p:cNvPr>
            <p:cNvSpPr>
              <a:spLocks noChangeArrowheads="1"/>
            </p:cNvSpPr>
            <p:nvPr/>
          </p:nvSpPr>
          <p:spPr bwMode="auto">
            <a:xfrm>
              <a:off x="1728" y="134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E</a:t>
              </a:r>
            </a:p>
          </p:txBody>
        </p:sp>
        <p:sp>
          <p:nvSpPr>
            <p:cNvPr id="55326" name="Oval 97">
              <a:extLst>
                <a:ext uri="{FF2B5EF4-FFF2-40B4-BE49-F238E27FC236}">
                  <a16:creationId xmlns:a16="http://schemas.microsoft.com/office/drawing/2014/main" id="{7C7B5F3E-9BAF-4BFB-916F-2CA9B22CB5D7}"/>
                </a:ext>
              </a:extLst>
            </p:cNvPr>
            <p:cNvSpPr>
              <a:spLocks noChangeArrowheads="1"/>
            </p:cNvSpPr>
            <p:nvPr/>
          </p:nvSpPr>
          <p:spPr bwMode="auto">
            <a:xfrm>
              <a:off x="1008"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I</a:t>
              </a:r>
            </a:p>
          </p:txBody>
        </p:sp>
        <p:sp>
          <p:nvSpPr>
            <p:cNvPr id="55327" name="Line 98">
              <a:extLst>
                <a:ext uri="{FF2B5EF4-FFF2-40B4-BE49-F238E27FC236}">
                  <a16:creationId xmlns:a16="http://schemas.microsoft.com/office/drawing/2014/main" id="{B420756D-9C7F-4980-B61A-84C077CD0C1B}"/>
                </a:ext>
              </a:extLst>
            </p:cNvPr>
            <p:cNvSpPr>
              <a:spLocks noChangeShapeType="1"/>
            </p:cNvSpPr>
            <p:nvPr/>
          </p:nvSpPr>
          <p:spPr bwMode="auto">
            <a:xfrm flipH="1">
              <a:off x="1632" y="384"/>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8" name="Line 100">
              <a:extLst>
                <a:ext uri="{FF2B5EF4-FFF2-40B4-BE49-F238E27FC236}">
                  <a16:creationId xmlns:a16="http://schemas.microsoft.com/office/drawing/2014/main" id="{C857A2C2-DB36-4804-B2B4-649FDC3833E0}"/>
                </a:ext>
              </a:extLst>
            </p:cNvPr>
            <p:cNvSpPr>
              <a:spLocks noChangeShapeType="1"/>
            </p:cNvSpPr>
            <p:nvPr/>
          </p:nvSpPr>
          <p:spPr bwMode="auto">
            <a:xfrm>
              <a:off x="2640" y="432"/>
              <a:ext cx="57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Oval 101">
              <a:extLst>
                <a:ext uri="{FF2B5EF4-FFF2-40B4-BE49-F238E27FC236}">
                  <a16:creationId xmlns:a16="http://schemas.microsoft.com/office/drawing/2014/main" id="{9926E11C-BE79-46BA-B06E-C2E4A17FAFBB}"/>
                </a:ext>
              </a:extLst>
            </p:cNvPr>
            <p:cNvSpPr>
              <a:spLocks noChangeArrowheads="1"/>
            </p:cNvSpPr>
            <p:nvPr/>
          </p:nvSpPr>
          <p:spPr bwMode="auto">
            <a:xfrm>
              <a:off x="24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H</a:t>
              </a:r>
            </a:p>
          </p:txBody>
        </p:sp>
        <p:sp>
          <p:nvSpPr>
            <p:cNvPr id="55330" name="Oval 103">
              <a:extLst>
                <a:ext uri="{FF2B5EF4-FFF2-40B4-BE49-F238E27FC236}">
                  <a16:creationId xmlns:a16="http://schemas.microsoft.com/office/drawing/2014/main" id="{29FCEA1F-0144-49E1-AC86-49EA666F27F1}"/>
                </a:ext>
              </a:extLst>
            </p:cNvPr>
            <p:cNvSpPr>
              <a:spLocks noChangeArrowheads="1"/>
            </p:cNvSpPr>
            <p:nvPr/>
          </p:nvSpPr>
          <p:spPr bwMode="auto">
            <a:xfrm>
              <a:off x="144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J</a:t>
              </a:r>
            </a:p>
          </p:txBody>
        </p:sp>
        <p:sp>
          <p:nvSpPr>
            <p:cNvPr id="55331" name="Line 104">
              <a:extLst>
                <a:ext uri="{FF2B5EF4-FFF2-40B4-BE49-F238E27FC236}">
                  <a16:creationId xmlns:a16="http://schemas.microsoft.com/office/drawing/2014/main" id="{913CE927-81C1-4EB2-84C0-250C7EC1FB05}"/>
                </a:ext>
              </a:extLst>
            </p:cNvPr>
            <p:cNvSpPr>
              <a:spLocks noChangeShapeType="1"/>
            </p:cNvSpPr>
            <p:nvPr/>
          </p:nvSpPr>
          <p:spPr bwMode="auto">
            <a:xfrm flipH="1">
              <a:off x="912" y="912"/>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109">
              <a:extLst>
                <a:ext uri="{FF2B5EF4-FFF2-40B4-BE49-F238E27FC236}">
                  <a16:creationId xmlns:a16="http://schemas.microsoft.com/office/drawing/2014/main" id="{F0AB2C01-8B47-48F6-9727-2E134B7DE75D}"/>
                </a:ext>
              </a:extLst>
            </p:cNvPr>
            <p:cNvSpPr>
              <a:spLocks noChangeShapeType="1"/>
            </p:cNvSpPr>
            <p:nvPr/>
          </p:nvSpPr>
          <p:spPr bwMode="auto">
            <a:xfrm flipH="1">
              <a:off x="1584" y="1584"/>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Line 110">
              <a:extLst>
                <a:ext uri="{FF2B5EF4-FFF2-40B4-BE49-F238E27FC236}">
                  <a16:creationId xmlns:a16="http://schemas.microsoft.com/office/drawing/2014/main" id="{E04564FF-89AD-4852-88CD-31EF912A1078}"/>
                </a:ext>
              </a:extLst>
            </p:cNvPr>
            <p:cNvSpPr>
              <a:spLocks noChangeShapeType="1"/>
            </p:cNvSpPr>
            <p:nvPr/>
          </p:nvSpPr>
          <p:spPr bwMode="auto">
            <a:xfrm>
              <a:off x="1632" y="912"/>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111">
              <a:extLst>
                <a:ext uri="{FF2B5EF4-FFF2-40B4-BE49-F238E27FC236}">
                  <a16:creationId xmlns:a16="http://schemas.microsoft.com/office/drawing/2014/main" id="{A0697B62-3A1A-4437-B61F-9DEC784D8C36}"/>
                </a:ext>
              </a:extLst>
            </p:cNvPr>
            <p:cNvSpPr>
              <a:spLocks noChangeShapeType="1"/>
            </p:cNvSpPr>
            <p:nvPr/>
          </p:nvSpPr>
          <p:spPr bwMode="auto">
            <a:xfrm flipH="1">
              <a:off x="432" y="148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112">
              <a:extLst>
                <a:ext uri="{FF2B5EF4-FFF2-40B4-BE49-F238E27FC236}">
                  <a16:creationId xmlns:a16="http://schemas.microsoft.com/office/drawing/2014/main" id="{CC6873B2-3D4B-464F-87BA-417D1CE04BC5}"/>
                </a:ext>
              </a:extLst>
            </p:cNvPr>
            <p:cNvSpPr>
              <a:spLocks noChangeShapeType="1"/>
            </p:cNvSpPr>
            <p:nvPr/>
          </p:nvSpPr>
          <p:spPr bwMode="auto">
            <a:xfrm>
              <a:off x="912" y="15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Oval 113">
              <a:extLst>
                <a:ext uri="{FF2B5EF4-FFF2-40B4-BE49-F238E27FC236}">
                  <a16:creationId xmlns:a16="http://schemas.microsoft.com/office/drawing/2014/main" id="{D8D43728-0021-4C2D-9212-438DDDFE699A}"/>
                </a:ext>
              </a:extLst>
            </p:cNvPr>
            <p:cNvSpPr>
              <a:spLocks noChangeArrowheads="1"/>
            </p:cNvSpPr>
            <p:nvPr/>
          </p:nvSpPr>
          <p:spPr bwMode="auto">
            <a:xfrm>
              <a:off x="3168" y="72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C</a:t>
              </a:r>
            </a:p>
          </p:txBody>
        </p:sp>
        <p:sp>
          <p:nvSpPr>
            <p:cNvPr id="55337" name="Oval 114">
              <a:extLst>
                <a:ext uri="{FF2B5EF4-FFF2-40B4-BE49-F238E27FC236}">
                  <a16:creationId xmlns:a16="http://schemas.microsoft.com/office/drawing/2014/main" id="{328AC4C8-158B-46EF-9B56-41AC97EC2BFC}"/>
                </a:ext>
              </a:extLst>
            </p:cNvPr>
            <p:cNvSpPr>
              <a:spLocks noChangeArrowheads="1"/>
            </p:cNvSpPr>
            <p:nvPr/>
          </p:nvSpPr>
          <p:spPr bwMode="auto">
            <a:xfrm>
              <a:off x="2640" y="129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F</a:t>
              </a:r>
            </a:p>
          </p:txBody>
        </p:sp>
        <p:sp>
          <p:nvSpPr>
            <p:cNvPr id="55338" name="Oval 115">
              <a:extLst>
                <a:ext uri="{FF2B5EF4-FFF2-40B4-BE49-F238E27FC236}">
                  <a16:creationId xmlns:a16="http://schemas.microsoft.com/office/drawing/2014/main" id="{64AE358C-7247-4D0A-ADA5-5EB1FB59F66B}"/>
                </a:ext>
              </a:extLst>
            </p:cNvPr>
            <p:cNvSpPr>
              <a:spLocks noChangeArrowheads="1"/>
            </p:cNvSpPr>
            <p:nvPr/>
          </p:nvSpPr>
          <p:spPr bwMode="auto">
            <a:xfrm>
              <a:off x="3696" y="134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G</a:t>
              </a:r>
            </a:p>
          </p:txBody>
        </p:sp>
        <p:sp>
          <p:nvSpPr>
            <p:cNvPr id="55339" name="Oval 116">
              <a:extLst>
                <a:ext uri="{FF2B5EF4-FFF2-40B4-BE49-F238E27FC236}">
                  <a16:creationId xmlns:a16="http://schemas.microsoft.com/office/drawing/2014/main" id="{9D7BD37B-2CC9-421C-B6FE-FA522E5E5024}"/>
                </a:ext>
              </a:extLst>
            </p:cNvPr>
            <p:cNvSpPr>
              <a:spLocks noChangeArrowheads="1"/>
            </p:cNvSpPr>
            <p:nvPr/>
          </p:nvSpPr>
          <p:spPr bwMode="auto">
            <a:xfrm>
              <a:off x="2928"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L</a:t>
              </a:r>
            </a:p>
          </p:txBody>
        </p:sp>
        <p:sp>
          <p:nvSpPr>
            <p:cNvPr id="55340" name="Oval 117">
              <a:extLst>
                <a:ext uri="{FF2B5EF4-FFF2-40B4-BE49-F238E27FC236}">
                  <a16:creationId xmlns:a16="http://schemas.microsoft.com/office/drawing/2014/main" id="{756CFCEC-D250-4D77-AB35-401A38DA146F}"/>
                </a:ext>
              </a:extLst>
            </p:cNvPr>
            <p:cNvSpPr>
              <a:spLocks noChangeArrowheads="1"/>
            </p:cNvSpPr>
            <p:nvPr/>
          </p:nvSpPr>
          <p:spPr bwMode="auto">
            <a:xfrm>
              <a:off x="216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K</a:t>
              </a:r>
            </a:p>
          </p:txBody>
        </p:sp>
        <p:sp>
          <p:nvSpPr>
            <p:cNvPr id="55341" name="Oval 118">
              <a:extLst>
                <a:ext uri="{FF2B5EF4-FFF2-40B4-BE49-F238E27FC236}">
                  <a16:creationId xmlns:a16="http://schemas.microsoft.com/office/drawing/2014/main" id="{7B3DC77D-ED5B-40D1-8612-1D1F05E92C7A}"/>
                </a:ext>
              </a:extLst>
            </p:cNvPr>
            <p:cNvSpPr>
              <a:spLocks noChangeArrowheads="1"/>
            </p:cNvSpPr>
            <p:nvPr/>
          </p:nvSpPr>
          <p:spPr bwMode="auto">
            <a:xfrm>
              <a:off x="4032"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solidFill>
                    <a:srgbClr val="FFFF00"/>
                  </a:solidFill>
                  <a:latin typeface="Times New Roman" panose="02020603050405020304" pitchFamily="18" charset="0"/>
                </a:rPr>
                <a:t>M</a:t>
              </a:r>
            </a:p>
          </p:txBody>
        </p:sp>
        <p:sp>
          <p:nvSpPr>
            <p:cNvPr id="55342" name="Line 119">
              <a:extLst>
                <a:ext uri="{FF2B5EF4-FFF2-40B4-BE49-F238E27FC236}">
                  <a16:creationId xmlns:a16="http://schemas.microsoft.com/office/drawing/2014/main" id="{5CD15420-326A-4E58-BAA8-EA133B70FB8D}"/>
                </a:ext>
              </a:extLst>
            </p:cNvPr>
            <p:cNvSpPr>
              <a:spLocks noChangeShapeType="1"/>
            </p:cNvSpPr>
            <p:nvPr/>
          </p:nvSpPr>
          <p:spPr bwMode="auto">
            <a:xfrm flipH="1">
              <a:off x="2832" y="912"/>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3" name="Line 120">
              <a:extLst>
                <a:ext uri="{FF2B5EF4-FFF2-40B4-BE49-F238E27FC236}">
                  <a16:creationId xmlns:a16="http://schemas.microsoft.com/office/drawing/2014/main" id="{1D7DE53B-058D-44BE-A561-C86C784923B8}"/>
                </a:ext>
              </a:extLst>
            </p:cNvPr>
            <p:cNvSpPr>
              <a:spLocks noChangeShapeType="1"/>
            </p:cNvSpPr>
            <p:nvPr/>
          </p:nvSpPr>
          <p:spPr bwMode="auto">
            <a:xfrm>
              <a:off x="3936" y="158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Line 121">
              <a:extLst>
                <a:ext uri="{FF2B5EF4-FFF2-40B4-BE49-F238E27FC236}">
                  <a16:creationId xmlns:a16="http://schemas.microsoft.com/office/drawing/2014/main" id="{4BA86D15-9B74-44C5-9187-5D9D274C10A7}"/>
                </a:ext>
              </a:extLst>
            </p:cNvPr>
            <p:cNvSpPr>
              <a:spLocks noChangeShapeType="1"/>
            </p:cNvSpPr>
            <p:nvPr/>
          </p:nvSpPr>
          <p:spPr bwMode="auto">
            <a:xfrm>
              <a:off x="3408" y="912"/>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5" name="Line 122">
              <a:extLst>
                <a:ext uri="{FF2B5EF4-FFF2-40B4-BE49-F238E27FC236}">
                  <a16:creationId xmlns:a16="http://schemas.microsoft.com/office/drawing/2014/main" id="{B3FF5F30-46A9-4594-A2B9-99CFF521C133}"/>
                </a:ext>
              </a:extLst>
            </p:cNvPr>
            <p:cNvSpPr>
              <a:spLocks noChangeShapeType="1"/>
            </p:cNvSpPr>
            <p:nvPr/>
          </p:nvSpPr>
          <p:spPr bwMode="auto">
            <a:xfrm flipH="1">
              <a:off x="2352" y="148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6" name="Line 123">
              <a:extLst>
                <a:ext uri="{FF2B5EF4-FFF2-40B4-BE49-F238E27FC236}">
                  <a16:creationId xmlns:a16="http://schemas.microsoft.com/office/drawing/2014/main" id="{6F0FD2A1-7ED0-4695-8CC2-66C59BCD6A4A}"/>
                </a:ext>
              </a:extLst>
            </p:cNvPr>
            <p:cNvSpPr>
              <a:spLocks noChangeShapeType="1"/>
            </p:cNvSpPr>
            <p:nvPr/>
          </p:nvSpPr>
          <p:spPr bwMode="auto">
            <a:xfrm>
              <a:off x="2832" y="15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2">
            <a:extLst>
              <a:ext uri="{FF2B5EF4-FFF2-40B4-BE49-F238E27FC236}">
                <a16:creationId xmlns:a16="http://schemas.microsoft.com/office/drawing/2014/main" id="{0C487D82-5DD8-4A4B-8DDE-A914A1414C4E}"/>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1D5A6858-956E-4A3D-8EE0-F83AD7CFDF59}" type="slidenum">
              <a:rPr lang="en-US" altLang="en-US">
                <a:latin typeface="Times New Roman" panose="02020603050405020304" pitchFamily="18" charset="0"/>
              </a:rPr>
              <a:pPr eaLnBrk="1" hangingPunct="1"/>
              <a:t>53</a:t>
            </a:fld>
            <a:endParaRPr lang="en-US" altLang="en-US">
              <a:latin typeface="Times New Roman" panose="02020603050405020304" pitchFamily="18" charset="0"/>
            </a:endParaRPr>
          </a:p>
        </p:txBody>
      </p:sp>
      <p:grpSp>
        <p:nvGrpSpPr>
          <p:cNvPr id="56323" name="Group 4">
            <a:extLst>
              <a:ext uri="{FF2B5EF4-FFF2-40B4-BE49-F238E27FC236}">
                <a16:creationId xmlns:a16="http://schemas.microsoft.com/office/drawing/2014/main" id="{AAC8D20C-1CE7-40FF-9573-68966B227CCC}"/>
              </a:ext>
            </a:extLst>
          </p:cNvPr>
          <p:cNvGrpSpPr>
            <a:grpSpLocks/>
          </p:cNvGrpSpPr>
          <p:nvPr/>
        </p:nvGrpSpPr>
        <p:grpSpPr bwMode="auto">
          <a:xfrm>
            <a:off x="1143000" y="1066800"/>
            <a:ext cx="6477000" cy="3048000"/>
            <a:chOff x="240" y="192"/>
            <a:chExt cx="4080" cy="1920"/>
          </a:xfrm>
        </p:grpSpPr>
        <p:sp>
          <p:nvSpPr>
            <p:cNvPr id="56336" name="Oval 5">
              <a:extLst>
                <a:ext uri="{FF2B5EF4-FFF2-40B4-BE49-F238E27FC236}">
                  <a16:creationId xmlns:a16="http://schemas.microsoft.com/office/drawing/2014/main" id="{8B552AA6-B7ED-4DAE-8955-D1014295731D}"/>
                </a:ext>
              </a:extLst>
            </p:cNvPr>
            <p:cNvSpPr>
              <a:spLocks noChangeArrowheads="1"/>
            </p:cNvSpPr>
            <p:nvPr/>
          </p:nvSpPr>
          <p:spPr bwMode="auto">
            <a:xfrm>
              <a:off x="2400" y="19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A</a:t>
              </a:r>
            </a:p>
          </p:txBody>
        </p:sp>
        <p:sp>
          <p:nvSpPr>
            <p:cNvPr id="56337" name="Oval 6">
              <a:extLst>
                <a:ext uri="{FF2B5EF4-FFF2-40B4-BE49-F238E27FC236}">
                  <a16:creationId xmlns:a16="http://schemas.microsoft.com/office/drawing/2014/main" id="{6FB80A1B-A3B5-48AC-9707-999AE153DCD7}"/>
                </a:ext>
              </a:extLst>
            </p:cNvPr>
            <p:cNvSpPr>
              <a:spLocks noChangeArrowheads="1"/>
            </p:cNvSpPr>
            <p:nvPr/>
          </p:nvSpPr>
          <p:spPr bwMode="auto">
            <a:xfrm>
              <a:off x="1392" y="72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B</a:t>
              </a:r>
            </a:p>
          </p:txBody>
        </p:sp>
        <p:sp>
          <p:nvSpPr>
            <p:cNvPr id="56338" name="Oval 7">
              <a:extLst>
                <a:ext uri="{FF2B5EF4-FFF2-40B4-BE49-F238E27FC236}">
                  <a16:creationId xmlns:a16="http://schemas.microsoft.com/office/drawing/2014/main" id="{F9F6FEE3-DA1B-4CF8-91CE-4640B3723788}"/>
                </a:ext>
              </a:extLst>
            </p:cNvPr>
            <p:cNvSpPr>
              <a:spLocks noChangeArrowheads="1"/>
            </p:cNvSpPr>
            <p:nvPr/>
          </p:nvSpPr>
          <p:spPr bwMode="auto">
            <a:xfrm>
              <a:off x="720" y="129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D</a:t>
              </a:r>
            </a:p>
          </p:txBody>
        </p:sp>
        <p:sp>
          <p:nvSpPr>
            <p:cNvPr id="56339" name="Oval 8">
              <a:extLst>
                <a:ext uri="{FF2B5EF4-FFF2-40B4-BE49-F238E27FC236}">
                  <a16:creationId xmlns:a16="http://schemas.microsoft.com/office/drawing/2014/main" id="{795AD35D-5D2F-441B-AAD4-8BD843338D0E}"/>
                </a:ext>
              </a:extLst>
            </p:cNvPr>
            <p:cNvSpPr>
              <a:spLocks noChangeArrowheads="1"/>
            </p:cNvSpPr>
            <p:nvPr/>
          </p:nvSpPr>
          <p:spPr bwMode="auto">
            <a:xfrm>
              <a:off x="1728" y="134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E</a:t>
              </a:r>
            </a:p>
          </p:txBody>
        </p:sp>
        <p:sp>
          <p:nvSpPr>
            <p:cNvPr id="56340" name="Oval 9">
              <a:extLst>
                <a:ext uri="{FF2B5EF4-FFF2-40B4-BE49-F238E27FC236}">
                  <a16:creationId xmlns:a16="http://schemas.microsoft.com/office/drawing/2014/main" id="{CD6B4DEB-B958-45EB-83FE-DA9EC88004A6}"/>
                </a:ext>
              </a:extLst>
            </p:cNvPr>
            <p:cNvSpPr>
              <a:spLocks noChangeArrowheads="1"/>
            </p:cNvSpPr>
            <p:nvPr/>
          </p:nvSpPr>
          <p:spPr bwMode="auto">
            <a:xfrm>
              <a:off x="1008"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I</a:t>
              </a:r>
            </a:p>
          </p:txBody>
        </p:sp>
        <p:sp>
          <p:nvSpPr>
            <p:cNvPr id="56341" name="Line 10">
              <a:extLst>
                <a:ext uri="{FF2B5EF4-FFF2-40B4-BE49-F238E27FC236}">
                  <a16:creationId xmlns:a16="http://schemas.microsoft.com/office/drawing/2014/main" id="{28B16F7A-62E6-4AAF-97EA-A0A53D749009}"/>
                </a:ext>
              </a:extLst>
            </p:cNvPr>
            <p:cNvSpPr>
              <a:spLocks noChangeShapeType="1"/>
            </p:cNvSpPr>
            <p:nvPr/>
          </p:nvSpPr>
          <p:spPr bwMode="auto">
            <a:xfrm flipH="1">
              <a:off x="1632" y="384"/>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11">
              <a:extLst>
                <a:ext uri="{FF2B5EF4-FFF2-40B4-BE49-F238E27FC236}">
                  <a16:creationId xmlns:a16="http://schemas.microsoft.com/office/drawing/2014/main" id="{E308646F-A888-4857-88C1-151BBC933984}"/>
                </a:ext>
              </a:extLst>
            </p:cNvPr>
            <p:cNvSpPr>
              <a:spLocks noChangeShapeType="1"/>
            </p:cNvSpPr>
            <p:nvPr/>
          </p:nvSpPr>
          <p:spPr bwMode="auto">
            <a:xfrm>
              <a:off x="2640" y="432"/>
              <a:ext cx="57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3" name="Oval 12">
              <a:extLst>
                <a:ext uri="{FF2B5EF4-FFF2-40B4-BE49-F238E27FC236}">
                  <a16:creationId xmlns:a16="http://schemas.microsoft.com/office/drawing/2014/main" id="{667B5BE1-8286-483D-9CFF-C473E863AB4D}"/>
                </a:ext>
              </a:extLst>
            </p:cNvPr>
            <p:cNvSpPr>
              <a:spLocks noChangeArrowheads="1"/>
            </p:cNvSpPr>
            <p:nvPr/>
          </p:nvSpPr>
          <p:spPr bwMode="auto">
            <a:xfrm>
              <a:off x="24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H</a:t>
              </a:r>
            </a:p>
          </p:txBody>
        </p:sp>
        <p:sp>
          <p:nvSpPr>
            <p:cNvPr id="56344" name="Oval 13">
              <a:extLst>
                <a:ext uri="{FF2B5EF4-FFF2-40B4-BE49-F238E27FC236}">
                  <a16:creationId xmlns:a16="http://schemas.microsoft.com/office/drawing/2014/main" id="{EE80ABC1-FD2E-43A3-B99A-0C60D7FD154A}"/>
                </a:ext>
              </a:extLst>
            </p:cNvPr>
            <p:cNvSpPr>
              <a:spLocks noChangeArrowheads="1"/>
            </p:cNvSpPr>
            <p:nvPr/>
          </p:nvSpPr>
          <p:spPr bwMode="auto">
            <a:xfrm>
              <a:off x="144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J</a:t>
              </a:r>
            </a:p>
          </p:txBody>
        </p:sp>
        <p:sp>
          <p:nvSpPr>
            <p:cNvPr id="56345" name="Line 14">
              <a:extLst>
                <a:ext uri="{FF2B5EF4-FFF2-40B4-BE49-F238E27FC236}">
                  <a16:creationId xmlns:a16="http://schemas.microsoft.com/office/drawing/2014/main" id="{360C31E3-B17E-486D-BBEE-DA74FF4BA148}"/>
                </a:ext>
              </a:extLst>
            </p:cNvPr>
            <p:cNvSpPr>
              <a:spLocks noChangeShapeType="1"/>
            </p:cNvSpPr>
            <p:nvPr/>
          </p:nvSpPr>
          <p:spPr bwMode="auto">
            <a:xfrm flipH="1">
              <a:off x="912" y="912"/>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6" name="Line 15">
              <a:extLst>
                <a:ext uri="{FF2B5EF4-FFF2-40B4-BE49-F238E27FC236}">
                  <a16:creationId xmlns:a16="http://schemas.microsoft.com/office/drawing/2014/main" id="{3C226A38-E4BA-4696-857E-D4DD1BC799DF}"/>
                </a:ext>
              </a:extLst>
            </p:cNvPr>
            <p:cNvSpPr>
              <a:spLocks noChangeShapeType="1"/>
            </p:cNvSpPr>
            <p:nvPr/>
          </p:nvSpPr>
          <p:spPr bwMode="auto">
            <a:xfrm flipH="1">
              <a:off x="1584" y="1584"/>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7" name="Line 16">
              <a:extLst>
                <a:ext uri="{FF2B5EF4-FFF2-40B4-BE49-F238E27FC236}">
                  <a16:creationId xmlns:a16="http://schemas.microsoft.com/office/drawing/2014/main" id="{6FD66706-3568-4F7C-B57C-41DD994CF79D}"/>
                </a:ext>
              </a:extLst>
            </p:cNvPr>
            <p:cNvSpPr>
              <a:spLocks noChangeShapeType="1"/>
            </p:cNvSpPr>
            <p:nvPr/>
          </p:nvSpPr>
          <p:spPr bwMode="auto">
            <a:xfrm>
              <a:off x="1632" y="912"/>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8" name="Line 17">
              <a:extLst>
                <a:ext uri="{FF2B5EF4-FFF2-40B4-BE49-F238E27FC236}">
                  <a16:creationId xmlns:a16="http://schemas.microsoft.com/office/drawing/2014/main" id="{9FF42324-025F-43BC-B1EB-A670EEFBDCAB}"/>
                </a:ext>
              </a:extLst>
            </p:cNvPr>
            <p:cNvSpPr>
              <a:spLocks noChangeShapeType="1"/>
            </p:cNvSpPr>
            <p:nvPr/>
          </p:nvSpPr>
          <p:spPr bwMode="auto">
            <a:xfrm flipH="1">
              <a:off x="432" y="148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9" name="Line 18">
              <a:extLst>
                <a:ext uri="{FF2B5EF4-FFF2-40B4-BE49-F238E27FC236}">
                  <a16:creationId xmlns:a16="http://schemas.microsoft.com/office/drawing/2014/main" id="{69949252-BA4B-45C5-A0C3-35DEC11A26E1}"/>
                </a:ext>
              </a:extLst>
            </p:cNvPr>
            <p:cNvSpPr>
              <a:spLocks noChangeShapeType="1"/>
            </p:cNvSpPr>
            <p:nvPr/>
          </p:nvSpPr>
          <p:spPr bwMode="auto">
            <a:xfrm>
              <a:off x="912" y="15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0" name="Oval 19">
              <a:extLst>
                <a:ext uri="{FF2B5EF4-FFF2-40B4-BE49-F238E27FC236}">
                  <a16:creationId xmlns:a16="http://schemas.microsoft.com/office/drawing/2014/main" id="{9642E35E-8448-49EF-B334-7C0BF56F447F}"/>
                </a:ext>
              </a:extLst>
            </p:cNvPr>
            <p:cNvSpPr>
              <a:spLocks noChangeArrowheads="1"/>
            </p:cNvSpPr>
            <p:nvPr/>
          </p:nvSpPr>
          <p:spPr bwMode="auto">
            <a:xfrm>
              <a:off x="3168" y="72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C</a:t>
              </a:r>
            </a:p>
          </p:txBody>
        </p:sp>
        <p:sp>
          <p:nvSpPr>
            <p:cNvPr id="56351" name="Oval 20">
              <a:extLst>
                <a:ext uri="{FF2B5EF4-FFF2-40B4-BE49-F238E27FC236}">
                  <a16:creationId xmlns:a16="http://schemas.microsoft.com/office/drawing/2014/main" id="{5B06F58A-C805-4546-A691-422094F6EEFE}"/>
                </a:ext>
              </a:extLst>
            </p:cNvPr>
            <p:cNvSpPr>
              <a:spLocks noChangeArrowheads="1"/>
            </p:cNvSpPr>
            <p:nvPr/>
          </p:nvSpPr>
          <p:spPr bwMode="auto">
            <a:xfrm>
              <a:off x="2640" y="129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F</a:t>
              </a:r>
            </a:p>
          </p:txBody>
        </p:sp>
        <p:sp>
          <p:nvSpPr>
            <p:cNvPr id="56352" name="Oval 21">
              <a:extLst>
                <a:ext uri="{FF2B5EF4-FFF2-40B4-BE49-F238E27FC236}">
                  <a16:creationId xmlns:a16="http://schemas.microsoft.com/office/drawing/2014/main" id="{6A2B3356-DA35-4DBB-BF42-6DF43EEBA6B8}"/>
                </a:ext>
              </a:extLst>
            </p:cNvPr>
            <p:cNvSpPr>
              <a:spLocks noChangeArrowheads="1"/>
            </p:cNvSpPr>
            <p:nvPr/>
          </p:nvSpPr>
          <p:spPr bwMode="auto">
            <a:xfrm>
              <a:off x="3696" y="134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G</a:t>
              </a:r>
            </a:p>
          </p:txBody>
        </p:sp>
        <p:sp>
          <p:nvSpPr>
            <p:cNvPr id="56353" name="Oval 22">
              <a:extLst>
                <a:ext uri="{FF2B5EF4-FFF2-40B4-BE49-F238E27FC236}">
                  <a16:creationId xmlns:a16="http://schemas.microsoft.com/office/drawing/2014/main" id="{4A68FA74-BFE2-4B8C-86F9-BCD7EFF5DB99}"/>
                </a:ext>
              </a:extLst>
            </p:cNvPr>
            <p:cNvSpPr>
              <a:spLocks noChangeArrowheads="1"/>
            </p:cNvSpPr>
            <p:nvPr/>
          </p:nvSpPr>
          <p:spPr bwMode="auto">
            <a:xfrm>
              <a:off x="2928"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L</a:t>
              </a:r>
            </a:p>
          </p:txBody>
        </p:sp>
        <p:sp>
          <p:nvSpPr>
            <p:cNvPr id="56354" name="Oval 23">
              <a:extLst>
                <a:ext uri="{FF2B5EF4-FFF2-40B4-BE49-F238E27FC236}">
                  <a16:creationId xmlns:a16="http://schemas.microsoft.com/office/drawing/2014/main" id="{94AED6F0-1A91-428C-90B9-D1C6ACD671E7}"/>
                </a:ext>
              </a:extLst>
            </p:cNvPr>
            <p:cNvSpPr>
              <a:spLocks noChangeArrowheads="1"/>
            </p:cNvSpPr>
            <p:nvPr/>
          </p:nvSpPr>
          <p:spPr bwMode="auto">
            <a:xfrm>
              <a:off x="2160"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K</a:t>
              </a:r>
            </a:p>
          </p:txBody>
        </p:sp>
        <p:sp>
          <p:nvSpPr>
            <p:cNvPr id="56355" name="Oval 24">
              <a:extLst>
                <a:ext uri="{FF2B5EF4-FFF2-40B4-BE49-F238E27FC236}">
                  <a16:creationId xmlns:a16="http://schemas.microsoft.com/office/drawing/2014/main" id="{146CABF5-996F-48DA-A41E-DD3BC1F3412C}"/>
                </a:ext>
              </a:extLst>
            </p:cNvPr>
            <p:cNvSpPr>
              <a:spLocks noChangeArrowheads="1"/>
            </p:cNvSpPr>
            <p:nvPr/>
          </p:nvSpPr>
          <p:spPr bwMode="auto">
            <a:xfrm>
              <a:off x="4032" y="187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M</a:t>
              </a:r>
            </a:p>
          </p:txBody>
        </p:sp>
        <p:sp>
          <p:nvSpPr>
            <p:cNvPr id="56356" name="Line 25">
              <a:extLst>
                <a:ext uri="{FF2B5EF4-FFF2-40B4-BE49-F238E27FC236}">
                  <a16:creationId xmlns:a16="http://schemas.microsoft.com/office/drawing/2014/main" id="{9672372F-D09E-45FB-BDC9-450A6A0BD512}"/>
                </a:ext>
              </a:extLst>
            </p:cNvPr>
            <p:cNvSpPr>
              <a:spLocks noChangeShapeType="1"/>
            </p:cNvSpPr>
            <p:nvPr/>
          </p:nvSpPr>
          <p:spPr bwMode="auto">
            <a:xfrm flipH="1">
              <a:off x="2832" y="912"/>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7" name="Line 26">
              <a:extLst>
                <a:ext uri="{FF2B5EF4-FFF2-40B4-BE49-F238E27FC236}">
                  <a16:creationId xmlns:a16="http://schemas.microsoft.com/office/drawing/2014/main" id="{604BEB81-8264-4576-B7DB-CA5094BA46E6}"/>
                </a:ext>
              </a:extLst>
            </p:cNvPr>
            <p:cNvSpPr>
              <a:spLocks noChangeShapeType="1"/>
            </p:cNvSpPr>
            <p:nvPr/>
          </p:nvSpPr>
          <p:spPr bwMode="auto">
            <a:xfrm>
              <a:off x="3936" y="158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8" name="Line 27">
              <a:extLst>
                <a:ext uri="{FF2B5EF4-FFF2-40B4-BE49-F238E27FC236}">
                  <a16:creationId xmlns:a16="http://schemas.microsoft.com/office/drawing/2014/main" id="{2E012442-14CA-42BF-839C-CDA4215C3592}"/>
                </a:ext>
              </a:extLst>
            </p:cNvPr>
            <p:cNvSpPr>
              <a:spLocks noChangeShapeType="1"/>
            </p:cNvSpPr>
            <p:nvPr/>
          </p:nvSpPr>
          <p:spPr bwMode="auto">
            <a:xfrm>
              <a:off x="3408" y="912"/>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9" name="Line 28">
              <a:extLst>
                <a:ext uri="{FF2B5EF4-FFF2-40B4-BE49-F238E27FC236}">
                  <a16:creationId xmlns:a16="http://schemas.microsoft.com/office/drawing/2014/main" id="{E122AA53-DF84-476D-902A-E81CF52600A5}"/>
                </a:ext>
              </a:extLst>
            </p:cNvPr>
            <p:cNvSpPr>
              <a:spLocks noChangeShapeType="1"/>
            </p:cNvSpPr>
            <p:nvPr/>
          </p:nvSpPr>
          <p:spPr bwMode="auto">
            <a:xfrm flipH="1">
              <a:off x="2352" y="148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0" name="Line 29">
              <a:extLst>
                <a:ext uri="{FF2B5EF4-FFF2-40B4-BE49-F238E27FC236}">
                  <a16:creationId xmlns:a16="http://schemas.microsoft.com/office/drawing/2014/main" id="{EE02313C-EEF0-4028-B37B-FF7E9FF53983}"/>
                </a:ext>
              </a:extLst>
            </p:cNvPr>
            <p:cNvSpPr>
              <a:spLocks noChangeShapeType="1"/>
            </p:cNvSpPr>
            <p:nvPr/>
          </p:nvSpPr>
          <p:spPr bwMode="auto">
            <a:xfrm>
              <a:off x="2832" y="15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24" name="Rectangle 31">
            <a:extLst>
              <a:ext uri="{FF2B5EF4-FFF2-40B4-BE49-F238E27FC236}">
                <a16:creationId xmlns:a16="http://schemas.microsoft.com/office/drawing/2014/main" id="{3F03F957-4D70-49AA-B194-83F9C37EE6E4}"/>
              </a:ext>
            </a:extLst>
          </p:cNvPr>
          <p:cNvSpPr>
            <a:spLocks noChangeArrowheads="1"/>
          </p:cNvSpPr>
          <p:nvPr/>
        </p:nvSpPr>
        <p:spPr bwMode="auto">
          <a:xfrm>
            <a:off x="2895600" y="5257800"/>
            <a:ext cx="297180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Giá trị</a:t>
            </a:r>
          </a:p>
          <a:p>
            <a:pPr algn="ctr" eaLnBrk="1" hangingPunct="1"/>
            <a:r>
              <a:rPr lang="en-US" altLang="en-US"/>
              <a:t>Data</a:t>
            </a:r>
          </a:p>
        </p:txBody>
      </p:sp>
      <p:sp>
        <p:nvSpPr>
          <p:cNvPr id="56325" name="Line 32">
            <a:extLst>
              <a:ext uri="{FF2B5EF4-FFF2-40B4-BE49-F238E27FC236}">
                <a16:creationId xmlns:a16="http://schemas.microsoft.com/office/drawing/2014/main" id="{B6A9D01F-2C59-440F-BFBA-6FC9C1D6EE92}"/>
              </a:ext>
            </a:extLst>
          </p:cNvPr>
          <p:cNvSpPr>
            <a:spLocks noChangeShapeType="1"/>
          </p:cNvSpPr>
          <p:nvPr/>
        </p:nvSpPr>
        <p:spPr bwMode="auto">
          <a:xfrm>
            <a:off x="35052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6" name="Line 33">
            <a:extLst>
              <a:ext uri="{FF2B5EF4-FFF2-40B4-BE49-F238E27FC236}">
                <a16:creationId xmlns:a16="http://schemas.microsoft.com/office/drawing/2014/main" id="{33BFC9CB-9323-414D-8E70-01BDCF72FB05}"/>
              </a:ext>
            </a:extLst>
          </p:cNvPr>
          <p:cNvSpPr>
            <a:spLocks noChangeShapeType="1"/>
          </p:cNvSpPr>
          <p:nvPr/>
        </p:nvSpPr>
        <p:spPr bwMode="auto">
          <a:xfrm>
            <a:off x="51816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7" name="Line 34">
            <a:extLst>
              <a:ext uri="{FF2B5EF4-FFF2-40B4-BE49-F238E27FC236}">
                <a16:creationId xmlns:a16="http://schemas.microsoft.com/office/drawing/2014/main" id="{2FA658F9-01FB-4D42-890D-59FD97D52200}"/>
              </a:ext>
            </a:extLst>
          </p:cNvPr>
          <p:cNvSpPr>
            <a:spLocks noChangeShapeType="1"/>
          </p:cNvSpPr>
          <p:nvPr/>
        </p:nvSpPr>
        <p:spPr bwMode="auto">
          <a:xfrm flipH="1">
            <a:off x="2514600" y="55626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8" name="Line 35">
            <a:extLst>
              <a:ext uri="{FF2B5EF4-FFF2-40B4-BE49-F238E27FC236}">
                <a16:creationId xmlns:a16="http://schemas.microsoft.com/office/drawing/2014/main" id="{AA88B0C7-EC1A-4330-A703-019FE2B67DBC}"/>
              </a:ext>
            </a:extLst>
          </p:cNvPr>
          <p:cNvSpPr>
            <a:spLocks noChangeShapeType="1"/>
          </p:cNvSpPr>
          <p:nvPr/>
        </p:nvSpPr>
        <p:spPr bwMode="auto">
          <a:xfrm>
            <a:off x="5486400" y="55626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9" name="Line 36">
            <a:extLst>
              <a:ext uri="{FF2B5EF4-FFF2-40B4-BE49-F238E27FC236}">
                <a16:creationId xmlns:a16="http://schemas.microsoft.com/office/drawing/2014/main" id="{E5468A5F-8DB2-4E48-9905-4EAFBB460F4F}"/>
              </a:ext>
            </a:extLst>
          </p:cNvPr>
          <p:cNvSpPr>
            <a:spLocks noChangeShapeType="1"/>
          </p:cNvSpPr>
          <p:nvPr/>
        </p:nvSpPr>
        <p:spPr bwMode="auto">
          <a:xfrm flipH="1">
            <a:off x="4953000" y="4572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0" name="Text Box 37">
            <a:extLst>
              <a:ext uri="{FF2B5EF4-FFF2-40B4-BE49-F238E27FC236}">
                <a16:creationId xmlns:a16="http://schemas.microsoft.com/office/drawing/2014/main" id="{97E9D9BD-699E-415E-AC03-81B815723B2E}"/>
              </a:ext>
            </a:extLst>
          </p:cNvPr>
          <p:cNvSpPr txBox="1">
            <a:spLocks noChangeArrowheads="1"/>
          </p:cNvSpPr>
          <p:nvPr/>
        </p:nvSpPr>
        <p:spPr bwMode="auto">
          <a:xfrm>
            <a:off x="6324600" y="228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T</a:t>
            </a:r>
          </a:p>
        </p:txBody>
      </p:sp>
      <p:sp>
        <p:nvSpPr>
          <p:cNvPr id="56331" name="Line 38">
            <a:extLst>
              <a:ext uri="{FF2B5EF4-FFF2-40B4-BE49-F238E27FC236}">
                <a16:creationId xmlns:a16="http://schemas.microsoft.com/office/drawing/2014/main" id="{B7E4AABB-2762-4732-9926-B52B72284FC5}"/>
              </a:ext>
            </a:extLst>
          </p:cNvPr>
          <p:cNvSpPr>
            <a:spLocks noChangeShapeType="1"/>
          </p:cNvSpPr>
          <p:nvPr/>
        </p:nvSpPr>
        <p:spPr bwMode="auto">
          <a:xfrm>
            <a:off x="39624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39">
            <a:extLst>
              <a:ext uri="{FF2B5EF4-FFF2-40B4-BE49-F238E27FC236}">
                <a16:creationId xmlns:a16="http://schemas.microsoft.com/office/drawing/2014/main" id="{EC80E250-8AC4-416A-84CA-A433F7224B9E}"/>
              </a:ext>
            </a:extLst>
          </p:cNvPr>
          <p:cNvSpPr>
            <a:spLocks noChangeShapeType="1"/>
          </p:cNvSpPr>
          <p:nvPr/>
        </p:nvSpPr>
        <p:spPr bwMode="auto">
          <a:xfrm flipV="1">
            <a:off x="3733800" y="4800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3" name="Text Box 40">
            <a:extLst>
              <a:ext uri="{FF2B5EF4-FFF2-40B4-BE49-F238E27FC236}">
                <a16:creationId xmlns:a16="http://schemas.microsoft.com/office/drawing/2014/main" id="{5762F91D-995E-485E-B41E-67A361CB378D}"/>
              </a:ext>
            </a:extLst>
          </p:cNvPr>
          <p:cNvSpPr txBox="1">
            <a:spLocks noChangeArrowheads="1"/>
          </p:cNvSpPr>
          <p:nvPr/>
        </p:nvSpPr>
        <p:spPr bwMode="auto">
          <a:xfrm>
            <a:off x="3810000" y="4495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Nút cha</a:t>
            </a:r>
          </a:p>
        </p:txBody>
      </p:sp>
      <p:sp>
        <p:nvSpPr>
          <p:cNvPr id="56334" name="Text Box 41">
            <a:extLst>
              <a:ext uri="{FF2B5EF4-FFF2-40B4-BE49-F238E27FC236}">
                <a16:creationId xmlns:a16="http://schemas.microsoft.com/office/drawing/2014/main" id="{37CE0347-33A1-4A7E-801C-0A56F47C1A82}"/>
              </a:ext>
            </a:extLst>
          </p:cNvPr>
          <p:cNvSpPr txBox="1">
            <a:spLocks noChangeArrowheads="1"/>
          </p:cNvSpPr>
          <p:nvPr/>
        </p:nvSpPr>
        <p:spPr bwMode="auto">
          <a:xfrm>
            <a:off x="1752600" y="6248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Con trái</a:t>
            </a:r>
          </a:p>
        </p:txBody>
      </p:sp>
      <p:sp>
        <p:nvSpPr>
          <p:cNvPr id="56335" name="Text Box 42">
            <a:extLst>
              <a:ext uri="{FF2B5EF4-FFF2-40B4-BE49-F238E27FC236}">
                <a16:creationId xmlns:a16="http://schemas.microsoft.com/office/drawing/2014/main" id="{1E55A4B2-00E1-46BE-8E4A-237ACDB309C2}"/>
              </a:ext>
            </a:extLst>
          </p:cNvPr>
          <p:cNvSpPr txBox="1">
            <a:spLocks noChangeArrowheads="1"/>
          </p:cNvSpPr>
          <p:nvPr/>
        </p:nvSpPr>
        <p:spPr bwMode="auto">
          <a:xfrm>
            <a:off x="5257800" y="6248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t>Con phải</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A3DCBB8-980B-45B8-AD02-7C32D28DD69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9F196881-702D-49D5-A316-CFC46A42D209}" type="slidenum">
              <a:rPr lang="en-US" altLang="en-US">
                <a:latin typeface="Times New Roman" panose="02020603050405020304" pitchFamily="18" charset="0"/>
              </a:rPr>
              <a:pPr eaLnBrk="1" hangingPunct="1"/>
              <a:t>54</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5A09D5DB-A1BD-4CA0-AD92-798EF915C9E7}"/>
              </a:ext>
            </a:extLst>
          </p:cNvPr>
          <p:cNvSpPr>
            <a:spLocks noGrp="1" noRot="1" noChangeArrowheads="1"/>
          </p:cNvSpPr>
          <p:nvPr>
            <p:ph type="title"/>
          </p:nvPr>
        </p:nvSpPr>
        <p:spPr/>
        <p:txBody>
          <a:bodyPr/>
          <a:lstStyle/>
          <a:p>
            <a:pPr marL="838200" indent="-838200" eaLnBrk="1" hangingPunct="1"/>
            <a:r>
              <a:rPr lang="en-US" altLang="en-US" b="0">
                <a:effectLst/>
              </a:rPr>
              <a:t>Cài đặt cây nhị phân</a:t>
            </a:r>
          </a:p>
        </p:txBody>
      </p:sp>
      <p:sp>
        <p:nvSpPr>
          <p:cNvPr id="57348" name="Rectangle 3">
            <a:extLst>
              <a:ext uri="{FF2B5EF4-FFF2-40B4-BE49-F238E27FC236}">
                <a16:creationId xmlns:a16="http://schemas.microsoft.com/office/drawing/2014/main" id="{FB51F82C-26E8-4280-AFE8-D6236D2767CF}"/>
              </a:ext>
            </a:extLst>
          </p:cNvPr>
          <p:cNvSpPr>
            <a:spLocks noGrp="1" noChangeArrowheads="1"/>
          </p:cNvSpPr>
          <p:nvPr>
            <p:ph type="body" sz="half" idx="1"/>
          </p:nvPr>
        </p:nvSpPr>
        <p:spPr/>
        <p:txBody>
          <a:bodyPr/>
          <a:lstStyle/>
          <a:p>
            <a:pPr eaLnBrk="1" hangingPunct="1">
              <a:buFont typeface="Wingdings" panose="05000000000000000000" pitchFamily="2" charset="2"/>
              <a:buNone/>
            </a:pPr>
            <a:r>
              <a:rPr lang="en-US" altLang="en-US" sz="2000">
                <a:effectLst/>
              </a:rPr>
              <a:t>typedef int DataType;</a:t>
            </a:r>
          </a:p>
          <a:p>
            <a:pPr eaLnBrk="1" hangingPunct="1">
              <a:buFont typeface="Wingdings" panose="05000000000000000000" pitchFamily="2" charset="2"/>
              <a:buNone/>
            </a:pPr>
            <a:r>
              <a:rPr lang="en-US" altLang="en-US" sz="2000">
                <a:effectLst/>
              </a:rPr>
              <a:t>typedef struct Node{</a:t>
            </a:r>
          </a:p>
          <a:p>
            <a:pPr eaLnBrk="1" hangingPunct="1">
              <a:buFont typeface="Wingdings" panose="05000000000000000000" pitchFamily="2" charset="2"/>
              <a:buNone/>
            </a:pPr>
            <a:r>
              <a:rPr lang="en-US" altLang="en-US" sz="2000">
                <a:effectLst/>
              </a:rPr>
              <a:t>		DataType Data;</a:t>
            </a:r>
          </a:p>
          <a:p>
            <a:pPr eaLnBrk="1" hangingPunct="1">
              <a:buFont typeface="Wingdings" panose="05000000000000000000" pitchFamily="2" charset="2"/>
              <a:buNone/>
            </a:pPr>
            <a:r>
              <a:rPr lang="en-US" altLang="en-US" sz="2000">
                <a:effectLst/>
              </a:rPr>
              <a:t>  	      	Node* left;</a:t>
            </a:r>
          </a:p>
          <a:p>
            <a:pPr eaLnBrk="1" hangingPunct="1">
              <a:buFont typeface="Wingdings" panose="05000000000000000000" pitchFamily="2" charset="2"/>
              <a:buNone/>
            </a:pPr>
            <a:r>
              <a:rPr lang="en-US" altLang="en-US" sz="2000">
                <a:effectLst/>
              </a:rPr>
              <a:t>		Node* right;</a:t>
            </a:r>
          </a:p>
          <a:p>
            <a:pPr eaLnBrk="1" hangingPunct="1">
              <a:buFont typeface="Wingdings" panose="05000000000000000000" pitchFamily="2" charset="2"/>
              <a:buNone/>
            </a:pPr>
            <a:r>
              <a:rPr lang="en-US" altLang="en-US" sz="2000">
                <a:effectLst/>
              </a:rPr>
              <a:t>  };</a:t>
            </a:r>
          </a:p>
          <a:p>
            <a:pPr eaLnBrk="1" hangingPunct="1">
              <a:buFont typeface="Wingdings" panose="05000000000000000000" pitchFamily="2" charset="2"/>
              <a:buNone/>
            </a:pPr>
            <a:r>
              <a:rPr lang="en-US" altLang="en-US" sz="2000">
                <a:effectLst/>
              </a:rPr>
              <a:t>typedef Node* Tree;</a:t>
            </a:r>
          </a:p>
        </p:txBody>
      </p:sp>
      <p:sp>
        <p:nvSpPr>
          <p:cNvPr id="70660" name="Rectangle 4">
            <a:extLst>
              <a:ext uri="{FF2B5EF4-FFF2-40B4-BE49-F238E27FC236}">
                <a16:creationId xmlns:a16="http://schemas.microsoft.com/office/drawing/2014/main" id="{205D183F-2298-469E-8DFC-B892334A2037}"/>
              </a:ext>
            </a:extLst>
          </p:cNvPr>
          <p:cNvSpPr>
            <a:spLocks noGrp="1" noChangeArrowheads="1"/>
          </p:cNvSpPr>
          <p:nvPr>
            <p:ph type="body" sz="half" idx="2"/>
          </p:nvPr>
        </p:nvSpPr>
        <p:spPr>
          <a:xfrm>
            <a:off x="3886200" y="1600200"/>
            <a:ext cx="4800600" cy="4525963"/>
          </a:xfrm>
        </p:spPr>
        <p:txBody>
          <a:bodyPr/>
          <a:lstStyle/>
          <a:p>
            <a:pPr eaLnBrk="1" hangingPunct="1">
              <a:buFont typeface="Wingdings" panose="05000000000000000000" pitchFamily="2" charset="2"/>
              <a:buNone/>
              <a:defRPr/>
            </a:pPr>
            <a:r>
              <a:rPr lang="en-US" sz="2000" b="1" dirty="0" err="1"/>
              <a:t>Tạo</a:t>
            </a:r>
            <a:r>
              <a:rPr lang="en-US" sz="2000" b="1" dirty="0"/>
              <a:t> </a:t>
            </a:r>
            <a:r>
              <a:rPr lang="en-US" sz="2000" b="1" dirty="0" err="1"/>
              <a:t>cây</a:t>
            </a:r>
            <a:r>
              <a:rPr lang="en-US" sz="2000" b="1" dirty="0"/>
              <a:t> </a:t>
            </a:r>
            <a:r>
              <a:rPr lang="en-US" sz="2000" b="1" dirty="0" err="1"/>
              <a:t>rỗng</a:t>
            </a:r>
            <a:endParaRPr lang="en-US" sz="2000" dirty="0"/>
          </a:p>
          <a:p>
            <a:pPr eaLnBrk="1" hangingPunct="1">
              <a:buFont typeface="Wingdings" panose="05000000000000000000" pitchFamily="2" charset="2"/>
              <a:buNone/>
              <a:defRPr/>
            </a:pPr>
            <a:r>
              <a:rPr lang="en-US" sz="2000" dirty="0"/>
              <a:t>void MAKENULL_TREE(Tree&amp; T){</a:t>
            </a:r>
          </a:p>
          <a:p>
            <a:pPr eaLnBrk="1" hangingPunct="1">
              <a:buFont typeface="Wingdings" panose="05000000000000000000" pitchFamily="2" charset="2"/>
              <a:buNone/>
              <a:defRPr/>
            </a:pPr>
            <a:r>
              <a:rPr lang="en-US" sz="2000" dirty="0"/>
              <a:t>   </a:t>
            </a:r>
            <a:r>
              <a:rPr lang="fr-FR" sz="2000" dirty="0"/>
              <a:t>T=NULL;</a:t>
            </a:r>
          </a:p>
          <a:p>
            <a:pPr eaLnBrk="1" hangingPunct="1">
              <a:buFont typeface="Wingdings" panose="05000000000000000000" pitchFamily="2" charset="2"/>
              <a:buNone/>
              <a:defRPr/>
            </a:pPr>
            <a:r>
              <a:rPr lang="fr-FR" sz="2000" dirty="0"/>
              <a:t>}</a:t>
            </a:r>
          </a:p>
          <a:p>
            <a:pPr eaLnBrk="1" hangingPunct="1">
              <a:buFont typeface="Wingdings" panose="05000000000000000000" pitchFamily="2" charset="2"/>
              <a:buNone/>
              <a:defRPr/>
            </a:pPr>
            <a:endParaRPr lang="fr-FR" sz="2000" b="1" dirty="0"/>
          </a:p>
          <a:p>
            <a:pPr eaLnBrk="1" hangingPunct="1">
              <a:buFont typeface="Wingdings" panose="05000000000000000000" pitchFamily="2" charset="2"/>
              <a:buNone/>
              <a:defRPr/>
            </a:pPr>
            <a:r>
              <a:rPr lang="fr-FR" sz="2000" b="1" dirty="0" err="1"/>
              <a:t>Kiểm</a:t>
            </a:r>
            <a:r>
              <a:rPr lang="fr-FR" sz="2000" b="1" dirty="0"/>
              <a:t> </a:t>
            </a:r>
            <a:r>
              <a:rPr lang="fr-FR" sz="2000" b="1" dirty="0" err="1"/>
              <a:t>tra</a:t>
            </a:r>
            <a:r>
              <a:rPr lang="fr-FR" sz="2000" b="1" dirty="0"/>
              <a:t> </a:t>
            </a:r>
            <a:r>
              <a:rPr lang="fr-FR" sz="2000" b="1" dirty="0" err="1"/>
              <a:t>cây</a:t>
            </a:r>
            <a:r>
              <a:rPr lang="fr-FR" sz="2000" b="1" dirty="0"/>
              <a:t> </a:t>
            </a:r>
            <a:r>
              <a:rPr lang="fr-FR" sz="2000" b="1" dirty="0" err="1"/>
              <a:t>rỗng</a:t>
            </a:r>
            <a:endParaRPr lang="en-US" sz="2000" dirty="0"/>
          </a:p>
          <a:p>
            <a:pPr eaLnBrk="1" hangingPunct="1">
              <a:buFont typeface="Wingdings" panose="05000000000000000000" pitchFamily="2" charset="2"/>
              <a:buNone/>
              <a:defRPr/>
            </a:pPr>
            <a:r>
              <a:rPr lang="en-US" sz="2000" dirty="0" err="1"/>
              <a:t>int</a:t>
            </a:r>
            <a:r>
              <a:rPr lang="en-US" sz="2000" dirty="0"/>
              <a:t> EMPTY_TREE(Tree T){</a:t>
            </a:r>
          </a:p>
          <a:p>
            <a:pPr eaLnBrk="1" hangingPunct="1">
              <a:buFont typeface="Wingdings" panose="05000000000000000000" pitchFamily="2" charset="2"/>
              <a:buNone/>
              <a:defRPr/>
            </a:pPr>
            <a:r>
              <a:rPr lang="en-US" sz="2000" dirty="0"/>
              <a:t>return T==NULL;</a:t>
            </a:r>
          </a:p>
          <a:p>
            <a:pPr eaLnBrk="1" hangingPunct="1">
              <a:buFont typeface="Wingdings" panose="05000000000000000000" pitchFamily="2" charset="2"/>
              <a:buNone/>
              <a:defRPr/>
            </a:pPr>
            <a:r>
              <a:rPr lang="en-US" sz="20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7D41EAE-0083-499A-AB7F-9F4EDFF6BECF}"/>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A625B172-CAF8-4018-BAED-6D76DCF7ED8E}" type="slidenum">
              <a:rPr lang="en-US" altLang="en-US">
                <a:latin typeface="Times New Roman" panose="02020603050405020304" pitchFamily="18" charset="0"/>
              </a:rPr>
              <a:pPr eaLnBrk="1" hangingPunct="1"/>
              <a:t>55</a:t>
            </a:fld>
            <a:endParaRPr lang="en-US" altLang="en-US">
              <a:latin typeface="Times New Roman" panose="02020603050405020304" pitchFamily="18" charset="0"/>
            </a:endParaRPr>
          </a:p>
        </p:txBody>
      </p:sp>
      <p:sp>
        <p:nvSpPr>
          <p:cNvPr id="58371" name="Rectangle 5">
            <a:extLst>
              <a:ext uri="{FF2B5EF4-FFF2-40B4-BE49-F238E27FC236}">
                <a16:creationId xmlns:a16="http://schemas.microsoft.com/office/drawing/2014/main" id="{6C6889B0-0C72-4833-B16F-A0DF25A16C94}"/>
              </a:ext>
            </a:extLst>
          </p:cNvPr>
          <p:cNvSpPr>
            <a:spLocks noGrp="1" noChangeArrowheads="1"/>
          </p:cNvSpPr>
          <p:nvPr>
            <p:ph type="body" sz="half" idx="1"/>
          </p:nvPr>
        </p:nvSpPr>
        <p:spPr>
          <a:xfrm>
            <a:off x="457200" y="304800"/>
            <a:ext cx="4038600" cy="5821363"/>
          </a:xfrm>
        </p:spPr>
        <p:txBody>
          <a:bodyPr/>
          <a:lstStyle/>
          <a:p>
            <a:pPr eaLnBrk="1" hangingPunct="1">
              <a:lnSpc>
                <a:spcPct val="80000"/>
              </a:lnSpc>
              <a:buFont typeface="Wingdings" panose="05000000000000000000" pitchFamily="2" charset="2"/>
              <a:buNone/>
            </a:pPr>
            <a:r>
              <a:rPr lang="en-US" altLang="en-US" sz="2000" b="1">
                <a:effectLst/>
              </a:rPr>
              <a:t>Xác định con trái của một nút</a:t>
            </a:r>
            <a:endParaRPr lang="en-US" altLang="en-US" sz="2000">
              <a:effectLst/>
            </a:endParaRPr>
          </a:p>
          <a:p>
            <a:pPr eaLnBrk="1" hangingPunct="1">
              <a:lnSpc>
                <a:spcPct val="80000"/>
              </a:lnSpc>
              <a:buFont typeface="Wingdings" panose="05000000000000000000" pitchFamily="2" charset="2"/>
              <a:buNone/>
            </a:pPr>
            <a:r>
              <a:rPr lang="en-US" altLang="en-US" sz="2000">
                <a:effectLst/>
              </a:rPr>
              <a:t>Tree LEFTCHILD(Tree n){ //n co kieu Node*, tuc la Tree</a:t>
            </a:r>
          </a:p>
          <a:p>
            <a:pPr eaLnBrk="1" hangingPunct="1">
              <a:lnSpc>
                <a:spcPct val="80000"/>
              </a:lnSpc>
              <a:buFont typeface="Wingdings" panose="05000000000000000000" pitchFamily="2" charset="2"/>
              <a:buNone/>
            </a:pPr>
            <a:r>
              <a:rPr lang="en-US" altLang="en-US" sz="2000">
                <a:effectLst/>
              </a:rPr>
              <a:t>if (n!=NULL) return n-&gt;left;</a:t>
            </a:r>
          </a:p>
          <a:p>
            <a:pPr eaLnBrk="1" hangingPunct="1">
              <a:lnSpc>
                <a:spcPct val="80000"/>
              </a:lnSpc>
              <a:buFont typeface="Wingdings" panose="05000000000000000000" pitchFamily="2" charset="2"/>
              <a:buNone/>
            </a:pPr>
            <a:r>
              <a:rPr lang="en-US" altLang="en-US" sz="2000">
                <a:effectLst/>
              </a:rPr>
              <a:t>else return NULL;</a:t>
            </a:r>
          </a:p>
          <a:p>
            <a:pPr eaLnBrk="1" hangingPunct="1">
              <a:lnSpc>
                <a:spcPct val="80000"/>
              </a:lnSpc>
              <a:buFont typeface="Wingdings" panose="05000000000000000000" pitchFamily="2" charset="2"/>
              <a:buNone/>
            </a:pPr>
            <a:r>
              <a:rPr lang="en-US" altLang="en-US" sz="2000">
                <a:effectLst/>
              </a:rPr>
              <a:t>}</a:t>
            </a:r>
            <a:endParaRPr lang="en-US" altLang="en-US" sz="2000" b="1">
              <a:effectLst/>
            </a:endParaRPr>
          </a:p>
          <a:p>
            <a:pPr eaLnBrk="1" hangingPunct="1">
              <a:lnSpc>
                <a:spcPct val="80000"/>
              </a:lnSpc>
              <a:buFont typeface="Wingdings" panose="05000000000000000000" pitchFamily="2" charset="2"/>
              <a:buNone/>
            </a:pPr>
            <a:r>
              <a:rPr lang="en-US" altLang="en-US" sz="2000" b="1">
                <a:effectLst/>
              </a:rPr>
              <a:t>Xác định con phải của một nút</a:t>
            </a:r>
            <a:endParaRPr lang="en-US" altLang="en-US" sz="2000">
              <a:effectLst/>
            </a:endParaRPr>
          </a:p>
          <a:p>
            <a:pPr eaLnBrk="1" hangingPunct="1">
              <a:lnSpc>
                <a:spcPct val="80000"/>
              </a:lnSpc>
              <a:buFont typeface="Wingdings" panose="05000000000000000000" pitchFamily="2" charset="2"/>
              <a:buNone/>
            </a:pPr>
            <a:r>
              <a:rPr lang="en-US" altLang="en-US" sz="2000">
                <a:effectLst/>
              </a:rPr>
              <a:t>Tree RIGHTCHILD(Tree n){</a:t>
            </a:r>
          </a:p>
          <a:p>
            <a:pPr lvl="1" eaLnBrk="1" hangingPunct="1">
              <a:lnSpc>
                <a:spcPct val="80000"/>
              </a:lnSpc>
              <a:buFont typeface="Wingdings" panose="05000000000000000000" pitchFamily="2" charset="2"/>
              <a:buNone/>
            </a:pPr>
            <a:r>
              <a:rPr lang="en-US" altLang="en-US" sz="2000">
                <a:effectLst/>
              </a:rPr>
              <a:t>if (n!=NULL) return n-&gt;right;</a:t>
            </a:r>
          </a:p>
          <a:p>
            <a:pPr lvl="1" eaLnBrk="1" hangingPunct="1">
              <a:lnSpc>
                <a:spcPct val="80000"/>
              </a:lnSpc>
              <a:buFont typeface="Wingdings" panose="05000000000000000000" pitchFamily="2" charset="2"/>
              <a:buNone/>
            </a:pPr>
            <a:r>
              <a:rPr lang="en-US" altLang="en-US" sz="2000">
                <a:effectLst/>
              </a:rPr>
              <a:t>else return NULL;</a:t>
            </a:r>
          </a:p>
          <a:p>
            <a:pPr eaLnBrk="1" hangingPunct="1">
              <a:lnSpc>
                <a:spcPct val="80000"/>
              </a:lnSpc>
              <a:buFont typeface="Wingdings" panose="05000000000000000000" pitchFamily="2" charset="2"/>
              <a:buNone/>
            </a:pPr>
            <a:r>
              <a:rPr lang="en-US" altLang="en-US" sz="2000">
                <a:effectLst/>
              </a:rPr>
              <a:t>}</a:t>
            </a:r>
            <a:endParaRPr lang="en-US" altLang="en-US" sz="2000" b="1">
              <a:effectLst/>
            </a:endParaRPr>
          </a:p>
          <a:p>
            <a:pPr eaLnBrk="1" hangingPunct="1">
              <a:lnSpc>
                <a:spcPct val="80000"/>
              </a:lnSpc>
              <a:buFont typeface="Wingdings" panose="05000000000000000000" pitchFamily="2" charset="2"/>
              <a:buNone/>
            </a:pPr>
            <a:endParaRPr lang="en-US" altLang="en-US" sz="2000" b="1">
              <a:effectLst/>
            </a:endParaRPr>
          </a:p>
          <a:p>
            <a:pPr eaLnBrk="1" hangingPunct="1">
              <a:lnSpc>
                <a:spcPct val="80000"/>
              </a:lnSpc>
              <a:buFont typeface="Wingdings" panose="05000000000000000000" pitchFamily="2" charset="2"/>
              <a:buNone/>
            </a:pPr>
            <a:r>
              <a:rPr lang="en-US" altLang="en-US" sz="2000" b="1">
                <a:effectLst/>
              </a:rPr>
              <a:t>Kiểm tra nút lá</a:t>
            </a:r>
            <a:endParaRPr lang="en-US" altLang="en-US" sz="2000">
              <a:effectLst/>
            </a:endParaRPr>
          </a:p>
          <a:p>
            <a:pPr eaLnBrk="1" hangingPunct="1">
              <a:lnSpc>
                <a:spcPct val="80000"/>
              </a:lnSpc>
              <a:buFont typeface="Wingdings" panose="05000000000000000000" pitchFamily="2" charset="2"/>
              <a:buNone/>
            </a:pPr>
            <a:r>
              <a:rPr lang="en-US" altLang="en-US" sz="2000">
                <a:effectLst/>
              </a:rPr>
              <a:t>int ISLEAF(Tree n){</a:t>
            </a:r>
          </a:p>
          <a:p>
            <a:pPr eaLnBrk="1" hangingPunct="1">
              <a:lnSpc>
                <a:spcPct val="80000"/>
              </a:lnSpc>
              <a:buFont typeface="Wingdings" panose="05000000000000000000" pitchFamily="2" charset="2"/>
              <a:buNone/>
            </a:pPr>
            <a:r>
              <a:rPr lang="en-US" altLang="en-US" sz="2000">
                <a:effectLst/>
              </a:rPr>
              <a:t>if(n!=NULL) </a:t>
            </a:r>
          </a:p>
          <a:p>
            <a:pPr eaLnBrk="1" hangingPunct="1">
              <a:lnSpc>
                <a:spcPct val="80000"/>
              </a:lnSpc>
              <a:buFont typeface="Wingdings" panose="05000000000000000000" pitchFamily="2" charset="2"/>
              <a:buNone/>
            </a:pPr>
            <a:r>
              <a:rPr lang="en-US" altLang="en-US" sz="2000">
                <a:effectLst/>
              </a:rPr>
              <a:t>return(LEFTCHILD(n)== NULL) &amp;&amp; (RIGHTCHILD(n)==NULL);</a:t>
            </a:r>
          </a:p>
          <a:p>
            <a:pPr eaLnBrk="1" hangingPunct="1">
              <a:lnSpc>
                <a:spcPct val="80000"/>
              </a:lnSpc>
              <a:buFont typeface="Wingdings" panose="05000000000000000000" pitchFamily="2" charset="2"/>
              <a:buNone/>
            </a:pPr>
            <a:r>
              <a:rPr lang="en-US" altLang="en-US" sz="2000">
                <a:effectLst/>
              </a:rPr>
              <a:t>else return 0;</a:t>
            </a:r>
          </a:p>
          <a:p>
            <a:pPr eaLnBrk="1" hangingPunct="1">
              <a:lnSpc>
                <a:spcPct val="80000"/>
              </a:lnSpc>
              <a:buFont typeface="Wingdings" panose="05000000000000000000" pitchFamily="2" charset="2"/>
              <a:buNone/>
            </a:pPr>
            <a:r>
              <a:rPr lang="en-US" altLang="en-US" sz="2000">
                <a:effectLst/>
              </a:rPr>
              <a:t>}</a:t>
            </a:r>
            <a:endParaRPr lang="en-US" altLang="en-US" sz="2000" b="1">
              <a:effectLst/>
            </a:endParaRPr>
          </a:p>
        </p:txBody>
      </p:sp>
      <p:sp>
        <p:nvSpPr>
          <p:cNvPr id="58372" name="Rectangle 6">
            <a:extLst>
              <a:ext uri="{FF2B5EF4-FFF2-40B4-BE49-F238E27FC236}">
                <a16:creationId xmlns:a16="http://schemas.microsoft.com/office/drawing/2014/main" id="{87A8D0DE-DC26-4AE0-A680-E3FE119213DE}"/>
              </a:ext>
            </a:extLst>
          </p:cNvPr>
          <p:cNvSpPr>
            <a:spLocks noGrp="1" noChangeArrowheads="1"/>
          </p:cNvSpPr>
          <p:nvPr>
            <p:ph type="body" sz="half" idx="2"/>
          </p:nvPr>
        </p:nvSpPr>
        <p:spPr>
          <a:xfrm>
            <a:off x="4648200" y="304800"/>
            <a:ext cx="4038600" cy="5821363"/>
          </a:xfrm>
        </p:spPr>
        <p:txBody>
          <a:bodyPr/>
          <a:lstStyle/>
          <a:p>
            <a:pPr eaLnBrk="1" hangingPunct="1">
              <a:lnSpc>
                <a:spcPct val="80000"/>
              </a:lnSpc>
              <a:buFont typeface="Wingdings" panose="05000000000000000000" pitchFamily="2" charset="2"/>
              <a:buNone/>
            </a:pPr>
            <a:r>
              <a:rPr lang="en-US" altLang="en-US" sz="1800">
                <a:effectLst/>
              </a:rPr>
              <a:t>Xác định số nút của cây</a:t>
            </a:r>
            <a:endParaRPr lang="fr-CA" altLang="en-US" sz="1800">
              <a:effectLst/>
            </a:endParaRPr>
          </a:p>
          <a:p>
            <a:pPr eaLnBrk="1" hangingPunct="1">
              <a:lnSpc>
                <a:spcPct val="80000"/>
              </a:lnSpc>
              <a:buFont typeface="Wingdings" panose="05000000000000000000" pitchFamily="2" charset="2"/>
              <a:buNone/>
            </a:pPr>
            <a:r>
              <a:rPr lang="fr-CA" altLang="en-US" sz="1800">
                <a:effectLst/>
              </a:rPr>
              <a:t>int NB_NODES(Tree T){</a:t>
            </a:r>
            <a:endParaRPr lang="fr-FR" altLang="en-US" sz="1800">
              <a:effectLst/>
            </a:endParaRPr>
          </a:p>
          <a:p>
            <a:pPr eaLnBrk="1" hangingPunct="1">
              <a:lnSpc>
                <a:spcPct val="80000"/>
              </a:lnSpc>
              <a:buFont typeface="Wingdings" panose="05000000000000000000" pitchFamily="2" charset="2"/>
              <a:buNone/>
            </a:pPr>
            <a:r>
              <a:rPr lang="fr-FR" altLang="en-US" sz="1800">
                <a:effectLst/>
              </a:rPr>
              <a:t>	</a:t>
            </a:r>
            <a:r>
              <a:rPr lang="en-US" altLang="en-US" sz="1800">
                <a:effectLst/>
              </a:rPr>
              <a:t>if(EMPTY_TREE(T)) return 0;</a:t>
            </a:r>
          </a:p>
          <a:p>
            <a:pPr eaLnBrk="1" hangingPunct="1">
              <a:lnSpc>
                <a:spcPct val="80000"/>
              </a:lnSpc>
              <a:buFont typeface="Wingdings" panose="05000000000000000000" pitchFamily="2" charset="2"/>
              <a:buNone/>
            </a:pPr>
            <a:r>
              <a:rPr lang="en-US" altLang="en-US" sz="1800">
                <a:effectLst/>
              </a:rPr>
              <a:t> 	 else 	return 1 +NB_NODES(LEFTCHILD(T)) + NB_NODES(RIGHTCHILD(T));</a:t>
            </a:r>
          </a:p>
          <a:p>
            <a:pPr eaLnBrk="1" hangingPunct="1">
              <a:lnSpc>
                <a:spcPct val="80000"/>
              </a:lnSpc>
              <a:buFont typeface="Wingdings" panose="05000000000000000000" pitchFamily="2" charset="2"/>
              <a:buNone/>
            </a:pPr>
            <a:r>
              <a:rPr lang="en-US" altLang="en-US" sz="1800">
                <a:effectLst/>
              </a:rPr>
              <a:t>}</a:t>
            </a:r>
          </a:p>
          <a:p>
            <a:pPr eaLnBrk="1" hangingPunct="1">
              <a:lnSpc>
                <a:spcPct val="80000"/>
              </a:lnSpc>
              <a:buFont typeface="Wingdings" panose="05000000000000000000" pitchFamily="2" charset="2"/>
              <a:buNone/>
            </a:pPr>
            <a:endParaRPr lang="en-US" altLang="en-US" sz="1800">
              <a:effectLst/>
            </a:endParaRPr>
          </a:p>
          <a:p>
            <a:pPr eaLnBrk="1" hangingPunct="1">
              <a:lnSpc>
                <a:spcPct val="80000"/>
              </a:lnSpc>
              <a:buFont typeface="Wingdings" panose="05000000000000000000" pitchFamily="2" charset="2"/>
              <a:buNone/>
            </a:pPr>
            <a:r>
              <a:rPr lang="en-US" altLang="en-US" sz="1800">
                <a:effectLst/>
              </a:rPr>
              <a:t>Tạo cây mới từ hai cây có sẵn</a:t>
            </a:r>
          </a:p>
          <a:p>
            <a:pPr eaLnBrk="1" hangingPunct="1">
              <a:lnSpc>
                <a:spcPct val="80000"/>
              </a:lnSpc>
              <a:buFont typeface="Wingdings" panose="05000000000000000000" pitchFamily="2" charset="2"/>
              <a:buNone/>
            </a:pPr>
            <a:r>
              <a:rPr lang="en-US" altLang="en-US" sz="1800">
                <a:effectLst/>
              </a:rPr>
              <a:t>Tree Create2(DataType v,Tree l,Tree r){</a:t>
            </a:r>
          </a:p>
          <a:p>
            <a:pPr lvl="1" eaLnBrk="1" hangingPunct="1">
              <a:lnSpc>
                <a:spcPct val="80000"/>
              </a:lnSpc>
              <a:buFont typeface="Wingdings" panose="05000000000000000000" pitchFamily="2" charset="2"/>
              <a:buNone/>
            </a:pPr>
            <a:r>
              <a:rPr lang="en-US" altLang="en-US" sz="1800">
                <a:effectLst/>
              </a:rPr>
              <a:t>Tree N;</a:t>
            </a:r>
          </a:p>
          <a:p>
            <a:pPr lvl="1" eaLnBrk="1" hangingPunct="1">
              <a:lnSpc>
                <a:spcPct val="80000"/>
              </a:lnSpc>
              <a:buFont typeface="Wingdings" panose="05000000000000000000" pitchFamily="2" charset="2"/>
              <a:buNone/>
            </a:pPr>
            <a:r>
              <a:rPr lang="en-US" altLang="en-US" sz="1800">
                <a:effectLst/>
              </a:rPr>
              <a:t>N=(Node*)malloc(sizeof(Node));</a:t>
            </a:r>
          </a:p>
          <a:p>
            <a:pPr lvl="1" eaLnBrk="1" hangingPunct="1">
              <a:lnSpc>
                <a:spcPct val="80000"/>
              </a:lnSpc>
              <a:buFont typeface="Wingdings" panose="05000000000000000000" pitchFamily="2" charset="2"/>
              <a:buNone/>
            </a:pPr>
            <a:r>
              <a:rPr lang="en-US" altLang="en-US" sz="1800">
                <a:effectLst/>
              </a:rPr>
              <a:t>N-&gt;Data=v;</a:t>
            </a:r>
          </a:p>
          <a:p>
            <a:pPr lvl="1" eaLnBrk="1" hangingPunct="1">
              <a:lnSpc>
                <a:spcPct val="80000"/>
              </a:lnSpc>
              <a:buFont typeface="Wingdings" panose="05000000000000000000" pitchFamily="2" charset="2"/>
              <a:buNone/>
            </a:pPr>
            <a:r>
              <a:rPr lang="en-US" altLang="en-US" sz="1800">
                <a:effectLst/>
              </a:rPr>
              <a:t>N-&gt;left=l;</a:t>
            </a:r>
          </a:p>
          <a:p>
            <a:pPr lvl="1" eaLnBrk="1" hangingPunct="1">
              <a:lnSpc>
                <a:spcPct val="80000"/>
              </a:lnSpc>
              <a:buFont typeface="Wingdings" panose="05000000000000000000" pitchFamily="2" charset="2"/>
              <a:buNone/>
            </a:pPr>
            <a:r>
              <a:rPr lang="en-US" altLang="en-US" sz="1800">
                <a:effectLst/>
              </a:rPr>
              <a:t>N-&gt;right=r;</a:t>
            </a:r>
          </a:p>
          <a:p>
            <a:pPr lvl="1" eaLnBrk="1" hangingPunct="1">
              <a:lnSpc>
                <a:spcPct val="80000"/>
              </a:lnSpc>
              <a:buFont typeface="Wingdings" panose="05000000000000000000" pitchFamily="2" charset="2"/>
              <a:buNone/>
            </a:pPr>
            <a:r>
              <a:rPr lang="en-US" altLang="en-US" sz="1800">
                <a:effectLst/>
              </a:rPr>
              <a:t>return N;</a:t>
            </a:r>
          </a:p>
          <a:p>
            <a:pPr eaLnBrk="1" hangingPunct="1">
              <a:lnSpc>
                <a:spcPct val="80000"/>
              </a:lnSpc>
              <a:buFont typeface="Wingdings" panose="05000000000000000000" pitchFamily="2" charset="2"/>
              <a:buNone/>
            </a:pPr>
            <a:r>
              <a:rPr lang="en-US" altLang="en-US" sz="1800">
                <a:effectLst/>
              </a:rPr>
              <a:t>}</a:t>
            </a:r>
          </a:p>
          <a:p>
            <a:pPr eaLnBrk="1" hangingPunct="1">
              <a:lnSpc>
                <a:spcPct val="80000"/>
              </a:lnSpc>
              <a:buFont typeface="Wingdings" panose="05000000000000000000" pitchFamily="2" charset="2"/>
              <a:buNone/>
            </a:pPr>
            <a:endParaRPr lang="en-US" altLang="en-US" sz="1800">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6">
            <a:extLst>
              <a:ext uri="{FF2B5EF4-FFF2-40B4-BE49-F238E27FC236}">
                <a16:creationId xmlns:a16="http://schemas.microsoft.com/office/drawing/2014/main" id="{26B8C17B-F32C-4B0B-9125-2DBE94BAE4D3}"/>
              </a:ext>
            </a:extLst>
          </p:cNvPr>
          <p:cNvSpPr>
            <a:spLocks noGrp="1"/>
          </p:cNvSpPr>
          <p:nvPr>
            <p:ph idx="1"/>
          </p:nvPr>
        </p:nvSpPr>
        <p:spPr>
          <a:xfrm>
            <a:off x="457200" y="381000"/>
            <a:ext cx="8229600" cy="5745163"/>
          </a:xfrm>
        </p:spPr>
        <p:txBody>
          <a:bodyPr/>
          <a:lstStyle/>
          <a:p>
            <a:pPr eaLnBrk="1" hangingPunct="1">
              <a:lnSpc>
                <a:spcPct val="80000"/>
              </a:lnSpc>
              <a:buFont typeface="Wingdings" panose="05000000000000000000" pitchFamily="2" charset="2"/>
              <a:buNone/>
            </a:pPr>
            <a:r>
              <a:rPr lang="fr-CA" altLang="en-US" sz="2400">
                <a:effectLst/>
              </a:rPr>
              <a:t>int NB_LEAVES(Tree T){</a:t>
            </a:r>
          </a:p>
          <a:p>
            <a:pPr eaLnBrk="1" hangingPunct="1">
              <a:lnSpc>
                <a:spcPct val="80000"/>
              </a:lnSpc>
              <a:buFont typeface="Wingdings" panose="05000000000000000000" pitchFamily="2" charset="2"/>
              <a:buNone/>
            </a:pPr>
            <a:r>
              <a:rPr lang="fr-CA" altLang="en-US" sz="2400">
                <a:effectLst/>
              </a:rPr>
              <a:t>	if(EMPTY_TREE(T)) return 0;</a:t>
            </a:r>
          </a:p>
          <a:p>
            <a:pPr eaLnBrk="1" hangingPunct="1">
              <a:lnSpc>
                <a:spcPct val="80000"/>
              </a:lnSpc>
              <a:buFont typeface="Wingdings" panose="05000000000000000000" pitchFamily="2" charset="2"/>
              <a:buNone/>
            </a:pPr>
            <a:r>
              <a:rPr lang="fr-CA" altLang="en-US" sz="2400">
                <a:effectLst/>
              </a:rPr>
              <a:t>	else if ((T-&gt;left==NULL) &amp;&amp; (T-&gt;right==NULL)) return 1;</a:t>
            </a:r>
          </a:p>
          <a:p>
            <a:pPr eaLnBrk="1" hangingPunct="1">
              <a:lnSpc>
                <a:spcPct val="80000"/>
              </a:lnSpc>
              <a:buFont typeface="Wingdings" panose="05000000000000000000" pitchFamily="2" charset="2"/>
              <a:buNone/>
            </a:pPr>
            <a:r>
              <a:rPr lang="fr-CA" altLang="en-US" sz="2400">
                <a:effectLst/>
              </a:rPr>
              <a:t>	else return NB_LEAVES(T-&gt;left)+ NB_LEAVES(T-&gt;right);</a:t>
            </a:r>
          </a:p>
          <a:p>
            <a:pPr eaLnBrk="1" hangingPunct="1">
              <a:lnSpc>
                <a:spcPct val="80000"/>
              </a:lnSpc>
              <a:buFont typeface="Wingdings" panose="05000000000000000000" pitchFamily="2" charset="2"/>
              <a:buNone/>
            </a:pPr>
            <a:r>
              <a:rPr lang="fr-CA" altLang="en-US" sz="2400">
                <a:effectLst/>
              </a:rPr>
              <a:t>}</a:t>
            </a:r>
            <a:endParaRPr lang="en-US" altLang="en-US" sz="2400">
              <a:effectLst/>
            </a:endParaRPr>
          </a:p>
        </p:txBody>
      </p:sp>
      <p:sp>
        <p:nvSpPr>
          <p:cNvPr id="5" name="Slide Number Placeholder 4">
            <a:extLst>
              <a:ext uri="{FF2B5EF4-FFF2-40B4-BE49-F238E27FC236}">
                <a16:creationId xmlns:a16="http://schemas.microsoft.com/office/drawing/2014/main" id="{C9ED6EFC-8C49-453A-89B5-C706B1C064E9}"/>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EEDBE53E-6A20-4318-8DDB-9163BEA9B0CA}" type="slidenum">
              <a:rPr lang="en-US" altLang="en-US">
                <a:latin typeface="Times New Roman" panose="02020603050405020304" pitchFamily="18" charset="0"/>
              </a:rPr>
              <a:pPr eaLnBrk="1" hangingPunct="1"/>
              <a:t>56</a:t>
            </a:fld>
            <a:endParaRPr lang="en-US" altLang="en-US">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16B66D50-FB53-41A4-9E56-9670816F21B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E98E81F-C136-4B0D-A9C9-BB5AC3E83D7F}" type="slidenum">
              <a:rPr lang="en-US" altLang="en-US">
                <a:latin typeface="Times New Roman" panose="02020603050405020304" pitchFamily="18" charset="0"/>
              </a:rPr>
              <a:pPr eaLnBrk="1" hangingPunct="1"/>
              <a:t>57</a:t>
            </a:fld>
            <a:endParaRPr lang="en-US" altLang="en-US">
              <a:latin typeface="Times New Roman" panose="02020603050405020304" pitchFamily="18" charset="0"/>
            </a:endParaRPr>
          </a:p>
        </p:txBody>
      </p:sp>
      <p:sp>
        <p:nvSpPr>
          <p:cNvPr id="111618" name="Rectangle 2">
            <a:extLst>
              <a:ext uri="{FF2B5EF4-FFF2-40B4-BE49-F238E27FC236}">
                <a16:creationId xmlns:a16="http://schemas.microsoft.com/office/drawing/2014/main" id="{3D2F0C1D-9B08-4BFA-A713-DFA8425DDE09}"/>
              </a:ext>
            </a:extLst>
          </p:cNvPr>
          <p:cNvSpPr>
            <a:spLocks noGrp="1" noRot="1" noChangeArrowheads="1"/>
          </p:cNvSpPr>
          <p:nvPr>
            <p:ph type="title"/>
          </p:nvPr>
        </p:nvSpPr>
        <p:spPr/>
        <p:txBody>
          <a:bodyPr/>
          <a:lstStyle/>
          <a:p>
            <a:pPr eaLnBrk="1" hangingPunct="1">
              <a:defRPr/>
            </a:pPr>
            <a:r>
              <a:rPr lang="en-US"/>
              <a:t>Bài tập</a:t>
            </a:r>
          </a:p>
        </p:txBody>
      </p:sp>
      <p:sp>
        <p:nvSpPr>
          <p:cNvPr id="111619" name="Rectangle 3">
            <a:extLst>
              <a:ext uri="{FF2B5EF4-FFF2-40B4-BE49-F238E27FC236}">
                <a16:creationId xmlns:a16="http://schemas.microsoft.com/office/drawing/2014/main" id="{134C7BF9-4F3B-4B9C-8D51-B66C7958DA95}"/>
              </a:ext>
            </a:extLst>
          </p:cNvPr>
          <p:cNvSpPr>
            <a:spLocks noGrp="1" noChangeArrowheads="1"/>
          </p:cNvSpPr>
          <p:nvPr>
            <p:ph type="body" idx="1"/>
          </p:nvPr>
        </p:nvSpPr>
        <p:spPr>
          <a:xfrm>
            <a:off x="457200" y="1600200"/>
            <a:ext cx="4800600" cy="4525963"/>
          </a:xfrm>
        </p:spPr>
        <p:txBody>
          <a:bodyPr/>
          <a:lstStyle/>
          <a:p>
            <a:pPr eaLnBrk="1" hangingPunct="1">
              <a:defRPr/>
            </a:pPr>
            <a:r>
              <a:rPr lang="en-US" sz="2800"/>
              <a:t>Cài đặt cây nhị phân như đã hướng dẫn</a:t>
            </a:r>
          </a:p>
          <a:p>
            <a:pPr lvl="1" eaLnBrk="1" hangingPunct="1">
              <a:defRPr/>
            </a:pPr>
            <a:r>
              <a:rPr lang="en-US" sz="2400"/>
              <a:t>Tạo cây như hình vẽ trên bảng </a:t>
            </a:r>
          </a:p>
          <a:p>
            <a:pPr lvl="1" eaLnBrk="1" hangingPunct="1">
              <a:defRPr/>
            </a:pPr>
            <a:r>
              <a:rPr lang="en-US" sz="2400"/>
              <a:t>Thực hiện duyệt: tiền tự, trung tự, hậu tự cây</a:t>
            </a:r>
          </a:p>
          <a:p>
            <a:pPr lvl="1" eaLnBrk="1" hangingPunct="1">
              <a:defRPr/>
            </a:pPr>
            <a:r>
              <a:rPr lang="en-US" sz="2400"/>
              <a:t>In ra số nút cây</a:t>
            </a:r>
          </a:p>
          <a:p>
            <a:pPr lvl="1" eaLnBrk="1" hangingPunct="1">
              <a:defRPr/>
            </a:pPr>
            <a:r>
              <a:rPr lang="en-US" sz="2400"/>
              <a:t>Tính tổng tất cả các nút của cây</a:t>
            </a:r>
          </a:p>
          <a:p>
            <a:pPr lvl="1" eaLnBrk="1" hangingPunct="1">
              <a:defRPr/>
            </a:pPr>
            <a:endParaRPr lang="en-US" sz="2400"/>
          </a:p>
          <a:p>
            <a:pPr lvl="1" eaLnBrk="1" hangingPunct="1">
              <a:defRPr/>
            </a:pPr>
            <a:r>
              <a:rPr lang="en-US" sz="2400"/>
              <a:t>In ra chiều cao cây</a:t>
            </a:r>
          </a:p>
          <a:p>
            <a:pPr lvl="1" eaLnBrk="1" hangingPunct="1">
              <a:defRPr/>
            </a:pPr>
            <a:r>
              <a:rPr lang="en-US" sz="2400"/>
              <a:t>In ra số nút lá của cây</a:t>
            </a:r>
          </a:p>
        </p:txBody>
      </p:sp>
      <p:sp>
        <p:nvSpPr>
          <p:cNvPr id="60421" name="Oval 6">
            <a:extLst>
              <a:ext uri="{FF2B5EF4-FFF2-40B4-BE49-F238E27FC236}">
                <a16:creationId xmlns:a16="http://schemas.microsoft.com/office/drawing/2014/main" id="{C3B8AC62-B423-4420-A872-C639C780A644}"/>
              </a:ext>
            </a:extLst>
          </p:cNvPr>
          <p:cNvSpPr>
            <a:spLocks noChangeArrowheads="1"/>
          </p:cNvSpPr>
          <p:nvPr/>
        </p:nvSpPr>
        <p:spPr bwMode="auto">
          <a:xfrm>
            <a:off x="7620000" y="1447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60422" name="Oval 7">
            <a:extLst>
              <a:ext uri="{FF2B5EF4-FFF2-40B4-BE49-F238E27FC236}">
                <a16:creationId xmlns:a16="http://schemas.microsoft.com/office/drawing/2014/main" id="{EA4B4C28-57D1-40CA-88BB-7A8DBA0B772E}"/>
              </a:ext>
            </a:extLst>
          </p:cNvPr>
          <p:cNvSpPr>
            <a:spLocks noChangeArrowheads="1"/>
          </p:cNvSpPr>
          <p:nvPr/>
        </p:nvSpPr>
        <p:spPr bwMode="auto">
          <a:xfrm>
            <a:off x="6553200" y="2362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60423" name="Oval 8">
            <a:extLst>
              <a:ext uri="{FF2B5EF4-FFF2-40B4-BE49-F238E27FC236}">
                <a16:creationId xmlns:a16="http://schemas.microsoft.com/office/drawing/2014/main" id="{3D90ACFD-FAB5-4C5D-8B5D-04FA4375F220}"/>
              </a:ext>
            </a:extLst>
          </p:cNvPr>
          <p:cNvSpPr>
            <a:spLocks noChangeArrowheads="1"/>
          </p:cNvSpPr>
          <p:nvPr/>
        </p:nvSpPr>
        <p:spPr bwMode="auto">
          <a:xfrm>
            <a:off x="8153400" y="24384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60424" name="Oval 9">
            <a:extLst>
              <a:ext uri="{FF2B5EF4-FFF2-40B4-BE49-F238E27FC236}">
                <a16:creationId xmlns:a16="http://schemas.microsoft.com/office/drawing/2014/main" id="{4B02E1B8-7933-4BE4-90A0-A3592069BB8A}"/>
              </a:ext>
            </a:extLst>
          </p:cNvPr>
          <p:cNvSpPr>
            <a:spLocks noChangeArrowheads="1"/>
          </p:cNvSpPr>
          <p:nvPr/>
        </p:nvSpPr>
        <p:spPr bwMode="auto">
          <a:xfrm>
            <a:off x="7010400" y="3276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60425" name="Oval 12">
            <a:extLst>
              <a:ext uri="{FF2B5EF4-FFF2-40B4-BE49-F238E27FC236}">
                <a16:creationId xmlns:a16="http://schemas.microsoft.com/office/drawing/2014/main" id="{F1CCFA57-7042-403F-9D23-79E002F7F8DE}"/>
              </a:ext>
            </a:extLst>
          </p:cNvPr>
          <p:cNvSpPr>
            <a:spLocks noChangeArrowheads="1"/>
          </p:cNvSpPr>
          <p:nvPr/>
        </p:nvSpPr>
        <p:spPr bwMode="auto">
          <a:xfrm>
            <a:off x="5791200" y="3276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60426" name="Oval 13">
            <a:extLst>
              <a:ext uri="{FF2B5EF4-FFF2-40B4-BE49-F238E27FC236}">
                <a16:creationId xmlns:a16="http://schemas.microsoft.com/office/drawing/2014/main" id="{F5829315-92D0-4A6E-9EEC-CCC408869DBE}"/>
              </a:ext>
            </a:extLst>
          </p:cNvPr>
          <p:cNvSpPr>
            <a:spLocks noChangeArrowheads="1"/>
          </p:cNvSpPr>
          <p:nvPr/>
        </p:nvSpPr>
        <p:spPr bwMode="auto">
          <a:xfrm>
            <a:off x="7696200" y="3276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60427" name="Line 14">
            <a:extLst>
              <a:ext uri="{FF2B5EF4-FFF2-40B4-BE49-F238E27FC236}">
                <a16:creationId xmlns:a16="http://schemas.microsoft.com/office/drawing/2014/main" id="{E1CC48E4-4DB7-4E52-894E-505852628033}"/>
              </a:ext>
            </a:extLst>
          </p:cNvPr>
          <p:cNvSpPr>
            <a:spLocks noChangeShapeType="1"/>
          </p:cNvSpPr>
          <p:nvPr/>
        </p:nvSpPr>
        <p:spPr bwMode="auto">
          <a:xfrm flipH="1">
            <a:off x="6848592" y="17526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5">
            <a:extLst>
              <a:ext uri="{FF2B5EF4-FFF2-40B4-BE49-F238E27FC236}">
                <a16:creationId xmlns:a16="http://schemas.microsoft.com/office/drawing/2014/main" id="{CD30050A-4A23-48DC-AF0D-EB397E1EAFEA}"/>
              </a:ext>
            </a:extLst>
          </p:cNvPr>
          <p:cNvSpPr>
            <a:spLocks noChangeShapeType="1"/>
          </p:cNvSpPr>
          <p:nvPr/>
        </p:nvSpPr>
        <p:spPr bwMode="auto">
          <a:xfrm flipH="1">
            <a:off x="7924800" y="28194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6">
            <a:extLst>
              <a:ext uri="{FF2B5EF4-FFF2-40B4-BE49-F238E27FC236}">
                <a16:creationId xmlns:a16="http://schemas.microsoft.com/office/drawing/2014/main" id="{66F3E8D8-18DD-4B1C-933B-45753E449E4E}"/>
              </a:ext>
            </a:extLst>
          </p:cNvPr>
          <p:cNvSpPr>
            <a:spLocks noChangeShapeType="1"/>
          </p:cNvSpPr>
          <p:nvPr/>
        </p:nvSpPr>
        <p:spPr bwMode="auto">
          <a:xfrm>
            <a:off x="8001000" y="17526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Line 17">
            <a:extLst>
              <a:ext uri="{FF2B5EF4-FFF2-40B4-BE49-F238E27FC236}">
                <a16:creationId xmlns:a16="http://schemas.microsoft.com/office/drawing/2014/main" id="{6C5D55A5-C63E-421A-9D8D-B1441231C843}"/>
              </a:ext>
            </a:extLst>
          </p:cNvPr>
          <p:cNvSpPr>
            <a:spLocks noChangeShapeType="1"/>
          </p:cNvSpPr>
          <p:nvPr/>
        </p:nvSpPr>
        <p:spPr bwMode="auto">
          <a:xfrm flipH="1">
            <a:off x="6096000" y="26670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Line 18">
            <a:extLst>
              <a:ext uri="{FF2B5EF4-FFF2-40B4-BE49-F238E27FC236}">
                <a16:creationId xmlns:a16="http://schemas.microsoft.com/office/drawing/2014/main" id="{F9BA9630-5881-460B-9FE7-7B20FB293901}"/>
              </a:ext>
            </a:extLst>
          </p:cNvPr>
          <p:cNvSpPr>
            <a:spLocks noChangeShapeType="1"/>
          </p:cNvSpPr>
          <p:nvPr/>
        </p:nvSpPr>
        <p:spPr bwMode="auto">
          <a:xfrm>
            <a:off x="6858000" y="27432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Rectangle 16">
            <a:extLst>
              <a:ext uri="{FF2B5EF4-FFF2-40B4-BE49-F238E27FC236}">
                <a16:creationId xmlns:a16="http://schemas.microsoft.com/office/drawing/2014/main" id="{611174F3-F2AB-43DD-927F-1DC35B878DD5}"/>
              </a:ext>
            </a:extLst>
          </p:cNvPr>
          <p:cNvSpPr>
            <a:spLocks noChangeArrowheads="1"/>
          </p:cNvSpPr>
          <p:nvPr/>
        </p:nvSpPr>
        <p:spPr bwMode="auto">
          <a:xfrm>
            <a:off x="5029200" y="417988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2400"/>
              <a:t>So nut cua cay la 6</a:t>
            </a:r>
          </a:p>
          <a:p>
            <a:pPr eaLnBrk="1" hangingPunct="1"/>
            <a:r>
              <a:rPr lang="en-US" altLang="en-US" sz="2400"/>
              <a:t> Duyet NLR</a:t>
            </a:r>
          </a:p>
          <a:p>
            <a:pPr eaLnBrk="1" hangingPunct="1"/>
            <a:r>
              <a:rPr lang="en-US" altLang="en-US" sz="2400"/>
              <a:t>3 2 6 1 4 5</a:t>
            </a:r>
          </a:p>
          <a:p>
            <a:pPr eaLnBrk="1" hangingPunct="1"/>
            <a:r>
              <a:rPr lang="en-US" altLang="en-US" sz="2400"/>
              <a:t>Duyet LNR</a:t>
            </a:r>
          </a:p>
          <a:p>
            <a:pPr eaLnBrk="1" hangingPunct="1"/>
            <a:r>
              <a:rPr lang="en-US" altLang="en-US" sz="2400"/>
              <a:t>6 2 1 3 5 4</a:t>
            </a:r>
          </a:p>
          <a:p>
            <a:pPr eaLnBrk="1" hangingPunct="1"/>
            <a:r>
              <a:rPr lang="en-US" altLang="en-US" sz="2400"/>
              <a:t>Duyet LRN</a:t>
            </a:r>
          </a:p>
          <a:p>
            <a:pPr eaLnBrk="1" hangingPunct="1"/>
            <a:r>
              <a:rPr lang="en-US" altLang="en-US" sz="2400"/>
              <a:t>6 1 2 5 4 3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a:extLst>
              <a:ext uri="{FF2B5EF4-FFF2-40B4-BE49-F238E27FC236}">
                <a16:creationId xmlns:a16="http://schemas.microsoft.com/office/drawing/2014/main" id="{360D2263-AD4E-4A1B-85F0-EB5666C680C2}"/>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BA32A45B-F19C-4BA4-91FB-53B23AB17FAB}" type="slidenum">
              <a:rPr lang="en-US" altLang="en-US">
                <a:latin typeface="Times New Roman" panose="02020603050405020304" pitchFamily="18" charset="0"/>
              </a:rPr>
              <a:pPr eaLnBrk="1" hangingPunct="1"/>
              <a:t>58</a:t>
            </a:fld>
            <a:endParaRPr lang="en-US" altLang="en-US">
              <a:latin typeface="Times New Roman" panose="02020603050405020304" pitchFamily="18" charset="0"/>
            </a:endParaRPr>
          </a:p>
        </p:txBody>
      </p:sp>
      <p:sp>
        <p:nvSpPr>
          <p:cNvPr id="61443" name="Oval 4">
            <a:extLst>
              <a:ext uri="{FF2B5EF4-FFF2-40B4-BE49-F238E27FC236}">
                <a16:creationId xmlns:a16="http://schemas.microsoft.com/office/drawing/2014/main" id="{A2446FF9-B484-4A21-9B6F-8DA063ED6850}"/>
              </a:ext>
            </a:extLst>
          </p:cNvPr>
          <p:cNvSpPr>
            <a:spLocks noChangeArrowheads="1"/>
          </p:cNvSpPr>
          <p:nvPr/>
        </p:nvSpPr>
        <p:spPr bwMode="auto">
          <a:xfrm>
            <a:off x="2667000" y="5334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a:t>
            </a:r>
          </a:p>
        </p:txBody>
      </p:sp>
      <p:sp>
        <p:nvSpPr>
          <p:cNvPr id="61444" name="Oval 5">
            <a:extLst>
              <a:ext uri="{FF2B5EF4-FFF2-40B4-BE49-F238E27FC236}">
                <a16:creationId xmlns:a16="http://schemas.microsoft.com/office/drawing/2014/main" id="{8FCF466D-5189-41AE-804F-F32078EC91BC}"/>
              </a:ext>
            </a:extLst>
          </p:cNvPr>
          <p:cNvSpPr>
            <a:spLocks noChangeArrowheads="1"/>
          </p:cNvSpPr>
          <p:nvPr/>
        </p:nvSpPr>
        <p:spPr bwMode="auto">
          <a:xfrm>
            <a:off x="1600200" y="1447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a:t>
            </a:r>
          </a:p>
        </p:txBody>
      </p:sp>
      <p:sp>
        <p:nvSpPr>
          <p:cNvPr id="61445" name="Oval 6">
            <a:extLst>
              <a:ext uri="{FF2B5EF4-FFF2-40B4-BE49-F238E27FC236}">
                <a16:creationId xmlns:a16="http://schemas.microsoft.com/office/drawing/2014/main" id="{B0A90B7C-4A92-4E8D-B547-A3F96DCB67C1}"/>
              </a:ext>
            </a:extLst>
          </p:cNvPr>
          <p:cNvSpPr>
            <a:spLocks noChangeArrowheads="1"/>
          </p:cNvSpPr>
          <p:nvPr/>
        </p:nvSpPr>
        <p:spPr bwMode="auto">
          <a:xfrm>
            <a:off x="3200400" y="1524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a:t>
            </a:r>
          </a:p>
        </p:txBody>
      </p:sp>
      <p:sp>
        <p:nvSpPr>
          <p:cNvPr id="61446" name="Oval 7">
            <a:extLst>
              <a:ext uri="{FF2B5EF4-FFF2-40B4-BE49-F238E27FC236}">
                <a16:creationId xmlns:a16="http://schemas.microsoft.com/office/drawing/2014/main" id="{CE8E8AC1-5635-4544-B897-7F918BA94DA5}"/>
              </a:ext>
            </a:extLst>
          </p:cNvPr>
          <p:cNvSpPr>
            <a:spLocks noChangeArrowheads="1"/>
          </p:cNvSpPr>
          <p:nvPr/>
        </p:nvSpPr>
        <p:spPr bwMode="auto">
          <a:xfrm>
            <a:off x="2057400" y="2362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a:t>
            </a:r>
          </a:p>
        </p:txBody>
      </p:sp>
      <p:sp>
        <p:nvSpPr>
          <p:cNvPr id="61447" name="Oval 8">
            <a:extLst>
              <a:ext uri="{FF2B5EF4-FFF2-40B4-BE49-F238E27FC236}">
                <a16:creationId xmlns:a16="http://schemas.microsoft.com/office/drawing/2014/main" id="{51351947-CF12-4BB3-994B-9A50B04E9E99}"/>
              </a:ext>
            </a:extLst>
          </p:cNvPr>
          <p:cNvSpPr>
            <a:spLocks noChangeArrowheads="1"/>
          </p:cNvSpPr>
          <p:nvPr/>
        </p:nvSpPr>
        <p:spPr bwMode="auto">
          <a:xfrm>
            <a:off x="838200" y="2362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6</a:t>
            </a:r>
          </a:p>
        </p:txBody>
      </p:sp>
      <p:sp>
        <p:nvSpPr>
          <p:cNvPr id="61448" name="Oval 9">
            <a:extLst>
              <a:ext uri="{FF2B5EF4-FFF2-40B4-BE49-F238E27FC236}">
                <a16:creationId xmlns:a16="http://schemas.microsoft.com/office/drawing/2014/main" id="{2B08B8CD-EBC6-4B98-BB1D-C781492B15F1}"/>
              </a:ext>
            </a:extLst>
          </p:cNvPr>
          <p:cNvSpPr>
            <a:spLocks noChangeArrowheads="1"/>
          </p:cNvSpPr>
          <p:nvPr/>
        </p:nvSpPr>
        <p:spPr bwMode="auto">
          <a:xfrm>
            <a:off x="2743200" y="2362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61449" name="Line 10">
            <a:extLst>
              <a:ext uri="{FF2B5EF4-FFF2-40B4-BE49-F238E27FC236}">
                <a16:creationId xmlns:a16="http://schemas.microsoft.com/office/drawing/2014/main" id="{B0233360-8EA4-4B9E-9CB3-031AFE113062}"/>
              </a:ext>
            </a:extLst>
          </p:cNvPr>
          <p:cNvSpPr>
            <a:spLocks noChangeShapeType="1"/>
          </p:cNvSpPr>
          <p:nvPr/>
        </p:nvSpPr>
        <p:spPr bwMode="auto">
          <a:xfrm flipH="1">
            <a:off x="1905000" y="8382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0" name="Line 11">
            <a:extLst>
              <a:ext uri="{FF2B5EF4-FFF2-40B4-BE49-F238E27FC236}">
                <a16:creationId xmlns:a16="http://schemas.microsoft.com/office/drawing/2014/main" id="{D9D21960-A7A3-457D-B00F-D9CA07E42930}"/>
              </a:ext>
            </a:extLst>
          </p:cNvPr>
          <p:cNvSpPr>
            <a:spLocks noChangeShapeType="1"/>
          </p:cNvSpPr>
          <p:nvPr/>
        </p:nvSpPr>
        <p:spPr bwMode="auto">
          <a:xfrm flipH="1">
            <a:off x="2971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1" name="Line 12">
            <a:extLst>
              <a:ext uri="{FF2B5EF4-FFF2-40B4-BE49-F238E27FC236}">
                <a16:creationId xmlns:a16="http://schemas.microsoft.com/office/drawing/2014/main" id="{8A79AFB2-7754-4132-BBC9-2CDC6593A02E}"/>
              </a:ext>
            </a:extLst>
          </p:cNvPr>
          <p:cNvSpPr>
            <a:spLocks noChangeShapeType="1"/>
          </p:cNvSpPr>
          <p:nvPr/>
        </p:nvSpPr>
        <p:spPr bwMode="auto">
          <a:xfrm>
            <a:off x="3048000" y="8382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2" name="Line 13">
            <a:extLst>
              <a:ext uri="{FF2B5EF4-FFF2-40B4-BE49-F238E27FC236}">
                <a16:creationId xmlns:a16="http://schemas.microsoft.com/office/drawing/2014/main" id="{88DCFDEA-15E1-481C-95C6-6B31AA71A630}"/>
              </a:ext>
            </a:extLst>
          </p:cNvPr>
          <p:cNvSpPr>
            <a:spLocks noChangeShapeType="1"/>
          </p:cNvSpPr>
          <p:nvPr/>
        </p:nvSpPr>
        <p:spPr bwMode="auto">
          <a:xfrm flipH="1">
            <a:off x="1143000" y="17526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3" name="Line 14">
            <a:extLst>
              <a:ext uri="{FF2B5EF4-FFF2-40B4-BE49-F238E27FC236}">
                <a16:creationId xmlns:a16="http://schemas.microsoft.com/office/drawing/2014/main" id="{D1A15B8C-A0A1-4AB6-8BC1-CAB2F72115CD}"/>
              </a:ext>
            </a:extLst>
          </p:cNvPr>
          <p:cNvSpPr>
            <a:spLocks noChangeShapeType="1"/>
          </p:cNvSpPr>
          <p:nvPr/>
        </p:nvSpPr>
        <p:spPr bwMode="auto">
          <a:xfrm>
            <a:off x="1905000" y="1828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4" name="Text Box 15">
            <a:extLst>
              <a:ext uri="{FF2B5EF4-FFF2-40B4-BE49-F238E27FC236}">
                <a16:creationId xmlns:a16="http://schemas.microsoft.com/office/drawing/2014/main" id="{C09A2938-6AC2-4C9F-980D-72BE60E038DA}"/>
              </a:ext>
            </a:extLst>
          </p:cNvPr>
          <p:cNvSpPr txBox="1">
            <a:spLocks noChangeArrowheads="1"/>
          </p:cNvSpPr>
          <p:nvPr/>
        </p:nvSpPr>
        <p:spPr bwMode="auto">
          <a:xfrm>
            <a:off x="838200" y="2971800"/>
            <a:ext cx="7924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b="1"/>
              <a:t>duyet tien tu</a:t>
            </a:r>
          </a:p>
          <a:p>
            <a:pPr eaLnBrk="1" hangingPunct="1"/>
            <a:r>
              <a:rPr lang="en-US" altLang="en-US" b="1"/>
              <a:t>3 2 6 1 4 5</a:t>
            </a:r>
          </a:p>
          <a:p>
            <a:pPr eaLnBrk="1" hangingPunct="1"/>
            <a:r>
              <a:rPr lang="en-US" altLang="en-US" b="1"/>
              <a:t>duyet trung tu</a:t>
            </a:r>
          </a:p>
          <a:p>
            <a:pPr eaLnBrk="1" hangingPunct="1"/>
            <a:r>
              <a:rPr lang="en-US" altLang="en-US" b="1"/>
              <a:t>6 2 1 3 5 4</a:t>
            </a:r>
          </a:p>
          <a:p>
            <a:pPr eaLnBrk="1" hangingPunct="1"/>
            <a:r>
              <a:rPr lang="en-US" altLang="en-US" b="1"/>
              <a:t>duyet hau tu</a:t>
            </a:r>
          </a:p>
          <a:p>
            <a:pPr eaLnBrk="1" hangingPunct="1"/>
            <a:r>
              <a:rPr lang="en-US" altLang="en-US" b="1"/>
              <a:t>6 1 2 5 4 3</a:t>
            </a:r>
          </a:p>
          <a:p>
            <a:pPr eaLnBrk="1" hangingPunct="1"/>
            <a:r>
              <a:rPr lang="en-US" altLang="en-US" b="1"/>
              <a:t>so nut cua cay : 6</a:t>
            </a:r>
          </a:p>
          <a:p>
            <a:pPr eaLnBrk="1" hangingPunct="1"/>
            <a:r>
              <a:rPr lang="en-US" altLang="en-US" b="1"/>
              <a:t>tong cua tat ca cac nut cua cay : 21</a:t>
            </a:r>
          </a:p>
          <a:p>
            <a:pPr eaLnBrk="1" hangingPunct="1"/>
            <a:r>
              <a:rPr lang="en-US" altLang="en-US" b="1"/>
              <a:t>so nut la cua cay : 3</a:t>
            </a:r>
          </a:p>
          <a:p>
            <a:pPr eaLnBrk="1" hangingPunct="1"/>
            <a:r>
              <a:rPr lang="en-US" altLang="en-US" b="1"/>
              <a:t>chieu cao cua cay  : 2</a:t>
            </a:r>
          </a:p>
        </p:txBody>
      </p:sp>
      <p:sp>
        <p:nvSpPr>
          <p:cNvPr id="61455" name="Rectangle 15">
            <a:extLst>
              <a:ext uri="{FF2B5EF4-FFF2-40B4-BE49-F238E27FC236}">
                <a16:creationId xmlns:a16="http://schemas.microsoft.com/office/drawing/2014/main" id="{EFCD375F-F404-44F7-8CE0-0CFA0CE7909F}"/>
              </a:ext>
            </a:extLst>
          </p:cNvPr>
          <p:cNvSpPr>
            <a:spLocks noChangeArrowheads="1"/>
          </p:cNvSpPr>
          <p:nvPr/>
        </p:nvSpPr>
        <p:spPr bwMode="auto">
          <a:xfrm>
            <a:off x="4343400" y="914400"/>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a:t>So nut cua cay la 6 Duyet NLR</a:t>
            </a:r>
          </a:p>
          <a:p>
            <a:pPr eaLnBrk="1" hangingPunct="1"/>
            <a:r>
              <a:rPr lang="en-US" altLang="en-US"/>
              <a:t>3 2 6 1 4 5</a:t>
            </a:r>
          </a:p>
          <a:p>
            <a:pPr eaLnBrk="1" hangingPunct="1"/>
            <a:r>
              <a:rPr lang="en-US" altLang="en-US"/>
              <a:t>Duyet LNR</a:t>
            </a:r>
          </a:p>
          <a:p>
            <a:pPr eaLnBrk="1" hangingPunct="1"/>
            <a:r>
              <a:rPr lang="en-US" altLang="en-US"/>
              <a:t>6 2 1 3 5 4</a:t>
            </a:r>
          </a:p>
          <a:p>
            <a:pPr eaLnBrk="1" hangingPunct="1"/>
            <a:r>
              <a:rPr lang="en-US" altLang="en-US"/>
              <a:t>Duyet LRN</a:t>
            </a:r>
          </a:p>
          <a:p>
            <a:pPr eaLnBrk="1" hangingPunct="1"/>
            <a:r>
              <a:rPr lang="en-US" altLang="en-US"/>
              <a:t>6 1 2 5 4 3</a:t>
            </a:r>
          </a:p>
          <a:p>
            <a:pPr eaLnBrk="1" hangingPunct="1"/>
            <a:endParaRPr lang="en-US" altLang="en-US"/>
          </a:p>
          <a:p>
            <a:pPr eaLnBrk="1" hangingPunct="1"/>
            <a:r>
              <a:rPr lang="en-US" altLang="en-US"/>
              <a:t>--------------------------------</a:t>
            </a:r>
          </a:p>
          <a:p>
            <a:pPr eaLnBrk="1" hangingPunct="1"/>
            <a:r>
              <a:rPr lang="en-US" altLang="en-US"/>
              <a:t>Process exited with return value 0</a:t>
            </a:r>
          </a:p>
          <a:p>
            <a:pPr eaLnBrk="1" hangingPunct="1"/>
            <a:r>
              <a:rPr lang="en-US" altLang="en-US"/>
              <a:t>Press any key to continue . .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BD17B5-F9BC-4E46-B9D8-60ABC808987D}"/>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661E125C-873E-487B-A8B1-ED1AE9F2694D}" type="slidenum">
              <a:rPr lang="en-US" altLang="en-US">
                <a:latin typeface="Times New Roman" panose="02020603050405020304" pitchFamily="18" charset="0"/>
              </a:rPr>
              <a:pPr eaLnBrk="1" hangingPunct="1"/>
              <a:t>59</a:t>
            </a:fld>
            <a:endParaRPr lang="en-US" altLang="en-US">
              <a:latin typeface="Times New Roman" panose="02020603050405020304" pitchFamily="18" charset="0"/>
            </a:endParaRPr>
          </a:p>
        </p:txBody>
      </p:sp>
      <p:sp>
        <p:nvSpPr>
          <p:cNvPr id="92162" name="Rectangle 2">
            <a:extLst>
              <a:ext uri="{FF2B5EF4-FFF2-40B4-BE49-F238E27FC236}">
                <a16:creationId xmlns:a16="http://schemas.microsoft.com/office/drawing/2014/main" id="{97F9A3AE-0732-4DCA-99B7-A42567702EFD}"/>
              </a:ext>
            </a:extLst>
          </p:cNvPr>
          <p:cNvSpPr>
            <a:spLocks noGrp="1" noRot="1" noChangeArrowheads="1"/>
          </p:cNvSpPr>
          <p:nvPr>
            <p:ph type="title"/>
          </p:nvPr>
        </p:nvSpPr>
        <p:spPr/>
        <p:txBody>
          <a:bodyPr/>
          <a:lstStyle/>
          <a:p>
            <a:pPr eaLnBrk="1" hangingPunct="1">
              <a:defRPr/>
            </a:pPr>
            <a:endParaRPr lang="en-US"/>
          </a:p>
        </p:txBody>
      </p:sp>
      <p:sp>
        <p:nvSpPr>
          <p:cNvPr id="92163" name="Rectangle 3">
            <a:extLst>
              <a:ext uri="{FF2B5EF4-FFF2-40B4-BE49-F238E27FC236}">
                <a16:creationId xmlns:a16="http://schemas.microsoft.com/office/drawing/2014/main" id="{61A0EBD6-D240-4F57-9623-A74B1116DC53}"/>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US" dirty="0"/>
              <a:t>void </a:t>
            </a:r>
            <a:r>
              <a:rPr lang="en-US" dirty="0" err="1"/>
              <a:t>PreOrder</a:t>
            </a:r>
            <a:r>
              <a:rPr lang="en-US" dirty="0"/>
              <a:t>(Tree T){</a:t>
            </a:r>
          </a:p>
          <a:p>
            <a:pPr eaLnBrk="1" hangingPunct="1">
              <a:buFont typeface="Wingdings" panose="05000000000000000000" pitchFamily="2" charset="2"/>
              <a:buNone/>
              <a:defRPr/>
            </a:pPr>
            <a:r>
              <a:rPr lang="en-US" dirty="0"/>
              <a:t>	if (T!=NULL){</a:t>
            </a:r>
          </a:p>
          <a:p>
            <a:pPr eaLnBrk="1" hangingPunct="1">
              <a:buFont typeface="Wingdings" panose="05000000000000000000" pitchFamily="2" charset="2"/>
              <a:buNone/>
              <a:defRPr/>
            </a:pPr>
            <a:r>
              <a:rPr lang="en-US" dirty="0"/>
              <a:t> 		</a:t>
            </a:r>
            <a:r>
              <a:rPr lang="en-US" dirty="0" err="1"/>
              <a:t>printf</a:t>
            </a:r>
            <a:r>
              <a:rPr lang="en-US" dirty="0"/>
              <a:t>("%c ",T-&gt;Data);</a:t>
            </a:r>
          </a:p>
          <a:p>
            <a:pPr eaLnBrk="1" hangingPunct="1">
              <a:buFont typeface="Wingdings" panose="05000000000000000000" pitchFamily="2" charset="2"/>
              <a:buNone/>
              <a:defRPr/>
            </a:pPr>
            <a:r>
              <a:rPr lang="en-US" dirty="0"/>
              <a:t>		</a:t>
            </a:r>
            <a:r>
              <a:rPr lang="en-US" dirty="0" err="1"/>
              <a:t>PreOrder</a:t>
            </a:r>
            <a:r>
              <a:rPr lang="en-US" dirty="0"/>
              <a:t>(LEFTCHILD(T));</a:t>
            </a:r>
          </a:p>
          <a:p>
            <a:pPr eaLnBrk="1" hangingPunct="1">
              <a:buFont typeface="Wingdings" panose="05000000000000000000" pitchFamily="2" charset="2"/>
              <a:buNone/>
              <a:defRPr/>
            </a:pPr>
            <a:r>
              <a:rPr lang="en-US" dirty="0"/>
              <a:t>		</a:t>
            </a:r>
            <a:r>
              <a:rPr lang="en-US" dirty="0" err="1"/>
              <a:t>PreOrder</a:t>
            </a:r>
            <a:r>
              <a:rPr lang="en-US" dirty="0"/>
              <a:t>(RIGHTCHILD(T));</a:t>
            </a:r>
          </a:p>
          <a:p>
            <a:pPr eaLnBrk="1" hangingPunct="1">
              <a:buFont typeface="Wingdings" panose="05000000000000000000" pitchFamily="2" charset="2"/>
              <a:buNone/>
              <a:defRPr/>
            </a:pPr>
            <a:r>
              <a:rPr lang="en-US" dirty="0"/>
              <a:t>	}</a:t>
            </a:r>
          </a:p>
          <a:p>
            <a:pPr eaLnBrk="1" hangingPunct="1">
              <a:buFont typeface="Wingdings" panose="05000000000000000000" pitchFamily="2" charset="2"/>
              <a:buNone/>
              <a:defRPr/>
            </a:pPr>
            <a:r>
              <a:rPr lang="en-US" dirty="0"/>
              <a:t>}</a:t>
            </a:r>
          </a:p>
          <a:p>
            <a:pPr eaLnBrk="1" hangingPunct="1">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a:extLst>
              <a:ext uri="{FF2B5EF4-FFF2-40B4-BE49-F238E27FC236}">
                <a16:creationId xmlns:a16="http://schemas.microsoft.com/office/drawing/2014/main" id="{5A2FE13B-A8CA-4EE0-B7AD-CE35AEC3D5F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0A55348-AAEF-4C2D-9391-3D17A773E643}" type="slidenum">
              <a:rPr lang="en-US" altLang="en-US">
                <a:latin typeface="Times New Roman" panose="02020603050405020304" pitchFamily="18" charset="0"/>
              </a:rPr>
              <a:pPr eaLnBrk="1" hangingPunct="1"/>
              <a:t>6</a:t>
            </a:fld>
            <a:endParaRPr lang="en-US" altLang="en-US">
              <a:latin typeface="Times New Roman" panose="02020603050405020304" pitchFamily="18" charset="0"/>
            </a:endParaRPr>
          </a:p>
        </p:txBody>
      </p:sp>
      <p:sp>
        <p:nvSpPr>
          <p:cNvPr id="19461" name="Rectangle 5">
            <a:extLst>
              <a:ext uri="{FF2B5EF4-FFF2-40B4-BE49-F238E27FC236}">
                <a16:creationId xmlns:a16="http://schemas.microsoft.com/office/drawing/2014/main" id="{ECF52532-D0B1-401F-9503-A5F0A3E9FB30}"/>
              </a:ext>
            </a:extLst>
          </p:cNvPr>
          <p:cNvSpPr>
            <a:spLocks noGrp="1" noChangeArrowheads="1"/>
          </p:cNvSpPr>
          <p:nvPr>
            <p:ph type="body" sz="half" idx="1"/>
          </p:nvPr>
        </p:nvSpPr>
        <p:spPr>
          <a:xfrm>
            <a:off x="457200" y="533400"/>
            <a:ext cx="4038600" cy="5592763"/>
          </a:xfrm>
        </p:spPr>
        <p:txBody>
          <a:bodyPr/>
          <a:lstStyle/>
          <a:p>
            <a:pPr eaLnBrk="1" hangingPunct="1">
              <a:lnSpc>
                <a:spcPct val="90000"/>
              </a:lnSpc>
              <a:defRPr/>
            </a:pPr>
            <a:r>
              <a:rPr lang="en-US" sz="2200">
                <a:effectLst/>
              </a:rPr>
              <a:t>Nút không có hậu duệ thực sự gọi là nút lá (leaf). </a:t>
            </a:r>
          </a:p>
          <a:p>
            <a:pPr eaLnBrk="1" hangingPunct="1">
              <a:lnSpc>
                <a:spcPct val="90000"/>
              </a:lnSpc>
              <a:defRPr/>
            </a:pPr>
            <a:r>
              <a:rPr lang="en-US" sz="2200">
                <a:effectLst/>
              </a:rPr>
              <a:t>Nút không phải là lá ta còn gọi là nút trung gian (interior). </a:t>
            </a:r>
          </a:p>
          <a:p>
            <a:pPr eaLnBrk="1" hangingPunct="1">
              <a:lnSpc>
                <a:spcPct val="90000"/>
              </a:lnSpc>
              <a:defRPr/>
            </a:pPr>
            <a:r>
              <a:rPr lang="en-US" sz="2200">
                <a:effectLst/>
              </a:rPr>
              <a:t>Cây con của một cây là một nút cùng với tất cả các hậu duệ của nó.</a:t>
            </a:r>
          </a:p>
          <a:p>
            <a:pPr eaLnBrk="1" hangingPunct="1">
              <a:lnSpc>
                <a:spcPct val="90000"/>
              </a:lnSpc>
              <a:defRPr/>
            </a:pPr>
            <a:r>
              <a:rPr lang="en-US" sz="2200"/>
              <a:t>Chiều cao của một nút là độ dài đường đi lớn nhất từ nút đó tới lá.</a:t>
            </a:r>
          </a:p>
          <a:p>
            <a:pPr eaLnBrk="1" hangingPunct="1">
              <a:lnSpc>
                <a:spcPct val="90000"/>
              </a:lnSpc>
              <a:defRPr/>
            </a:pPr>
            <a:r>
              <a:rPr lang="en-US" sz="2200"/>
              <a:t>Chiều cao của cây là chiều cao của nút gốc. </a:t>
            </a:r>
          </a:p>
          <a:p>
            <a:pPr eaLnBrk="1" hangingPunct="1">
              <a:lnSpc>
                <a:spcPct val="90000"/>
              </a:lnSpc>
              <a:defRPr/>
            </a:pPr>
            <a:r>
              <a:rPr lang="en-US" sz="2200"/>
              <a:t>Độ sâu của một nút là độ dài đường đi từ nút gốc đến nút đó. </a:t>
            </a:r>
          </a:p>
          <a:p>
            <a:pPr eaLnBrk="1" hangingPunct="1">
              <a:lnSpc>
                <a:spcPct val="90000"/>
              </a:lnSpc>
              <a:defRPr/>
            </a:pPr>
            <a:r>
              <a:rPr lang="en-US" sz="2200"/>
              <a:t>Các nút có cùng một độ sâu i ta gọi là các nút có cùng một mức i. </a:t>
            </a:r>
          </a:p>
        </p:txBody>
      </p:sp>
      <p:grpSp>
        <p:nvGrpSpPr>
          <p:cNvPr id="8196" name="Group 9">
            <a:extLst>
              <a:ext uri="{FF2B5EF4-FFF2-40B4-BE49-F238E27FC236}">
                <a16:creationId xmlns:a16="http://schemas.microsoft.com/office/drawing/2014/main" id="{B41BDB3E-0006-4DAF-833C-6F5ECDDC9476}"/>
              </a:ext>
            </a:extLst>
          </p:cNvPr>
          <p:cNvGrpSpPr>
            <a:grpSpLocks/>
          </p:cNvGrpSpPr>
          <p:nvPr/>
        </p:nvGrpSpPr>
        <p:grpSpPr bwMode="auto">
          <a:xfrm>
            <a:off x="4267200" y="609600"/>
            <a:ext cx="4724400" cy="3429000"/>
            <a:chOff x="1440" y="1104"/>
            <a:chExt cx="2976" cy="2160"/>
          </a:xfrm>
        </p:grpSpPr>
        <p:sp>
          <p:nvSpPr>
            <p:cNvPr id="8197" name="Oval 10">
              <a:extLst>
                <a:ext uri="{FF2B5EF4-FFF2-40B4-BE49-F238E27FC236}">
                  <a16:creationId xmlns:a16="http://schemas.microsoft.com/office/drawing/2014/main" id="{8CF96014-546F-446C-95B9-2C54FF38F90C}"/>
                </a:ext>
              </a:extLst>
            </p:cNvPr>
            <p:cNvSpPr>
              <a:spLocks noChangeArrowheads="1"/>
            </p:cNvSpPr>
            <p:nvPr/>
          </p:nvSpPr>
          <p:spPr bwMode="auto">
            <a:xfrm>
              <a:off x="3120" y="110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a:t>
              </a:r>
            </a:p>
          </p:txBody>
        </p:sp>
        <p:sp>
          <p:nvSpPr>
            <p:cNvPr id="8198" name="Oval 11">
              <a:extLst>
                <a:ext uri="{FF2B5EF4-FFF2-40B4-BE49-F238E27FC236}">
                  <a16:creationId xmlns:a16="http://schemas.microsoft.com/office/drawing/2014/main" id="{78C216B8-2482-4EF5-8379-5809F3F226EF}"/>
                </a:ext>
              </a:extLst>
            </p:cNvPr>
            <p:cNvSpPr>
              <a:spLocks noChangeArrowheads="1"/>
            </p:cNvSpPr>
            <p:nvPr/>
          </p:nvSpPr>
          <p:spPr bwMode="auto">
            <a:xfrm>
              <a:off x="18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2</a:t>
              </a:r>
            </a:p>
          </p:txBody>
        </p:sp>
        <p:sp>
          <p:nvSpPr>
            <p:cNvPr id="8199" name="Oval 12">
              <a:extLst>
                <a:ext uri="{FF2B5EF4-FFF2-40B4-BE49-F238E27FC236}">
                  <a16:creationId xmlns:a16="http://schemas.microsoft.com/office/drawing/2014/main" id="{504B1AC7-4355-452B-AEB8-7392A4ED0C07}"/>
                </a:ext>
              </a:extLst>
            </p:cNvPr>
            <p:cNvSpPr>
              <a:spLocks noChangeArrowheads="1"/>
            </p:cNvSpPr>
            <p:nvPr/>
          </p:nvSpPr>
          <p:spPr bwMode="auto">
            <a:xfrm>
              <a:off x="3072"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3</a:t>
              </a:r>
            </a:p>
          </p:txBody>
        </p:sp>
        <p:sp>
          <p:nvSpPr>
            <p:cNvPr id="8200" name="Oval 13">
              <a:extLst>
                <a:ext uri="{FF2B5EF4-FFF2-40B4-BE49-F238E27FC236}">
                  <a16:creationId xmlns:a16="http://schemas.microsoft.com/office/drawing/2014/main" id="{A1DCB743-1B83-457B-8BA0-F9ECCF424000}"/>
                </a:ext>
              </a:extLst>
            </p:cNvPr>
            <p:cNvSpPr>
              <a:spLocks noChangeArrowheads="1"/>
            </p:cNvSpPr>
            <p:nvPr/>
          </p:nvSpPr>
          <p:spPr bwMode="auto">
            <a:xfrm>
              <a:off x="144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5</a:t>
              </a:r>
            </a:p>
          </p:txBody>
        </p:sp>
        <p:sp>
          <p:nvSpPr>
            <p:cNvPr id="8201" name="Oval 14">
              <a:extLst>
                <a:ext uri="{FF2B5EF4-FFF2-40B4-BE49-F238E27FC236}">
                  <a16:creationId xmlns:a16="http://schemas.microsoft.com/office/drawing/2014/main" id="{6F49ECBB-8014-4BDB-8B86-EC8037F1D812}"/>
                </a:ext>
              </a:extLst>
            </p:cNvPr>
            <p:cNvSpPr>
              <a:spLocks noChangeArrowheads="1"/>
            </p:cNvSpPr>
            <p:nvPr/>
          </p:nvSpPr>
          <p:spPr bwMode="auto">
            <a:xfrm>
              <a:off x="2160" y="2352"/>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6</a:t>
              </a:r>
            </a:p>
          </p:txBody>
        </p:sp>
        <p:sp>
          <p:nvSpPr>
            <p:cNvPr id="8202" name="Oval 15">
              <a:extLst>
                <a:ext uri="{FF2B5EF4-FFF2-40B4-BE49-F238E27FC236}">
                  <a16:creationId xmlns:a16="http://schemas.microsoft.com/office/drawing/2014/main" id="{D600929C-978E-4DE0-9D73-A49C46B7B3AC}"/>
                </a:ext>
              </a:extLst>
            </p:cNvPr>
            <p:cNvSpPr>
              <a:spLocks noChangeArrowheads="1"/>
            </p:cNvSpPr>
            <p:nvPr/>
          </p:nvSpPr>
          <p:spPr bwMode="auto">
            <a:xfrm>
              <a:off x="4128" y="177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4</a:t>
              </a:r>
            </a:p>
          </p:txBody>
        </p:sp>
        <p:sp>
          <p:nvSpPr>
            <p:cNvPr id="8203" name="Oval 16">
              <a:extLst>
                <a:ext uri="{FF2B5EF4-FFF2-40B4-BE49-F238E27FC236}">
                  <a16:creationId xmlns:a16="http://schemas.microsoft.com/office/drawing/2014/main" id="{AD6F241B-0678-4222-B72E-95FE8E44A72F}"/>
                </a:ext>
              </a:extLst>
            </p:cNvPr>
            <p:cNvSpPr>
              <a:spLocks noChangeArrowheads="1"/>
            </p:cNvSpPr>
            <p:nvPr/>
          </p:nvSpPr>
          <p:spPr bwMode="auto">
            <a:xfrm>
              <a:off x="3120"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9</a:t>
              </a:r>
            </a:p>
          </p:txBody>
        </p:sp>
        <p:sp>
          <p:nvSpPr>
            <p:cNvPr id="8204" name="Line 17">
              <a:extLst>
                <a:ext uri="{FF2B5EF4-FFF2-40B4-BE49-F238E27FC236}">
                  <a16:creationId xmlns:a16="http://schemas.microsoft.com/office/drawing/2014/main" id="{19804E17-06A3-4015-BD04-5367F4776F9C}"/>
                </a:ext>
              </a:extLst>
            </p:cNvPr>
            <p:cNvSpPr>
              <a:spLocks noChangeShapeType="1"/>
            </p:cNvSpPr>
            <p:nvPr/>
          </p:nvSpPr>
          <p:spPr bwMode="auto">
            <a:xfrm flipH="1">
              <a:off x="2064" y="1296"/>
              <a:ext cx="105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8">
              <a:extLst>
                <a:ext uri="{FF2B5EF4-FFF2-40B4-BE49-F238E27FC236}">
                  <a16:creationId xmlns:a16="http://schemas.microsoft.com/office/drawing/2014/main" id="{32E7E005-2C73-4288-850A-0F7021E5C76A}"/>
                </a:ext>
              </a:extLst>
            </p:cNvPr>
            <p:cNvSpPr>
              <a:spLocks noChangeShapeType="1"/>
            </p:cNvSpPr>
            <p:nvPr/>
          </p:nvSpPr>
          <p:spPr bwMode="auto">
            <a:xfrm flipH="1">
              <a:off x="3216" y="134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9">
              <a:extLst>
                <a:ext uri="{FF2B5EF4-FFF2-40B4-BE49-F238E27FC236}">
                  <a16:creationId xmlns:a16="http://schemas.microsoft.com/office/drawing/2014/main" id="{4C781A65-38BD-4BF4-BB76-7FF832A7DFC0}"/>
                </a:ext>
              </a:extLst>
            </p:cNvPr>
            <p:cNvSpPr>
              <a:spLocks noChangeShapeType="1"/>
            </p:cNvSpPr>
            <p:nvPr/>
          </p:nvSpPr>
          <p:spPr bwMode="auto">
            <a:xfrm>
              <a:off x="3408" y="1296"/>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Oval 20">
              <a:extLst>
                <a:ext uri="{FF2B5EF4-FFF2-40B4-BE49-F238E27FC236}">
                  <a16:creationId xmlns:a16="http://schemas.microsoft.com/office/drawing/2014/main" id="{F0814CE7-19EB-47B0-90A9-7F55BA00C757}"/>
                </a:ext>
              </a:extLst>
            </p:cNvPr>
            <p:cNvSpPr>
              <a:spLocks noChangeArrowheads="1"/>
            </p:cNvSpPr>
            <p:nvPr/>
          </p:nvSpPr>
          <p:spPr bwMode="auto">
            <a:xfrm>
              <a:off x="273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7</a:t>
              </a:r>
            </a:p>
          </p:txBody>
        </p:sp>
        <p:sp>
          <p:nvSpPr>
            <p:cNvPr id="8208" name="Oval 21">
              <a:extLst>
                <a:ext uri="{FF2B5EF4-FFF2-40B4-BE49-F238E27FC236}">
                  <a16:creationId xmlns:a16="http://schemas.microsoft.com/office/drawing/2014/main" id="{E8214696-E038-41C9-81D2-3F18C1469353}"/>
                </a:ext>
              </a:extLst>
            </p:cNvPr>
            <p:cNvSpPr>
              <a:spLocks noChangeArrowheads="1"/>
            </p:cNvSpPr>
            <p:nvPr/>
          </p:nvSpPr>
          <p:spPr bwMode="auto">
            <a:xfrm>
              <a:off x="3456" y="240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10</a:t>
              </a:r>
            </a:p>
          </p:txBody>
        </p:sp>
        <p:sp>
          <p:nvSpPr>
            <p:cNvPr id="8209" name="Oval 22">
              <a:extLst>
                <a:ext uri="{FF2B5EF4-FFF2-40B4-BE49-F238E27FC236}">
                  <a16:creationId xmlns:a16="http://schemas.microsoft.com/office/drawing/2014/main" id="{033C3B5B-7181-4321-B3B2-F4234EEA0FB6}"/>
                </a:ext>
              </a:extLst>
            </p:cNvPr>
            <p:cNvSpPr>
              <a:spLocks noChangeArrowheads="1"/>
            </p:cNvSpPr>
            <p:nvPr/>
          </p:nvSpPr>
          <p:spPr bwMode="auto">
            <a:xfrm>
              <a:off x="2736" y="302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t>8</a:t>
              </a:r>
            </a:p>
          </p:txBody>
        </p:sp>
        <p:sp>
          <p:nvSpPr>
            <p:cNvPr id="8210" name="Line 23">
              <a:extLst>
                <a:ext uri="{FF2B5EF4-FFF2-40B4-BE49-F238E27FC236}">
                  <a16:creationId xmlns:a16="http://schemas.microsoft.com/office/drawing/2014/main" id="{AAB38BF2-36DC-40D8-A0F7-49595BF07101}"/>
                </a:ext>
              </a:extLst>
            </p:cNvPr>
            <p:cNvSpPr>
              <a:spLocks noChangeShapeType="1"/>
            </p:cNvSpPr>
            <p:nvPr/>
          </p:nvSpPr>
          <p:spPr bwMode="auto">
            <a:xfrm flipH="1">
              <a:off x="1632" y="1968"/>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24">
              <a:extLst>
                <a:ext uri="{FF2B5EF4-FFF2-40B4-BE49-F238E27FC236}">
                  <a16:creationId xmlns:a16="http://schemas.microsoft.com/office/drawing/2014/main" id="{55A0E828-ED40-4263-8F22-8A0157292B36}"/>
                </a:ext>
              </a:extLst>
            </p:cNvPr>
            <p:cNvSpPr>
              <a:spLocks noChangeShapeType="1"/>
            </p:cNvSpPr>
            <p:nvPr/>
          </p:nvSpPr>
          <p:spPr bwMode="auto">
            <a:xfrm>
              <a:off x="2064" y="201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25">
              <a:extLst>
                <a:ext uri="{FF2B5EF4-FFF2-40B4-BE49-F238E27FC236}">
                  <a16:creationId xmlns:a16="http://schemas.microsoft.com/office/drawing/2014/main" id="{D6D77DB5-DF9D-4B68-BD21-824B38E8A6B7}"/>
                </a:ext>
              </a:extLst>
            </p:cNvPr>
            <p:cNvSpPr>
              <a:spLocks noChangeShapeType="1"/>
            </p:cNvSpPr>
            <p:nvPr/>
          </p:nvSpPr>
          <p:spPr bwMode="auto">
            <a:xfrm flipH="1">
              <a:off x="2880" y="2016"/>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26">
              <a:extLst>
                <a:ext uri="{FF2B5EF4-FFF2-40B4-BE49-F238E27FC236}">
                  <a16:creationId xmlns:a16="http://schemas.microsoft.com/office/drawing/2014/main" id="{BECD2D46-9AB0-4209-B3D7-36C4208F3AE5}"/>
                </a:ext>
              </a:extLst>
            </p:cNvPr>
            <p:cNvSpPr>
              <a:spLocks noChangeShapeType="1"/>
            </p:cNvSpPr>
            <p:nvPr/>
          </p:nvSpPr>
          <p:spPr bwMode="auto">
            <a:xfrm>
              <a:off x="3264" y="20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27">
              <a:extLst>
                <a:ext uri="{FF2B5EF4-FFF2-40B4-BE49-F238E27FC236}">
                  <a16:creationId xmlns:a16="http://schemas.microsoft.com/office/drawing/2014/main" id="{6C7B024F-9394-4463-A1E4-BB3845FD02CA}"/>
                </a:ext>
              </a:extLst>
            </p:cNvPr>
            <p:cNvSpPr>
              <a:spLocks noChangeShapeType="1"/>
            </p:cNvSpPr>
            <p:nvPr/>
          </p:nvSpPr>
          <p:spPr bwMode="auto">
            <a:xfrm>
              <a:off x="3312" y="1968"/>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Line 28">
              <a:extLst>
                <a:ext uri="{FF2B5EF4-FFF2-40B4-BE49-F238E27FC236}">
                  <a16:creationId xmlns:a16="http://schemas.microsoft.com/office/drawing/2014/main" id="{41BA62D8-8BED-4E2A-B74E-BAF13EC5836C}"/>
                </a:ext>
              </a:extLst>
            </p:cNvPr>
            <p:cNvSpPr>
              <a:spLocks noChangeShapeType="1"/>
            </p:cNvSpPr>
            <p:nvPr/>
          </p:nvSpPr>
          <p:spPr bwMode="auto">
            <a:xfrm>
              <a:off x="288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CE8E-22CD-4BFA-84D3-C02D7985FC5D}"/>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D6EC1A73-C908-4307-A510-0F040FF3D522}"/>
              </a:ext>
            </a:extLst>
          </p:cNvPr>
          <p:cNvSpPr>
            <a:spLocks noGrp="1"/>
          </p:cNvSpPr>
          <p:nvPr>
            <p:ph idx="1"/>
          </p:nvPr>
        </p:nvSpPr>
        <p:spPr/>
        <p:txBody>
          <a:bodyPr/>
          <a:lstStyle/>
          <a:p>
            <a:pPr eaLnBrk="1" hangingPunct="1">
              <a:buFont typeface="Wingdings" panose="05000000000000000000" pitchFamily="2" charset="2"/>
              <a:buNone/>
              <a:defRPr/>
            </a:pPr>
            <a:r>
              <a:rPr lang="en-US" dirty="0"/>
              <a:t>void </a:t>
            </a:r>
            <a:r>
              <a:rPr lang="en-US" dirty="0" err="1"/>
              <a:t>PreOrder</a:t>
            </a:r>
            <a:r>
              <a:rPr lang="en-US" dirty="0"/>
              <a:t>(Tree T){</a:t>
            </a:r>
          </a:p>
          <a:p>
            <a:pPr eaLnBrk="1" hangingPunct="1">
              <a:buFont typeface="Wingdings" panose="05000000000000000000" pitchFamily="2" charset="2"/>
              <a:buNone/>
              <a:defRPr/>
            </a:pPr>
            <a:r>
              <a:rPr lang="en-US" dirty="0"/>
              <a:t>	if (T!=NULL){</a:t>
            </a:r>
          </a:p>
          <a:p>
            <a:pPr eaLnBrk="1" hangingPunct="1">
              <a:buFont typeface="Wingdings" panose="05000000000000000000" pitchFamily="2" charset="2"/>
              <a:buNone/>
              <a:defRPr/>
            </a:pPr>
            <a:r>
              <a:rPr lang="en-US" dirty="0"/>
              <a:t> 		</a:t>
            </a:r>
            <a:r>
              <a:rPr lang="en-US" dirty="0" err="1"/>
              <a:t>printf</a:t>
            </a:r>
            <a:r>
              <a:rPr lang="en-US" dirty="0"/>
              <a:t>("%c ",T-&gt;Data);</a:t>
            </a:r>
          </a:p>
          <a:p>
            <a:pPr eaLnBrk="1" hangingPunct="1">
              <a:buFont typeface="Wingdings" panose="05000000000000000000" pitchFamily="2" charset="2"/>
              <a:buNone/>
              <a:defRPr/>
            </a:pPr>
            <a:r>
              <a:rPr lang="en-US" dirty="0"/>
              <a:t>		</a:t>
            </a:r>
            <a:r>
              <a:rPr lang="en-US" dirty="0" err="1"/>
              <a:t>PreOrder</a:t>
            </a:r>
            <a:r>
              <a:rPr lang="en-US" dirty="0"/>
              <a:t>(T-&gt;left);</a:t>
            </a:r>
          </a:p>
          <a:p>
            <a:pPr eaLnBrk="1" hangingPunct="1">
              <a:buFont typeface="Wingdings" panose="05000000000000000000" pitchFamily="2" charset="2"/>
              <a:buNone/>
              <a:defRPr/>
            </a:pPr>
            <a:r>
              <a:rPr lang="en-US" dirty="0"/>
              <a:t>		</a:t>
            </a:r>
            <a:r>
              <a:rPr lang="en-US" dirty="0" err="1"/>
              <a:t>PreOrder</a:t>
            </a:r>
            <a:r>
              <a:rPr lang="en-US" dirty="0"/>
              <a:t>(T-&gt;right);</a:t>
            </a:r>
          </a:p>
          <a:p>
            <a:pPr eaLnBrk="1" hangingPunct="1">
              <a:buFont typeface="Wingdings" panose="05000000000000000000" pitchFamily="2" charset="2"/>
              <a:buNone/>
              <a:defRPr/>
            </a:pPr>
            <a:r>
              <a:rPr lang="en-US" dirty="0"/>
              <a:t>	}</a:t>
            </a:r>
          </a:p>
          <a:p>
            <a:pPr eaLnBrk="1" hangingPunct="1">
              <a:buFont typeface="Wingdings" panose="05000000000000000000" pitchFamily="2" charset="2"/>
              <a:buNone/>
              <a:defRPr/>
            </a:pPr>
            <a:r>
              <a:rPr lang="en-US" dirty="0"/>
              <a:t>}</a:t>
            </a:r>
          </a:p>
        </p:txBody>
      </p:sp>
      <p:sp>
        <p:nvSpPr>
          <p:cNvPr id="4" name="Slide Number Placeholder 3">
            <a:extLst>
              <a:ext uri="{FF2B5EF4-FFF2-40B4-BE49-F238E27FC236}">
                <a16:creationId xmlns:a16="http://schemas.microsoft.com/office/drawing/2014/main" id="{0F01C8D6-A38B-4CA5-9C9A-205AAA551EA4}"/>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11F6DFE-500D-426F-8469-79DFA485E11D}" type="slidenum">
              <a:rPr lang="en-US" altLang="en-US">
                <a:latin typeface="Times New Roman" panose="02020603050405020304" pitchFamily="18" charset="0"/>
              </a:rPr>
              <a:pPr eaLnBrk="1" hangingPunct="1"/>
              <a:t>60</a:t>
            </a:fld>
            <a:endParaRPr lang="en-US" altLang="en-US">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4C76-65AF-45C5-8239-E192F217BC7F}"/>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D8561F1B-D67F-46C5-BDAE-CC35F3DF0348}"/>
              </a:ext>
            </a:extLst>
          </p:cNvPr>
          <p:cNvSpPr>
            <a:spLocks noGrp="1"/>
          </p:cNvSpPr>
          <p:nvPr>
            <p:ph idx="1"/>
          </p:nvPr>
        </p:nvSpPr>
        <p:spPr/>
        <p:txBody>
          <a:bodyPr/>
          <a:lstStyle/>
          <a:p>
            <a:pPr eaLnBrk="1" hangingPunct="1">
              <a:buFont typeface="Wingdings" panose="05000000000000000000" pitchFamily="2" charset="2"/>
              <a:buNone/>
              <a:defRPr/>
            </a:pPr>
            <a:r>
              <a:rPr lang="en-US" dirty="0" err="1"/>
              <a:t>int</a:t>
            </a:r>
            <a:r>
              <a:rPr lang="en-US" dirty="0"/>
              <a:t> Height (Tree T){</a:t>
            </a:r>
          </a:p>
          <a:p>
            <a:pPr eaLnBrk="1" hangingPunct="1">
              <a:buFont typeface="Wingdings" panose="05000000000000000000" pitchFamily="2" charset="2"/>
              <a:buNone/>
              <a:defRPr/>
            </a:pPr>
            <a:r>
              <a:rPr lang="en-US" dirty="0"/>
              <a:t>	if (T==NULL)</a:t>
            </a:r>
          </a:p>
          <a:p>
            <a:pPr eaLnBrk="1" hangingPunct="1">
              <a:buFont typeface="Wingdings" panose="05000000000000000000" pitchFamily="2" charset="2"/>
              <a:buNone/>
              <a:defRPr/>
            </a:pPr>
            <a:r>
              <a:rPr lang="en-US" dirty="0"/>
              <a:t>		return -1;</a:t>
            </a:r>
          </a:p>
          <a:p>
            <a:pPr eaLnBrk="1" hangingPunct="1">
              <a:buFont typeface="Wingdings" panose="05000000000000000000" pitchFamily="2" charset="2"/>
              <a:buNone/>
              <a:defRPr/>
            </a:pPr>
            <a:r>
              <a:rPr lang="en-US" dirty="0"/>
              <a:t>	else </a:t>
            </a:r>
          </a:p>
          <a:p>
            <a:pPr eaLnBrk="1" hangingPunct="1">
              <a:buFont typeface="Wingdings" panose="05000000000000000000" pitchFamily="2" charset="2"/>
              <a:buNone/>
              <a:defRPr/>
            </a:pPr>
            <a:r>
              <a:rPr lang="en-US" dirty="0"/>
              <a:t>		return 1 + max (Height(T-&gt;left), </a:t>
            </a:r>
          </a:p>
          <a:p>
            <a:pPr eaLnBrk="1" hangingPunct="1">
              <a:buFont typeface="Wingdings" panose="05000000000000000000" pitchFamily="2" charset="2"/>
              <a:buNone/>
              <a:defRPr/>
            </a:pPr>
            <a:r>
              <a:rPr lang="en-US" dirty="0"/>
              <a:t>					Height(T-&gt;right)) ;</a:t>
            </a:r>
          </a:p>
          <a:p>
            <a:pPr eaLnBrk="1" hangingPunct="1">
              <a:buFont typeface="Wingdings" panose="05000000000000000000" pitchFamily="2" charset="2"/>
              <a:buNone/>
              <a:defRPr/>
            </a:pPr>
            <a:r>
              <a:rPr lang="en-US" dirty="0"/>
              <a:t>	}</a:t>
            </a:r>
          </a:p>
          <a:p>
            <a:pPr>
              <a:defRPr/>
            </a:pPr>
            <a:endParaRPr lang="en-US" dirty="0"/>
          </a:p>
        </p:txBody>
      </p:sp>
      <p:sp>
        <p:nvSpPr>
          <p:cNvPr id="4" name="Slide Number Placeholder 3">
            <a:extLst>
              <a:ext uri="{FF2B5EF4-FFF2-40B4-BE49-F238E27FC236}">
                <a16:creationId xmlns:a16="http://schemas.microsoft.com/office/drawing/2014/main" id="{C6DEE4A5-1070-442E-A8ED-DD91B6B1A11A}"/>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493482FF-5B82-4137-9823-01255366E55A}" type="slidenum">
              <a:rPr lang="en-US" altLang="en-US">
                <a:latin typeface="Times New Roman" panose="02020603050405020304" pitchFamily="18" charset="0"/>
              </a:rPr>
              <a:pPr eaLnBrk="1" hangingPunct="1"/>
              <a:t>61</a:t>
            </a:fld>
            <a:endParaRPr lang="en-US" altLang="en-US">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1235-2960-4CF0-98C2-254799C8CB39}"/>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CA233B4D-B5FE-45FD-BD6F-081D1EC2A404}"/>
              </a:ext>
            </a:extLst>
          </p:cNvPr>
          <p:cNvSpPr>
            <a:spLocks noGrp="1"/>
          </p:cNvSpPr>
          <p:nvPr>
            <p:ph idx="1"/>
          </p:nvPr>
        </p:nvSpPr>
        <p:spPr/>
        <p:txBody>
          <a:bodyPr/>
          <a:lstStyle/>
          <a:p>
            <a:pPr eaLnBrk="1" hangingPunct="1">
              <a:lnSpc>
                <a:spcPct val="80000"/>
              </a:lnSpc>
              <a:buFont typeface="Wingdings" panose="05000000000000000000" pitchFamily="2" charset="2"/>
              <a:buNone/>
              <a:defRPr/>
            </a:pPr>
            <a:r>
              <a:rPr lang="en-US" dirty="0" err="1">
                <a:effectLst/>
              </a:rPr>
              <a:t>Tạo</a:t>
            </a:r>
            <a:r>
              <a:rPr lang="en-US" dirty="0">
                <a:effectLst/>
              </a:rPr>
              <a:t> </a:t>
            </a:r>
            <a:r>
              <a:rPr lang="en-US" dirty="0" err="1">
                <a:effectLst/>
              </a:rPr>
              <a:t>cây</a:t>
            </a:r>
            <a:r>
              <a:rPr lang="en-US" dirty="0">
                <a:effectLst/>
              </a:rPr>
              <a:t> </a:t>
            </a:r>
            <a:r>
              <a:rPr lang="en-US" dirty="0" err="1">
                <a:effectLst/>
              </a:rPr>
              <a:t>mới</a:t>
            </a:r>
            <a:r>
              <a:rPr lang="en-US" dirty="0">
                <a:effectLst/>
              </a:rPr>
              <a:t> </a:t>
            </a:r>
            <a:r>
              <a:rPr lang="en-US" dirty="0" err="1">
                <a:effectLst/>
              </a:rPr>
              <a:t>từ</a:t>
            </a:r>
            <a:r>
              <a:rPr lang="en-US" dirty="0">
                <a:effectLst/>
              </a:rPr>
              <a:t> </a:t>
            </a:r>
            <a:r>
              <a:rPr lang="en-US" dirty="0" err="1">
                <a:effectLst/>
              </a:rPr>
              <a:t>hai</a:t>
            </a:r>
            <a:r>
              <a:rPr lang="en-US" dirty="0">
                <a:effectLst/>
              </a:rPr>
              <a:t> </a:t>
            </a:r>
            <a:r>
              <a:rPr lang="en-US" dirty="0" err="1">
                <a:effectLst/>
              </a:rPr>
              <a:t>cây</a:t>
            </a:r>
            <a:r>
              <a:rPr lang="en-US" dirty="0">
                <a:effectLst/>
              </a:rPr>
              <a:t> </a:t>
            </a:r>
            <a:r>
              <a:rPr lang="en-US" dirty="0" err="1">
                <a:effectLst/>
              </a:rPr>
              <a:t>có</a:t>
            </a:r>
            <a:r>
              <a:rPr lang="en-US" dirty="0">
                <a:effectLst/>
              </a:rPr>
              <a:t> </a:t>
            </a:r>
            <a:r>
              <a:rPr lang="en-US" dirty="0" err="1">
                <a:effectLst/>
              </a:rPr>
              <a:t>sẵn</a:t>
            </a:r>
            <a:endParaRPr lang="en-US" dirty="0">
              <a:effectLst/>
            </a:endParaRPr>
          </a:p>
          <a:p>
            <a:pPr eaLnBrk="1" hangingPunct="1">
              <a:lnSpc>
                <a:spcPct val="80000"/>
              </a:lnSpc>
              <a:buFont typeface="Wingdings" panose="05000000000000000000" pitchFamily="2" charset="2"/>
              <a:buNone/>
              <a:defRPr/>
            </a:pPr>
            <a:r>
              <a:rPr lang="en-US" dirty="0">
                <a:effectLst/>
              </a:rPr>
              <a:t>Tree Create2(</a:t>
            </a:r>
            <a:r>
              <a:rPr lang="en-US" dirty="0" err="1">
                <a:effectLst/>
              </a:rPr>
              <a:t>DataType</a:t>
            </a:r>
            <a:r>
              <a:rPr lang="en-US" dirty="0">
                <a:effectLst/>
              </a:rPr>
              <a:t> </a:t>
            </a:r>
            <a:r>
              <a:rPr lang="en-US" dirty="0" err="1">
                <a:effectLst/>
              </a:rPr>
              <a:t>v,Tree</a:t>
            </a:r>
            <a:r>
              <a:rPr lang="en-US" dirty="0">
                <a:effectLst/>
              </a:rPr>
              <a:t> </a:t>
            </a:r>
            <a:r>
              <a:rPr lang="en-US" dirty="0" err="1">
                <a:effectLst/>
              </a:rPr>
              <a:t>l,Tree</a:t>
            </a:r>
            <a:r>
              <a:rPr lang="en-US" dirty="0">
                <a:effectLst/>
              </a:rPr>
              <a:t> r){</a:t>
            </a:r>
          </a:p>
          <a:p>
            <a:pPr lvl="1" eaLnBrk="1" hangingPunct="1">
              <a:lnSpc>
                <a:spcPct val="80000"/>
              </a:lnSpc>
              <a:buFont typeface="Wingdings" panose="05000000000000000000" pitchFamily="2" charset="2"/>
              <a:buNone/>
              <a:defRPr/>
            </a:pPr>
            <a:r>
              <a:rPr lang="en-US" sz="3200" dirty="0">
                <a:effectLst/>
              </a:rPr>
              <a:t>Tree N;</a:t>
            </a:r>
          </a:p>
          <a:p>
            <a:pPr lvl="1" eaLnBrk="1" hangingPunct="1">
              <a:lnSpc>
                <a:spcPct val="80000"/>
              </a:lnSpc>
              <a:buFont typeface="Wingdings" panose="05000000000000000000" pitchFamily="2" charset="2"/>
              <a:buNone/>
              <a:defRPr/>
            </a:pPr>
            <a:r>
              <a:rPr lang="en-US" sz="3200" dirty="0">
                <a:effectLst/>
              </a:rPr>
              <a:t>N=(Node*)</a:t>
            </a:r>
            <a:r>
              <a:rPr lang="en-US" sz="3200" dirty="0" err="1">
                <a:effectLst/>
              </a:rPr>
              <a:t>malloc</a:t>
            </a:r>
            <a:r>
              <a:rPr lang="en-US" sz="3200" dirty="0">
                <a:effectLst/>
              </a:rPr>
              <a:t>(</a:t>
            </a:r>
            <a:r>
              <a:rPr lang="en-US" sz="3200" dirty="0" err="1">
                <a:effectLst/>
              </a:rPr>
              <a:t>sizeof</a:t>
            </a:r>
            <a:r>
              <a:rPr lang="en-US" sz="3200" dirty="0">
                <a:effectLst/>
              </a:rPr>
              <a:t>(Node));</a:t>
            </a:r>
          </a:p>
          <a:p>
            <a:pPr lvl="1" eaLnBrk="1" hangingPunct="1">
              <a:lnSpc>
                <a:spcPct val="80000"/>
              </a:lnSpc>
              <a:buFont typeface="Wingdings" panose="05000000000000000000" pitchFamily="2" charset="2"/>
              <a:buNone/>
              <a:defRPr/>
            </a:pPr>
            <a:r>
              <a:rPr lang="en-US" sz="3200" dirty="0">
                <a:effectLst/>
              </a:rPr>
              <a:t>N-&gt;Data=v;</a:t>
            </a:r>
          </a:p>
          <a:p>
            <a:pPr lvl="1" eaLnBrk="1" hangingPunct="1">
              <a:lnSpc>
                <a:spcPct val="80000"/>
              </a:lnSpc>
              <a:buFont typeface="Wingdings" panose="05000000000000000000" pitchFamily="2" charset="2"/>
              <a:buNone/>
              <a:defRPr/>
            </a:pPr>
            <a:r>
              <a:rPr lang="en-US" sz="3200" dirty="0">
                <a:effectLst/>
              </a:rPr>
              <a:t>N-&gt;left=l;</a:t>
            </a:r>
          </a:p>
          <a:p>
            <a:pPr lvl="1" eaLnBrk="1" hangingPunct="1">
              <a:lnSpc>
                <a:spcPct val="80000"/>
              </a:lnSpc>
              <a:buFont typeface="Wingdings" panose="05000000000000000000" pitchFamily="2" charset="2"/>
              <a:buNone/>
              <a:defRPr/>
            </a:pPr>
            <a:r>
              <a:rPr lang="en-US" sz="3200" dirty="0">
                <a:effectLst/>
              </a:rPr>
              <a:t>N-&gt;right=r;</a:t>
            </a:r>
          </a:p>
          <a:p>
            <a:pPr lvl="1" eaLnBrk="1" hangingPunct="1">
              <a:lnSpc>
                <a:spcPct val="80000"/>
              </a:lnSpc>
              <a:buFont typeface="Wingdings" panose="05000000000000000000" pitchFamily="2" charset="2"/>
              <a:buNone/>
              <a:defRPr/>
            </a:pPr>
            <a:r>
              <a:rPr lang="en-US" sz="3200" dirty="0">
                <a:effectLst/>
              </a:rPr>
              <a:t>return N;</a:t>
            </a:r>
          </a:p>
          <a:p>
            <a:pPr eaLnBrk="1" hangingPunct="1">
              <a:lnSpc>
                <a:spcPct val="80000"/>
              </a:lnSpc>
              <a:buFont typeface="Wingdings" panose="05000000000000000000" pitchFamily="2" charset="2"/>
              <a:buNone/>
              <a:defRPr/>
            </a:pPr>
            <a:r>
              <a:rPr lang="en-US" dirty="0">
                <a:effectLst/>
              </a:rPr>
              <a:t>}</a:t>
            </a:r>
          </a:p>
          <a:p>
            <a:pPr>
              <a:buFont typeface="Wingdings" panose="05000000000000000000" pitchFamily="2" charset="2"/>
              <a:buNone/>
              <a:defRPr/>
            </a:pPr>
            <a:endParaRPr lang="en-US" dirty="0"/>
          </a:p>
        </p:txBody>
      </p:sp>
      <p:sp>
        <p:nvSpPr>
          <p:cNvPr id="4" name="Slide Number Placeholder 3">
            <a:extLst>
              <a:ext uri="{FF2B5EF4-FFF2-40B4-BE49-F238E27FC236}">
                <a16:creationId xmlns:a16="http://schemas.microsoft.com/office/drawing/2014/main" id="{7F2E83FB-A1D9-423A-8AC6-5C24AA1F39C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938FE309-4371-4900-B5F7-E092A7A54D50}" type="slidenum">
              <a:rPr lang="en-US" altLang="en-US">
                <a:latin typeface="Times New Roman" panose="02020603050405020304" pitchFamily="18" charset="0"/>
              </a:rPr>
              <a:pPr eaLnBrk="1" hangingPunct="1"/>
              <a:t>62</a:t>
            </a:fld>
            <a:endParaRPr lang="en-US" altLang="en-US">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5E24FF-5CCE-4CDE-AC29-E096F5B6B940}"/>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9B4FB78B-8A72-488A-8F5F-0216A1229298}" type="slidenum">
              <a:rPr lang="en-US" altLang="en-US">
                <a:latin typeface="Times New Roman" panose="02020603050405020304" pitchFamily="18" charset="0"/>
              </a:rPr>
              <a:pPr eaLnBrk="1" hangingPunct="1"/>
              <a:t>63</a:t>
            </a:fld>
            <a:endParaRPr lang="en-US" altLang="en-US">
              <a:latin typeface="Times New Roman" panose="02020603050405020304" pitchFamily="18" charset="0"/>
            </a:endParaRPr>
          </a:p>
        </p:txBody>
      </p:sp>
      <p:sp>
        <p:nvSpPr>
          <p:cNvPr id="95234" name="Rectangle 2">
            <a:extLst>
              <a:ext uri="{FF2B5EF4-FFF2-40B4-BE49-F238E27FC236}">
                <a16:creationId xmlns:a16="http://schemas.microsoft.com/office/drawing/2014/main" id="{8708EFEB-E795-40AB-9870-7C81E858A82E}"/>
              </a:ext>
            </a:extLst>
          </p:cNvPr>
          <p:cNvSpPr>
            <a:spLocks noGrp="1" noRot="1" noChangeArrowheads="1"/>
          </p:cNvSpPr>
          <p:nvPr>
            <p:ph type="title"/>
          </p:nvPr>
        </p:nvSpPr>
        <p:spPr/>
        <p:txBody>
          <a:bodyPr/>
          <a:lstStyle/>
          <a:p>
            <a:pPr eaLnBrk="1" hangingPunct="1">
              <a:defRPr/>
            </a:pPr>
            <a:endParaRPr lang="en-US"/>
          </a:p>
        </p:txBody>
      </p:sp>
      <p:sp>
        <p:nvSpPr>
          <p:cNvPr id="95235" name="Rectangle 3">
            <a:extLst>
              <a:ext uri="{FF2B5EF4-FFF2-40B4-BE49-F238E27FC236}">
                <a16:creationId xmlns:a16="http://schemas.microsoft.com/office/drawing/2014/main" id="{6619FA9B-C3AE-4699-9656-0C2E27E894AF}"/>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b="1" dirty="0" err="1"/>
              <a:t>Thủ</a:t>
            </a:r>
            <a:r>
              <a:rPr lang="en-US" b="1" dirty="0"/>
              <a:t> </a:t>
            </a:r>
            <a:r>
              <a:rPr lang="en-US" b="1" dirty="0" err="1"/>
              <a:t>tục</a:t>
            </a:r>
            <a:r>
              <a:rPr lang="en-US" b="1" dirty="0"/>
              <a:t> </a:t>
            </a:r>
            <a:r>
              <a:rPr lang="en-US" b="1" dirty="0" err="1"/>
              <a:t>duyệt</a:t>
            </a:r>
            <a:r>
              <a:rPr lang="en-US" b="1" dirty="0"/>
              <a:t> </a:t>
            </a:r>
            <a:r>
              <a:rPr lang="en-US" b="1" dirty="0" err="1"/>
              <a:t>trung</a:t>
            </a:r>
            <a:r>
              <a:rPr lang="en-US" b="1" dirty="0"/>
              <a:t> </a:t>
            </a:r>
            <a:r>
              <a:rPr lang="en-US" b="1" dirty="0" err="1"/>
              <a:t>tự</a:t>
            </a:r>
            <a:endParaRPr lang="en-US" dirty="0"/>
          </a:p>
          <a:p>
            <a:pPr eaLnBrk="1" hangingPunct="1">
              <a:lnSpc>
                <a:spcPct val="90000"/>
              </a:lnSpc>
              <a:buFont typeface="Wingdings" panose="05000000000000000000" pitchFamily="2" charset="2"/>
              <a:buNone/>
              <a:defRPr/>
            </a:pPr>
            <a:r>
              <a:rPr lang="en-US" dirty="0"/>
              <a:t>void </a:t>
            </a:r>
            <a:r>
              <a:rPr lang="en-US" dirty="0" err="1"/>
              <a:t>InOrder</a:t>
            </a:r>
            <a:r>
              <a:rPr lang="en-US" dirty="0"/>
              <a:t>(Tree T){</a:t>
            </a:r>
          </a:p>
          <a:p>
            <a:pPr eaLnBrk="1" hangingPunct="1">
              <a:lnSpc>
                <a:spcPct val="90000"/>
              </a:lnSpc>
              <a:buFont typeface="Wingdings" panose="05000000000000000000" pitchFamily="2" charset="2"/>
              <a:buNone/>
              <a:defRPr/>
            </a:pPr>
            <a:r>
              <a:rPr lang="en-US" dirty="0"/>
              <a:t>if (T!=NULL) {</a:t>
            </a:r>
          </a:p>
          <a:p>
            <a:pPr eaLnBrk="1" hangingPunct="1">
              <a:lnSpc>
                <a:spcPct val="90000"/>
              </a:lnSpc>
              <a:buFont typeface="Wingdings" panose="05000000000000000000" pitchFamily="2" charset="2"/>
              <a:buNone/>
              <a:defRPr/>
            </a:pPr>
            <a:r>
              <a:rPr lang="en-US" dirty="0"/>
              <a:t>	</a:t>
            </a:r>
            <a:r>
              <a:rPr lang="en-US" dirty="0" err="1"/>
              <a:t>InOrder</a:t>
            </a:r>
            <a:r>
              <a:rPr lang="en-US" dirty="0"/>
              <a:t>(LEFTCHILD(T));</a:t>
            </a:r>
          </a:p>
          <a:p>
            <a:pPr eaLnBrk="1" hangingPunct="1">
              <a:lnSpc>
                <a:spcPct val="90000"/>
              </a:lnSpc>
              <a:buFont typeface="Wingdings" panose="05000000000000000000" pitchFamily="2" charset="2"/>
              <a:buNone/>
              <a:defRPr/>
            </a:pPr>
            <a:r>
              <a:rPr lang="en-US" dirty="0"/>
              <a:t>  	</a:t>
            </a:r>
            <a:r>
              <a:rPr lang="en-US" dirty="0" err="1"/>
              <a:t>printf</a:t>
            </a:r>
            <a:r>
              <a:rPr lang="en-US" dirty="0"/>
              <a:t>("%c ",T-&gt;Data);</a:t>
            </a:r>
          </a:p>
          <a:p>
            <a:pPr eaLnBrk="1" hangingPunct="1">
              <a:lnSpc>
                <a:spcPct val="90000"/>
              </a:lnSpc>
              <a:buFont typeface="Wingdings" panose="05000000000000000000" pitchFamily="2" charset="2"/>
              <a:buNone/>
              <a:defRPr/>
            </a:pPr>
            <a:r>
              <a:rPr lang="en-US" dirty="0"/>
              <a:t>  	</a:t>
            </a:r>
            <a:r>
              <a:rPr lang="en-US" dirty="0" err="1"/>
              <a:t>InOrder</a:t>
            </a:r>
            <a:r>
              <a:rPr lang="en-US" dirty="0"/>
              <a:t>(RIGHTCHILD(T));</a:t>
            </a:r>
          </a:p>
          <a:p>
            <a:pPr eaLnBrk="1" hangingPunct="1">
              <a:lnSpc>
                <a:spcPct val="90000"/>
              </a:lnSpc>
              <a:buFont typeface="Wingdings" panose="05000000000000000000" pitchFamily="2" charset="2"/>
              <a:buNone/>
              <a:defRPr/>
            </a:pPr>
            <a:r>
              <a:rPr lang="en-US" dirty="0"/>
              <a:t>}</a:t>
            </a:r>
            <a:endParaRPr lang="en-US" b="1" dirty="0"/>
          </a:p>
          <a:p>
            <a:pPr eaLnBrk="1" hangingPunct="1">
              <a:lnSpc>
                <a:spcPct val="90000"/>
              </a:lnSpc>
              <a:buFont typeface="Wingdings" panose="05000000000000000000" pitchFamily="2" charset="2"/>
              <a:buNone/>
              <a:defRPr/>
            </a:pPr>
            <a:r>
              <a:rPr lang="en-US" b="1" dirty="0"/>
              <a:t>}</a:t>
            </a:r>
          </a:p>
          <a:p>
            <a:pPr eaLnBrk="1" hangingPunct="1">
              <a:lnSpc>
                <a:spcPct val="90000"/>
              </a:lnSpc>
              <a:defRPr/>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F2D0F4-D7B2-415B-B032-B299A24AD10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1EB2A435-D077-4530-9AF3-C105A6432912}" type="slidenum">
              <a:rPr lang="en-US" altLang="en-US">
                <a:latin typeface="Times New Roman" panose="02020603050405020304" pitchFamily="18" charset="0"/>
              </a:rPr>
              <a:pPr eaLnBrk="1" hangingPunct="1"/>
              <a:t>64</a:t>
            </a:fld>
            <a:endParaRPr lang="en-US" altLang="en-US">
              <a:latin typeface="Times New Roman" panose="02020603050405020304" pitchFamily="18" charset="0"/>
            </a:endParaRPr>
          </a:p>
        </p:txBody>
      </p:sp>
      <p:sp>
        <p:nvSpPr>
          <p:cNvPr id="96258" name="Rectangle 2">
            <a:extLst>
              <a:ext uri="{FF2B5EF4-FFF2-40B4-BE49-F238E27FC236}">
                <a16:creationId xmlns:a16="http://schemas.microsoft.com/office/drawing/2014/main" id="{E546F749-BFEC-4D7B-BF12-856BA2CB40C9}"/>
              </a:ext>
            </a:extLst>
          </p:cNvPr>
          <p:cNvSpPr>
            <a:spLocks noGrp="1" noRot="1" noChangeArrowheads="1"/>
          </p:cNvSpPr>
          <p:nvPr>
            <p:ph type="title"/>
          </p:nvPr>
        </p:nvSpPr>
        <p:spPr/>
        <p:txBody>
          <a:bodyPr/>
          <a:lstStyle/>
          <a:p>
            <a:pPr eaLnBrk="1" hangingPunct="1">
              <a:defRPr/>
            </a:pPr>
            <a:endParaRPr lang="en-US"/>
          </a:p>
        </p:txBody>
      </p:sp>
      <p:sp>
        <p:nvSpPr>
          <p:cNvPr id="96259" name="Rectangle 3">
            <a:extLst>
              <a:ext uri="{FF2B5EF4-FFF2-40B4-BE49-F238E27FC236}">
                <a16:creationId xmlns:a16="http://schemas.microsoft.com/office/drawing/2014/main" id="{CFE3ED11-3ECC-4919-B78D-58BAFD33BDE4}"/>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b="1" dirty="0" err="1"/>
              <a:t>Thủ</a:t>
            </a:r>
            <a:r>
              <a:rPr lang="en-US" b="1" dirty="0"/>
              <a:t> </a:t>
            </a:r>
            <a:r>
              <a:rPr lang="en-US" b="1" dirty="0" err="1"/>
              <a:t>tục</a:t>
            </a:r>
            <a:r>
              <a:rPr lang="en-US" b="1" dirty="0"/>
              <a:t> </a:t>
            </a:r>
            <a:r>
              <a:rPr lang="en-US" b="1" dirty="0" err="1"/>
              <a:t>duyệt</a:t>
            </a:r>
            <a:r>
              <a:rPr lang="en-US" b="1" dirty="0"/>
              <a:t> </a:t>
            </a:r>
            <a:r>
              <a:rPr lang="en-US" b="1" dirty="0" err="1"/>
              <a:t>hậu</a:t>
            </a:r>
            <a:r>
              <a:rPr lang="en-US" b="1" dirty="0"/>
              <a:t> </a:t>
            </a:r>
            <a:r>
              <a:rPr lang="en-US" b="1" dirty="0" err="1"/>
              <a:t>tự</a:t>
            </a:r>
            <a:endParaRPr lang="en-US" dirty="0"/>
          </a:p>
          <a:p>
            <a:pPr eaLnBrk="1" hangingPunct="1">
              <a:lnSpc>
                <a:spcPct val="90000"/>
              </a:lnSpc>
              <a:buFont typeface="Wingdings" panose="05000000000000000000" pitchFamily="2" charset="2"/>
              <a:buNone/>
              <a:defRPr/>
            </a:pPr>
            <a:r>
              <a:rPr lang="en-US" noProof="1"/>
              <a:t>void</a:t>
            </a:r>
            <a:r>
              <a:rPr lang="en-US" b="1" noProof="1"/>
              <a:t> PosOrder(Tree T){</a:t>
            </a:r>
            <a:endParaRPr lang="en-US" noProof="1"/>
          </a:p>
          <a:p>
            <a:pPr eaLnBrk="1" hangingPunct="1">
              <a:lnSpc>
                <a:spcPct val="90000"/>
              </a:lnSpc>
              <a:buFont typeface="Wingdings" panose="05000000000000000000" pitchFamily="2" charset="2"/>
              <a:buNone/>
              <a:defRPr/>
            </a:pPr>
            <a:r>
              <a:rPr lang="en-US" b="1" noProof="1"/>
              <a:t>	</a:t>
            </a:r>
            <a:r>
              <a:rPr lang="en-US" noProof="1"/>
              <a:t>if</a:t>
            </a:r>
            <a:r>
              <a:rPr lang="en-US" b="1" noProof="1"/>
              <a:t> (T!=NULL) {</a:t>
            </a:r>
            <a:endParaRPr lang="en-US" noProof="1"/>
          </a:p>
          <a:p>
            <a:pPr eaLnBrk="1" hangingPunct="1">
              <a:lnSpc>
                <a:spcPct val="90000"/>
              </a:lnSpc>
              <a:buFont typeface="Wingdings" panose="05000000000000000000" pitchFamily="2" charset="2"/>
              <a:buNone/>
              <a:defRPr/>
            </a:pPr>
            <a:r>
              <a:rPr lang="en-US" b="1" noProof="1"/>
              <a:t>		PosOrder(LEFTCHILD(T));</a:t>
            </a:r>
            <a:endParaRPr lang="en-US" noProof="1"/>
          </a:p>
          <a:p>
            <a:pPr eaLnBrk="1" hangingPunct="1">
              <a:lnSpc>
                <a:spcPct val="90000"/>
              </a:lnSpc>
              <a:buFont typeface="Wingdings" panose="05000000000000000000" pitchFamily="2" charset="2"/>
              <a:buNone/>
              <a:defRPr/>
            </a:pPr>
            <a:r>
              <a:rPr lang="en-US" b="1" noProof="1"/>
              <a:t>		PosOrder(RIGHTCHILD(T));</a:t>
            </a:r>
            <a:endParaRPr lang="en-US" noProof="1"/>
          </a:p>
          <a:p>
            <a:pPr eaLnBrk="1" hangingPunct="1">
              <a:lnSpc>
                <a:spcPct val="90000"/>
              </a:lnSpc>
              <a:buFont typeface="Wingdings" panose="05000000000000000000" pitchFamily="2" charset="2"/>
              <a:buNone/>
              <a:defRPr/>
            </a:pPr>
            <a:r>
              <a:rPr lang="en-US" b="1" noProof="1"/>
              <a:t>  		printf(</a:t>
            </a:r>
            <a:r>
              <a:rPr lang="en-US" noProof="1"/>
              <a:t>"%c ",T-&gt;Data);</a:t>
            </a:r>
          </a:p>
          <a:p>
            <a:pPr eaLnBrk="1" hangingPunct="1">
              <a:lnSpc>
                <a:spcPct val="90000"/>
              </a:lnSpc>
              <a:buFont typeface="Wingdings" panose="05000000000000000000" pitchFamily="2" charset="2"/>
              <a:buNone/>
              <a:defRPr/>
            </a:pPr>
            <a:r>
              <a:rPr lang="en-US" b="1" noProof="1"/>
              <a:t>	}</a:t>
            </a:r>
            <a:endParaRPr lang="en-US" noProof="1"/>
          </a:p>
          <a:p>
            <a:pPr eaLnBrk="1" hangingPunct="1">
              <a:lnSpc>
                <a:spcPct val="90000"/>
              </a:lnSpc>
              <a:buFont typeface="Wingdings" panose="05000000000000000000" pitchFamily="2" charset="2"/>
              <a:buNone/>
              <a:defRPr/>
            </a:pPr>
            <a:r>
              <a:rPr lang="en-US" noProof="1"/>
              <a:t>}</a:t>
            </a:r>
          </a:p>
          <a:p>
            <a:pPr eaLnBrk="1" hangingPunct="1">
              <a:lnSpc>
                <a:spcPct val="90000"/>
              </a:lnSpc>
              <a:defRPr/>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06AC94-61DC-4C56-8609-D38EA05630F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0E4851D-FD35-402E-A36F-F77F06DDC586}" type="slidenum">
              <a:rPr lang="en-US" altLang="en-US">
                <a:latin typeface="Times New Roman" panose="02020603050405020304" pitchFamily="18" charset="0"/>
              </a:rPr>
              <a:pPr eaLnBrk="1" hangingPunct="1"/>
              <a:t>65</a:t>
            </a:fld>
            <a:endParaRPr lang="en-US" altLang="en-US">
              <a:latin typeface="Times New Roman" panose="02020603050405020304" pitchFamily="18" charset="0"/>
            </a:endParaRPr>
          </a:p>
        </p:txBody>
      </p:sp>
      <p:sp>
        <p:nvSpPr>
          <p:cNvPr id="93187" name="Rectangle 3">
            <a:extLst>
              <a:ext uri="{FF2B5EF4-FFF2-40B4-BE49-F238E27FC236}">
                <a16:creationId xmlns:a16="http://schemas.microsoft.com/office/drawing/2014/main" id="{98D9AFDC-F65E-4DBD-BCA8-1B7EA5DCD4EC}"/>
              </a:ext>
            </a:extLst>
          </p:cNvPr>
          <p:cNvSpPr>
            <a:spLocks noGrp="1" noChangeArrowheads="1"/>
          </p:cNvSpPr>
          <p:nvPr>
            <p:ph type="body" sz="half" idx="1"/>
          </p:nvPr>
        </p:nvSpPr>
        <p:spPr>
          <a:xfrm>
            <a:off x="457200" y="1600200"/>
            <a:ext cx="2895600" cy="4525963"/>
          </a:xfrm>
        </p:spPr>
        <p:txBody>
          <a:bodyPr/>
          <a:lstStyle/>
          <a:p>
            <a:pPr eaLnBrk="1" hangingPunct="1">
              <a:defRPr/>
            </a:pPr>
            <a:r>
              <a:rPr lang="en-US" sz="2000"/>
              <a:t>SO nut cua cay: 6</a:t>
            </a:r>
          </a:p>
          <a:p>
            <a:pPr eaLnBrk="1" hangingPunct="1">
              <a:defRPr/>
            </a:pPr>
            <a:r>
              <a:rPr lang="en-US" sz="2000"/>
              <a:t>Duyet NLR</a:t>
            </a:r>
          </a:p>
          <a:p>
            <a:pPr eaLnBrk="1" hangingPunct="1">
              <a:defRPr/>
            </a:pPr>
            <a:r>
              <a:rPr lang="en-US" sz="2000"/>
              <a:t>A B D C E F</a:t>
            </a:r>
          </a:p>
          <a:p>
            <a:pPr eaLnBrk="1" hangingPunct="1">
              <a:defRPr/>
            </a:pPr>
            <a:r>
              <a:rPr lang="en-US" sz="2000"/>
              <a:t>Duyet LNR</a:t>
            </a:r>
          </a:p>
          <a:p>
            <a:pPr eaLnBrk="1" hangingPunct="1">
              <a:defRPr/>
            </a:pPr>
            <a:r>
              <a:rPr lang="en-US" sz="2000"/>
              <a:t>D B A E C F</a:t>
            </a:r>
          </a:p>
          <a:p>
            <a:pPr eaLnBrk="1" hangingPunct="1">
              <a:defRPr/>
            </a:pPr>
            <a:r>
              <a:rPr lang="en-US" sz="2000"/>
              <a:t>Duyet LRN</a:t>
            </a:r>
          </a:p>
          <a:p>
            <a:pPr eaLnBrk="1" hangingPunct="1">
              <a:defRPr/>
            </a:pPr>
            <a:r>
              <a:rPr lang="en-US" sz="2000"/>
              <a:t>D B E F C A</a:t>
            </a:r>
          </a:p>
          <a:p>
            <a:pPr eaLnBrk="1" hangingPunct="1">
              <a:defRPr/>
            </a:pPr>
            <a:r>
              <a:rPr lang="en-US" sz="2000"/>
              <a:t>Press any key to continue</a:t>
            </a:r>
          </a:p>
        </p:txBody>
      </p:sp>
      <p:sp>
        <p:nvSpPr>
          <p:cNvPr id="93189" name="Rectangle 5">
            <a:extLst>
              <a:ext uri="{FF2B5EF4-FFF2-40B4-BE49-F238E27FC236}">
                <a16:creationId xmlns:a16="http://schemas.microsoft.com/office/drawing/2014/main" id="{F8AFA314-4E63-49BD-A877-32034E26A9BF}"/>
              </a:ext>
            </a:extLst>
          </p:cNvPr>
          <p:cNvSpPr>
            <a:spLocks noGrp="1" noChangeArrowheads="1"/>
          </p:cNvSpPr>
          <p:nvPr>
            <p:ph type="body" sz="half" idx="2"/>
          </p:nvPr>
        </p:nvSpPr>
        <p:spPr>
          <a:xfrm>
            <a:off x="3505200" y="0"/>
            <a:ext cx="5181600" cy="6553200"/>
          </a:xfrm>
        </p:spPr>
        <p:txBody>
          <a:bodyPr/>
          <a:lstStyle/>
          <a:p>
            <a:pPr eaLnBrk="1" hangingPunct="1">
              <a:lnSpc>
                <a:spcPct val="80000"/>
              </a:lnSpc>
              <a:buFont typeface="Wingdings" panose="05000000000000000000" pitchFamily="2" charset="2"/>
              <a:buNone/>
              <a:defRPr/>
            </a:pPr>
            <a:r>
              <a:rPr lang="en-US" sz="1800" b="1" dirty="0"/>
              <a:t>void main(){</a:t>
            </a:r>
          </a:p>
          <a:p>
            <a:pPr eaLnBrk="1" hangingPunct="1">
              <a:lnSpc>
                <a:spcPct val="80000"/>
              </a:lnSpc>
              <a:buFont typeface="Wingdings" panose="05000000000000000000" pitchFamily="2" charset="2"/>
              <a:buNone/>
              <a:defRPr/>
            </a:pPr>
            <a:r>
              <a:rPr lang="en-US" sz="1800" b="1" dirty="0"/>
              <a:t>Tree T1 = Create2('D', NULL, NULL);</a:t>
            </a:r>
          </a:p>
          <a:p>
            <a:pPr eaLnBrk="1" hangingPunct="1">
              <a:lnSpc>
                <a:spcPct val="80000"/>
              </a:lnSpc>
              <a:buFont typeface="Wingdings" panose="05000000000000000000" pitchFamily="2" charset="2"/>
              <a:buNone/>
              <a:defRPr/>
            </a:pPr>
            <a:r>
              <a:rPr lang="en-US" sz="1800" b="1" dirty="0"/>
              <a:t>Tree T2 = Create2('E', NULL, NULL);</a:t>
            </a:r>
          </a:p>
          <a:p>
            <a:pPr eaLnBrk="1" hangingPunct="1">
              <a:lnSpc>
                <a:spcPct val="80000"/>
              </a:lnSpc>
              <a:buFont typeface="Wingdings" panose="05000000000000000000" pitchFamily="2" charset="2"/>
              <a:buNone/>
              <a:defRPr/>
            </a:pPr>
            <a:r>
              <a:rPr lang="en-US" sz="1800" b="1" dirty="0"/>
              <a:t>Tree T3 = Create2('F', NULL, NULL);</a:t>
            </a:r>
          </a:p>
          <a:p>
            <a:pPr eaLnBrk="1" hangingPunct="1">
              <a:lnSpc>
                <a:spcPct val="80000"/>
              </a:lnSpc>
              <a:buFont typeface="Wingdings" panose="05000000000000000000" pitchFamily="2" charset="2"/>
              <a:buNone/>
              <a:defRPr/>
            </a:pPr>
            <a:r>
              <a:rPr lang="en-US" sz="1800" b="1" dirty="0"/>
              <a:t>Tree T4 = Create2('C', T2,T3);</a:t>
            </a:r>
          </a:p>
          <a:p>
            <a:pPr eaLnBrk="1" hangingPunct="1">
              <a:lnSpc>
                <a:spcPct val="80000"/>
              </a:lnSpc>
              <a:buFont typeface="Wingdings" panose="05000000000000000000" pitchFamily="2" charset="2"/>
              <a:buNone/>
              <a:defRPr/>
            </a:pPr>
            <a:r>
              <a:rPr lang="en-US" sz="1800" b="1" dirty="0"/>
              <a:t>Tree T5 = Create2('B', T1, NULL);</a:t>
            </a:r>
          </a:p>
          <a:p>
            <a:pPr eaLnBrk="1" hangingPunct="1">
              <a:lnSpc>
                <a:spcPct val="80000"/>
              </a:lnSpc>
              <a:buFont typeface="Wingdings" panose="05000000000000000000" pitchFamily="2" charset="2"/>
              <a:buNone/>
              <a:defRPr/>
            </a:pPr>
            <a:r>
              <a:rPr lang="en-US" sz="1800" b="1" dirty="0"/>
              <a:t>Tree T = Create2('A', T5, T4);</a:t>
            </a:r>
          </a:p>
          <a:p>
            <a:pPr eaLnBrk="1" hangingPunct="1">
              <a:lnSpc>
                <a:spcPct val="80000"/>
              </a:lnSpc>
              <a:buFont typeface="Wingdings" panose="05000000000000000000" pitchFamily="2" charset="2"/>
              <a:buNone/>
              <a:defRPr/>
            </a:pPr>
            <a:endParaRPr lang="en-US" sz="1800" b="1" dirty="0"/>
          </a:p>
          <a:p>
            <a:pPr eaLnBrk="1" hangingPunct="1">
              <a:lnSpc>
                <a:spcPct val="80000"/>
              </a:lnSpc>
              <a:buFont typeface="Wingdings" panose="05000000000000000000" pitchFamily="2" charset="2"/>
              <a:buNone/>
              <a:defRPr/>
            </a:pPr>
            <a:r>
              <a:rPr lang="en-US" sz="1800" b="1" dirty="0" err="1"/>
              <a:t>printf</a:t>
            </a:r>
            <a:r>
              <a:rPr lang="en-US" sz="1800" b="1" dirty="0"/>
              <a:t>(“So nut </a:t>
            </a:r>
            <a:r>
              <a:rPr lang="en-US" sz="1800" b="1" dirty="0" err="1"/>
              <a:t>cua</a:t>
            </a:r>
            <a:r>
              <a:rPr lang="en-US" sz="1800" b="1" dirty="0"/>
              <a:t> cay la %d “, NB_NODES(T));</a:t>
            </a:r>
          </a:p>
          <a:p>
            <a:pPr eaLnBrk="1" hangingPunct="1">
              <a:lnSpc>
                <a:spcPct val="80000"/>
              </a:lnSpc>
              <a:buFont typeface="Wingdings" panose="05000000000000000000" pitchFamily="2" charset="2"/>
              <a:buNone/>
              <a:defRPr/>
            </a:pPr>
            <a:endParaRPr lang="en-US" sz="1800" b="1" dirty="0"/>
          </a:p>
          <a:p>
            <a:pPr eaLnBrk="1" hangingPunct="1">
              <a:lnSpc>
                <a:spcPct val="80000"/>
              </a:lnSpc>
              <a:buFont typeface="Wingdings" panose="05000000000000000000" pitchFamily="2" charset="2"/>
              <a:buNone/>
              <a:defRPr/>
            </a:pPr>
            <a:r>
              <a:rPr lang="en-US" sz="1800" b="1" dirty="0" err="1"/>
              <a:t>printf</a:t>
            </a:r>
            <a:r>
              <a:rPr lang="en-US" sz="1800" b="1" dirty="0"/>
              <a:t>("</a:t>
            </a:r>
            <a:r>
              <a:rPr lang="en-US" sz="1800" b="1" dirty="0" err="1"/>
              <a:t>Duyet</a:t>
            </a:r>
            <a:r>
              <a:rPr lang="en-US" sz="1800" b="1" dirty="0"/>
              <a:t> NLR \n");</a:t>
            </a:r>
          </a:p>
          <a:p>
            <a:pPr eaLnBrk="1" hangingPunct="1">
              <a:lnSpc>
                <a:spcPct val="80000"/>
              </a:lnSpc>
              <a:buFont typeface="Wingdings" panose="05000000000000000000" pitchFamily="2" charset="2"/>
              <a:buNone/>
              <a:defRPr/>
            </a:pPr>
            <a:r>
              <a:rPr lang="en-US" sz="1800" b="1" dirty="0" err="1"/>
              <a:t>PreOrder</a:t>
            </a:r>
            <a:r>
              <a:rPr lang="en-US" sz="1800" b="1" dirty="0"/>
              <a:t>(T);</a:t>
            </a:r>
          </a:p>
          <a:p>
            <a:pPr eaLnBrk="1" hangingPunct="1">
              <a:lnSpc>
                <a:spcPct val="80000"/>
              </a:lnSpc>
              <a:buFont typeface="Wingdings" panose="05000000000000000000" pitchFamily="2" charset="2"/>
              <a:buNone/>
              <a:defRPr/>
            </a:pPr>
            <a:r>
              <a:rPr lang="en-US" sz="1800" b="1" dirty="0" err="1"/>
              <a:t>printf</a:t>
            </a:r>
            <a:r>
              <a:rPr lang="en-US" sz="1800" b="1" dirty="0"/>
              <a:t>("\n");</a:t>
            </a:r>
          </a:p>
          <a:p>
            <a:pPr eaLnBrk="1" hangingPunct="1">
              <a:lnSpc>
                <a:spcPct val="80000"/>
              </a:lnSpc>
              <a:buFont typeface="Wingdings" panose="05000000000000000000" pitchFamily="2" charset="2"/>
              <a:buNone/>
              <a:defRPr/>
            </a:pPr>
            <a:endParaRPr lang="en-US" sz="1800" b="1" dirty="0"/>
          </a:p>
          <a:p>
            <a:pPr eaLnBrk="1" hangingPunct="1">
              <a:lnSpc>
                <a:spcPct val="80000"/>
              </a:lnSpc>
              <a:buFont typeface="Wingdings" panose="05000000000000000000" pitchFamily="2" charset="2"/>
              <a:buNone/>
              <a:defRPr/>
            </a:pPr>
            <a:r>
              <a:rPr lang="en-US" sz="1800" b="1" dirty="0" err="1"/>
              <a:t>printf</a:t>
            </a:r>
            <a:r>
              <a:rPr lang="en-US" sz="1800" b="1" dirty="0"/>
              <a:t>("</a:t>
            </a:r>
            <a:r>
              <a:rPr lang="en-US" sz="1800" b="1" dirty="0" err="1"/>
              <a:t>Duyet</a:t>
            </a:r>
            <a:r>
              <a:rPr lang="en-US" sz="1800" b="1" dirty="0"/>
              <a:t> LNR \n");</a:t>
            </a:r>
          </a:p>
          <a:p>
            <a:pPr eaLnBrk="1" hangingPunct="1">
              <a:lnSpc>
                <a:spcPct val="80000"/>
              </a:lnSpc>
              <a:buFont typeface="Wingdings" panose="05000000000000000000" pitchFamily="2" charset="2"/>
              <a:buNone/>
              <a:defRPr/>
            </a:pPr>
            <a:r>
              <a:rPr lang="en-US" sz="1800" b="1" dirty="0" err="1"/>
              <a:t>InOrder</a:t>
            </a:r>
            <a:r>
              <a:rPr lang="en-US" sz="1800" b="1" dirty="0"/>
              <a:t>(T);</a:t>
            </a:r>
          </a:p>
          <a:p>
            <a:pPr eaLnBrk="1" hangingPunct="1">
              <a:lnSpc>
                <a:spcPct val="80000"/>
              </a:lnSpc>
              <a:buFont typeface="Wingdings" panose="05000000000000000000" pitchFamily="2" charset="2"/>
              <a:buNone/>
              <a:defRPr/>
            </a:pPr>
            <a:r>
              <a:rPr lang="en-US" sz="1800" b="1" dirty="0" err="1"/>
              <a:t>printf</a:t>
            </a:r>
            <a:r>
              <a:rPr lang="en-US" sz="1800" b="1" dirty="0"/>
              <a:t>("\n");</a:t>
            </a:r>
          </a:p>
          <a:p>
            <a:pPr eaLnBrk="1" hangingPunct="1">
              <a:lnSpc>
                <a:spcPct val="80000"/>
              </a:lnSpc>
              <a:buFont typeface="Wingdings" panose="05000000000000000000" pitchFamily="2" charset="2"/>
              <a:buNone/>
              <a:defRPr/>
            </a:pPr>
            <a:endParaRPr lang="en-US" sz="1800" b="1" dirty="0"/>
          </a:p>
          <a:p>
            <a:pPr eaLnBrk="1" hangingPunct="1">
              <a:lnSpc>
                <a:spcPct val="80000"/>
              </a:lnSpc>
              <a:buFont typeface="Wingdings" panose="05000000000000000000" pitchFamily="2" charset="2"/>
              <a:buNone/>
              <a:defRPr/>
            </a:pPr>
            <a:r>
              <a:rPr lang="en-US" sz="1800" b="1" dirty="0" err="1"/>
              <a:t>printf</a:t>
            </a:r>
            <a:r>
              <a:rPr lang="en-US" sz="1800" b="1" dirty="0"/>
              <a:t>("</a:t>
            </a:r>
            <a:r>
              <a:rPr lang="en-US" sz="1800" b="1" dirty="0" err="1"/>
              <a:t>Duyet</a:t>
            </a:r>
            <a:r>
              <a:rPr lang="en-US" sz="1800" b="1" dirty="0"/>
              <a:t> LRN \n");</a:t>
            </a:r>
          </a:p>
          <a:p>
            <a:pPr eaLnBrk="1" hangingPunct="1">
              <a:lnSpc>
                <a:spcPct val="80000"/>
              </a:lnSpc>
              <a:buFont typeface="Wingdings" panose="05000000000000000000" pitchFamily="2" charset="2"/>
              <a:buNone/>
              <a:defRPr/>
            </a:pPr>
            <a:r>
              <a:rPr lang="en-US" sz="1800" b="1" dirty="0" err="1"/>
              <a:t>PosOrder</a:t>
            </a:r>
            <a:r>
              <a:rPr lang="en-US" sz="1800" b="1" dirty="0"/>
              <a:t>(T);</a:t>
            </a:r>
          </a:p>
          <a:p>
            <a:pPr eaLnBrk="1" hangingPunct="1">
              <a:lnSpc>
                <a:spcPct val="80000"/>
              </a:lnSpc>
              <a:buFont typeface="Wingdings" panose="05000000000000000000" pitchFamily="2" charset="2"/>
              <a:buNone/>
              <a:defRPr/>
            </a:pPr>
            <a:r>
              <a:rPr lang="en-US" sz="1800" b="1" dirty="0" err="1"/>
              <a:t>printf</a:t>
            </a:r>
            <a:r>
              <a:rPr lang="en-US" sz="1800" b="1" dirty="0"/>
              <a:t>("\n");</a:t>
            </a:r>
          </a:p>
          <a:p>
            <a:pPr eaLnBrk="1" hangingPunct="1">
              <a:lnSpc>
                <a:spcPct val="80000"/>
              </a:lnSpc>
              <a:buFont typeface="Wingdings" panose="05000000000000000000" pitchFamily="2" charset="2"/>
              <a:buNone/>
              <a:defRPr/>
            </a:pPr>
            <a:endParaRPr lang="en-US" sz="1800" b="1" dirty="0"/>
          </a:p>
          <a:p>
            <a:pPr eaLnBrk="1" hangingPunct="1">
              <a:lnSpc>
                <a:spcPct val="80000"/>
              </a:lnSpc>
              <a:buFont typeface="Wingdings" panose="05000000000000000000" pitchFamily="2" charset="2"/>
              <a:buNone/>
              <a:defRPr/>
            </a:pPr>
            <a:r>
              <a:rPr lang="en-US" sz="1800" b="1"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
            <a:extLst>
              <a:ext uri="{FF2B5EF4-FFF2-40B4-BE49-F238E27FC236}">
                <a16:creationId xmlns:a16="http://schemas.microsoft.com/office/drawing/2014/main" id="{6A6E5911-F6D3-4F87-AF65-3F17FD68E37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5858EF64-C164-4936-BC1A-E0D0D24C340C}" type="slidenum">
              <a:rPr lang="en-US" altLang="en-US">
                <a:latin typeface="Times New Roman" panose="02020603050405020304" pitchFamily="18" charset="0"/>
              </a:rPr>
              <a:pPr eaLnBrk="1" hangingPunct="1"/>
              <a:t>66</a:t>
            </a:fld>
            <a:endParaRPr lang="en-US" altLang="en-US">
              <a:latin typeface="Times New Roman" panose="02020603050405020304" pitchFamily="18" charset="0"/>
            </a:endParaRPr>
          </a:p>
        </p:txBody>
      </p:sp>
      <p:sp>
        <p:nvSpPr>
          <p:cNvPr id="69635" name="AutoShape 4">
            <a:extLst>
              <a:ext uri="{FF2B5EF4-FFF2-40B4-BE49-F238E27FC236}">
                <a16:creationId xmlns:a16="http://schemas.microsoft.com/office/drawing/2014/main" id="{2E2F32C0-1037-4969-90F0-52BF7CA3CC4F}"/>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a:solidFill>
                  <a:schemeClr val="tx2"/>
                </a:solidFill>
                <a:latin typeface="Times New Roman" panose="02020603050405020304" pitchFamily="18" charset="0"/>
              </a:rPr>
              <a:t>Cây tìm kiếm nhị phân</a:t>
            </a:r>
            <a:br>
              <a:rPr lang="en-US" altLang="en-US" sz="4000">
                <a:solidFill>
                  <a:schemeClr val="tx2"/>
                </a:solidFill>
                <a:latin typeface="Times New Roman" panose="02020603050405020304" pitchFamily="18" charset="0"/>
              </a:rPr>
            </a:br>
            <a:r>
              <a:rPr lang="en-US" altLang="en-US" sz="4000">
                <a:solidFill>
                  <a:srgbClr val="969696"/>
                </a:solidFill>
                <a:latin typeface="Times New Roman" panose="02020603050405020304" pitchFamily="18" charset="0"/>
              </a:rPr>
              <a:t>binary search tree</a:t>
            </a:r>
            <a:r>
              <a:rPr lang="en-US" altLang="en-US" sz="4000">
                <a:solidFill>
                  <a:schemeClr val="tx2"/>
                </a:solidFill>
                <a:latin typeface="Times New Roman" panose="02020603050405020304" pitchFamily="18" charset="0"/>
              </a:rPr>
              <a:t> </a:t>
            </a:r>
          </a:p>
        </p:txBody>
      </p:sp>
      <p:sp>
        <p:nvSpPr>
          <p:cNvPr id="77829" name="Rectangle 5">
            <a:extLst>
              <a:ext uri="{FF2B5EF4-FFF2-40B4-BE49-F238E27FC236}">
                <a16:creationId xmlns:a16="http://schemas.microsoft.com/office/drawing/2014/main" id="{7B13A5F1-5C0D-412D-A010-437C8D0D36ED}"/>
              </a:ext>
            </a:extLst>
          </p:cNvPr>
          <p:cNvSpPr>
            <a:spLocks noChangeArrowheads="1"/>
          </p:cNvSpPr>
          <p:nvPr/>
        </p:nvSpPr>
        <p:spPr bwMode="auto">
          <a:xfrm>
            <a:off x="838200" y="1981200"/>
            <a:ext cx="4724400" cy="2286000"/>
          </a:xfrm>
          <a:prstGeom prst="rect">
            <a:avLst/>
          </a:prstGeom>
          <a:noFill/>
          <a:ln w="9525">
            <a:solidFill>
              <a:schemeClr val="accent1"/>
            </a:solid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defRPr/>
            </a:pPr>
            <a:r>
              <a:rPr lang="en-US" sz="2400">
                <a:effectLst>
                  <a:outerShdw blurRad="38100" dist="38100" dir="2700000" algn="tl">
                    <a:srgbClr val="000000"/>
                  </a:outerShdw>
                </a:effectLst>
                <a:latin typeface="Times New Roman" pitchFamily="18" charset="0"/>
              </a:rPr>
              <a:t>Cây tìm kiếm nhị phân (TKNP) là cây nhị phân mà khoá tại mỗi nút lớn hơn khoá của tất cả các nút thuộc cây con bên trái và nhỏ hơn khoá của tất cả các nút thuộc cây con bên phải.</a:t>
            </a:r>
          </a:p>
        </p:txBody>
      </p:sp>
      <p:sp>
        <p:nvSpPr>
          <p:cNvPr id="77831" name="Rectangle 7">
            <a:extLst>
              <a:ext uri="{FF2B5EF4-FFF2-40B4-BE49-F238E27FC236}">
                <a16:creationId xmlns:a16="http://schemas.microsoft.com/office/drawing/2014/main" id="{97FF1061-0134-4BA7-816B-99A040750B1B}"/>
              </a:ext>
            </a:extLst>
          </p:cNvPr>
          <p:cNvSpPr>
            <a:spLocks noChangeArrowheads="1"/>
          </p:cNvSpPr>
          <p:nvPr/>
        </p:nvSpPr>
        <p:spPr bwMode="auto">
          <a:xfrm>
            <a:off x="838200" y="4419600"/>
            <a:ext cx="4724400" cy="2124075"/>
          </a:xfrm>
          <a:prstGeom prst="rect">
            <a:avLst/>
          </a:prstGeom>
          <a:noFill/>
          <a:ln w="9525">
            <a:solidFill>
              <a:srgbClr val="FF00FF"/>
            </a:solidFill>
            <a:miter lim="800000"/>
            <a:headEnd/>
            <a:tailEnd/>
          </a:ln>
          <a:effectLst/>
        </p:spPr>
        <p:txBody>
          <a:bodyPr/>
          <a:lstStyle/>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typedef &lt;kiểu dữ liệu của khoá&gt; KeyType;</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typedef struct Node{</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KeyType Key;</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Node* Left;</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Node* Right;</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typedef Node* Tree;</a:t>
            </a:r>
          </a:p>
          <a:p>
            <a:pPr marL="342900" indent="-342900">
              <a:lnSpc>
                <a:spcPct val="80000"/>
              </a:lnSpc>
              <a:spcBef>
                <a:spcPct val="20000"/>
              </a:spcBef>
              <a:buClr>
                <a:schemeClr val="hlink"/>
              </a:buClr>
              <a:buSzPct val="70000"/>
              <a:buFont typeface="Wingdings" pitchFamily="2" charset="2"/>
              <a:buChar char="n"/>
              <a:defRPr/>
            </a:pPr>
            <a:endParaRPr lang="en-US" sz="2000">
              <a:effectLst>
                <a:outerShdw blurRad="38100" dist="38100" dir="2700000" algn="tl">
                  <a:srgbClr val="000000"/>
                </a:outerShdw>
              </a:effectLst>
              <a:latin typeface="Times New Roman" pitchFamily="18" charset="0"/>
            </a:endParaRPr>
          </a:p>
          <a:p>
            <a:pPr marL="342900" indent="-342900">
              <a:lnSpc>
                <a:spcPct val="80000"/>
              </a:lnSpc>
              <a:spcBef>
                <a:spcPct val="20000"/>
              </a:spcBef>
              <a:buClr>
                <a:schemeClr val="hlink"/>
              </a:buClr>
              <a:buSzPct val="70000"/>
              <a:buFont typeface="Wingdings" pitchFamily="2" charset="2"/>
              <a:buChar char="n"/>
              <a:defRPr/>
            </a:pPr>
            <a:endParaRPr lang="en-US" sz="2000">
              <a:effectLst>
                <a:outerShdw blurRad="38100" dist="38100" dir="2700000" algn="tl">
                  <a:srgbClr val="000000"/>
                </a:outerShdw>
              </a:effectLst>
              <a:latin typeface="Times New Roman" pitchFamily="18" charset="0"/>
            </a:endParaRPr>
          </a:p>
        </p:txBody>
      </p:sp>
      <p:grpSp>
        <p:nvGrpSpPr>
          <p:cNvPr id="2" name="Group 44">
            <a:extLst>
              <a:ext uri="{FF2B5EF4-FFF2-40B4-BE49-F238E27FC236}">
                <a16:creationId xmlns:a16="http://schemas.microsoft.com/office/drawing/2014/main" id="{F447C5AB-DDC9-40D6-A3AC-A1A9E722D59A}"/>
              </a:ext>
            </a:extLst>
          </p:cNvPr>
          <p:cNvGrpSpPr>
            <a:grpSpLocks/>
          </p:cNvGrpSpPr>
          <p:nvPr/>
        </p:nvGrpSpPr>
        <p:grpSpPr bwMode="auto">
          <a:xfrm>
            <a:off x="5715000" y="1752600"/>
            <a:ext cx="3200400" cy="3048000"/>
            <a:chOff x="3072" y="1536"/>
            <a:chExt cx="2016" cy="1920"/>
          </a:xfrm>
        </p:grpSpPr>
        <p:sp>
          <p:nvSpPr>
            <p:cNvPr id="69639" name="Oval 9">
              <a:extLst>
                <a:ext uri="{FF2B5EF4-FFF2-40B4-BE49-F238E27FC236}">
                  <a16:creationId xmlns:a16="http://schemas.microsoft.com/office/drawing/2014/main" id="{F405CA1E-2659-4A52-B4CB-A8EEE9150666}"/>
                </a:ext>
              </a:extLst>
            </p:cNvPr>
            <p:cNvSpPr>
              <a:spLocks noChangeArrowheads="1"/>
            </p:cNvSpPr>
            <p:nvPr/>
          </p:nvSpPr>
          <p:spPr bwMode="auto">
            <a:xfrm>
              <a:off x="3936" y="153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20</a:t>
              </a:r>
            </a:p>
          </p:txBody>
        </p:sp>
        <p:sp>
          <p:nvSpPr>
            <p:cNvPr id="69640" name="Oval 10">
              <a:extLst>
                <a:ext uri="{FF2B5EF4-FFF2-40B4-BE49-F238E27FC236}">
                  <a16:creationId xmlns:a16="http://schemas.microsoft.com/office/drawing/2014/main" id="{01FB797D-116E-46A0-A146-37BEBA40BFE1}"/>
                </a:ext>
              </a:extLst>
            </p:cNvPr>
            <p:cNvSpPr>
              <a:spLocks noChangeArrowheads="1"/>
            </p:cNvSpPr>
            <p:nvPr/>
          </p:nvSpPr>
          <p:spPr bwMode="auto">
            <a:xfrm>
              <a:off x="3408"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69641" name="Oval 11">
              <a:extLst>
                <a:ext uri="{FF2B5EF4-FFF2-40B4-BE49-F238E27FC236}">
                  <a16:creationId xmlns:a16="http://schemas.microsoft.com/office/drawing/2014/main" id="{05A4D033-8C4E-485B-A138-C44B342A6674}"/>
                </a:ext>
              </a:extLst>
            </p:cNvPr>
            <p:cNvSpPr>
              <a:spLocks noChangeArrowheads="1"/>
            </p:cNvSpPr>
            <p:nvPr/>
          </p:nvSpPr>
          <p:spPr bwMode="auto">
            <a:xfrm>
              <a:off x="3696"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17</a:t>
              </a:r>
            </a:p>
          </p:txBody>
        </p:sp>
        <p:sp>
          <p:nvSpPr>
            <p:cNvPr id="69642" name="Oval 12">
              <a:extLst>
                <a:ext uri="{FF2B5EF4-FFF2-40B4-BE49-F238E27FC236}">
                  <a16:creationId xmlns:a16="http://schemas.microsoft.com/office/drawing/2014/main" id="{CEA56F18-C7B3-4F7C-BCF2-46C9C8469555}"/>
                </a:ext>
              </a:extLst>
            </p:cNvPr>
            <p:cNvSpPr>
              <a:spLocks noChangeArrowheads="1"/>
            </p:cNvSpPr>
            <p:nvPr/>
          </p:nvSpPr>
          <p:spPr bwMode="auto">
            <a:xfrm>
              <a:off x="3072"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69643" name="Oval 17">
              <a:extLst>
                <a:ext uri="{FF2B5EF4-FFF2-40B4-BE49-F238E27FC236}">
                  <a16:creationId xmlns:a16="http://schemas.microsoft.com/office/drawing/2014/main" id="{D59D2CD9-9408-44A0-B6DB-EE93DE88C382}"/>
                </a:ext>
              </a:extLst>
            </p:cNvPr>
            <p:cNvSpPr>
              <a:spLocks noChangeArrowheads="1"/>
            </p:cNvSpPr>
            <p:nvPr/>
          </p:nvSpPr>
          <p:spPr bwMode="auto">
            <a:xfrm>
              <a:off x="3408"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15</a:t>
              </a:r>
            </a:p>
          </p:txBody>
        </p:sp>
        <p:sp>
          <p:nvSpPr>
            <p:cNvPr id="69644" name="Oval 23">
              <a:extLst>
                <a:ext uri="{FF2B5EF4-FFF2-40B4-BE49-F238E27FC236}">
                  <a16:creationId xmlns:a16="http://schemas.microsoft.com/office/drawing/2014/main" id="{B05C9EC2-A48A-4224-8DFF-104D7F3B86AA}"/>
                </a:ext>
              </a:extLst>
            </p:cNvPr>
            <p:cNvSpPr>
              <a:spLocks noChangeArrowheads="1"/>
            </p:cNvSpPr>
            <p:nvPr/>
          </p:nvSpPr>
          <p:spPr bwMode="auto">
            <a:xfrm>
              <a:off x="4512"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35</a:t>
              </a:r>
            </a:p>
          </p:txBody>
        </p:sp>
        <p:sp>
          <p:nvSpPr>
            <p:cNvPr id="69645" name="Oval 24">
              <a:extLst>
                <a:ext uri="{FF2B5EF4-FFF2-40B4-BE49-F238E27FC236}">
                  <a16:creationId xmlns:a16="http://schemas.microsoft.com/office/drawing/2014/main" id="{C5FB3210-7410-4ABC-873D-7C7660C9D420}"/>
                </a:ext>
              </a:extLst>
            </p:cNvPr>
            <p:cNvSpPr>
              <a:spLocks noChangeArrowheads="1"/>
            </p:cNvSpPr>
            <p:nvPr/>
          </p:nvSpPr>
          <p:spPr bwMode="auto">
            <a:xfrm>
              <a:off x="4224"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22</a:t>
              </a:r>
            </a:p>
          </p:txBody>
        </p:sp>
        <p:sp>
          <p:nvSpPr>
            <p:cNvPr id="69646" name="Oval 25">
              <a:extLst>
                <a:ext uri="{FF2B5EF4-FFF2-40B4-BE49-F238E27FC236}">
                  <a16:creationId xmlns:a16="http://schemas.microsoft.com/office/drawing/2014/main" id="{3B48F5B2-7471-40FC-A87F-1A6ED1A0FFCD}"/>
                </a:ext>
              </a:extLst>
            </p:cNvPr>
            <p:cNvSpPr>
              <a:spLocks noChangeArrowheads="1"/>
            </p:cNvSpPr>
            <p:nvPr/>
          </p:nvSpPr>
          <p:spPr bwMode="auto">
            <a:xfrm>
              <a:off x="4800"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42</a:t>
              </a:r>
            </a:p>
          </p:txBody>
        </p:sp>
        <p:sp>
          <p:nvSpPr>
            <p:cNvPr id="69647" name="Oval 26">
              <a:extLst>
                <a:ext uri="{FF2B5EF4-FFF2-40B4-BE49-F238E27FC236}">
                  <a16:creationId xmlns:a16="http://schemas.microsoft.com/office/drawing/2014/main" id="{CCCFB811-14E3-46A5-9C52-EE82E1D80E5F}"/>
                </a:ext>
              </a:extLst>
            </p:cNvPr>
            <p:cNvSpPr>
              <a:spLocks noChangeArrowheads="1"/>
            </p:cNvSpPr>
            <p:nvPr/>
          </p:nvSpPr>
          <p:spPr bwMode="auto">
            <a:xfrm>
              <a:off x="4512"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37</a:t>
              </a:r>
            </a:p>
          </p:txBody>
        </p:sp>
        <p:sp>
          <p:nvSpPr>
            <p:cNvPr id="69648" name="Line 35">
              <a:extLst>
                <a:ext uri="{FF2B5EF4-FFF2-40B4-BE49-F238E27FC236}">
                  <a16:creationId xmlns:a16="http://schemas.microsoft.com/office/drawing/2014/main" id="{C5B304BC-0E96-4EED-905E-285CC6177F1F}"/>
                </a:ext>
              </a:extLst>
            </p:cNvPr>
            <p:cNvSpPr>
              <a:spLocks noChangeShapeType="1"/>
            </p:cNvSpPr>
            <p:nvPr/>
          </p:nvSpPr>
          <p:spPr bwMode="auto">
            <a:xfrm flipH="1">
              <a:off x="3600" y="1728"/>
              <a:ext cx="38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Line 36">
              <a:extLst>
                <a:ext uri="{FF2B5EF4-FFF2-40B4-BE49-F238E27FC236}">
                  <a16:creationId xmlns:a16="http://schemas.microsoft.com/office/drawing/2014/main" id="{D22C8416-30BE-4C30-90FD-5DAC83F81A3A}"/>
                </a:ext>
              </a:extLst>
            </p:cNvPr>
            <p:cNvSpPr>
              <a:spLocks noChangeShapeType="1"/>
            </p:cNvSpPr>
            <p:nvPr/>
          </p:nvSpPr>
          <p:spPr bwMode="auto">
            <a:xfrm>
              <a:off x="4176" y="172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38">
              <a:extLst>
                <a:ext uri="{FF2B5EF4-FFF2-40B4-BE49-F238E27FC236}">
                  <a16:creationId xmlns:a16="http://schemas.microsoft.com/office/drawing/2014/main" id="{CD0DE85C-56C3-4C79-8D1A-D4D35FDFCAA5}"/>
                </a:ext>
              </a:extLst>
            </p:cNvPr>
            <p:cNvSpPr>
              <a:spLocks noChangeShapeType="1"/>
            </p:cNvSpPr>
            <p:nvPr/>
          </p:nvSpPr>
          <p:spPr bwMode="auto">
            <a:xfrm flipH="1">
              <a:off x="3216" y="2256"/>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39">
              <a:extLst>
                <a:ext uri="{FF2B5EF4-FFF2-40B4-BE49-F238E27FC236}">
                  <a16:creationId xmlns:a16="http://schemas.microsoft.com/office/drawing/2014/main" id="{49579CFD-A825-4674-9CC6-C1FCFC524D4C}"/>
                </a:ext>
              </a:extLst>
            </p:cNvPr>
            <p:cNvSpPr>
              <a:spLocks noChangeShapeType="1"/>
            </p:cNvSpPr>
            <p:nvPr/>
          </p:nvSpPr>
          <p:spPr bwMode="auto">
            <a:xfrm>
              <a:off x="3600" y="2304"/>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40">
              <a:extLst>
                <a:ext uri="{FF2B5EF4-FFF2-40B4-BE49-F238E27FC236}">
                  <a16:creationId xmlns:a16="http://schemas.microsoft.com/office/drawing/2014/main" id="{BE14DB62-683C-4E82-8F2E-59E126DFBED4}"/>
                </a:ext>
              </a:extLst>
            </p:cNvPr>
            <p:cNvSpPr>
              <a:spLocks noChangeShapeType="1"/>
            </p:cNvSpPr>
            <p:nvPr/>
          </p:nvSpPr>
          <p:spPr bwMode="auto">
            <a:xfrm flipH="1">
              <a:off x="4368"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Line 41">
              <a:extLst>
                <a:ext uri="{FF2B5EF4-FFF2-40B4-BE49-F238E27FC236}">
                  <a16:creationId xmlns:a16="http://schemas.microsoft.com/office/drawing/2014/main" id="{2BDFAA6E-EA7B-4328-9634-EC0AAB649DCD}"/>
                </a:ext>
              </a:extLst>
            </p:cNvPr>
            <p:cNvSpPr>
              <a:spLocks noChangeShapeType="1"/>
            </p:cNvSpPr>
            <p:nvPr/>
          </p:nvSpPr>
          <p:spPr bwMode="auto">
            <a:xfrm>
              <a:off x="4752"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42">
              <a:extLst>
                <a:ext uri="{FF2B5EF4-FFF2-40B4-BE49-F238E27FC236}">
                  <a16:creationId xmlns:a16="http://schemas.microsoft.com/office/drawing/2014/main" id="{11203655-FA2B-4C52-AC2C-44AED3CC7D02}"/>
                </a:ext>
              </a:extLst>
            </p:cNvPr>
            <p:cNvSpPr>
              <a:spLocks noChangeShapeType="1"/>
            </p:cNvSpPr>
            <p:nvPr/>
          </p:nvSpPr>
          <p:spPr bwMode="auto">
            <a:xfrm flipH="1">
              <a:off x="3600" y="28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43">
              <a:extLst>
                <a:ext uri="{FF2B5EF4-FFF2-40B4-BE49-F238E27FC236}">
                  <a16:creationId xmlns:a16="http://schemas.microsoft.com/office/drawing/2014/main" id="{3136EC1B-07D8-4551-93FD-412FF90F15AA}"/>
                </a:ext>
              </a:extLst>
            </p:cNvPr>
            <p:cNvSpPr>
              <a:spLocks noChangeShapeType="1"/>
            </p:cNvSpPr>
            <p:nvPr/>
          </p:nvSpPr>
          <p:spPr bwMode="auto">
            <a:xfrm flipH="1">
              <a:off x="4752" y="288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7831"/>
                                        </p:tgtEl>
                                        <p:attrNameLst>
                                          <p:attrName>style.visibility</p:attrName>
                                        </p:attrNameLst>
                                      </p:cBhvr>
                                      <p:to>
                                        <p:strVal val="visible"/>
                                      </p:to>
                                    </p:set>
                                    <p:animEffect transition="in" filter="checkerboard(across)">
                                      <p:cBhvr>
                                        <p:cTn id="13"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a:extLst>
              <a:ext uri="{FF2B5EF4-FFF2-40B4-BE49-F238E27FC236}">
                <a16:creationId xmlns:a16="http://schemas.microsoft.com/office/drawing/2014/main" id="{BC5766D7-A759-4312-A40C-0FC11BA18FFF}"/>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06C0E605-0334-46FB-90D9-0F3504B1F39B}" type="slidenum">
              <a:rPr lang="en-US" altLang="en-US">
                <a:latin typeface="Times New Roman" panose="02020603050405020304" pitchFamily="18" charset="0"/>
              </a:rPr>
              <a:pPr eaLnBrk="1" hangingPunct="1"/>
              <a:t>67</a:t>
            </a:fld>
            <a:endParaRPr lang="en-US" altLang="en-US">
              <a:latin typeface="Times New Roman" panose="02020603050405020304" pitchFamily="18" charset="0"/>
            </a:endParaRPr>
          </a:p>
        </p:txBody>
      </p:sp>
      <p:sp>
        <p:nvSpPr>
          <p:cNvPr id="97282" name="Rectangle 2">
            <a:extLst>
              <a:ext uri="{FF2B5EF4-FFF2-40B4-BE49-F238E27FC236}">
                <a16:creationId xmlns:a16="http://schemas.microsoft.com/office/drawing/2014/main" id="{820A56BF-3DF3-4445-9AB7-767117D1F974}"/>
              </a:ext>
            </a:extLst>
          </p:cNvPr>
          <p:cNvSpPr>
            <a:spLocks noGrp="1" noRot="1" noChangeArrowheads="1"/>
          </p:cNvSpPr>
          <p:nvPr>
            <p:ph type="title"/>
          </p:nvPr>
        </p:nvSpPr>
        <p:spPr/>
        <p:txBody>
          <a:bodyPr/>
          <a:lstStyle/>
          <a:p>
            <a:pPr eaLnBrk="1" hangingPunct="1">
              <a:defRPr/>
            </a:pPr>
            <a:r>
              <a:rPr lang="en-US"/>
              <a:t>Tìm kiếm 1 nút có khóa x</a:t>
            </a:r>
          </a:p>
        </p:txBody>
      </p:sp>
      <p:grpSp>
        <p:nvGrpSpPr>
          <p:cNvPr id="2" name="Group 4">
            <a:extLst>
              <a:ext uri="{FF2B5EF4-FFF2-40B4-BE49-F238E27FC236}">
                <a16:creationId xmlns:a16="http://schemas.microsoft.com/office/drawing/2014/main" id="{80E0E0B1-A669-4284-9B27-7D805A4B150F}"/>
              </a:ext>
            </a:extLst>
          </p:cNvPr>
          <p:cNvGrpSpPr>
            <a:grpSpLocks/>
          </p:cNvGrpSpPr>
          <p:nvPr/>
        </p:nvGrpSpPr>
        <p:grpSpPr bwMode="auto">
          <a:xfrm>
            <a:off x="685800" y="1371600"/>
            <a:ext cx="3200400" cy="3048000"/>
            <a:chOff x="3072" y="1536"/>
            <a:chExt cx="2016" cy="1920"/>
          </a:xfrm>
        </p:grpSpPr>
        <p:sp>
          <p:nvSpPr>
            <p:cNvPr id="70663" name="Oval 5">
              <a:extLst>
                <a:ext uri="{FF2B5EF4-FFF2-40B4-BE49-F238E27FC236}">
                  <a16:creationId xmlns:a16="http://schemas.microsoft.com/office/drawing/2014/main" id="{63F84BE5-E7E9-4AE0-9CF0-1A79929C8548}"/>
                </a:ext>
              </a:extLst>
            </p:cNvPr>
            <p:cNvSpPr>
              <a:spLocks noChangeArrowheads="1"/>
            </p:cNvSpPr>
            <p:nvPr/>
          </p:nvSpPr>
          <p:spPr bwMode="auto">
            <a:xfrm>
              <a:off x="3936" y="153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20</a:t>
              </a:r>
            </a:p>
          </p:txBody>
        </p:sp>
        <p:sp>
          <p:nvSpPr>
            <p:cNvPr id="70664" name="Oval 6">
              <a:extLst>
                <a:ext uri="{FF2B5EF4-FFF2-40B4-BE49-F238E27FC236}">
                  <a16:creationId xmlns:a16="http://schemas.microsoft.com/office/drawing/2014/main" id="{7EE6B4AC-9AFF-464D-974E-35D836766070}"/>
                </a:ext>
              </a:extLst>
            </p:cNvPr>
            <p:cNvSpPr>
              <a:spLocks noChangeArrowheads="1"/>
            </p:cNvSpPr>
            <p:nvPr/>
          </p:nvSpPr>
          <p:spPr bwMode="auto">
            <a:xfrm>
              <a:off x="3408"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10</a:t>
              </a:r>
            </a:p>
          </p:txBody>
        </p:sp>
        <p:sp>
          <p:nvSpPr>
            <p:cNvPr id="70665" name="Oval 7">
              <a:extLst>
                <a:ext uri="{FF2B5EF4-FFF2-40B4-BE49-F238E27FC236}">
                  <a16:creationId xmlns:a16="http://schemas.microsoft.com/office/drawing/2014/main" id="{DEB13ABA-D5BD-439A-B235-56DDA9459D19}"/>
                </a:ext>
              </a:extLst>
            </p:cNvPr>
            <p:cNvSpPr>
              <a:spLocks noChangeArrowheads="1"/>
            </p:cNvSpPr>
            <p:nvPr/>
          </p:nvSpPr>
          <p:spPr bwMode="auto">
            <a:xfrm>
              <a:off x="3696"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17</a:t>
              </a:r>
            </a:p>
          </p:txBody>
        </p:sp>
        <p:sp>
          <p:nvSpPr>
            <p:cNvPr id="70666" name="Oval 8">
              <a:extLst>
                <a:ext uri="{FF2B5EF4-FFF2-40B4-BE49-F238E27FC236}">
                  <a16:creationId xmlns:a16="http://schemas.microsoft.com/office/drawing/2014/main" id="{92AC090F-02C5-477B-AA36-7BB95347B142}"/>
                </a:ext>
              </a:extLst>
            </p:cNvPr>
            <p:cNvSpPr>
              <a:spLocks noChangeArrowheads="1"/>
            </p:cNvSpPr>
            <p:nvPr/>
          </p:nvSpPr>
          <p:spPr bwMode="auto">
            <a:xfrm>
              <a:off x="3072"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5</a:t>
              </a:r>
            </a:p>
          </p:txBody>
        </p:sp>
        <p:sp>
          <p:nvSpPr>
            <p:cNvPr id="70667" name="Oval 9">
              <a:extLst>
                <a:ext uri="{FF2B5EF4-FFF2-40B4-BE49-F238E27FC236}">
                  <a16:creationId xmlns:a16="http://schemas.microsoft.com/office/drawing/2014/main" id="{34AD9789-E836-4709-8BD7-00D1056D8AD3}"/>
                </a:ext>
              </a:extLst>
            </p:cNvPr>
            <p:cNvSpPr>
              <a:spLocks noChangeArrowheads="1"/>
            </p:cNvSpPr>
            <p:nvPr/>
          </p:nvSpPr>
          <p:spPr bwMode="auto">
            <a:xfrm>
              <a:off x="3408"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15</a:t>
              </a:r>
            </a:p>
          </p:txBody>
        </p:sp>
        <p:sp>
          <p:nvSpPr>
            <p:cNvPr id="70668" name="Oval 10">
              <a:extLst>
                <a:ext uri="{FF2B5EF4-FFF2-40B4-BE49-F238E27FC236}">
                  <a16:creationId xmlns:a16="http://schemas.microsoft.com/office/drawing/2014/main" id="{1AD71B15-C015-4ED2-A6B0-C85967967A4C}"/>
                </a:ext>
              </a:extLst>
            </p:cNvPr>
            <p:cNvSpPr>
              <a:spLocks noChangeArrowheads="1"/>
            </p:cNvSpPr>
            <p:nvPr/>
          </p:nvSpPr>
          <p:spPr bwMode="auto">
            <a:xfrm>
              <a:off x="4512"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35</a:t>
              </a:r>
            </a:p>
          </p:txBody>
        </p:sp>
        <p:sp>
          <p:nvSpPr>
            <p:cNvPr id="70669" name="Oval 11">
              <a:extLst>
                <a:ext uri="{FF2B5EF4-FFF2-40B4-BE49-F238E27FC236}">
                  <a16:creationId xmlns:a16="http://schemas.microsoft.com/office/drawing/2014/main" id="{EDE8D0D8-D444-439D-AA65-EA71B010519A}"/>
                </a:ext>
              </a:extLst>
            </p:cNvPr>
            <p:cNvSpPr>
              <a:spLocks noChangeArrowheads="1"/>
            </p:cNvSpPr>
            <p:nvPr/>
          </p:nvSpPr>
          <p:spPr bwMode="auto">
            <a:xfrm>
              <a:off x="4224"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22</a:t>
              </a:r>
            </a:p>
          </p:txBody>
        </p:sp>
        <p:sp>
          <p:nvSpPr>
            <p:cNvPr id="70670" name="Oval 12">
              <a:extLst>
                <a:ext uri="{FF2B5EF4-FFF2-40B4-BE49-F238E27FC236}">
                  <a16:creationId xmlns:a16="http://schemas.microsoft.com/office/drawing/2014/main" id="{4DAED73A-2264-4778-BA5B-EC3332D0E46E}"/>
                </a:ext>
              </a:extLst>
            </p:cNvPr>
            <p:cNvSpPr>
              <a:spLocks noChangeArrowheads="1"/>
            </p:cNvSpPr>
            <p:nvPr/>
          </p:nvSpPr>
          <p:spPr bwMode="auto">
            <a:xfrm>
              <a:off x="4800"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42</a:t>
              </a:r>
            </a:p>
          </p:txBody>
        </p:sp>
        <p:sp>
          <p:nvSpPr>
            <p:cNvPr id="70671" name="Oval 13">
              <a:extLst>
                <a:ext uri="{FF2B5EF4-FFF2-40B4-BE49-F238E27FC236}">
                  <a16:creationId xmlns:a16="http://schemas.microsoft.com/office/drawing/2014/main" id="{B91390B9-0021-4FAC-BCFC-B28537426EC5}"/>
                </a:ext>
              </a:extLst>
            </p:cNvPr>
            <p:cNvSpPr>
              <a:spLocks noChangeArrowheads="1"/>
            </p:cNvSpPr>
            <p:nvPr/>
          </p:nvSpPr>
          <p:spPr bwMode="auto">
            <a:xfrm>
              <a:off x="4512"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2400" b="1">
                  <a:latin typeface="Times New Roman" panose="02020603050405020304" pitchFamily="18" charset="0"/>
                </a:rPr>
                <a:t>37</a:t>
              </a:r>
            </a:p>
          </p:txBody>
        </p:sp>
        <p:sp>
          <p:nvSpPr>
            <p:cNvPr id="70672" name="Line 14">
              <a:extLst>
                <a:ext uri="{FF2B5EF4-FFF2-40B4-BE49-F238E27FC236}">
                  <a16:creationId xmlns:a16="http://schemas.microsoft.com/office/drawing/2014/main" id="{EC5C75FB-8033-4005-BB83-3A4B055AAC13}"/>
                </a:ext>
              </a:extLst>
            </p:cNvPr>
            <p:cNvSpPr>
              <a:spLocks noChangeShapeType="1"/>
            </p:cNvSpPr>
            <p:nvPr/>
          </p:nvSpPr>
          <p:spPr bwMode="auto">
            <a:xfrm flipH="1">
              <a:off x="3600" y="1728"/>
              <a:ext cx="38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Line 15">
              <a:extLst>
                <a:ext uri="{FF2B5EF4-FFF2-40B4-BE49-F238E27FC236}">
                  <a16:creationId xmlns:a16="http://schemas.microsoft.com/office/drawing/2014/main" id="{3D8F49DD-0118-4C8A-B436-BF2F21A31F6D}"/>
                </a:ext>
              </a:extLst>
            </p:cNvPr>
            <p:cNvSpPr>
              <a:spLocks noChangeShapeType="1"/>
            </p:cNvSpPr>
            <p:nvPr/>
          </p:nvSpPr>
          <p:spPr bwMode="auto">
            <a:xfrm>
              <a:off x="4176" y="172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6">
              <a:extLst>
                <a:ext uri="{FF2B5EF4-FFF2-40B4-BE49-F238E27FC236}">
                  <a16:creationId xmlns:a16="http://schemas.microsoft.com/office/drawing/2014/main" id="{C1D72DA2-4273-4697-99AE-2198564F6530}"/>
                </a:ext>
              </a:extLst>
            </p:cNvPr>
            <p:cNvSpPr>
              <a:spLocks noChangeShapeType="1"/>
            </p:cNvSpPr>
            <p:nvPr/>
          </p:nvSpPr>
          <p:spPr bwMode="auto">
            <a:xfrm flipH="1">
              <a:off x="3216" y="2256"/>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7">
              <a:extLst>
                <a:ext uri="{FF2B5EF4-FFF2-40B4-BE49-F238E27FC236}">
                  <a16:creationId xmlns:a16="http://schemas.microsoft.com/office/drawing/2014/main" id="{237438E0-EE36-4F39-8E43-3652D4041432}"/>
                </a:ext>
              </a:extLst>
            </p:cNvPr>
            <p:cNvSpPr>
              <a:spLocks noChangeShapeType="1"/>
            </p:cNvSpPr>
            <p:nvPr/>
          </p:nvSpPr>
          <p:spPr bwMode="auto">
            <a:xfrm>
              <a:off x="3600" y="2304"/>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Line 18">
              <a:extLst>
                <a:ext uri="{FF2B5EF4-FFF2-40B4-BE49-F238E27FC236}">
                  <a16:creationId xmlns:a16="http://schemas.microsoft.com/office/drawing/2014/main" id="{909343BE-7D36-43AD-BE84-E66F142A5E0D}"/>
                </a:ext>
              </a:extLst>
            </p:cNvPr>
            <p:cNvSpPr>
              <a:spLocks noChangeShapeType="1"/>
            </p:cNvSpPr>
            <p:nvPr/>
          </p:nvSpPr>
          <p:spPr bwMode="auto">
            <a:xfrm flipH="1">
              <a:off x="4368"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7" name="Line 19">
              <a:extLst>
                <a:ext uri="{FF2B5EF4-FFF2-40B4-BE49-F238E27FC236}">
                  <a16:creationId xmlns:a16="http://schemas.microsoft.com/office/drawing/2014/main" id="{6EDB5553-6558-4187-A510-5558803D6FDE}"/>
                </a:ext>
              </a:extLst>
            </p:cNvPr>
            <p:cNvSpPr>
              <a:spLocks noChangeShapeType="1"/>
            </p:cNvSpPr>
            <p:nvPr/>
          </p:nvSpPr>
          <p:spPr bwMode="auto">
            <a:xfrm>
              <a:off x="4752"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8" name="Line 20">
              <a:extLst>
                <a:ext uri="{FF2B5EF4-FFF2-40B4-BE49-F238E27FC236}">
                  <a16:creationId xmlns:a16="http://schemas.microsoft.com/office/drawing/2014/main" id="{127EB8CC-5BEF-4D5B-8819-5F735436C0F4}"/>
                </a:ext>
              </a:extLst>
            </p:cNvPr>
            <p:cNvSpPr>
              <a:spLocks noChangeShapeType="1"/>
            </p:cNvSpPr>
            <p:nvPr/>
          </p:nvSpPr>
          <p:spPr bwMode="auto">
            <a:xfrm flipH="1">
              <a:off x="3600" y="28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Line 21">
              <a:extLst>
                <a:ext uri="{FF2B5EF4-FFF2-40B4-BE49-F238E27FC236}">
                  <a16:creationId xmlns:a16="http://schemas.microsoft.com/office/drawing/2014/main" id="{D74AE31E-F76C-42F4-A152-FC5016FF7FDD}"/>
                </a:ext>
              </a:extLst>
            </p:cNvPr>
            <p:cNvSpPr>
              <a:spLocks noChangeShapeType="1"/>
            </p:cNvSpPr>
            <p:nvPr/>
          </p:nvSpPr>
          <p:spPr bwMode="auto">
            <a:xfrm flipH="1">
              <a:off x="4752" y="288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661" name="Text Box 22">
            <a:extLst>
              <a:ext uri="{FF2B5EF4-FFF2-40B4-BE49-F238E27FC236}">
                <a16:creationId xmlns:a16="http://schemas.microsoft.com/office/drawing/2014/main" id="{6D1EEF3B-843F-423D-AC80-2740C4D397AD}"/>
              </a:ext>
            </a:extLst>
          </p:cNvPr>
          <p:cNvSpPr txBox="1">
            <a:spLocks noChangeArrowheads="1"/>
          </p:cNvSpPr>
          <p:nvPr/>
        </p:nvSpPr>
        <p:spPr bwMode="auto">
          <a:xfrm>
            <a:off x="3733800" y="1752600"/>
            <a:ext cx="5410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2000" b="1"/>
              <a:t>Tree Search (KeyType x,Tree Root){</a:t>
            </a:r>
          </a:p>
          <a:p>
            <a:pPr eaLnBrk="1" hangingPunct="1"/>
            <a:r>
              <a:rPr lang="en-US" altLang="en-US" sz="2000" b="1"/>
              <a:t>	if (Root==NULL) return NULL;</a:t>
            </a:r>
          </a:p>
          <a:p>
            <a:pPr eaLnBrk="1" hangingPunct="1"/>
            <a:r>
              <a:rPr lang="en-US" altLang="en-US" sz="2000" b="1"/>
              <a:t>	else  if(Root-&gt;Key==x)</a:t>
            </a:r>
          </a:p>
          <a:p>
            <a:pPr eaLnBrk="1" hangingPunct="1"/>
            <a:r>
              <a:rPr lang="en-US" altLang="en-US" sz="2000" b="1"/>
              <a:t>		return Root;</a:t>
            </a:r>
          </a:p>
          <a:p>
            <a:pPr eaLnBrk="1" hangingPunct="1"/>
            <a:r>
              <a:rPr lang="en-US" altLang="en-US" sz="2000" b="1"/>
              <a:t>	else if (Root-&gt;Key&lt;x)</a:t>
            </a:r>
          </a:p>
          <a:p>
            <a:pPr eaLnBrk="1" hangingPunct="1"/>
            <a:r>
              <a:rPr lang="en-US" altLang="en-US" sz="2000" b="1"/>
              <a:t>		return Search(x,Root-&gt;Right);</a:t>
            </a:r>
          </a:p>
          <a:p>
            <a:pPr eaLnBrk="1" hangingPunct="1"/>
            <a:r>
              <a:rPr lang="en-US" altLang="en-US" sz="2000" b="1"/>
              <a:t>	else</a:t>
            </a:r>
          </a:p>
          <a:p>
            <a:pPr eaLnBrk="1" hangingPunct="1"/>
            <a:r>
              <a:rPr lang="en-US" altLang="en-US" sz="2000" b="1"/>
              <a:t>		return Search(x,Root-&gt;Left);</a:t>
            </a:r>
          </a:p>
          <a:p>
            <a:pPr eaLnBrk="1" hangingPunct="1"/>
            <a:r>
              <a:rPr lang="en-US" altLang="en-US" sz="2000" b="1"/>
              <a:t>}</a:t>
            </a:r>
          </a:p>
        </p:txBody>
      </p:sp>
      <p:sp>
        <p:nvSpPr>
          <p:cNvPr id="70662" name="Text Box 23">
            <a:extLst>
              <a:ext uri="{FF2B5EF4-FFF2-40B4-BE49-F238E27FC236}">
                <a16:creationId xmlns:a16="http://schemas.microsoft.com/office/drawing/2014/main" id="{DA2F0EB5-8E35-4B50-B732-4CA6827204A8}"/>
              </a:ext>
            </a:extLst>
          </p:cNvPr>
          <p:cNvSpPr txBox="1">
            <a:spLocks noChangeArrowheads="1"/>
          </p:cNvSpPr>
          <p:nvPr/>
        </p:nvSpPr>
        <p:spPr bwMode="auto">
          <a:xfrm>
            <a:off x="990600" y="5105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t>Thời gian tìm kiếm 1 nút : O(h), h là chiều cao cây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F2B4909-BCF9-41AF-AEA2-A49F3AA0E23B}"/>
              </a:ext>
            </a:extLst>
          </p:cNvPr>
          <p:cNvSpPr>
            <a:spLocks noGrp="1"/>
          </p:cNvSpPr>
          <p:nvPr>
            <p:ph idx="1"/>
          </p:nvPr>
        </p:nvSpPr>
        <p:spPr>
          <a:xfrm>
            <a:off x="457200" y="381000"/>
            <a:ext cx="8229600" cy="5745163"/>
          </a:xfrm>
        </p:spPr>
        <p:txBody>
          <a:bodyPr/>
          <a:lstStyle/>
          <a:p>
            <a:pPr>
              <a:buFont typeface="Wingdings" panose="05000000000000000000" pitchFamily="2" charset="2"/>
              <a:buNone/>
              <a:defRPr/>
            </a:pPr>
            <a:r>
              <a:rPr lang="en-US" b="1" dirty="0"/>
              <a:t>Tree Search (</a:t>
            </a:r>
            <a:r>
              <a:rPr lang="en-US" b="1" dirty="0" err="1"/>
              <a:t>KeyType</a:t>
            </a:r>
            <a:r>
              <a:rPr lang="en-US" b="1" dirty="0"/>
              <a:t> </a:t>
            </a:r>
            <a:r>
              <a:rPr lang="en-US" b="1" dirty="0" err="1"/>
              <a:t>x,Tree</a:t>
            </a:r>
            <a:r>
              <a:rPr lang="en-US" b="1" dirty="0"/>
              <a:t> Root){</a:t>
            </a:r>
          </a:p>
          <a:p>
            <a:pPr>
              <a:buFont typeface="Wingdings" panose="05000000000000000000" pitchFamily="2" charset="2"/>
              <a:buNone/>
              <a:defRPr/>
            </a:pPr>
            <a:r>
              <a:rPr lang="en-US" b="1" dirty="0"/>
              <a:t>	if (Root==NULL) return NULL;</a:t>
            </a:r>
          </a:p>
          <a:p>
            <a:pPr>
              <a:buFont typeface="Wingdings" panose="05000000000000000000" pitchFamily="2" charset="2"/>
              <a:buNone/>
              <a:defRPr/>
            </a:pPr>
            <a:r>
              <a:rPr lang="en-US" b="1" dirty="0"/>
              <a:t>	else  if(Root-&gt;Key==x)</a:t>
            </a:r>
          </a:p>
          <a:p>
            <a:pPr>
              <a:buFont typeface="Wingdings" panose="05000000000000000000" pitchFamily="2" charset="2"/>
              <a:buNone/>
              <a:defRPr/>
            </a:pPr>
            <a:r>
              <a:rPr lang="en-US" b="1" dirty="0"/>
              <a:t>		return Root;</a:t>
            </a:r>
          </a:p>
          <a:p>
            <a:pPr>
              <a:buFont typeface="Wingdings" panose="05000000000000000000" pitchFamily="2" charset="2"/>
              <a:buNone/>
              <a:defRPr/>
            </a:pPr>
            <a:r>
              <a:rPr lang="en-US" b="1" dirty="0"/>
              <a:t>	else if (Root-&gt;Key&lt;x)</a:t>
            </a:r>
          </a:p>
          <a:p>
            <a:pPr>
              <a:buFont typeface="Wingdings" panose="05000000000000000000" pitchFamily="2" charset="2"/>
              <a:buNone/>
              <a:defRPr/>
            </a:pPr>
            <a:r>
              <a:rPr lang="en-US" b="1" dirty="0"/>
              <a:t>		return Search(</a:t>
            </a:r>
            <a:r>
              <a:rPr lang="en-US" b="1" dirty="0" err="1"/>
              <a:t>x,Root</a:t>
            </a:r>
            <a:r>
              <a:rPr lang="en-US" b="1" dirty="0"/>
              <a:t>-&gt;Right);</a:t>
            </a:r>
          </a:p>
          <a:p>
            <a:pPr>
              <a:buFont typeface="Wingdings" panose="05000000000000000000" pitchFamily="2" charset="2"/>
              <a:buNone/>
              <a:defRPr/>
            </a:pPr>
            <a:r>
              <a:rPr lang="en-US" b="1" dirty="0"/>
              <a:t>	else</a:t>
            </a:r>
          </a:p>
          <a:p>
            <a:pPr>
              <a:buFont typeface="Wingdings" panose="05000000000000000000" pitchFamily="2" charset="2"/>
              <a:buNone/>
              <a:defRPr/>
            </a:pPr>
            <a:r>
              <a:rPr lang="en-US" b="1" dirty="0"/>
              <a:t>		return Search(</a:t>
            </a:r>
            <a:r>
              <a:rPr lang="en-US" b="1" dirty="0" err="1"/>
              <a:t>x,Root</a:t>
            </a:r>
            <a:r>
              <a:rPr lang="en-US" b="1" dirty="0"/>
              <a:t>-&gt;Left);</a:t>
            </a:r>
          </a:p>
          <a:p>
            <a:pPr>
              <a:buFont typeface="Wingdings" panose="05000000000000000000" pitchFamily="2" charset="2"/>
              <a:buNone/>
              <a:defRPr/>
            </a:pPr>
            <a:r>
              <a:rPr lang="en-US" b="1" dirty="0"/>
              <a:t>}</a:t>
            </a:r>
          </a:p>
          <a:p>
            <a:pPr>
              <a:buFont typeface="Wingdings" panose="05000000000000000000" pitchFamily="2" charset="2"/>
              <a:buNone/>
              <a:defRPr/>
            </a:pPr>
            <a:endParaRPr lang="en-US" dirty="0"/>
          </a:p>
        </p:txBody>
      </p:sp>
      <p:sp>
        <p:nvSpPr>
          <p:cNvPr id="3" name="Slide Number Placeholder 2">
            <a:extLst>
              <a:ext uri="{FF2B5EF4-FFF2-40B4-BE49-F238E27FC236}">
                <a16:creationId xmlns:a16="http://schemas.microsoft.com/office/drawing/2014/main" id="{4FC79D31-A123-46DE-920B-7E1FA9991AA6}"/>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1C56EF0-4583-4524-A1B8-7C5B56998344}" type="slidenum">
              <a:rPr lang="en-US" altLang="en-US">
                <a:latin typeface="Times New Roman" panose="02020603050405020304" pitchFamily="18" charset="0"/>
              </a:rPr>
              <a:pPr eaLnBrk="1" hangingPunct="1"/>
              <a:t>68</a:t>
            </a:fld>
            <a:endParaRPr lang="en-US" altLang="en-US">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831534B8-16B8-4878-8601-9B84D36C46C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778FF41A-DEB0-47F3-9C01-BE0E6165F787}" type="slidenum">
              <a:rPr lang="en-US" altLang="en-US">
                <a:latin typeface="Times New Roman" panose="02020603050405020304" pitchFamily="18" charset="0"/>
              </a:rPr>
              <a:pPr eaLnBrk="1" hangingPunct="1"/>
              <a:t>69</a:t>
            </a:fld>
            <a:endParaRPr lang="en-US" altLang="en-US">
              <a:latin typeface="Times New Roman" panose="02020603050405020304" pitchFamily="18" charset="0"/>
            </a:endParaRPr>
          </a:p>
        </p:txBody>
      </p:sp>
      <p:sp>
        <p:nvSpPr>
          <p:cNvPr id="72707" name="AutoShape 5">
            <a:extLst>
              <a:ext uri="{FF2B5EF4-FFF2-40B4-BE49-F238E27FC236}">
                <a16:creationId xmlns:a16="http://schemas.microsoft.com/office/drawing/2014/main" id="{ECA38F67-C263-4528-9F28-3BB267E9091E}"/>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a:solidFill>
                  <a:srgbClr val="969696"/>
                </a:solidFill>
                <a:latin typeface="Times New Roman" panose="02020603050405020304" pitchFamily="18" charset="0"/>
              </a:rPr>
              <a:t>Thêm một khoá vào cây TKNP</a:t>
            </a:r>
          </a:p>
        </p:txBody>
      </p:sp>
      <p:sp>
        <p:nvSpPr>
          <p:cNvPr id="78854" name="Rectangle 6">
            <a:extLst>
              <a:ext uri="{FF2B5EF4-FFF2-40B4-BE49-F238E27FC236}">
                <a16:creationId xmlns:a16="http://schemas.microsoft.com/office/drawing/2014/main" id="{5295D5E0-E4E6-4048-AB6A-DBDDF5416416}"/>
              </a:ext>
            </a:extLst>
          </p:cNvPr>
          <p:cNvSpPr>
            <a:spLocks noChangeArrowheads="1"/>
          </p:cNvSpPr>
          <p:nvPr/>
        </p:nvSpPr>
        <p:spPr bwMode="auto">
          <a:xfrm>
            <a:off x="533400" y="2362200"/>
            <a:ext cx="6248400" cy="372427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void InsertNode(KeyType x,Tree&amp; Root ){</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thêm nút mới chứa khoá x */</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if (Root == NULL){ </a:t>
            </a:r>
          </a:p>
          <a:p>
            <a:pPr marL="742950" lvl="1" indent="-285750">
              <a:lnSpc>
                <a:spcPct val="80000"/>
              </a:lnSpc>
              <a:spcBef>
                <a:spcPct val="20000"/>
              </a:spcBef>
              <a:buClr>
                <a:schemeClr val="accent2"/>
              </a:buClr>
              <a:buSzPct val="70000"/>
              <a:buFont typeface="Wingdings" pitchFamily="2" charset="2"/>
              <a:buNone/>
              <a:defRPr/>
            </a:pPr>
            <a:r>
              <a:rPr lang="en-US">
                <a:effectLst>
                  <a:outerShdw blurRad="38100" dist="38100" dir="2700000" algn="tl">
                    <a:srgbClr val="000000"/>
                  </a:outerShdw>
                </a:effectLst>
                <a:latin typeface="Times New Roman" pitchFamily="18" charset="0"/>
              </a:rPr>
              <a:t>Root=(Node*)malloc(sizeof(Node));</a:t>
            </a:r>
          </a:p>
          <a:p>
            <a:pPr marL="742950" lvl="1" indent="-285750">
              <a:lnSpc>
                <a:spcPct val="80000"/>
              </a:lnSpc>
              <a:spcBef>
                <a:spcPct val="20000"/>
              </a:spcBef>
              <a:buClr>
                <a:schemeClr val="accent2"/>
              </a:buClr>
              <a:buSzPct val="70000"/>
              <a:buFont typeface="Wingdings" pitchFamily="2" charset="2"/>
              <a:buNone/>
              <a:defRPr/>
            </a:pPr>
            <a:r>
              <a:rPr lang="en-US">
                <a:effectLst>
                  <a:outerShdw blurRad="38100" dist="38100" dir="2700000" algn="tl">
                    <a:srgbClr val="000000"/>
                  </a:outerShdw>
                </a:effectLst>
                <a:latin typeface="Times New Roman" pitchFamily="18" charset="0"/>
              </a:rPr>
              <a:t>Root-&gt;Key = x;</a:t>
            </a:r>
          </a:p>
          <a:p>
            <a:pPr marL="742950" lvl="1" indent="-285750">
              <a:lnSpc>
                <a:spcPct val="80000"/>
              </a:lnSpc>
              <a:spcBef>
                <a:spcPct val="20000"/>
              </a:spcBef>
              <a:buClr>
                <a:schemeClr val="accent2"/>
              </a:buClr>
              <a:buSzPct val="70000"/>
              <a:buFont typeface="Wingdings" pitchFamily="2" charset="2"/>
              <a:buNone/>
              <a:defRPr/>
            </a:pPr>
            <a:r>
              <a:rPr lang="en-US">
                <a:effectLst>
                  <a:outerShdw blurRad="38100" dist="38100" dir="2700000" algn="tl">
                    <a:srgbClr val="000000"/>
                  </a:outerShdw>
                </a:effectLst>
                <a:latin typeface="Times New Roman" pitchFamily="18" charset="0"/>
              </a:rPr>
              <a:t>Root-&gt;Left = NULL;</a:t>
            </a:r>
          </a:p>
          <a:p>
            <a:pPr marL="742950" lvl="1" indent="-285750">
              <a:lnSpc>
                <a:spcPct val="80000"/>
              </a:lnSpc>
              <a:spcBef>
                <a:spcPct val="20000"/>
              </a:spcBef>
              <a:buClr>
                <a:schemeClr val="accent2"/>
              </a:buClr>
              <a:buSzPct val="70000"/>
              <a:buFont typeface="Wingdings" pitchFamily="2" charset="2"/>
              <a:buNone/>
              <a:defRPr/>
            </a:pPr>
            <a:r>
              <a:rPr lang="en-US">
                <a:effectLst>
                  <a:outerShdw blurRad="38100" dist="38100" dir="2700000" algn="tl">
                    <a:srgbClr val="000000"/>
                  </a:outerShdw>
                </a:effectLst>
                <a:latin typeface="Times New Roman" pitchFamily="18" charset="0"/>
              </a:rPr>
              <a:t>Root-&gt;Right = NULL;</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else</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if (x &lt; Root-&gt;Key) InsertNode(x,Root-&gt;Left);</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	else if (x&gt;Root-&gt;Key)InsertNode(x,Root-&gt;Right);</a:t>
            </a:r>
          </a:p>
          <a:p>
            <a:pPr marL="342900" indent="-342900">
              <a:lnSpc>
                <a:spcPct val="80000"/>
              </a:lnSpc>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Times New Roman" pitchFamily="18" charset="0"/>
              </a:rPr>
              <a:t>}</a:t>
            </a:r>
          </a:p>
        </p:txBody>
      </p:sp>
      <p:sp>
        <p:nvSpPr>
          <p:cNvPr id="78855" name="Oval 7">
            <a:extLst>
              <a:ext uri="{FF2B5EF4-FFF2-40B4-BE49-F238E27FC236}">
                <a16:creationId xmlns:a16="http://schemas.microsoft.com/office/drawing/2014/main" id="{D144A435-F0E8-42EB-B28F-469D24087A12}"/>
              </a:ext>
            </a:extLst>
          </p:cNvPr>
          <p:cNvSpPr>
            <a:spLocks noChangeArrowheads="1"/>
          </p:cNvSpPr>
          <p:nvPr/>
        </p:nvSpPr>
        <p:spPr bwMode="auto">
          <a:xfrm>
            <a:off x="7162800" y="4419600"/>
            <a:ext cx="444500" cy="40798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19</a:t>
            </a:r>
          </a:p>
        </p:txBody>
      </p:sp>
      <p:sp>
        <p:nvSpPr>
          <p:cNvPr id="78856" name="Line 8">
            <a:extLst>
              <a:ext uri="{FF2B5EF4-FFF2-40B4-BE49-F238E27FC236}">
                <a16:creationId xmlns:a16="http://schemas.microsoft.com/office/drawing/2014/main" id="{65329E99-B1F7-46E8-B730-996CFAC52B4C}"/>
              </a:ext>
            </a:extLst>
          </p:cNvPr>
          <p:cNvSpPr>
            <a:spLocks noChangeShapeType="1"/>
          </p:cNvSpPr>
          <p:nvPr/>
        </p:nvSpPr>
        <p:spPr bwMode="auto">
          <a:xfrm flipH="1">
            <a:off x="6400800" y="1981200"/>
            <a:ext cx="533400" cy="53340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7" name="Line 9">
            <a:extLst>
              <a:ext uri="{FF2B5EF4-FFF2-40B4-BE49-F238E27FC236}">
                <a16:creationId xmlns:a16="http://schemas.microsoft.com/office/drawing/2014/main" id="{D4888B9C-1EA8-4BEE-B3BA-3651690C7D73}"/>
              </a:ext>
            </a:extLst>
          </p:cNvPr>
          <p:cNvSpPr>
            <a:spLocks noChangeShapeType="1"/>
          </p:cNvSpPr>
          <p:nvPr/>
        </p:nvSpPr>
        <p:spPr bwMode="auto">
          <a:xfrm>
            <a:off x="6705600" y="2971800"/>
            <a:ext cx="304800" cy="45720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Line 10">
            <a:extLst>
              <a:ext uri="{FF2B5EF4-FFF2-40B4-BE49-F238E27FC236}">
                <a16:creationId xmlns:a16="http://schemas.microsoft.com/office/drawing/2014/main" id="{AD68FAB5-396F-486E-B475-6EE987ADA9C9}"/>
              </a:ext>
            </a:extLst>
          </p:cNvPr>
          <p:cNvSpPr>
            <a:spLocks noChangeShapeType="1"/>
          </p:cNvSpPr>
          <p:nvPr/>
        </p:nvSpPr>
        <p:spPr bwMode="auto">
          <a:xfrm>
            <a:off x="7086600" y="3886200"/>
            <a:ext cx="228600" cy="53340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2">
            <a:extLst>
              <a:ext uri="{FF2B5EF4-FFF2-40B4-BE49-F238E27FC236}">
                <a16:creationId xmlns:a16="http://schemas.microsoft.com/office/drawing/2014/main" id="{472D514A-0810-45F9-952F-2EEAE9D4AC81}"/>
              </a:ext>
            </a:extLst>
          </p:cNvPr>
          <p:cNvGrpSpPr>
            <a:grpSpLocks/>
          </p:cNvGrpSpPr>
          <p:nvPr/>
        </p:nvGrpSpPr>
        <p:grpSpPr bwMode="auto">
          <a:xfrm>
            <a:off x="5715000" y="1752600"/>
            <a:ext cx="3200400" cy="3048000"/>
            <a:chOff x="3072" y="1536"/>
            <a:chExt cx="2016" cy="1920"/>
          </a:xfrm>
        </p:grpSpPr>
        <p:sp>
          <p:nvSpPr>
            <p:cNvPr id="72714" name="Oval 13">
              <a:extLst>
                <a:ext uri="{FF2B5EF4-FFF2-40B4-BE49-F238E27FC236}">
                  <a16:creationId xmlns:a16="http://schemas.microsoft.com/office/drawing/2014/main" id="{4DCE8248-5F88-426C-BE72-410FBF5504FC}"/>
                </a:ext>
              </a:extLst>
            </p:cNvPr>
            <p:cNvSpPr>
              <a:spLocks noChangeArrowheads="1"/>
            </p:cNvSpPr>
            <p:nvPr/>
          </p:nvSpPr>
          <p:spPr bwMode="auto">
            <a:xfrm>
              <a:off x="3936" y="153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20</a:t>
              </a:r>
            </a:p>
          </p:txBody>
        </p:sp>
        <p:sp>
          <p:nvSpPr>
            <p:cNvPr id="72715" name="Oval 14">
              <a:extLst>
                <a:ext uri="{FF2B5EF4-FFF2-40B4-BE49-F238E27FC236}">
                  <a16:creationId xmlns:a16="http://schemas.microsoft.com/office/drawing/2014/main" id="{582818DF-DE55-4D9F-88B3-6D850BFA6A3D}"/>
                </a:ext>
              </a:extLst>
            </p:cNvPr>
            <p:cNvSpPr>
              <a:spLocks noChangeArrowheads="1"/>
            </p:cNvSpPr>
            <p:nvPr/>
          </p:nvSpPr>
          <p:spPr bwMode="auto">
            <a:xfrm>
              <a:off x="3408"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72716" name="Oval 15">
              <a:extLst>
                <a:ext uri="{FF2B5EF4-FFF2-40B4-BE49-F238E27FC236}">
                  <a16:creationId xmlns:a16="http://schemas.microsoft.com/office/drawing/2014/main" id="{C96AC0E2-E2E9-4B89-AF08-DB4EE49F4C6A}"/>
                </a:ext>
              </a:extLst>
            </p:cNvPr>
            <p:cNvSpPr>
              <a:spLocks noChangeArrowheads="1"/>
            </p:cNvSpPr>
            <p:nvPr/>
          </p:nvSpPr>
          <p:spPr bwMode="auto">
            <a:xfrm>
              <a:off x="3696"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17</a:t>
              </a:r>
            </a:p>
          </p:txBody>
        </p:sp>
        <p:sp>
          <p:nvSpPr>
            <p:cNvPr id="72717" name="Oval 16">
              <a:extLst>
                <a:ext uri="{FF2B5EF4-FFF2-40B4-BE49-F238E27FC236}">
                  <a16:creationId xmlns:a16="http://schemas.microsoft.com/office/drawing/2014/main" id="{322799BB-EE13-42BE-8564-CF63083600F4}"/>
                </a:ext>
              </a:extLst>
            </p:cNvPr>
            <p:cNvSpPr>
              <a:spLocks noChangeArrowheads="1"/>
            </p:cNvSpPr>
            <p:nvPr/>
          </p:nvSpPr>
          <p:spPr bwMode="auto">
            <a:xfrm>
              <a:off x="3072"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72718" name="Oval 17">
              <a:extLst>
                <a:ext uri="{FF2B5EF4-FFF2-40B4-BE49-F238E27FC236}">
                  <a16:creationId xmlns:a16="http://schemas.microsoft.com/office/drawing/2014/main" id="{C7778717-869A-49FE-8595-4150A53C5C9B}"/>
                </a:ext>
              </a:extLst>
            </p:cNvPr>
            <p:cNvSpPr>
              <a:spLocks noChangeArrowheads="1"/>
            </p:cNvSpPr>
            <p:nvPr/>
          </p:nvSpPr>
          <p:spPr bwMode="auto">
            <a:xfrm>
              <a:off x="3408"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15</a:t>
              </a:r>
            </a:p>
          </p:txBody>
        </p:sp>
        <p:sp>
          <p:nvSpPr>
            <p:cNvPr id="72719" name="Oval 18">
              <a:extLst>
                <a:ext uri="{FF2B5EF4-FFF2-40B4-BE49-F238E27FC236}">
                  <a16:creationId xmlns:a16="http://schemas.microsoft.com/office/drawing/2014/main" id="{9E49F1E5-F97C-4C6A-876F-180977380E7F}"/>
                </a:ext>
              </a:extLst>
            </p:cNvPr>
            <p:cNvSpPr>
              <a:spLocks noChangeArrowheads="1"/>
            </p:cNvSpPr>
            <p:nvPr/>
          </p:nvSpPr>
          <p:spPr bwMode="auto">
            <a:xfrm>
              <a:off x="4512" y="2064"/>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35</a:t>
              </a:r>
            </a:p>
          </p:txBody>
        </p:sp>
        <p:sp>
          <p:nvSpPr>
            <p:cNvPr id="72720" name="Oval 19">
              <a:extLst>
                <a:ext uri="{FF2B5EF4-FFF2-40B4-BE49-F238E27FC236}">
                  <a16:creationId xmlns:a16="http://schemas.microsoft.com/office/drawing/2014/main" id="{3B3A37C2-3671-46E1-80D5-B586A6972CC7}"/>
                </a:ext>
              </a:extLst>
            </p:cNvPr>
            <p:cNvSpPr>
              <a:spLocks noChangeArrowheads="1"/>
            </p:cNvSpPr>
            <p:nvPr/>
          </p:nvSpPr>
          <p:spPr bwMode="auto">
            <a:xfrm>
              <a:off x="4224"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22</a:t>
              </a:r>
            </a:p>
          </p:txBody>
        </p:sp>
        <p:sp>
          <p:nvSpPr>
            <p:cNvPr id="72721" name="Oval 20">
              <a:extLst>
                <a:ext uri="{FF2B5EF4-FFF2-40B4-BE49-F238E27FC236}">
                  <a16:creationId xmlns:a16="http://schemas.microsoft.com/office/drawing/2014/main" id="{F8F0DE39-0BD2-4871-BA10-E96E1D4EA081}"/>
                </a:ext>
              </a:extLst>
            </p:cNvPr>
            <p:cNvSpPr>
              <a:spLocks noChangeArrowheads="1"/>
            </p:cNvSpPr>
            <p:nvPr/>
          </p:nvSpPr>
          <p:spPr bwMode="auto">
            <a:xfrm>
              <a:off x="4800" y="2640"/>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42</a:t>
              </a:r>
            </a:p>
          </p:txBody>
        </p:sp>
        <p:sp>
          <p:nvSpPr>
            <p:cNvPr id="72722" name="Oval 21">
              <a:extLst>
                <a:ext uri="{FF2B5EF4-FFF2-40B4-BE49-F238E27FC236}">
                  <a16:creationId xmlns:a16="http://schemas.microsoft.com/office/drawing/2014/main" id="{47CDEB6D-E6A1-4C79-836E-EDA93599654C}"/>
                </a:ext>
              </a:extLst>
            </p:cNvPr>
            <p:cNvSpPr>
              <a:spLocks noChangeArrowheads="1"/>
            </p:cNvSpPr>
            <p:nvPr/>
          </p:nvSpPr>
          <p:spPr bwMode="auto">
            <a:xfrm>
              <a:off x="4512" y="3216"/>
              <a:ext cx="288"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37</a:t>
              </a:r>
            </a:p>
          </p:txBody>
        </p:sp>
        <p:sp>
          <p:nvSpPr>
            <p:cNvPr id="72723" name="Line 22">
              <a:extLst>
                <a:ext uri="{FF2B5EF4-FFF2-40B4-BE49-F238E27FC236}">
                  <a16:creationId xmlns:a16="http://schemas.microsoft.com/office/drawing/2014/main" id="{1B629BB8-A1D8-4A92-82B2-9785C676B3E5}"/>
                </a:ext>
              </a:extLst>
            </p:cNvPr>
            <p:cNvSpPr>
              <a:spLocks noChangeShapeType="1"/>
            </p:cNvSpPr>
            <p:nvPr/>
          </p:nvSpPr>
          <p:spPr bwMode="auto">
            <a:xfrm flipH="1">
              <a:off x="3600" y="1728"/>
              <a:ext cx="38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4" name="Line 23">
              <a:extLst>
                <a:ext uri="{FF2B5EF4-FFF2-40B4-BE49-F238E27FC236}">
                  <a16:creationId xmlns:a16="http://schemas.microsoft.com/office/drawing/2014/main" id="{7F1BD392-207F-4C5A-8C89-E55503E9A2DB}"/>
                </a:ext>
              </a:extLst>
            </p:cNvPr>
            <p:cNvSpPr>
              <a:spLocks noChangeShapeType="1"/>
            </p:cNvSpPr>
            <p:nvPr/>
          </p:nvSpPr>
          <p:spPr bwMode="auto">
            <a:xfrm>
              <a:off x="4176" y="172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5" name="Line 24">
              <a:extLst>
                <a:ext uri="{FF2B5EF4-FFF2-40B4-BE49-F238E27FC236}">
                  <a16:creationId xmlns:a16="http://schemas.microsoft.com/office/drawing/2014/main" id="{E7E9F79A-A5A4-4A74-AB2B-92ACB55D4911}"/>
                </a:ext>
              </a:extLst>
            </p:cNvPr>
            <p:cNvSpPr>
              <a:spLocks noChangeShapeType="1"/>
            </p:cNvSpPr>
            <p:nvPr/>
          </p:nvSpPr>
          <p:spPr bwMode="auto">
            <a:xfrm flipH="1">
              <a:off x="3216" y="2256"/>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Line 25">
              <a:extLst>
                <a:ext uri="{FF2B5EF4-FFF2-40B4-BE49-F238E27FC236}">
                  <a16:creationId xmlns:a16="http://schemas.microsoft.com/office/drawing/2014/main" id="{21163D66-180B-413E-8469-408276DA43B2}"/>
                </a:ext>
              </a:extLst>
            </p:cNvPr>
            <p:cNvSpPr>
              <a:spLocks noChangeShapeType="1"/>
            </p:cNvSpPr>
            <p:nvPr/>
          </p:nvSpPr>
          <p:spPr bwMode="auto">
            <a:xfrm>
              <a:off x="3600" y="2304"/>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7" name="Line 26">
              <a:extLst>
                <a:ext uri="{FF2B5EF4-FFF2-40B4-BE49-F238E27FC236}">
                  <a16:creationId xmlns:a16="http://schemas.microsoft.com/office/drawing/2014/main" id="{D248CAD7-16A6-4EF5-A243-B123B9557ED6}"/>
                </a:ext>
              </a:extLst>
            </p:cNvPr>
            <p:cNvSpPr>
              <a:spLocks noChangeShapeType="1"/>
            </p:cNvSpPr>
            <p:nvPr/>
          </p:nvSpPr>
          <p:spPr bwMode="auto">
            <a:xfrm flipH="1">
              <a:off x="4368"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8" name="Line 27">
              <a:extLst>
                <a:ext uri="{FF2B5EF4-FFF2-40B4-BE49-F238E27FC236}">
                  <a16:creationId xmlns:a16="http://schemas.microsoft.com/office/drawing/2014/main" id="{D500BC3D-F4C9-4713-9A70-365856FDC74E}"/>
                </a:ext>
              </a:extLst>
            </p:cNvPr>
            <p:cNvSpPr>
              <a:spLocks noChangeShapeType="1"/>
            </p:cNvSpPr>
            <p:nvPr/>
          </p:nvSpPr>
          <p:spPr bwMode="auto">
            <a:xfrm>
              <a:off x="4752" y="225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Line 28">
              <a:extLst>
                <a:ext uri="{FF2B5EF4-FFF2-40B4-BE49-F238E27FC236}">
                  <a16:creationId xmlns:a16="http://schemas.microsoft.com/office/drawing/2014/main" id="{54D13323-EFCA-42DB-BE8A-C26D26168751}"/>
                </a:ext>
              </a:extLst>
            </p:cNvPr>
            <p:cNvSpPr>
              <a:spLocks noChangeShapeType="1"/>
            </p:cNvSpPr>
            <p:nvPr/>
          </p:nvSpPr>
          <p:spPr bwMode="auto">
            <a:xfrm flipH="1">
              <a:off x="3600" y="28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0" name="Line 29">
              <a:extLst>
                <a:ext uri="{FF2B5EF4-FFF2-40B4-BE49-F238E27FC236}">
                  <a16:creationId xmlns:a16="http://schemas.microsoft.com/office/drawing/2014/main" id="{97EF92D4-BAC6-408D-BACC-7AE26EEFC76E}"/>
                </a:ext>
              </a:extLst>
            </p:cNvPr>
            <p:cNvSpPr>
              <a:spLocks noChangeShapeType="1"/>
            </p:cNvSpPr>
            <p:nvPr/>
          </p:nvSpPr>
          <p:spPr bwMode="auto">
            <a:xfrm flipH="1">
              <a:off x="4752" y="288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checkerboard(across)">
                                      <p:cBhvr>
                                        <p:cTn id="12" dur="500"/>
                                        <p:tgtEl>
                                          <p:spTgt spid="78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8857"/>
                                        </p:tgtEl>
                                        <p:attrNameLst>
                                          <p:attrName>style.visibility</p:attrName>
                                        </p:attrNameLst>
                                      </p:cBhvr>
                                      <p:to>
                                        <p:strVal val="visible"/>
                                      </p:to>
                                    </p:set>
                                    <p:animEffect transition="in" filter="checkerboard(across)">
                                      <p:cBhvr>
                                        <p:cTn id="17" dur="500"/>
                                        <p:tgtEl>
                                          <p:spTgt spid="788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8858"/>
                                        </p:tgtEl>
                                        <p:attrNameLst>
                                          <p:attrName>style.visibility</p:attrName>
                                        </p:attrNameLst>
                                      </p:cBhvr>
                                      <p:to>
                                        <p:strVal val="visible"/>
                                      </p:to>
                                    </p:set>
                                    <p:animEffect transition="in" filter="checkerboard(across)">
                                      <p:cBhvr>
                                        <p:cTn id="22" dur="500"/>
                                        <p:tgtEl>
                                          <p:spTgt spid="788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8855"/>
                                        </p:tgtEl>
                                        <p:attrNameLst>
                                          <p:attrName>style.visibility</p:attrName>
                                        </p:attrNameLst>
                                      </p:cBhvr>
                                      <p:to>
                                        <p:strVal val="visible"/>
                                      </p:to>
                                    </p:set>
                                    <p:animEffect transition="in" filter="checkerboard(across)">
                                      <p:cBhvr>
                                        <p:cTn id="2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BD691B6B-4C79-4A78-B290-2B26D226778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5EA13D1A-3DDD-4E16-B0D8-E6F73F52E1BB}" type="slidenum">
              <a:rPr lang="en-US" altLang="en-US">
                <a:latin typeface="Times New Roman" panose="02020603050405020304" pitchFamily="18" charset="0"/>
              </a:rPr>
              <a:pPr eaLnBrk="1" hangingPunct="1"/>
              <a:t>7</a:t>
            </a:fld>
            <a:endParaRPr lang="en-US" altLang="en-US">
              <a:latin typeface="Times New Roman" panose="02020603050405020304" pitchFamily="18" charset="0"/>
            </a:endParaRPr>
          </a:p>
        </p:txBody>
      </p:sp>
      <p:sp>
        <p:nvSpPr>
          <p:cNvPr id="21506" name="Rectangle 2">
            <a:extLst>
              <a:ext uri="{FF2B5EF4-FFF2-40B4-BE49-F238E27FC236}">
                <a16:creationId xmlns:a16="http://schemas.microsoft.com/office/drawing/2014/main" id="{BD8AC919-DBAD-40FF-8D8D-9C15318CED72}"/>
              </a:ext>
            </a:extLst>
          </p:cNvPr>
          <p:cNvSpPr>
            <a:spLocks noGrp="1" noRot="1" noChangeArrowheads="1"/>
          </p:cNvSpPr>
          <p:nvPr>
            <p:ph type="title"/>
          </p:nvPr>
        </p:nvSpPr>
        <p:spPr/>
        <p:txBody>
          <a:bodyPr/>
          <a:lstStyle/>
          <a:p>
            <a:pPr eaLnBrk="1" hangingPunct="1">
              <a:defRPr/>
            </a:pPr>
            <a:r>
              <a:rPr lang="en-US" b="0"/>
              <a:t>Thứ tự nút</a:t>
            </a:r>
          </a:p>
        </p:txBody>
      </p:sp>
      <p:sp>
        <p:nvSpPr>
          <p:cNvPr id="21507" name="Rectangle 3">
            <a:extLst>
              <a:ext uri="{FF2B5EF4-FFF2-40B4-BE49-F238E27FC236}">
                <a16:creationId xmlns:a16="http://schemas.microsoft.com/office/drawing/2014/main" id="{1C623D24-68B5-4803-875B-F5D5F6071D41}"/>
              </a:ext>
            </a:extLst>
          </p:cNvPr>
          <p:cNvSpPr>
            <a:spLocks noGrp="1" noChangeArrowheads="1"/>
          </p:cNvSpPr>
          <p:nvPr>
            <p:ph type="body" idx="1"/>
          </p:nvPr>
        </p:nvSpPr>
        <p:spPr>
          <a:xfrm>
            <a:off x="457200" y="1600200"/>
            <a:ext cx="4724400" cy="4525963"/>
          </a:xfrm>
        </p:spPr>
        <p:txBody>
          <a:bodyPr/>
          <a:lstStyle/>
          <a:p>
            <a:pPr marL="609600" indent="-609600" eaLnBrk="1" hangingPunct="1">
              <a:lnSpc>
                <a:spcPct val="80000"/>
              </a:lnSpc>
              <a:defRPr/>
            </a:pPr>
            <a:r>
              <a:rPr lang="en-US" sz="2400"/>
              <a:t>Nếu ta phân biệt thứ tự các nút con của cùng một nút thì cây gọi là cây có thứ tự</a:t>
            </a:r>
          </a:p>
          <a:p>
            <a:pPr marL="609600" indent="-609600" eaLnBrk="1" hangingPunct="1">
              <a:lnSpc>
                <a:spcPct val="80000"/>
              </a:lnSpc>
              <a:defRPr/>
            </a:pPr>
            <a:r>
              <a:rPr lang="en-US" sz="2400"/>
              <a:t>Thứ tự qui ước từ trái sang phải. </a:t>
            </a:r>
          </a:p>
          <a:p>
            <a:pPr marL="609600" indent="-609600" eaLnBrk="1" hangingPunct="1">
              <a:lnSpc>
                <a:spcPct val="80000"/>
              </a:lnSpc>
              <a:defRPr/>
            </a:pPr>
            <a:r>
              <a:rPr lang="en-US" sz="2400"/>
              <a:t>Nếu không phân biệt rõ ràng thứ tự các nút thì ta gọi là cây không có thứ tự. </a:t>
            </a:r>
          </a:p>
          <a:p>
            <a:pPr marL="609600" indent="-609600" eaLnBrk="1" hangingPunct="1">
              <a:lnSpc>
                <a:spcPct val="80000"/>
              </a:lnSpc>
              <a:defRPr/>
            </a:pPr>
            <a:r>
              <a:rPr lang="en-US" sz="2400"/>
              <a:t>Các nút con cùng một nút cha gọi là các nút anh em ruột (siblings). </a:t>
            </a:r>
          </a:p>
          <a:p>
            <a:pPr marL="609600" indent="-609600" eaLnBrk="1" hangingPunct="1">
              <a:lnSpc>
                <a:spcPct val="80000"/>
              </a:lnSpc>
              <a:defRPr/>
            </a:pPr>
            <a:r>
              <a:rPr lang="en-US" sz="2400"/>
              <a:t>Quan hệ "trái sang phải" của các anh em ruột có thể mở rộng cho hai nút bất kỳ.</a:t>
            </a:r>
          </a:p>
        </p:txBody>
      </p:sp>
      <p:sp>
        <p:nvSpPr>
          <p:cNvPr id="9221" name="Oval 4">
            <a:extLst>
              <a:ext uri="{FF2B5EF4-FFF2-40B4-BE49-F238E27FC236}">
                <a16:creationId xmlns:a16="http://schemas.microsoft.com/office/drawing/2014/main" id="{1FD2C457-4E3E-4D14-85E1-9B0CD37BD6C2}"/>
              </a:ext>
            </a:extLst>
          </p:cNvPr>
          <p:cNvSpPr>
            <a:spLocks noChangeArrowheads="1"/>
          </p:cNvSpPr>
          <p:nvPr/>
        </p:nvSpPr>
        <p:spPr bwMode="auto">
          <a:xfrm>
            <a:off x="7162800" y="13716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A</a:t>
            </a:r>
          </a:p>
        </p:txBody>
      </p:sp>
      <p:sp>
        <p:nvSpPr>
          <p:cNvPr id="9222" name="Oval 5">
            <a:extLst>
              <a:ext uri="{FF2B5EF4-FFF2-40B4-BE49-F238E27FC236}">
                <a16:creationId xmlns:a16="http://schemas.microsoft.com/office/drawing/2014/main" id="{0BC6FDE2-CF62-4BD1-977B-0A8C1436F13E}"/>
              </a:ext>
            </a:extLst>
          </p:cNvPr>
          <p:cNvSpPr>
            <a:spLocks noChangeArrowheads="1"/>
          </p:cNvSpPr>
          <p:nvPr/>
        </p:nvSpPr>
        <p:spPr bwMode="auto">
          <a:xfrm>
            <a:off x="6477000" y="2514600"/>
            <a:ext cx="609600" cy="457200"/>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B</a:t>
            </a:r>
          </a:p>
        </p:txBody>
      </p:sp>
      <p:sp>
        <p:nvSpPr>
          <p:cNvPr id="9223" name="Oval 6">
            <a:extLst>
              <a:ext uri="{FF2B5EF4-FFF2-40B4-BE49-F238E27FC236}">
                <a16:creationId xmlns:a16="http://schemas.microsoft.com/office/drawing/2014/main" id="{D82598BC-0AC2-4D54-A389-00F36E2A1B7B}"/>
              </a:ext>
            </a:extLst>
          </p:cNvPr>
          <p:cNvSpPr>
            <a:spLocks noChangeArrowheads="1"/>
          </p:cNvSpPr>
          <p:nvPr/>
        </p:nvSpPr>
        <p:spPr bwMode="auto">
          <a:xfrm>
            <a:off x="7696200" y="2514600"/>
            <a:ext cx="609600" cy="457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C</a:t>
            </a:r>
          </a:p>
        </p:txBody>
      </p:sp>
      <p:sp>
        <p:nvSpPr>
          <p:cNvPr id="9224" name="Line 7">
            <a:extLst>
              <a:ext uri="{FF2B5EF4-FFF2-40B4-BE49-F238E27FC236}">
                <a16:creationId xmlns:a16="http://schemas.microsoft.com/office/drawing/2014/main" id="{61D0C2AB-1C7F-4BE6-8221-0885701776D8}"/>
              </a:ext>
            </a:extLst>
          </p:cNvPr>
          <p:cNvSpPr>
            <a:spLocks noChangeShapeType="1"/>
          </p:cNvSpPr>
          <p:nvPr/>
        </p:nvSpPr>
        <p:spPr bwMode="auto">
          <a:xfrm flipH="1">
            <a:off x="6858000" y="18288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8">
            <a:extLst>
              <a:ext uri="{FF2B5EF4-FFF2-40B4-BE49-F238E27FC236}">
                <a16:creationId xmlns:a16="http://schemas.microsoft.com/office/drawing/2014/main" id="{8DDA08F4-033D-4075-9CB1-2D7CFD8FBB06}"/>
              </a:ext>
            </a:extLst>
          </p:cNvPr>
          <p:cNvSpPr>
            <a:spLocks noChangeShapeType="1"/>
          </p:cNvSpPr>
          <p:nvPr/>
        </p:nvSpPr>
        <p:spPr bwMode="auto">
          <a:xfrm>
            <a:off x="76200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Oval 9">
            <a:extLst>
              <a:ext uri="{FF2B5EF4-FFF2-40B4-BE49-F238E27FC236}">
                <a16:creationId xmlns:a16="http://schemas.microsoft.com/office/drawing/2014/main" id="{817F084D-9CD4-4667-8ACF-86F56284F317}"/>
              </a:ext>
            </a:extLst>
          </p:cNvPr>
          <p:cNvSpPr>
            <a:spLocks noChangeArrowheads="1"/>
          </p:cNvSpPr>
          <p:nvPr/>
        </p:nvSpPr>
        <p:spPr bwMode="auto">
          <a:xfrm>
            <a:off x="7086600" y="3962400"/>
            <a:ext cx="609600" cy="45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A</a:t>
            </a:r>
          </a:p>
        </p:txBody>
      </p:sp>
      <p:sp>
        <p:nvSpPr>
          <p:cNvPr id="9227" name="Oval 10">
            <a:extLst>
              <a:ext uri="{FF2B5EF4-FFF2-40B4-BE49-F238E27FC236}">
                <a16:creationId xmlns:a16="http://schemas.microsoft.com/office/drawing/2014/main" id="{AAAD6AD8-9733-4C1D-8CA0-4B3DD830DFE5}"/>
              </a:ext>
            </a:extLst>
          </p:cNvPr>
          <p:cNvSpPr>
            <a:spLocks noChangeArrowheads="1"/>
          </p:cNvSpPr>
          <p:nvPr/>
        </p:nvSpPr>
        <p:spPr bwMode="auto">
          <a:xfrm>
            <a:off x="6400800" y="5105400"/>
            <a:ext cx="609600" cy="457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C</a:t>
            </a:r>
          </a:p>
        </p:txBody>
      </p:sp>
      <p:sp>
        <p:nvSpPr>
          <p:cNvPr id="9228" name="Oval 11">
            <a:extLst>
              <a:ext uri="{FF2B5EF4-FFF2-40B4-BE49-F238E27FC236}">
                <a16:creationId xmlns:a16="http://schemas.microsoft.com/office/drawing/2014/main" id="{138EEB21-3182-431C-8295-34B4CC27A858}"/>
              </a:ext>
            </a:extLst>
          </p:cNvPr>
          <p:cNvSpPr>
            <a:spLocks noChangeArrowheads="1"/>
          </p:cNvSpPr>
          <p:nvPr/>
        </p:nvSpPr>
        <p:spPr bwMode="auto">
          <a:xfrm>
            <a:off x="7620000" y="5105400"/>
            <a:ext cx="609600" cy="457200"/>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solidFill>
                  <a:schemeClr val="bg2"/>
                </a:solidFill>
                <a:latin typeface="Times New Roman" panose="02020603050405020304" pitchFamily="18" charset="0"/>
              </a:rPr>
              <a:t>B</a:t>
            </a:r>
          </a:p>
        </p:txBody>
      </p:sp>
      <p:sp>
        <p:nvSpPr>
          <p:cNvPr id="9229" name="Line 12">
            <a:extLst>
              <a:ext uri="{FF2B5EF4-FFF2-40B4-BE49-F238E27FC236}">
                <a16:creationId xmlns:a16="http://schemas.microsoft.com/office/drawing/2014/main" id="{DD6FA0E5-53A7-43BC-9D6A-A52B36E6A6B7}"/>
              </a:ext>
            </a:extLst>
          </p:cNvPr>
          <p:cNvSpPr>
            <a:spLocks noChangeShapeType="1"/>
          </p:cNvSpPr>
          <p:nvPr/>
        </p:nvSpPr>
        <p:spPr bwMode="auto">
          <a:xfrm flipH="1">
            <a:off x="6781800" y="44196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13">
            <a:extLst>
              <a:ext uri="{FF2B5EF4-FFF2-40B4-BE49-F238E27FC236}">
                <a16:creationId xmlns:a16="http://schemas.microsoft.com/office/drawing/2014/main" id="{21218E82-6E31-489D-9682-BEFF10207ED1}"/>
              </a:ext>
            </a:extLst>
          </p:cNvPr>
          <p:cNvSpPr>
            <a:spLocks noChangeShapeType="1"/>
          </p:cNvSpPr>
          <p:nvPr/>
        </p:nvSpPr>
        <p:spPr bwMode="auto">
          <a:xfrm>
            <a:off x="7543800" y="44196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2">
            <a:extLst>
              <a:ext uri="{FF2B5EF4-FFF2-40B4-BE49-F238E27FC236}">
                <a16:creationId xmlns:a16="http://schemas.microsoft.com/office/drawing/2014/main" id="{E3942318-1428-43D5-8458-7E624205D22C}"/>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58C5356-B2EC-4F04-81CB-527ADFCB45A4}" type="slidenum">
              <a:rPr lang="en-US" altLang="en-US">
                <a:latin typeface="Times New Roman" panose="02020603050405020304" pitchFamily="18" charset="0"/>
              </a:rPr>
              <a:pPr eaLnBrk="1" hangingPunct="1"/>
              <a:t>70</a:t>
            </a:fld>
            <a:endParaRPr lang="en-US" altLang="en-US">
              <a:latin typeface="Times New Roman" panose="02020603050405020304" pitchFamily="18" charset="0"/>
            </a:endParaRPr>
          </a:p>
        </p:txBody>
      </p:sp>
      <p:sp>
        <p:nvSpPr>
          <p:cNvPr id="79881" name="Text Box 9">
            <a:extLst>
              <a:ext uri="{FF2B5EF4-FFF2-40B4-BE49-F238E27FC236}">
                <a16:creationId xmlns:a16="http://schemas.microsoft.com/office/drawing/2014/main" id="{17442230-4FA3-42A9-A017-81210D911715}"/>
              </a:ext>
            </a:extLst>
          </p:cNvPr>
          <p:cNvSpPr txBox="1">
            <a:spLocks noChangeArrowheads="1"/>
          </p:cNvSpPr>
          <p:nvPr/>
        </p:nvSpPr>
        <p:spPr bwMode="auto">
          <a:xfrm>
            <a:off x="1752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Xóa nút 35</a:t>
            </a:r>
          </a:p>
        </p:txBody>
      </p:sp>
      <p:sp>
        <p:nvSpPr>
          <p:cNvPr id="79883" name="Text Box 11">
            <a:extLst>
              <a:ext uri="{FF2B5EF4-FFF2-40B4-BE49-F238E27FC236}">
                <a16:creationId xmlns:a16="http://schemas.microsoft.com/office/drawing/2014/main" id="{6A716197-40B3-4D3D-8D63-3205EE99925A}"/>
              </a:ext>
            </a:extLst>
          </p:cNvPr>
          <p:cNvSpPr txBox="1">
            <a:spLocks noChangeArrowheads="1"/>
          </p:cNvSpPr>
          <p:nvPr/>
        </p:nvSpPr>
        <p:spPr bwMode="auto">
          <a:xfrm>
            <a:off x="7848600" y="1447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Xóa nút 17</a:t>
            </a:r>
          </a:p>
        </p:txBody>
      </p:sp>
      <p:sp>
        <p:nvSpPr>
          <p:cNvPr id="79886" name="Text Box 14">
            <a:extLst>
              <a:ext uri="{FF2B5EF4-FFF2-40B4-BE49-F238E27FC236}">
                <a16:creationId xmlns:a16="http://schemas.microsoft.com/office/drawing/2014/main" id="{6EF6CDFB-ADF1-463A-904A-04E86E91795B}"/>
              </a:ext>
            </a:extLst>
          </p:cNvPr>
          <p:cNvSpPr txBox="1">
            <a:spLocks noChangeArrowheads="1"/>
          </p:cNvSpPr>
          <p:nvPr/>
        </p:nvSpPr>
        <p:spPr bwMode="auto">
          <a:xfrm>
            <a:off x="2819400" y="2362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Xóa nút 20</a:t>
            </a:r>
          </a:p>
        </p:txBody>
      </p:sp>
      <p:sp>
        <p:nvSpPr>
          <p:cNvPr id="73734" name="Text Box 18">
            <a:extLst>
              <a:ext uri="{FF2B5EF4-FFF2-40B4-BE49-F238E27FC236}">
                <a16:creationId xmlns:a16="http://schemas.microsoft.com/office/drawing/2014/main" id="{83F0F667-58CD-4AF8-9730-5E8EAD89AFFF}"/>
              </a:ext>
            </a:extLst>
          </p:cNvPr>
          <p:cNvSpPr txBox="1">
            <a:spLocks noChangeArrowheads="1"/>
          </p:cNvSpPr>
          <p:nvPr/>
        </p:nvSpPr>
        <p:spPr bwMode="auto">
          <a:xfrm>
            <a:off x="2514600" y="152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2400">
                <a:latin typeface="Times New Roman" panose="02020603050405020304" pitchFamily="18" charset="0"/>
              </a:rPr>
              <a:t>Xóa một nút trên cây TKNP</a:t>
            </a:r>
          </a:p>
        </p:txBody>
      </p:sp>
      <p:sp>
        <p:nvSpPr>
          <p:cNvPr id="79895" name="Oval 23">
            <a:extLst>
              <a:ext uri="{FF2B5EF4-FFF2-40B4-BE49-F238E27FC236}">
                <a16:creationId xmlns:a16="http://schemas.microsoft.com/office/drawing/2014/main" id="{B83C7E18-516F-4BDE-A389-171E6307431D}"/>
              </a:ext>
            </a:extLst>
          </p:cNvPr>
          <p:cNvSpPr>
            <a:spLocks noChangeArrowheads="1"/>
          </p:cNvSpPr>
          <p:nvPr/>
        </p:nvSpPr>
        <p:spPr bwMode="auto">
          <a:xfrm>
            <a:off x="4191000" y="24384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20</a:t>
            </a:r>
          </a:p>
        </p:txBody>
      </p:sp>
      <p:sp>
        <p:nvSpPr>
          <p:cNvPr id="79896" name="Oval 24">
            <a:extLst>
              <a:ext uri="{FF2B5EF4-FFF2-40B4-BE49-F238E27FC236}">
                <a16:creationId xmlns:a16="http://schemas.microsoft.com/office/drawing/2014/main" id="{C3CD3166-5642-466F-B0BE-3A927664DFD3}"/>
              </a:ext>
            </a:extLst>
          </p:cNvPr>
          <p:cNvSpPr>
            <a:spLocks noChangeArrowheads="1"/>
          </p:cNvSpPr>
          <p:nvPr/>
        </p:nvSpPr>
        <p:spPr bwMode="auto">
          <a:xfrm>
            <a:off x="3048000" y="3276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79897" name="Oval 25">
            <a:extLst>
              <a:ext uri="{FF2B5EF4-FFF2-40B4-BE49-F238E27FC236}">
                <a16:creationId xmlns:a16="http://schemas.microsoft.com/office/drawing/2014/main" id="{447CCB90-B548-46DF-B8C5-56CC00E7FCEB}"/>
              </a:ext>
            </a:extLst>
          </p:cNvPr>
          <p:cNvSpPr>
            <a:spLocks noChangeArrowheads="1"/>
          </p:cNvSpPr>
          <p:nvPr/>
        </p:nvSpPr>
        <p:spPr bwMode="auto">
          <a:xfrm>
            <a:off x="3505200" y="4191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17</a:t>
            </a:r>
          </a:p>
        </p:txBody>
      </p:sp>
      <p:sp>
        <p:nvSpPr>
          <p:cNvPr id="79898" name="Oval 26">
            <a:extLst>
              <a:ext uri="{FF2B5EF4-FFF2-40B4-BE49-F238E27FC236}">
                <a16:creationId xmlns:a16="http://schemas.microsoft.com/office/drawing/2014/main" id="{DA2B1872-AEC1-44D9-9E1E-BC0861BBFB7E}"/>
              </a:ext>
            </a:extLst>
          </p:cNvPr>
          <p:cNvSpPr>
            <a:spLocks noChangeArrowheads="1"/>
          </p:cNvSpPr>
          <p:nvPr/>
        </p:nvSpPr>
        <p:spPr bwMode="auto">
          <a:xfrm>
            <a:off x="2514600" y="4191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79899" name="Oval 27">
            <a:extLst>
              <a:ext uri="{FF2B5EF4-FFF2-40B4-BE49-F238E27FC236}">
                <a16:creationId xmlns:a16="http://schemas.microsoft.com/office/drawing/2014/main" id="{42D722C7-17B6-479C-A48A-5F7582D164B9}"/>
              </a:ext>
            </a:extLst>
          </p:cNvPr>
          <p:cNvSpPr>
            <a:spLocks noChangeArrowheads="1"/>
          </p:cNvSpPr>
          <p:nvPr/>
        </p:nvSpPr>
        <p:spPr bwMode="auto">
          <a:xfrm>
            <a:off x="4419600" y="5029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22</a:t>
            </a:r>
          </a:p>
        </p:txBody>
      </p:sp>
      <p:sp>
        <p:nvSpPr>
          <p:cNvPr id="79900" name="Oval 28">
            <a:extLst>
              <a:ext uri="{FF2B5EF4-FFF2-40B4-BE49-F238E27FC236}">
                <a16:creationId xmlns:a16="http://schemas.microsoft.com/office/drawing/2014/main" id="{0F6DD527-32DF-425C-8EA3-2A508A004F85}"/>
              </a:ext>
            </a:extLst>
          </p:cNvPr>
          <p:cNvSpPr>
            <a:spLocks noChangeArrowheads="1"/>
          </p:cNvSpPr>
          <p:nvPr/>
        </p:nvSpPr>
        <p:spPr bwMode="auto">
          <a:xfrm>
            <a:off x="5257800" y="3276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35</a:t>
            </a:r>
          </a:p>
        </p:txBody>
      </p:sp>
      <p:sp>
        <p:nvSpPr>
          <p:cNvPr id="79901" name="Oval 29">
            <a:extLst>
              <a:ext uri="{FF2B5EF4-FFF2-40B4-BE49-F238E27FC236}">
                <a16:creationId xmlns:a16="http://schemas.microsoft.com/office/drawing/2014/main" id="{DFFE8721-BD08-41DD-BCB0-1A573E57F22C}"/>
              </a:ext>
            </a:extLst>
          </p:cNvPr>
          <p:cNvSpPr>
            <a:spLocks noChangeArrowheads="1"/>
          </p:cNvSpPr>
          <p:nvPr/>
        </p:nvSpPr>
        <p:spPr bwMode="auto">
          <a:xfrm>
            <a:off x="4800600" y="4191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25</a:t>
            </a:r>
          </a:p>
        </p:txBody>
      </p:sp>
      <p:sp>
        <p:nvSpPr>
          <p:cNvPr id="79902" name="Oval 30">
            <a:extLst>
              <a:ext uri="{FF2B5EF4-FFF2-40B4-BE49-F238E27FC236}">
                <a16:creationId xmlns:a16="http://schemas.microsoft.com/office/drawing/2014/main" id="{FBF2D2E1-1C88-41C7-A2E2-71CCD777C999}"/>
              </a:ext>
            </a:extLst>
          </p:cNvPr>
          <p:cNvSpPr>
            <a:spLocks noChangeArrowheads="1"/>
          </p:cNvSpPr>
          <p:nvPr/>
        </p:nvSpPr>
        <p:spPr bwMode="auto">
          <a:xfrm>
            <a:off x="5715000" y="41910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42</a:t>
            </a:r>
          </a:p>
        </p:txBody>
      </p:sp>
      <p:sp>
        <p:nvSpPr>
          <p:cNvPr id="79903" name="Oval 31">
            <a:extLst>
              <a:ext uri="{FF2B5EF4-FFF2-40B4-BE49-F238E27FC236}">
                <a16:creationId xmlns:a16="http://schemas.microsoft.com/office/drawing/2014/main" id="{808F2B7C-8B2D-49BB-B6F5-F4D6603355ED}"/>
              </a:ext>
            </a:extLst>
          </p:cNvPr>
          <p:cNvSpPr>
            <a:spLocks noChangeArrowheads="1"/>
          </p:cNvSpPr>
          <p:nvPr/>
        </p:nvSpPr>
        <p:spPr bwMode="auto">
          <a:xfrm>
            <a:off x="5105400" y="5943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24</a:t>
            </a:r>
          </a:p>
        </p:txBody>
      </p:sp>
      <p:sp>
        <p:nvSpPr>
          <p:cNvPr id="79904" name="Line 32">
            <a:extLst>
              <a:ext uri="{FF2B5EF4-FFF2-40B4-BE49-F238E27FC236}">
                <a16:creationId xmlns:a16="http://schemas.microsoft.com/office/drawing/2014/main" id="{4C9CC82D-A6A4-47CC-8131-7E92A67AAABC}"/>
              </a:ext>
            </a:extLst>
          </p:cNvPr>
          <p:cNvSpPr>
            <a:spLocks noChangeShapeType="1"/>
          </p:cNvSpPr>
          <p:nvPr/>
        </p:nvSpPr>
        <p:spPr bwMode="auto">
          <a:xfrm flipH="1">
            <a:off x="3352800" y="2743200"/>
            <a:ext cx="838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05" name="Line 33">
            <a:extLst>
              <a:ext uri="{FF2B5EF4-FFF2-40B4-BE49-F238E27FC236}">
                <a16:creationId xmlns:a16="http://schemas.microsoft.com/office/drawing/2014/main" id="{1288D5FF-05DF-4E30-8441-2095340EF4A0}"/>
              </a:ext>
            </a:extLst>
          </p:cNvPr>
          <p:cNvSpPr>
            <a:spLocks noChangeShapeType="1"/>
          </p:cNvSpPr>
          <p:nvPr/>
        </p:nvSpPr>
        <p:spPr bwMode="auto">
          <a:xfrm>
            <a:off x="4572000" y="2743200"/>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06" name="Line 34">
            <a:extLst>
              <a:ext uri="{FF2B5EF4-FFF2-40B4-BE49-F238E27FC236}">
                <a16:creationId xmlns:a16="http://schemas.microsoft.com/office/drawing/2014/main" id="{26A3EB60-3A4F-4C89-A3E0-55DFFD9FD489}"/>
              </a:ext>
            </a:extLst>
          </p:cNvPr>
          <p:cNvSpPr>
            <a:spLocks noChangeShapeType="1"/>
          </p:cNvSpPr>
          <p:nvPr/>
        </p:nvSpPr>
        <p:spPr bwMode="auto">
          <a:xfrm flipH="1">
            <a:off x="2743200" y="3581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07" name="Line 35">
            <a:extLst>
              <a:ext uri="{FF2B5EF4-FFF2-40B4-BE49-F238E27FC236}">
                <a16:creationId xmlns:a16="http://schemas.microsoft.com/office/drawing/2014/main" id="{47791619-9F9F-46CB-B4C3-712B98F91B6B}"/>
              </a:ext>
            </a:extLst>
          </p:cNvPr>
          <p:cNvSpPr>
            <a:spLocks noChangeShapeType="1"/>
          </p:cNvSpPr>
          <p:nvPr/>
        </p:nvSpPr>
        <p:spPr bwMode="auto">
          <a:xfrm>
            <a:off x="3352800" y="3657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08" name="Line 36">
            <a:extLst>
              <a:ext uri="{FF2B5EF4-FFF2-40B4-BE49-F238E27FC236}">
                <a16:creationId xmlns:a16="http://schemas.microsoft.com/office/drawing/2014/main" id="{96F44996-EC04-423B-837A-8F3B73129219}"/>
              </a:ext>
            </a:extLst>
          </p:cNvPr>
          <p:cNvSpPr>
            <a:spLocks noChangeShapeType="1"/>
          </p:cNvSpPr>
          <p:nvPr/>
        </p:nvSpPr>
        <p:spPr bwMode="auto">
          <a:xfrm flipH="1">
            <a:off x="5029200" y="3581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09" name="Line 37">
            <a:extLst>
              <a:ext uri="{FF2B5EF4-FFF2-40B4-BE49-F238E27FC236}">
                <a16:creationId xmlns:a16="http://schemas.microsoft.com/office/drawing/2014/main" id="{08379B16-5D2F-4A21-9CB7-8F66B7E54EBD}"/>
              </a:ext>
            </a:extLst>
          </p:cNvPr>
          <p:cNvSpPr>
            <a:spLocks noChangeShapeType="1"/>
          </p:cNvSpPr>
          <p:nvPr/>
        </p:nvSpPr>
        <p:spPr bwMode="auto">
          <a:xfrm>
            <a:off x="5638800" y="3581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Oval 40">
            <a:extLst>
              <a:ext uri="{FF2B5EF4-FFF2-40B4-BE49-F238E27FC236}">
                <a16:creationId xmlns:a16="http://schemas.microsoft.com/office/drawing/2014/main" id="{7732718F-2FF8-4A40-BA8A-0905C18DA9E9}"/>
              </a:ext>
            </a:extLst>
          </p:cNvPr>
          <p:cNvSpPr>
            <a:spLocks noChangeArrowheads="1"/>
          </p:cNvSpPr>
          <p:nvPr/>
        </p:nvSpPr>
        <p:spPr bwMode="auto">
          <a:xfrm>
            <a:off x="1143000" y="2286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20</a:t>
            </a:r>
          </a:p>
        </p:txBody>
      </p:sp>
      <p:sp>
        <p:nvSpPr>
          <p:cNvPr id="73751" name="Oval 41">
            <a:extLst>
              <a:ext uri="{FF2B5EF4-FFF2-40B4-BE49-F238E27FC236}">
                <a16:creationId xmlns:a16="http://schemas.microsoft.com/office/drawing/2014/main" id="{FCDD8633-5D94-412B-ACEC-4ABF779DF7F3}"/>
              </a:ext>
            </a:extLst>
          </p:cNvPr>
          <p:cNvSpPr>
            <a:spLocks noChangeArrowheads="1"/>
          </p:cNvSpPr>
          <p:nvPr/>
        </p:nvSpPr>
        <p:spPr bwMode="auto">
          <a:xfrm>
            <a:off x="304800" y="1066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79914" name="Oval 42">
            <a:extLst>
              <a:ext uri="{FF2B5EF4-FFF2-40B4-BE49-F238E27FC236}">
                <a16:creationId xmlns:a16="http://schemas.microsoft.com/office/drawing/2014/main" id="{57A9186A-3F68-410F-9874-9EF3C80A0540}"/>
              </a:ext>
            </a:extLst>
          </p:cNvPr>
          <p:cNvSpPr>
            <a:spLocks noChangeArrowheads="1"/>
          </p:cNvSpPr>
          <p:nvPr/>
        </p:nvSpPr>
        <p:spPr bwMode="auto">
          <a:xfrm>
            <a:off x="2057400" y="1066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35</a:t>
            </a:r>
          </a:p>
        </p:txBody>
      </p:sp>
      <p:sp>
        <p:nvSpPr>
          <p:cNvPr id="73753" name="Line 43">
            <a:extLst>
              <a:ext uri="{FF2B5EF4-FFF2-40B4-BE49-F238E27FC236}">
                <a16:creationId xmlns:a16="http://schemas.microsoft.com/office/drawing/2014/main" id="{772CF4FA-45F3-4EA0-AB99-172574D5723F}"/>
              </a:ext>
            </a:extLst>
          </p:cNvPr>
          <p:cNvSpPr>
            <a:spLocks noChangeShapeType="1"/>
          </p:cNvSpPr>
          <p:nvPr/>
        </p:nvSpPr>
        <p:spPr bwMode="auto">
          <a:xfrm flipH="1">
            <a:off x="609600" y="5334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44">
            <a:extLst>
              <a:ext uri="{FF2B5EF4-FFF2-40B4-BE49-F238E27FC236}">
                <a16:creationId xmlns:a16="http://schemas.microsoft.com/office/drawing/2014/main" id="{89F00FDF-FE6E-4BEC-A0C2-57705EE9A169}"/>
              </a:ext>
            </a:extLst>
          </p:cNvPr>
          <p:cNvSpPr>
            <a:spLocks noChangeShapeType="1"/>
          </p:cNvSpPr>
          <p:nvPr/>
        </p:nvSpPr>
        <p:spPr bwMode="auto">
          <a:xfrm>
            <a:off x="1524000" y="533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17" name="Oval 45">
            <a:extLst>
              <a:ext uri="{FF2B5EF4-FFF2-40B4-BE49-F238E27FC236}">
                <a16:creationId xmlns:a16="http://schemas.microsoft.com/office/drawing/2014/main" id="{D951393C-F9B5-4EDC-84C9-244BC622DDA0}"/>
              </a:ext>
            </a:extLst>
          </p:cNvPr>
          <p:cNvSpPr>
            <a:spLocks noChangeArrowheads="1"/>
          </p:cNvSpPr>
          <p:nvPr/>
        </p:nvSpPr>
        <p:spPr bwMode="auto">
          <a:xfrm>
            <a:off x="1828800" y="1066800"/>
            <a:ext cx="914400" cy="381000"/>
          </a:xfrm>
          <a:prstGeom prst="ellipse">
            <a:avLst/>
          </a:prstGeom>
          <a:solidFill>
            <a:srgbClr val="CC99FF"/>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NULL</a:t>
            </a:r>
          </a:p>
        </p:txBody>
      </p:sp>
      <p:sp>
        <p:nvSpPr>
          <p:cNvPr id="79918" name="Oval 46">
            <a:extLst>
              <a:ext uri="{FF2B5EF4-FFF2-40B4-BE49-F238E27FC236}">
                <a16:creationId xmlns:a16="http://schemas.microsoft.com/office/drawing/2014/main" id="{45F82CC0-D78A-4DD5-B23E-097E8D418626}"/>
              </a:ext>
            </a:extLst>
          </p:cNvPr>
          <p:cNvSpPr>
            <a:spLocks noChangeArrowheads="1"/>
          </p:cNvSpPr>
          <p:nvPr/>
        </p:nvSpPr>
        <p:spPr bwMode="auto">
          <a:xfrm>
            <a:off x="6629400" y="5334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10</a:t>
            </a:r>
          </a:p>
        </p:txBody>
      </p:sp>
      <p:sp>
        <p:nvSpPr>
          <p:cNvPr id="79919" name="Oval 47">
            <a:extLst>
              <a:ext uri="{FF2B5EF4-FFF2-40B4-BE49-F238E27FC236}">
                <a16:creationId xmlns:a16="http://schemas.microsoft.com/office/drawing/2014/main" id="{DD44A532-8A62-459C-B3C8-274E7CBC49C8}"/>
              </a:ext>
            </a:extLst>
          </p:cNvPr>
          <p:cNvSpPr>
            <a:spLocks noChangeArrowheads="1"/>
          </p:cNvSpPr>
          <p:nvPr/>
        </p:nvSpPr>
        <p:spPr bwMode="auto">
          <a:xfrm>
            <a:off x="7086600" y="1447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17</a:t>
            </a:r>
          </a:p>
        </p:txBody>
      </p:sp>
      <p:sp>
        <p:nvSpPr>
          <p:cNvPr id="79920" name="Oval 48">
            <a:extLst>
              <a:ext uri="{FF2B5EF4-FFF2-40B4-BE49-F238E27FC236}">
                <a16:creationId xmlns:a16="http://schemas.microsoft.com/office/drawing/2014/main" id="{665B6578-8AF6-430B-92A0-2B181E01CD3C}"/>
              </a:ext>
            </a:extLst>
          </p:cNvPr>
          <p:cNvSpPr>
            <a:spLocks noChangeArrowheads="1"/>
          </p:cNvSpPr>
          <p:nvPr/>
        </p:nvSpPr>
        <p:spPr bwMode="auto">
          <a:xfrm>
            <a:off x="6096000" y="14478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5</a:t>
            </a:r>
          </a:p>
        </p:txBody>
      </p:sp>
      <p:sp>
        <p:nvSpPr>
          <p:cNvPr id="79921" name="Oval 49">
            <a:extLst>
              <a:ext uri="{FF2B5EF4-FFF2-40B4-BE49-F238E27FC236}">
                <a16:creationId xmlns:a16="http://schemas.microsoft.com/office/drawing/2014/main" id="{B9E860CD-3D8F-4E62-A9EE-94EBD529CD84}"/>
              </a:ext>
            </a:extLst>
          </p:cNvPr>
          <p:cNvSpPr>
            <a:spLocks noChangeArrowheads="1"/>
          </p:cNvSpPr>
          <p:nvPr/>
        </p:nvSpPr>
        <p:spPr bwMode="auto">
          <a:xfrm>
            <a:off x="6629400" y="2362200"/>
            <a:ext cx="4572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15</a:t>
            </a:r>
          </a:p>
        </p:txBody>
      </p:sp>
      <p:sp>
        <p:nvSpPr>
          <p:cNvPr id="79922" name="Line 50">
            <a:extLst>
              <a:ext uri="{FF2B5EF4-FFF2-40B4-BE49-F238E27FC236}">
                <a16:creationId xmlns:a16="http://schemas.microsoft.com/office/drawing/2014/main" id="{C5C3FA60-279A-43FB-A0CB-8720EFB93050}"/>
              </a:ext>
            </a:extLst>
          </p:cNvPr>
          <p:cNvSpPr>
            <a:spLocks noChangeShapeType="1"/>
          </p:cNvSpPr>
          <p:nvPr/>
        </p:nvSpPr>
        <p:spPr bwMode="auto">
          <a:xfrm flipH="1">
            <a:off x="6324600" y="838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23" name="Line 51">
            <a:extLst>
              <a:ext uri="{FF2B5EF4-FFF2-40B4-BE49-F238E27FC236}">
                <a16:creationId xmlns:a16="http://schemas.microsoft.com/office/drawing/2014/main" id="{5627A461-693E-4BCB-93AF-7CB4803356ED}"/>
              </a:ext>
            </a:extLst>
          </p:cNvPr>
          <p:cNvSpPr>
            <a:spLocks noChangeShapeType="1"/>
          </p:cNvSpPr>
          <p:nvPr/>
        </p:nvSpPr>
        <p:spPr bwMode="auto">
          <a:xfrm>
            <a:off x="6934200" y="914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24" name="Line 52">
            <a:extLst>
              <a:ext uri="{FF2B5EF4-FFF2-40B4-BE49-F238E27FC236}">
                <a16:creationId xmlns:a16="http://schemas.microsoft.com/office/drawing/2014/main" id="{2F0BEBF3-740E-4505-B36A-E3EE447292F8}"/>
              </a:ext>
            </a:extLst>
          </p:cNvPr>
          <p:cNvSpPr>
            <a:spLocks noChangeShapeType="1"/>
          </p:cNvSpPr>
          <p:nvPr/>
        </p:nvSpPr>
        <p:spPr bwMode="auto">
          <a:xfrm flipH="1">
            <a:off x="6934200" y="1828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25" name="Line 53">
            <a:extLst>
              <a:ext uri="{FF2B5EF4-FFF2-40B4-BE49-F238E27FC236}">
                <a16:creationId xmlns:a16="http://schemas.microsoft.com/office/drawing/2014/main" id="{EA5CE704-2311-4A9E-A5C5-E896FB781639}"/>
              </a:ext>
            </a:extLst>
          </p:cNvPr>
          <p:cNvSpPr>
            <a:spLocks noChangeShapeType="1"/>
          </p:cNvSpPr>
          <p:nvPr/>
        </p:nvSpPr>
        <p:spPr bwMode="auto">
          <a:xfrm flipH="1">
            <a:off x="4724400" y="4572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26" name="Line 54">
            <a:extLst>
              <a:ext uri="{FF2B5EF4-FFF2-40B4-BE49-F238E27FC236}">
                <a16:creationId xmlns:a16="http://schemas.microsoft.com/office/drawing/2014/main" id="{BCCB0650-9B75-4A58-BB0B-F22B93976234}"/>
              </a:ext>
            </a:extLst>
          </p:cNvPr>
          <p:cNvSpPr>
            <a:spLocks noChangeShapeType="1"/>
          </p:cNvSpPr>
          <p:nvPr/>
        </p:nvSpPr>
        <p:spPr bwMode="auto">
          <a:xfrm>
            <a:off x="4800600" y="5334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diamond(in)">
                                      <p:cBhvr>
                                        <p:cTn id="7" dur="20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9914"/>
                                        </p:tgtEl>
                                      </p:cBhvr>
                                    </p:animEffect>
                                    <p:set>
                                      <p:cBhvr>
                                        <p:cTn id="12" dur="1" fill="hold">
                                          <p:stCondLst>
                                            <p:cond delay="499"/>
                                          </p:stCondLst>
                                        </p:cTn>
                                        <p:tgtEl>
                                          <p:spTgt spid="7991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9917"/>
                                        </p:tgtEl>
                                        <p:attrNameLst>
                                          <p:attrName>style.visibility</p:attrName>
                                        </p:attrNameLst>
                                      </p:cBhvr>
                                      <p:to>
                                        <p:strVal val="visible"/>
                                      </p:to>
                                    </p:set>
                                    <p:animEffect transition="in" filter="diamond(in)">
                                      <p:cBhvr>
                                        <p:cTn id="17" dur="2000"/>
                                        <p:tgtEl>
                                          <p:spTgt spid="79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9918"/>
                                        </p:tgtEl>
                                        <p:attrNameLst>
                                          <p:attrName>style.visibility</p:attrName>
                                        </p:attrNameLst>
                                      </p:cBhvr>
                                      <p:to>
                                        <p:strVal val="visible"/>
                                      </p:to>
                                    </p:set>
                                    <p:animEffect transition="in" filter="diamond(in)">
                                      <p:cBhvr>
                                        <p:cTn id="22" dur="2000"/>
                                        <p:tgtEl>
                                          <p:spTgt spid="7991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79919"/>
                                        </p:tgtEl>
                                        <p:attrNameLst>
                                          <p:attrName>style.visibility</p:attrName>
                                        </p:attrNameLst>
                                      </p:cBhvr>
                                      <p:to>
                                        <p:strVal val="visible"/>
                                      </p:to>
                                    </p:set>
                                    <p:animEffect transition="in" filter="diamond(in)">
                                      <p:cBhvr>
                                        <p:cTn id="25" dur="2000"/>
                                        <p:tgtEl>
                                          <p:spTgt spid="7991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79920"/>
                                        </p:tgtEl>
                                        <p:attrNameLst>
                                          <p:attrName>style.visibility</p:attrName>
                                        </p:attrNameLst>
                                      </p:cBhvr>
                                      <p:to>
                                        <p:strVal val="visible"/>
                                      </p:to>
                                    </p:set>
                                    <p:animEffect transition="in" filter="diamond(in)">
                                      <p:cBhvr>
                                        <p:cTn id="28" dur="2000"/>
                                        <p:tgtEl>
                                          <p:spTgt spid="7992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79921"/>
                                        </p:tgtEl>
                                        <p:attrNameLst>
                                          <p:attrName>style.visibility</p:attrName>
                                        </p:attrNameLst>
                                      </p:cBhvr>
                                      <p:to>
                                        <p:strVal val="visible"/>
                                      </p:to>
                                    </p:set>
                                    <p:animEffect transition="in" filter="diamond(in)">
                                      <p:cBhvr>
                                        <p:cTn id="31" dur="2000"/>
                                        <p:tgtEl>
                                          <p:spTgt spid="79921"/>
                                        </p:tgtEl>
                                      </p:cBhvr>
                                    </p:animEffect>
                                  </p:childTnLst>
                                </p:cTn>
                              </p:par>
                              <p:par>
                                <p:cTn id="32" presetID="8" presetClass="entr" presetSubtype="16" fill="hold" nodeType="withEffect">
                                  <p:stCondLst>
                                    <p:cond delay="0"/>
                                  </p:stCondLst>
                                  <p:childTnLst>
                                    <p:set>
                                      <p:cBhvr>
                                        <p:cTn id="33" dur="1" fill="hold">
                                          <p:stCondLst>
                                            <p:cond delay="0"/>
                                          </p:stCondLst>
                                        </p:cTn>
                                        <p:tgtEl>
                                          <p:spTgt spid="79922"/>
                                        </p:tgtEl>
                                        <p:attrNameLst>
                                          <p:attrName>style.visibility</p:attrName>
                                        </p:attrNameLst>
                                      </p:cBhvr>
                                      <p:to>
                                        <p:strVal val="visible"/>
                                      </p:to>
                                    </p:set>
                                    <p:animEffect transition="in" filter="diamond(in)">
                                      <p:cBhvr>
                                        <p:cTn id="34" dur="2000"/>
                                        <p:tgtEl>
                                          <p:spTgt spid="79922"/>
                                        </p:tgtEl>
                                      </p:cBhvr>
                                    </p:animEffect>
                                  </p:childTnLst>
                                </p:cTn>
                              </p:par>
                              <p:par>
                                <p:cTn id="35" presetID="8" presetClass="entr" presetSubtype="16" fill="hold" nodeType="withEffect">
                                  <p:stCondLst>
                                    <p:cond delay="0"/>
                                  </p:stCondLst>
                                  <p:childTnLst>
                                    <p:set>
                                      <p:cBhvr>
                                        <p:cTn id="36" dur="1" fill="hold">
                                          <p:stCondLst>
                                            <p:cond delay="0"/>
                                          </p:stCondLst>
                                        </p:cTn>
                                        <p:tgtEl>
                                          <p:spTgt spid="79923"/>
                                        </p:tgtEl>
                                        <p:attrNameLst>
                                          <p:attrName>style.visibility</p:attrName>
                                        </p:attrNameLst>
                                      </p:cBhvr>
                                      <p:to>
                                        <p:strVal val="visible"/>
                                      </p:to>
                                    </p:set>
                                    <p:animEffect transition="in" filter="diamond(in)">
                                      <p:cBhvr>
                                        <p:cTn id="37" dur="2000"/>
                                        <p:tgtEl>
                                          <p:spTgt spid="79923"/>
                                        </p:tgtEl>
                                      </p:cBhvr>
                                    </p:animEffect>
                                  </p:childTnLst>
                                </p:cTn>
                              </p:par>
                              <p:par>
                                <p:cTn id="38" presetID="8" presetClass="entr" presetSubtype="16" fill="hold" nodeType="withEffect">
                                  <p:stCondLst>
                                    <p:cond delay="0"/>
                                  </p:stCondLst>
                                  <p:childTnLst>
                                    <p:set>
                                      <p:cBhvr>
                                        <p:cTn id="39" dur="1" fill="hold">
                                          <p:stCondLst>
                                            <p:cond delay="0"/>
                                          </p:stCondLst>
                                        </p:cTn>
                                        <p:tgtEl>
                                          <p:spTgt spid="79924"/>
                                        </p:tgtEl>
                                        <p:attrNameLst>
                                          <p:attrName>style.visibility</p:attrName>
                                        </p:attrNameLst>
                                      </p:cBhvr>
                                      <p:to>
                                        <p:strVal val="visible"/>
                                      </p:to>
                                    </p:set>
                                    <p:animEffect transition="in" filter="diamond(in)">
                                      <p:cBhvr>
                                        <p:cTn id="40" dur="2000"/>
                                        <p:tgtEl>
                                          <p:spTgt spid="799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79883"/>
                                        </p:tgtEl>
                                        <p:attrNameLst>
                                          <p:attrName>style.visibility</p:attrName>
                                        </p:attrNameLst>
                                      </p:cBhvr>
                                      <p:to>
                                        <p:strVal val="visible"/>
                                      </p:to>
                                    </p:set>
                                    <p:animEffect transition="in" filter="diamond(in)">
                                      <p:cBhvr>
                                        <p:cTn id="45" dur="2000"/>
                                        <p:tgtEl>
                                          <p:spTgt spid="7988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nodeType="clickEffect">
                                  <p:stCondLst>
                                    <p:cond delay="0"/>
                                  </p:stCondLst>
                                  <p:childTnLst>
                                    <p:animEffect transition="out" filter="blinds(horizontal)">
                                      <p:cBhvr>
                                        <p:cTn id="49" dur="500"/>
                                        <p:tgtEl>
                                          <p:spTgt spid="79924"/>
                                        </p:tgtEl>
                                      </p:cBhvr>
                                    </p:animEffect>
                                    <p:set>
                                      <p:cBhvr>
                                        <p:cTn id="50" dur="1" fill="hold">
                                          <p:stCondLst>
                                            <p:cond delay="499"/>
                                          </p:stCondLst>
                                        </p:cTn>
                                        <p:tgtEl>
                                          <p:spTgt spid="79924"/>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79919"/>
                                        </p:tgtEl>
                                      </p:cBhvr>
                                    </p:animEffect>
                                    <p:set>
                                      <p:cBhvr>
                                        <p:cTn id="53" dur="1" fill="hold">
                                          <p:stCondLst>
                                            <p:cond delay="499"/>
                                          </p:stCondLst>
                                        </p:cTn>
                                        <p:tgtEl>
                                          <p:spTgt spid="79919"/>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56" presetClass="path" presetSubtype="0" accel="50000" decel="50000" fill="hold" grpId="1" nodeType="clickEffect">
                                  <p:stCondLst>
                                    <p:cond delay="0"/>
                                  </p:stCondLst>
                                  <p:childTnLst>
                                    <p:animMotion origin="layout" path="M 3.33333E-6 -0.00556 L 0.05 -0.13901 " pathEditMode="relative" rAng="0" ptsTypes="AA">
                                      <p:cBhvr>
                                        <p:cTn id="57" dur="2000" fill="hold"/>
                                        <p:tgtEl>
                                          <p:spTgt spid="79921"/>
                                        </p:tgtEl>
                                        <p:attrNameLst>
                                          <p:attrName>ppt_x</p:attrName>
                                          <p:attrName>ppt_y</p:attrName>
                                        </p:attrNameLst>
                                      </p:cBhvr>
                                      <p:rCtr x="2500" y="-6673"/>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79895"/>
                                        </p:tgtEl>
                                        <p:attrNameLst>
                                          <p:attrName>style.visibility</p:attrName>
                                        </p:attrNameLst>
                                      </p:cBhvr>
                                      <p:to>
                                        <p:strVal val="visible"/>
                                      </p:to>
                                    </p:set>
                                    <p:animEffect transition="in" filter="diamond(in)">
                                      <p:cBhvr>
                                        <p:cTn id="62" dur="2000"/>
                                        <p:tgtEl>
                                          <p:spTgt spid="79895"/>
                                        </p:tgtEl>
                                      </p:cBhvr>
                                    </p:animEffect>
                                  </p:childTnLst>
                                </p:cTn>
                              </p:par>
                              <p:par>
                                <p:cTn id="63" presetID="8" presetClass="entr" presetSubtype="16" fill="hold" grpId="0" nodeType="withEffect">
                                  <p:stCondLst>
                                    <p:cond delay="0"/>
                                  </p:stCondLst>
                                  <p:childTnLst>
                                    <p:set>
                                      <p:cBhvr>
                                        <p:cTn id="64" dur="1" fill="hold">
                                          <p:stCondLst>
                                            <p:cond delay="0"/>
                                          </p:stCondLst>
                                        </p:cTn>
                                        <p:tgtEl>
                                          <p:spTgt spid="79896"/>
                                        </p:tgtEl>
                                        <p:attrNameLst>
                                          <p:attrName>style.visibility</p:attrName>
                                        </p:attrNameLst>
                                      </p:cBhvr>
                                      <p:to>
                                        <p:strVal val="visible"/>
                                      </p:to>
                                    </p:set>
                                    <p:animEffect transition="in" filter="diamond(in)">
                                      <p:cBhvr>
                                        <p:cTn id="65" dur="2000"/>
                                        <p:tgtEl>
                                          <p:spTgt spid="79896"/>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79897"/>
                                        </p:tgtEl>
                                        <p:attrNameLst>
                                          <p:attrName>style.visibility</p:attrName>
                                        </p:attrNameLst>
                                      </p:cBhvr>
                                      <p:to>
                                        <p:strVal val="visible"/>
                                      </p:to>
                                    </p:set>
                                    <p:animEffect transition="in" filter="diamond(in)">
                                      <p:cBhvr>
                                        <p:cTn id="68" dur="2000"/>
                                        <p:tgtEl>
                                          <p:spTgt spid="79897"/>
                                        </p:tgtEl>
                                      </p:cBhvr>
                                    </p:animEffect>
                                  </p:childTnLst>
                                </p:cTn>
                              </p:par>
                              <p:par>
                                <p:cTn id="69" presetID="8" presetClass="entr" presetSubtype="16" fill="hold" grpId="0" nodeType="withEffect">
                                  <p:stCondLst>
                                    <p:cond delay="0"/>
                                  </p:stCondLst>
                                  <p:childTnLst>
                                    <p:set>
                                      <p:cBhvr>
                                        <p:cTn id="70" dur="1" fill="hold">
                                          <p:stCondLst>
                                            <p:cond delay="0"/>
                                          </p:stCondLst>
                                        </p:cTn>
                                        <p:tgtEl>
                                          <p:spTgt spid="79898"/>
                                        </p:tgtEl>
                                        <p:attrNameLst>
                                          <p:attrName>style.visibility</p:attrName>
                                        </p:attrNameLst>
                                      </p:cBhvr>
                                      <p:to>
                                        <p:strVal val="visible"/>
                                      </p:to>
                                    </p:set>
                                    <p:animEffect transition="in" filter="diamond(in)">
                                      <p:cBhvr>
                                        <p:cTn id="71" dur="2000"/>
                                        <p:tgtEl>
                                          <p:spTgt spid="79898"/>
                                        </p:tgtEl>
                                      </p:cBhvr>
                                    </p:animEffect>
                                  </p:childTnLst>
                                </p:cTn>
                              </p:par>
                              <p:par>
                                <p:cTn id="72" presetID="8" presetClass="entr" presetSubtype="16" fill="hold" grpId="0" nodeType="withEffect">
                                  <p:stCondLst>
                                    <p:cond delay="0"/>
                                  </p:stCondLst>
                                  <p:childTnLst>
                                    <p:set>
                                      <p:cBhvr>
                                        <p:cTn id="73" dur="1" fill="hold">
                                          <p:stCondLst>
                                            <p:cond delay="0"/>
                                          </p:stCondLst>
                                        </p:cTn>
                                        <p:tgtEl>
                                          <p:spTgt spid="79899"/>
                                        </p:tgtEl>
                                        <p:attrNameLst>
                                          <p:attrName>style.visibility</p:attrName>
                                        </p:attrNameLst>
                                      </p:cBhvr>
                                      <p:to>
                                        <p:strVal val="visible"/>
                                      </p:to>
                                    </p:set>
                                    <p:animEffect transition="in" filter="diamond(in)">
                                      <p:cBhvr>
                                        <p:cTn id="74" dur="2000"/>
                                        <p:tgtEl>
                                          <p:spTgt spid="79899"/>
                                        </p:tgtEl>
                                      </p:cBhvr>
                                    </p:animEffect>
                                  </p:childTnLst>
                                </p:cTn>
                              </p:par>
                              <p:par>
                                <p:cTn id="75" presetID="8" presetClass="entr" presetSubtype="16" fill="hold" grpId="0" nodeType="withEffect">
                                  <p:stCondLst>
                                    <p:cond delay="0"/>
                                  </p:stCondLst>
                                  <p:childTnLst>
                                    <p:set>
                                      <p:cBhvr>
                                        <p:cTn id="76" dur="1" fill="hold">
                                          <p:stCondLst>
                                            <p:cond delay="0"/>
                                          </p:stCondLst>
                                        </p:cTn>
                                        <p:tgtEl>
                                          <p:spTgt spid="79900"/>
                                        </p:tgtEl>
                                        <p:attrNameLst>
                                          <p:attrName>style.visibility</p:attrName>
                                        </p:attrNameLst>
                                      </p:cBhvr>
                                      <p:to>
                                        <p:strVal val="visible"/>
                                      </p:to>
                                    </p:set>
                                    <p:animEffect transition="in" filter="diamond(in)">
                                      <p:cBhvr>
                                        <p:cTn id="77" dur="2000"/>
                                        <p:tgtEl>
                                          <p:spTgt spid="79900"/>
                                        </p:tgtEl>
                                      </p:cBhvr>
                                    </p:animEffect>
                                  </p:childTnLst>
                                </p:cTn>
                              </p:par>
                              <p:par>
                                <p:cTn id="78" presetID="8" presetClass="entr" presetSubtype="16" fill="hold" grpId="0" nodeType="withEffect">
                                  <p:stCondLst>
                                    <p:cond delay="0"/>
                                  </p:stCondLst>
                                  <p:childTnLst>
                                    <p:set>
                                      <p:cBhvr>
                                        <p:cTn id="79" dur="1" fill="hold">
                                          <p:stCondLst>
                                            <p:cond delay="0"/>
                                          </p:stCondLst>
                                        </p:cTn>
                                        <p:tgtEl>
                                          <p:spTgt spid="79901"/>
                                        </p:tgtEl>
                                        <p:attrNameLst>
                                          <p:attrName>style.visibility</p:attrName>
                                        </p:attrNameLst>
                                      </p:cBhvr>
                                      <p:to>
                                        <p:strVal val="visible"/>
                                      </p:to>
                                    </p:set>
                                    <p:animEffect transition="in" filter="diamond(in)">
                                      <p:cBhvr>
                                        <p:cTn id="80" dur="2000"/>
                                        <p:tgtEl>
                                          <p:spTgt spid="79901"/>
                                        </p:tgtEl>
                                      </p:cBhvr>
                                    </p:animEffect>
                                  </p:childTnLst>
                                </p:cTn>
                              </p:par>
                              <p:par>
                                <p:cTn id="81" presetID="8" presetClass="entr" presetSubtype="16" fill="hold" grpId="0" nodeType="withEffect">
                                  <p:stCondLst>
                                    <p:cond delay="0"/>
                                  </p:stCondLst>
                                  <p:childTnLst>
                                    <p:set>
                                      <p:cBhvr>
                                        <p:cTn id="82" dur="1" fill="hold">
                                          <p:stCondLst>
                                            <p:cond delay="0"/>
                                          </p:stCondLst>
                                        </p:cTn>
                                        <p:tgtEl>
                                          <p:spTgt spid="79902"/>
                                        </p:tgtEl>
                                        <p:attrNameLst>
                                          <p:attrName>style.visibility</p:attrName>
                                        </p:attrNameLst>
                                      </p:cBhvr>
                                      <p:to>
                                        <p:strVal val="visible"/>
                                      </p:to>
                                    </p:set>
                                    <p:animEffect transition="in" filter="diamond(in)">
                                      <p:cBhvr>
                                        <p:cTn id="83" dur="2000"/>
                                        <p:tgtEl>
                                          <p:spTgt spid="79902"/>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79903"/>
                                        </p:tgtEl>
                                        <p:attrNameLst>
                                          <p:attrName>style.visibility</p:attrName>
                                        </p:attrNameLst>
                                      </p:cBhvr>
                                      <p:to>
                                        <p:strVal val="visible"/>
                                      </p:to>
                                    </p:set>
                                    <p:animEffect transition="in" filter="diamond(in)">
                                      <p:cBhvr>
                                        <p:cTn id="86" dur="2000"/>
                                        <p:tgtEl>
                                          <p:spTgt spid="79903"/>
                                        </p:tgtEl>
                                      </p:cBhvr>
                                    </p:animEffect>
                                  </p:childTnLst>
                                </p:cTn>
                              </p:par>
                              <p:par>
                                <p:cTn id="87" presetID="8" presetClass="entr" presetSubtype="16" fill="hold" nodeType="withEffect">
                                  <p:stCondLst>
                                    <p:cond delay="0"/>
                                  </p:stCondLst>
                                  <p:childTnLst>
                                    <p:set>
                                      <p:cBhvr>
                                        <p:cTn id="88" dur="1" fill="hold">
                                          <p:stCondLst>
                                            <p:cond delay="0"/>
                                          </p:stCondLst>
                                        </p:cTn>
                                        <p:tgtEl>
                                          <p:spTgt spid="79904"/>
                                        </p:tgtEl>
                                        <p:attrNameLst>
                                          <p:attrName>style.visibility</p:attrName>
                                        </p:attrNameLst>
                                      </p:cBhvr>
                                      <p:to>
                                        <p:strVal val="visible"/>
                                      </p:to>
                                    </p:set>
                                    <p:animEffect transition="in" filter="diamond(in)">
                                      <p:cBhvr>
                                        <p:cTn id="89" dur="2000"/>
                                        <p:tgtEl>
                                          <p:spTgt spid="79904"/>
                                        </p:tgtEl>
                                      </p:cBhvr>
                                    </p:animEffect>
                                  </p:childTnLst>
                                </p:cTn>
                              </p:par>
                              <p:par>
                                <p:cTn id="90" presetID="8" presetClass="entr" presetSubtype="16" fill="hold" nodeType="withEffect">
                                  <p:stCondLst>
                                    <p:cond delay="0"/>
                                  </p:stCondLst>
                                  <p:childTnLst>
                                    <p:set>
                                      <p:cBhvr>
                                        <p:cTn id="91" dur="1" fill="hold">
                                          <p:stCondLst>
                                            <p:cond delay="0"/>
                                          </p:stCondLst>
                                        </p:cTn>
                                        <p:tgtEl>
                                          <p:spTgt spid="79905"/>
                                        </p:tgtEl>
                                        <p:attrNameLst>
                                          <p:attrName>style.visibility</p:attrName>
                                        </p:attrNameLst>
                                      </p:cBhvr>
                                      <p:to>
                                        <p:strVal val="visible"/>
                                      </p:to>
                                    </p:set>
                                    <p:animEffect transition="in" filter="diamond(in)">
                                      <p:cBhvr>
                                        <p:cTn id="92" dur="2000"/>
                                        <p:tgtEl>
                                          <p:spTgt spid="79905"/>
                                        </p:tgtEl>
                                      </p:cBhvr>
                                    </p:animEffect>
                                  </p:childTnLst>
                                </p:cTn>
                              </p:par>
                              <p:par>
                                <p:cTn id="93" presetID="8" presetClass="entr" presetSubtype="16" fill="hold" nodeType="withEffect">
                                  <p:stCondLst>
                                    <p:cond delay="0"/>
                                  </p:stCondLst>
                                  <p:childTnLst>
                                    <p:set>
                                      <p:cBhvr>
                                        <p:cTn id="94" dur="1" fill="hold">
                                          <p:stCondLst>
                                            <p:cond delay="0"/>
                                          </p:stCondLst>
                                        </p:cTn>
                                        <p:tgtEl>
                                          <p:spTgt spid="79906"/>
                                        </p:tgtEl>
                                        <p:attrNameLst>
                                          <p:attrName>style.visibility</p:attrName>
                                        </p:attrNameLst>
                                      </p:cBhvr>
                                      <p:to>
                                        <p:strVal val="visible"/>
                                      </p:to>
                                    </p:set>
                                    <p:animEffect transition="in" filter="diamond(in)">
                                      <p:cBhvr>
                                        <p:cTn id="95" dur="2000"/>
                                        <p:tgtEl>
                                          <p:spTgt spid="79906"/>
                                        </p:tgtEl>
                                      </p:cBhvr>
                                    </p:animEffect>
                                  </p:childTnLst>
                                </p:cTn>
                              </p:par>
                              <p:par>
                                <p:cTn id="96" presetID="8" presetClass="entr" presetSubtype="16" fill="hold" nodeType="withEffect">
                                  <p:stCondLst>
                                    <p:cond delay="0"/>
                                  </p:stCondLst>
                                  <p:childTnLst>
                                    <p:set>
                                      <p:cBhvr>
                                        <p:cTn id="97" dur="1" fill="hold">
                                          <p:stCondLst>
                                            <p:cond delay="0"/>
                                          </p:stCondLst>
                                        </p:cTn>
                                        <p:tgtEl>
                                          <p:spTgt spid="79907"/>
                                        </p:tgtEl>
                                        <p:attrNameLst>
                                          <p:attrName>style.visibility</p:attrName>
                                        </p:attrNameLst>
                                      </p:cBhvr>
                                      <p:to>
                                        <p:strVal val="visible"/>
                                      </p:to>
                                    </p:set>
                                    <p:animEffect transition="in" filter="diamond(in)">
                                      <p:cBhvr>
                                        <p:cTn id="98" dur="2000"/>
                                        <p:tgtEl>
                                          <p:spTgt spid="79907"/>
                                        </p:tgtEl>
                                      </p:cBhvr>
                                    </p:animEffect>
                                  </p:childTnLst>
                                </p:cTn>
                              </p:par>
                              <p:par>
                                <p:cTn id="99" presetID="8" presetClass="entr" presetSubtype="16" fill="hold" nodeType="withEffect">
                                  <p:stCondLst>
                                    <p:cond delay="0"/>
                                  </p:stCondLst>
                                  <p:childTnLst>
                                    <p:set>
                                      <p:cBhvr>
                                        <p:cTn id="100" dur="1" fill="hold">
                                          <p:stCondLst>
                                            <p:cond delay="0"/>
                                          </p:stCondLst>
                                        </p:cTn>
                                        <p:tgtEl>
                                          <p:spTgt spid="79908"/>
                                        </p:tgtEl>
                                        <p:attrNameLst>
                                          <p:attrName>style.visibility</p:attrName>
                                        </p:attrNameLst>
                                      </p:cBhvr>
                                      <p:to>
                                        <p:strVal val="visible"/>
                                      </p:to>
                                    </p:set>
                                    <p:animEffect transition="in" filter="diamond(in)">
                                      <p:cBhvr>
                                        <p:cTn id="101" dur="2000"/>
                                        <p:tgtEl>
                                          <p:spTgt spid="79908"/>
                                        </p:tgtEl>
                                      </p:cBhvr>
                                    </p:animEffect>
                                  </p:childTnLst>
                                </p:cTn>
                              </p:par>
                              <p:par>
                                <p:cTn id="102" presetID="8" presetClass="entr" presetSubtype="16" fill="hold" nodeType="withEffect">
                                  <p:stCondLst>
                                    <p:cond delay="0"/>
                                  </p:stCondLst>
                                  <p:childTnLst>
                                    <p:set>
                                      <p:cBhvr>
                                        <p:cTn id="103" dur="1" fill="hold">
                                          <p:stCondLst>
                                            <p:cond delay="0"/>
                                          </p:stCondLst>
                                        </p:cTn>
                                        <p:tgtEl>
                                          <p:spTgt spid="79909"/>
                                        </p:tgtEl>
                                        <p:attrNameLst>
                                          <p:attrName>style.visibility</p:attrName>
                                        </p:attrNameLst>
                                      </p:cBhvr>
                                      <p:to>
                                        <p:strVal val="visible"/>
                                      </p:to>
                                    </p:set>
                                    <p:animEffect transition="in" filter="diamond(in)">
                                      <p:cBhvr>
                                        <p:cTn id="104" dur="2000"/>
                                        <p:tgtEl>
                                          <p:spTgt spid="79909"/>
                                        </p:tgtEl>
                                      </p:cBhvr>
                                    </p:animEffect>
                                  </p:childTnLst>
                                </p:cTn>
                              </p:par>
                              <p:par>
                                <p:cTn id="105" presetID="8" presetClass="entr" presetSubtype="16" fill="hold" nodeType="withEffect">
                                  <p:stCondLst>
                                    <p:cond delay="0"/>
                                  </p:stCondLst>
                                  <p:childTnLst>
                                    <p:set>
                                      <p:cBhvr>
                                        <p:cTn id="106" dur="1" fill="hold">
                                          <p:stCondLst>
                                            <p:cond delay="0"/>
                                          </p:stCondLst>
                                        </p:cTn>
                                        <p:tgtEl>
                                          <p:spTgt spid="79925"/>
                                        </p:tgtEl>
                                        <p:attrNameLst>
                                          <p:attrName>style.visibility</p:attrName>
                                        </p:attrNameLst>
                                      </p:cBhvr>
                                      <p:to>
                                        <p:strVal val="visible"/>
                                      </p:to>
                                    </p:set>
                                    <p:animEffect transition="in" filter="diamond(in)">
                                      <p:cBhvr>
                                        <p:cTn id="107" dur="2000"/>
                                        <p:tgtEl>
                                          <p:spTgt spid="79925"/>
                                        </p:tgtEl>
                                      </p:cBhvr>
                                    </p:animEffect>
                                  </p:childTnLst>
                                </p:cTn>
                              </p:par>
                              <p:par>
                                <p:cTn id="108" presetID="8" presetClass="entr" presetSubtype="16" fill="hold" nodeType="withEffect">
                                  <p:stCondLst>
                                    <p:cond delay="0"/>
                                  </p:stCondLst>
                                  <p:childTnLst>
                                    <p:set>
                                      <p:cBhvr>
                                        <p:cTn id="109" dur="1" fill="hold">
                                          <p:stCondLst>
                                            <p:cond delay="0"/>
                                          </p:stCondLst>
                                        </p:cTn>
                                        <p:tgtEl>
                                          <p:spTgt spid="79926"/>
                                        </p:tgtEl>
                                        <p:attrNameLst>
                                          <p:attrName>style.visibility</p:attrName>
                                        </p:attrNameLst>
                                      </p:cBhvr>
                                      <p:to>
                                        <p:strVal val="visible"/>
                                      </p:to>
                                    </p:set>
                                    <p:animEffect transition="in" filter="diamond(in)">
                                      <p:cBhvr>
                                        <p:cTn id="110" dur="2000"/>
                                        <p:tgtEl>
                                          <p:spTgt spid="7992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8" presetClass="entr" presetSubtype="16" fill="hold" grpId="0" nodeType="clickEffect">
                                  <p:stCondLst>
                                    <p:cond delay="0"/>
                                  </p:stCondLst>
                                  <p:childTnLst>
                                    <p:set>
                                      <p:cBhvr>
                                        <p:cTn id="114" dur="1" fill="hold">
                                          <p:stCondLst>
                                            <p:cond delay="0"/>
                                          </p:stCondLst>
                                        </p:cTn>
                                        <p:tgtEl>
                                          <p:spTgt spid="79886"/>
                                        </p:tgtEl>
                                        <p:attrNameLst>
                                          <p:attrName>style.visibility</p:attrName>
                                        </p:attrNameLst>
                                      </p:cBhvr>
                                      <p:to>
                                        <p:strVal val="visible"/>
                                      </p:to>
                                    </p:set>
                                    <p:animEffect transition="in" filter="diamond(in)">
                                      <p:cBhvr>
                                        <p:cTn id="115" dur="2000"/>
                                        <p:tgtEl>
                                          <p:spTgt spid="7988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5" presetClass="path" presetSubtype="0" accel="50000" decel="50000" fill="hold" grpId="1" nodeType="clickEffect">
                                  <p:stCondLst>
                                    <p:cond delay="0"/>
                                  </p:stCondLst>
                                  <p:childTnLst>
                                    <p:animMotion origin="layout" path="M -3.33333E-6 2.09453E-6 L -0.025 -0.37257 " pathEditMode="relative" rAng="0" ptsTypes="AA">
                                      <p:cBhvr>
                                        <p:cTn id="119" dur="2000" fill="hold"/>
                                        <p:tgtEl>
                                          <p:spTgt spid="79899"/>
                                        </p:tgtEl>
                                        <p:attrNameLst>
                                          <p:attrName>ppt_x</p:attrName>
                                          <p:attrName>ppt_y</p:attrName>
                                        </p:attrNameLst>
                                      </p:cBhvr>
                                      <p:rCtr x="-1250" y="-18628"/>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xit" presetSubtype="10" fill="hold" nodeType="clickEffect">
                                  <p:stCondLst>
                                    <p:cond delay="0"/>
                                  </p:stCondLst>
                                  <p:childTnLst>
                                    <p:animEffect transition="out" filter="blinds(horizontal)">
                                      <p:cBhvr>
                                        <p:cTn id="123" dur="500"/>
                                        <p:tgtEl>
                                          <p:spTgt spid="79926"/>
                                        </p:tgtEl>
                                      </p:cBhvr>
                                    </p:animEffect>
                                    <p:set>
                                      <p:cBhvr>
                                        <p:cTn id="124" dur="1" fill="hold">
                                          <p:stCondLst>
                                            <p:cond delay="499"/>
                                          </p:stCondLst>
                                        </p:cTn>
                                        <p:tgtEl>
                                          <p:spTgt spid="79926"/>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5" presetClass="path" presetSubtype="0" accel="50000" decel="50000" fill="hold" grpId="1" nodeType="clickEffect">
                                  <p:stCondLst>
                                    <p:cond delay="0"/>
                                  </p:stCondLst>
                                  <p:childTnLst>
                                    <p:animMotion origin="layout" path="M -3.33333E-6 -0.00557 L -0.075 -0.13346 " pathEditMode="relative" rAng="0" ptsTypes="AA">
                                      <p:cBhvr>
                                        <p:cTn id="128" dur="2000" fill="hold"/>
                                        <p:tgtEl>
                                          <p:spTgt spid="79903"/>
                                        </p:tgtEl>
                                        <p:attrNameLst>
                                          <p:attrName>ppt_x</p:attrName>
                                          <p:attrName>ppt_y</p:attrName>
                                        </p:attrNameLst>
                                      </p:cBhvr>
                                      <p:rCtr x="-3750" y="-63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P spid="79883" grpId="0"/>
      <p:bldP spid="79886" grpId="0"/>
      <p:bldP spid="79895" grpId="0" animBg="1"/>
      <p:bldP spid="79896" grpId="0" animBg="1"/>
      <p:bldP spid="79897" grpId="0" animBg="1"/>
      <p:bldP spid="79898" grpId="0" animBg="1"/>
      <p:bldP spid="79899" grpId="0" animBg="1"/>
      <p:bldP spid="79899" grpId="1" animBg="1"/>
      <p:bldP spid="79900" grpId="0" animBg="1"/>
      <p:bldP spid="79901" grpId="0" animBg="1"/>
      <p:bldP spid="79902" grpId="0" animBg="1"/>
      <p:bldP spid="79903" grpId="0" animBg="1"/>
      <p:bldP spid="79903" grpId="1" animBg="1"/>
      <p:bldP spid="79914" grpId="0" animBg="1"/>
      <p:bldP spid="79917" grpId="0" animBg="1"/>
      <p:bldP spid="79918" grpId="0" animBg="1"/>
      <p:bldP spid="79919" grpId="0" animBg="1"/>
      <p:bldP spid="79919" grpId="1" animBg="1"/>
      <p:bldP spid="79920" grpId="0" animBg="1"/>
      <p:bldP spid="79921" grpId="0" animBg="1"/>
      <p:bldP spid="79921"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FBB6D6-A62E-4FEB-960D-24424C6D898B}"/>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376A879-0783-4B01-A722-29E12B637245}" type="slidenum">
              <a:rPr lang="en-US" altLang="en-US">
                <a:latin typeface="Times New Roman" panose="02020603050405020304" pitchFamily="18" charset="0"/>
              </a:rPr>
              <a:pPr eaLnBrk="1" hangingPunct="1"/>
              <a:t>71</a:t>
            </a:fld>
            <a:endParaRPr lang="en-US" altLang="en-US">
              <a:latin typeface="Times New Roman" panose="02020603050405020304" pitchFamily="18" charset="0"/>
            </a:endParaRPr>
          </a:p>
        </p:txBody>
      </p:sp>
      <p:sp>
        <p:nvSpPr>
          <p:cNvPr id="74755" name="Rectangle 5">
            <a:extLst>
              <a:ext uri="{FF2B5EF4-FFF2-40B4-BE49-F238E27FC236}">
                <a16:creationId xmlns:a16="http://schemas.microsoft.com/office/drawing/2014/main" id="{CA7D958C-1B7F-414E-8375-40B4DA1C1EFF}"/>
              </a:ext>
            </a:extLst>
          </p:cNvPr>
          <p:cNvSpPr>
            <a:spLocks noGrp="1" noRot="1" noChangeArrowheads="1"/>
          </p:cNvSpPr>
          <p:nvPr>
            <p:ph type="title"/>
          </p:nvPr>
        </p:nvSpPr>
        <p:spPr>
          <a:xfrm>
            <a:off x="457200" y="274638"/>
            <a:ext cx="8229600" cy="563562"/>
          </a:xfrm>
        </p:spPr>
        <p:txBody>
          <a:bodyPr/>
          <a:lstStyle/>
          <a:p>
            <a:pPr eaLnBrk="1" hangingPunct="1"/>
            <a:r>
              <a:rPr lang="en-US" altLang="en-US" sz="4000" b="0">
                <a:effectLst/>
              </a:rPr>
              <a:t>Xoá một nút</a:t>
            </a:r>
          </a:p>
        </p:txBody>
      </p:sp>
      <p:sp>
        <p:nvSpPr>
          <p:cNvPr id="80902" name="Rectangle 6">
            <a:extLst>
              <a:ext uri="{FF2B5EF4-FFF2-40B4-BE49-F238E27FC236}">
                <a16:creationId xmlns:a16="http://schemas.microsoft.com/office/drawing/2014/main" id="{BCF01908-93A2-4622-AD68-D08768FF7B83}"/>
              </a:ext>
            </a:extLst>
          </p:cNvPr>
          <p:cNvSpPr>
            <a:spLocks noGrp="1" noChangeArrowheads="1"/>
          </p:cNvSpPr>
          <p:nvPr>
            <p:ph type="body" idx="1"/>
          </p:nvPr>
        </p:nvSpPr>
        <p:spPr>
          <a:xfrm>
            <a:off x="457200" y="914400"/>
            <a:ext cx="8229600" cy="5638800"/>
          </a:xfrm>
        </p:spPr>
        <p:txBody>
          <a:bodyPr/>
          <a:lstStyle/>
          <a:p>
            <a:pPr eaLnBrk="1" hangingPunct="1">
              <a:lnSpc>
                <a:spcPct val="80000"/>
              </a:lnSpc>
              <a:buFont typeface="Wingdings" panose="05000000000000000000" pitchFamily="2" charset="2"/>
              <a:buNone/>
              <a:defRPr/>
            </a:pPr>
            <a:r>
              <a:rPr lang="en-US" sz="1800">
                <a:solidFill>
                  <a:schemeClr val="hlink"/>
                </a:solidFill>
              </a:rPr>
              <a:t>KeyType DeleteMin (Tree&amp; Root )</a:t>
            </a:r>
            <a:r>
              <a:rPr lang="en-US" sz="1800"/>
              <a:t>{</a:t>
            </a:r>
          </a:p>
          <a:p>
            <a:pPr eaLnBrk="1" hangingPunct="1">
              <a:lnSpc>
                <a:spcPct val="80000"/>
              </a:lnSpc>
              <a:buFont typeface="Wingdings" panose="05000000000000000000" pitchFamily="2" charset="2"/>
              <a:buNone/>
              <a:defRPr/>
            </a:pPr>
            <a:r>
              <a:rPr lang="en-US" sz="1800"/>
              <a:t>KeyType k;</a:t>
            </a:r>
          </a:p>
          <a:p>
            <a:pPr eaLnBrk="1" hangingPunct="1">
              <a:lnSpc>
                <a:spcPct val="80000"/>
              </a:lnSpc>
              <a:buFont typeface="Wingdings" panose="05000000000000000000" pitchFamily="2" charset="2"/>
              <a:buNone/>
              <a:defRPr/>
            </a:pPr>
            <a:r>
              <a:rPr lang="en-US" sz="1800"/>
              <a:t>if (Root-&gt;Left == NULL){</a:t>
            </a:r>
          </a:p>
          <a:p>
            <a:pPr lvl="1" eaLnBrk="1" hangingPunct="1">
              <a:lnSpc>
                <a:spcPct val="80000"/>
              </a:lnSpc>
              <a:buFont typeface="Wingdings" panose="05000000000000000000" pitchFamily="2" charset="2"/>
              <a:buNone/>
              <a:defRPr/>
            </a:pPr>
            <a:r>
              <a:rPr lang="en-US" sz="1800"/>
              <a:t>k=Root-&gt;Key; Root = Root-&gt;Right;</a:t>
            </a:r>
          </a:p>
          <a:p>
            <a:pPr lvl="1" eaLnBrk="1" hangingPunct="1">
              <a:lnSpc>
                <a:spcPct val="80000"/>
              </a:lnSpc>
              <a:buFont typeface="Wingdings" panose="05000000000000000000" pitchFamily="2" charset="2"/>
              <a:buNone/>
              <a:defRPr/>
            </a:pPr>
            <a:r>
              <a:rPr lang="en-US" sz="1800"/>
              <a:t>return k;</a:t>
            </a:r>
          </a:p>
          <a:p>
            <a:pPr eaLnBrk="1" hangingPunct="1">
              <a:lnSpc>
                <a:spcPct val="80000"/>
              </a:lnSpc>
              <a:buFont typeface="Wingdings" panose="05000000000000000000" pitchFamily="2" charset="2"/>
              <a:buNone/>
              <a:defRPr/>
            </a:pPr>
            <a:r>
              <a:rPr lang="en-US" sz="1800"/>
              <a:t>}</a:t>
            </a:r>
          </a:p>
          <a:p>
            <a:pPr eaLnBrk="1" hangingPunct="1">
              <a:lnSpc>
                <a:spcPct val="80000"/>
              </a:lnSpc>
              <a:buFont typeface="Wingdings" panose="05000000000000000000" pitchFamily="2" charset="2"/>
              <a:buNone/>
              <a:defRPr/>
            </a:pPr>
            <a:r>
              <a:rPr lang="en-US" sz="1800"/>
              <a:t>else return DeleteMin(Root-&gt;Left);</a:t>
            </a:r>
          </a:p>
          <a:p>
            <a:pPr eaLnBrk="1" hangingPunct="1">
              <a:lnSpc>
                <a:spcPct val="80000"/>
              </a:lnSpc>
              <a:buFont typeface="Wingdings" panose="05000000000000000000" pitchFamily="2" charset="2"/>
              <a:buNone/>
              <a:defRPr/>
            </a:pPr>
            <a:r>
              <a:rPr lang="en-US" sz="1800"/>
              <a:t>}</a:t>
            </a:r>
          </a:p>
          <a:p>
            <a:pPr eaLnBrk="1" hangingPunct="1">
              <a:lnSpc>
                <a:spcPct val="80000"/>
              </a:lnSpc>
              <a:buFont typeface="Wingdings" panose="05000000000000000000" pitchFamily="2" charset="2"/>
              <a:buNone/>
              <a:defRPr/>
            </a:pPr>
            <a:r>
              <a:rPr lang="en-US" sz="1800">
                <a:solidFill>
                  <a:schemeClr val="hlink"/>
                </a:solidFill>
              </a:rPr>
              <a:t>void DeleteNode(KeyType x,Tree&amp; Root){</a:t>
            </a:r>
          </a:p>
          <a:p>
            <a:pPr eaLnBrk="1" hangingPunct="1">
              <a:lnSpc>
                <a:spcPct val="80000"/>
              </a:lnSpc>
              <a:buFont typeface="Wingdings" panose="05000000000000000000" pitchFamily="2" charset="2"/>
              <a:buNone/>
              <a:defRPr/>
            </a:pPr>
            <a:r>
              <a:rPr lang="en-US" sz="1800"/>
              <a:t>if (Root!=NULL)</a:t>
            </a:r>
          </a:p>
          <a:p>
            <a:pPr lvl="1" eaLnBrk="1" hangingPunct="1">
              <a:lnSpc>
                <a:spcPct val="80000"/>
              </a:lnSpc>
              <a:buFont typeface="Wingdings" panose="05000000000000000000" pitchFamily="2" charset="2"/>
              <a:buNone/>
              <a:defRPr/>
            </a:pPr>
            <a:r>
              <a:rPr lang="en-US" sz="1800"/>
              <a:t>if (x &lt; Root-&gt;Key) DeleteNode(x,Root-&gt;Left);</a:t>
            </a:r>
          </a:p>
          <a:p>
            <a:pPr lvl="1" eaLnBrk="1" hangingPunct="1">
              <a:lnSpc>
                <a:spcPct val="80000"/>
              </a:lnSpc>
              <a:buFont typeface="Wingdings" panose="05000000000000000000" pitchFamily="2" charset="2"/>
              <a:buNone/>
              <a:defRPr/>
            </a:pPr>
            <a:r>
              <a:rPr lang="en-US" sz="1800"/>
              <a:t>else if (x &gt; Root-&gt;Key) DeleteNode(x,Root-&gt;Right);</a:t>
            </a:r>
          </a:p>
          <a:p>
            <a:pPr eaLnBrk="1" hangingPunct="1">
              <a:lnSpc>
                <a:spcPct val="80000"/>
              </a:lnSpc>
              <a:buFont typeface="Wingdings" panose="05000000000000000000" pitchFamily="2" charset="2"/>
              <a:buNone/>
              <a:defRPr/>
            </a:pPr>
            <a:r>
              <a:rPr lang="en-US" sz="1800"/>
              <a:t>		else if ((Root-&gt;Left==NULL) &amp;&amp; (Root-&gt;Right==NULL)) </a:t>
            </a:r>
          </a:p>
          <a:p>
            <a:pPr eaLnBrk="1" hangingPunct="1">
              <a:lnSpc>
                <a:spcPct val="80000"/>
              </a:lnSpc>
              <a:buFont typeface="Wingdings" panose="05000000000000000000" pitchFamily="2" charset="2"/>
              <a:buNone/>
              <a:defRPr/>
            </a:pPr>
            <a:r>
              <a:rPr lang="en-US" sz="1800"/>
              <a:t>	                       Root=NULL;</a:t>
            </a:r>
          </a:p>
          <a:p>
            <a:pPr eaLnBrk="1" hangingPunct="1">
              <a:lnSpc>
                <a:spcPct val="80000"/>
              </a:lnSpc>
              <a:buFont typeface="Wingdings" panose="05000000000000000000" pitchFamily="2" charset="2"/>
              <a:buNone/>
              <a:defRPr/>
            </a:pPr>
            <a:r>
              <a:rPr lang="en-US" sz="1800"/>
              <a:t> 	                 else</a:t>
            </a:r>
          </a:p>
          <a:p>
            <a:pPr lvl="4" eaLnBrk="1" hangingPunct="1">
              <a:lnSpc>
                <a:spcPct val="80000"/>
              </a:lnSpc>
              <a:buFont typeface="Wingdings" panose="05000000000000000000" pitchFamily="2" charset="2"/>
              <a:buNone/>
              <a:defRPr/>
            </a:pPr>
            <a:r>
              <a:rPr lang="en-US" sz="1600"/>
              <a:t>if (Root-&gt;Left == NULL) Root = Root-&gt;Right;</a:t>
            </a:r>
          </a:p>
          <a:p>
            <a:pPr lvl="4" eaLnBrk="1" hangingPunct="1">
              <a:lnSpc>
                <a:spcPct val="80000"/>
              </a:lnSpc>
              <a:buFont typeface="Wingdings" panose="05000000000000000000" pitchFamily="2" charset="2"/>
              <a:buNone/>
              <a:defRPr/>
            </a:pPr>
            <a:r>
              <a:rPr lang="en-US" sz="1600"/>
              <a:t>else if (Root-&gt;Right==NULL) Root = Root-&gt;Left;</a:t>
            </a:r>
          </a:p>
          <a:p>
            <a:pPr lvl="3" eaLnBrk="1" hangingPunct="1">
              <a:lnSpc>
                <a:spcPct val="80000"/>
              </a:lnSpc>
              <a:buFont typeface="Wingdings" panose="05000000000000000000" pitchFamily="2" charset="2"/>
              <a:buNone/>
              <a:defRPr/>
            </a:pPr>
            <a:r>
              <a:rPr lang="en-US" sz="1400"/>
              <a:t>		       else Root-&gt;Key = DeleteMin(Root-&gt;Right);</a:t>
            </a:r>
          </a:p>
          <a:p>
            <a:pPr eaLnBrk="1" hangingPunct="1">
              <a:lnSpc>
                <a:spcPct val="80000"/>
              </a:lnSpc>
              <a:buFont typeface="Wingdings" panose="05000000000000000000" pitchFamily="2" charset="2"/>
              <a:buNone/>
              <a:defRPr/>
            </a:pPr>
            <a:r>
              <a:rPr lang="en-US" sz="1800"/>
              <a:t>}</a:t>
            </a:r>
            <a:endParaRPr 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6A75C60-8C90-42B5-9389-6EB0BBD8654E}"/>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B029A433-F71F-453B-83EF-1495E5351697}" type="slidenum">
              <a:rPr lang="en-US" altLang="en-US">
                <a:latin typeface="Times New Roman" panose="02020603050405020304" pitchFamily="18" charset="0"/>
              </a:rPr>
              <a:pPr eaLnBrk="1" hangingPunct="1"/>
              <a:t>72</a:t>
            </a:fld>
            <a:endParaRPr lang="en-US" altLang="en-US">
              <a:latin typeface="Times New Roman" panose="02020603050405020304" pitchFamily="18" charset="0"/>
            </a:endParaRPr>
          </a:p>
        </p:txBody>
      </p:sp>
      <p:sp>
        <p:nvSpPr>
          <p:cNvPr id="82946" name="Rectangle 2">
            <a:extLst>
              <a:ext uri="{FF2B5EF4-FFF2-40B4-BE49-F238E27FC236}">
                <a16:creationId xmlns:a16="http://schemas.microsoft.com/office/drawing/2014/main" id="{F1B45378-7BAE-4929-B3B1-BBC7109DCEA0}"/>
              </a:ext>
            </a:extLst>
          </p:cNvPr>
          <p:cNvSpPr>
            <a:spLocks noGrp="1" noRot="1" noChangeArrowheads="1"/>
          </p:cNvSpPr>
          <p:nvPr>
            <p:ph type="title"/>
          </p:nvPr>
        </p:nvSpPr>
        <p:spPr/>
        <p:txBody>
          <a:bodyPr/>
          <a:lstStyle/>
          <a:p>
            <a:pPr eaLnBrk="1" hangingPunct="1">
              <a:defRPr/>
            </a:pPr>
            <a:r>
              <a:rPr lang="en-US" b="0"/>
              <a:t>TỔNG KẾT CHƯƠNG</a:t>
            </a:r>
            <a:endParaRPr lang="en-US"/>
          </a:p>
        </p:txBody>
      </p:sp>
      <p:sp>
        <p:nvSpPr>
          <p:cNvPr id="82947" name="Rectangle 3">
            <a:extLst>
              <a:ext uri="{FF2B5EF4-FFF2-40B4-BE49-F238E27FC236}">
                <a16:creationId xmlns:a16="http://schemas.microsoft.com/office/drawing/2014/main" id="{1648BFE9-D72B-4314-AC98-9C8555523B9A}"/>
              </a:ext>
            </a:extLst>
          </p:cNvPr>
          <p:cNvSpPr>
            <a:spLocks noGrp="1" noChangeArrowheads="1"/>
          </p:cNvSpPr>
          <p:nvPr>
            <p:ph type="body" sz="half" idx="1"/>
          </p:nvPr>
        </p:nvSpPr>
        <p:spPr>
          <a:xfrm>
            <a:off x="457200" y="1600200"/>
            <a:ext cx="7772400" cy="3505200"/>
          </a:xfrm>
        </p:spPr>
        <p:txBody>
          <a:bodyPr/>
          <a:lstStyle/>
          <a:p>
            <a:pPr eaLnBrk="1" hangingPunct="1">
              <a:lnSpc>
                <a:spcPct val="80000"/>
              </a:lnSpc>
              <a:defRPr/>
            </a:pPr>
            <a:r>
              <a:rPr lang="en-US" sz="2000"/>
              <a:t>Một số khái niệm cơ bản về cây tổng quát, </a:t>
            </a:r>
          </a:p>
          <a:p>
            <a:pPr eaLnBrk="1" hangingPunct="1">
              <a:lnSpc>
                <a:spcPct val="80000"/>
              </a:lnSpc>
              <a:defRPr/>
            </a:pPr>
            <a:r>
              <a:rPr lang="en-US" sz="2000"/>
              <a:t>Cây nhị phân, </a:t>
            </a:r>
          </a:p>
          <a:p>
            <a:pPr eaLnBrk="1" hangingPunct="1">
              <a:lnSpc>
                <a:spcPct val="80000"/>
              </a:lnSpc>
              <a:defRPr/>
            </a:pPr>
            <a:r>
              <a:rPr lang="en-US" sz="2000"/>
              <a:t>Cách biểu diễn biểu thức toán học, </a:t>
            </a:r>
          </a:p>
          <a:p>
            <a:pPr eaLnBrk="1" hangingPunct="1">
              <a:lnSpc>
                <a:spcPct val="80000"/>
              </a:lnSpc>
              <a:defRPr/>
            </a:pPr>
            <a:r>
              <a:rPr lang="en-US" sz="2000"/>
              <a:t>Các biểu thức duyệt cây. </a:t>
            </a:r>
          </a:p>
          <a:p>
            <a:pPr eaLnBrk="1" hangingPunct="1">
              <a:lnSpc>
                <a:spcPct val="80000"/>
              </a:lnSpc>
              <a:defRPr/>
            </a:pPr>
            <a:r>
              <a:rPr lang="en-US" sz="2000"/>
              <a:t>Cài đặt cây bằng mảng, con trỏ, danh sách các con, con trái nhất, anh em ruột phải</a:t>
            </a:r>
          </a:p>
          <a:p>
            <a:pPr eaLnBrk="1" hangingPunct="1">
              <a:lnSpc>
                <a:spcPct val="80000"/>
              </a:lnSpc>
              <a:defRPr/>
            </a:pPr>
            <a:r>
              <a:rPr lang="en-US" sz="2000"/>
              <a:t>Cây tìm kiếm nhị phân như một ứng dụng cây nhị phân trong tổ chức dữ liệu phục vụ cho tìm kiếm nhanh. </a:t>
            </a:r>
          </a:p>
          <a:p>
            <a:pPr eaLnBrk="1" hangingPunct="1">
              <a:lnSpc>
                <a:spcPct val="80000"/>
              </a:lnSpc>
              <a:defRPr/>
            </a:pPr>
            <a:endParaRPr lang="en-US" sz="2000"/>
          </a:p>
          <a:p>
            <a:pPr eaLnBrk="1" hangingPunct="1">
              <a:lnSpc>
                <a:spcPct val="80000"/>
              </a:lnSpc>
              <a:defRPr/>
            </a:pPr>
            <a:r>
              <a:rPr lang="en-US" sz="2000">
                <a:solidFill>
                  <a:schemeClr val="hlink"/>
                </a:solidFill>
              </a:rPr>
              <a:t>Bài tập chương </a:t>
            </a:r>
          </a:p>
          <a:p>
            <a:pPr eaLnBrk="1" hangingPunct="1">
              <a:lnSpc>
                <a:spcPct val="80000"/>
              </a:lnSpc>
              <a:defRPr/>
            </a:pPr>
            <a:r>
              <a:rPr lang="en-US" sz="2000">
                <a:solidFill>
                  <a:schemeClr val="hlink"/>
                </a:solidFill>
              </a:rPr>
              <a:t>Thực hành: 2 buổi</a:t>
            </a:r>
          </a:p>
          <a:p>
            <a:pPr eaLnBrk="1" hangingPunct="1">
              <a:lnSpc>
                <a:spcPct val="80000"/>
              </a:lnSpc>
              <a:defRPr/>
            </a:pPr>
            <a:endParaRPr lang="en-US" sz="2000">
              <a:solidFill>
                <a:schemeClr val="hlink"/>
              </a:solidFill>
            </a:endParaRPr>
          </a:p>
        </p:txBody>
      </p:sp>
      <p:pic>
        <p:nvPicPr>
          <p:cNvPr id="82950" name="Picture 6" descr="j0286068">
            <a:extLst>
              <a:ext uri="{FF2B5EF4-FFF2-40B4-BE49-F238E27FC236}">
                <a16:creationId xmlns:a16="http://schemas.microsoft.com/office/drawing/2014/main" id="{3498513E-E28B-46CF-99EA-48CD1E5FC6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4191000"/>
            <a:ext cx="1525588" cy="2286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diamond(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B61652-B9CC-4CD9-8F55-AA15AA601971}"/>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20C695F8-B7DD-4790-92E7-A03488C99545}"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
        <p:nvSpPr>
          <p:cNvPr id="10243" name="Rectangle 2">
            <a:extLst>
              <a:ext uri="{FF2B5EF4-FFF2-40B4-BE49-F238E27FC236}">
                <a16:creationId xmlns:a16="http://schemas.microsoft.com/office/drawing/2014/main" id="{D2E8D1A8-E384-4CAA-917C-8CB278B9BB27}"/>
              </a:ext>
            </a:extLst>
          </p:cNvPr>
          <p:cNvSpPr>
            <a:spLocks noGrp="1" noRot="1" noChangeArrowheads="1"/>
          </p:cNvSpPr>
          <p:nvPr>
            <p:ph type="title"/>
          </p:nvPr>
        </p:nvSpPr>
        <p:spPr/>
        <p:txBody>
          <a:bodyPr/>
          <a:lstStyle/>
          <a:p>
            <a:pPr eaLnBrk="1" hangingPunct="1"/>
            <a:r>
              <a:rPr lang="en-US" altLang="en-US" b="0">
                <a:effectLst/>
              </a:rPr>
              <a:t>Duyệt cây</a:t>
            </a:r>
          </a:p>
        </p:txBody>
      </p:sp>
      <p:sp>
        <p:nvSpPr>
          <p:cNvPr id="22531" name="Rectangle 3">
            <a:extLst>
              <a:ext uri="{FF2B5EF4-FFF2-40B4-BE49-F238E27FC236}">
                <a16:creationId xmlns:a16="http://schemas.microsoft.com/office/drawing/2014/main" id="{2A13A06F-B477-419B-AA69-2C97A1F57FA6}"/>
              </a:ext>
            </a:extLst>
          </p:cNvPr>
          <p:cNvSpPr>
            <a:spLocks noGrp="1" noChangeArrowheads="1"/>
          </p:cNvSpPr>
          <p:nvPr>
            <p:ph type="body" idx="1"/>
          </p:nvPr>
        </p:nvSpPr>
        <p:spPr>
          <a:xfrm>
            <a:off x="457200" y="1600200"/>
            <a:ext cx="8001000" cy="3200400"/>
          </a:xfrm>
        </p:spPr>
        <p:txBody>
          <a:bodyPr/>
          <a:lstStyle/>
          <a:p>
            <a:pPr eaLnBrk="1" hangingPunct="1">
              <a:lnSpc>
                <a:spcPct val="80000"/>
              </a:lnSpc>
              <a:defRPr/>
            </a:pPr>
            <a:r>
              <a:rPr lang="en-US" sz="2800"/>
              <a:t>Duyệt cây là một qui tắc cho phép đi qua lần lượt tất cả các nút của cây mỗi nút đúng một lần</a:t>
            </a:r>
          </a:p>
          <a:p>
            <a:pPr eaLnBrk="1" hangingPunct="1">
              <a:lnSpc>
                <a:spcPct val="80000"/>
              </a:lnSpc>
              <a:defRPr/>
            </a:pPr>
            <a:r>
              <a:rPr lang="en-US" sz="2800"/>
              <a:t>Danh sách liệt kê các nút (tên nút/ giá trị) theo thứ tự đi qua gọi là danh sách duyệt cây. </a:t>
            </a:r>
          </a:p>
          <a:p>
            <a:pPr eaLnBrk="1" hangingPunct="1">
              <a:lnSpc>
                <a:spcPct val="80000"/>
              </a:lnSpc>
              <a:defRPr/>
            </a:pPr>
            <a:r>
              <a:rPr lang="en-US" sz="2800"/>
              <a:t>Ba cách duyệt cây quan trọng: </a:t>
            </a:r>
          </a:p>
          <a:p>
            <a:pPr lvl="1" eaLnBrk="1" hangingPunct="1">
              <a:lnSpc>
                <a:spcPct val="80000"/>
              </a:lnSpc>
              <a:defRPr/>
            </a:pPr>
            <a:r>
              <a:rPr lang="en-US" sz="2400">
                <a:effectLst/>
              </a:rPr>
              <a:t>duyệt tiền tự (preorder), </a:t>
            </a:r>
          </a:p>
          <a:p>
            <a:pPr lvl="1" eaLnBrk="1" hangingPunct="1">
              <a:lnSpc>
                <a:spcPct val="80000"/>
              </a:lnSpc>
              <a:defRPr/>
            </a:pPr>
            <a:r>
              <a:rPr lang="en-US" sz="2400">
                <a:effectLst/>
              </a:rPr>
              <a:t>duyệt trung tự (inorder), </a:t>
            </a:r>
          </a:p>
          <a:p>
            <a:pPr lvl="1" eaLnBrk="1" hangingPunct="1">
              <a:lnSpc>
                <a:spcPct val="80000"/>
              </a:lnSpc>
              <a:defRPr/>
            </a:pPr>
            <a:r>
              <a:rPr lang="en-US" sz="2400">
                <a:effectLst/>
              </a:rPr>
              <a:t>duyệt hậu tự (posorder).</a:t>
            </a:r>
            <a:r>
              <a:rPr lang="en-US" sz="24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a:extLst>
              <a:ext uri="{FF2B5EF4-FFF2-40B4-BE49-F238E27FC236}">
                <a16:creationId xmlns:a16="http://schemas.microsoft.com/office/drawing/2014/main" id="{EBBA81B6-F088-41B5-B9DB-0B1AE71E8107}"/>
              </a:ext>
            </a:extLst>
          </p:cNvPr>
          <p:cNvSpPr>
            <a:spLocks noGrp="1"/>
          </p:cNvSpPr>
          <p:nvPr>
            <p:ph type="sldNum" sz="quarter" idx="11"/>
          </p:nvPr>
        </p:nvSpPr>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9A416EBC-F58A-4ED8-8FDC-C69EC3569773}"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
        <p:nvSpPr>
          <p:cNvPr id="23555" name="Rectangle 3">
            <a:extLst>
              <a:ext uri="{FF2B5EF4-FFF2-40B4-BE49-F238E27FC236}">
                <a16:creationId xmlns:a16="http://schemas.microsoft.com/office/drawing/2014/main" id="{F8D9E6BB-A6FD-4B1C-BEE0-CC21B312243A}"/>
              </a:ext>
            </a:extLst>
          </p:cNvPr>
          <p:cNvSpPr>
            <a:spLocks noGrp="1" noChangeArrowheads="1"/>
          </p:cNvSpPr>
          <p:nvPr>
            <p:ph type="body" idx="1"/>
          </p:nvPr>
        </p:nvSpPr>
        <p:spPr>
          <a:xfrm>
            <a:off x="457200" y="228600"/>
            <a:ext cx="4724400" cy="5897563"/>
          </a:xfrm>
        </p:spPr>
        <p:txBody>
          <a:bodyPr/>
          <a:lstStyle/>
          <a:p>
            <a:pPr eaLnBrk="1" hangingPunct="1">
              <a:lnSpc>
                <a:spcPct val="90000"/>
              </a:lnSpc>
              <a:defRPr/>
            </a:pPr>
            <a:r>
              <a:rPr lang="en-US" sz="2400"/>
              <a:t>Cây rỗng: </a:t>
            </a:r>
          </a:p>
          <a:p>
            <a:pPr lvl="1" eaLnBrk="1" hangingPunct="1">
              <a:lnSpc>
                <a:spcPct val="90000"/>
              </a:lnSpc>
              <a:defRPr/>
            </a:pPr>
            <a:r>
              <a:rPr lang="en-US" sz="2400"/>
              <a:t>tiền tự, trung tự, hậu tự = RỖNG.</a:t>
            </a:r>
          </a:p>
          <a:p>
            <a:pPr lvl="1" eaLnBrk="1" hangingPunct="1">
              <a:lnSpc>
                <a:spcPct val="90000"/>
              </a:lnSpc>
              <a:defRPr/>
            </a:pPr>
            <a:endParaRPr lang="en-US" sz="2400"/>
          </a:p>
          <a:p>
            <a:pPr eaLnBrk="1" hangingPunct="1">
              <a:lnSpc>
                <a:spcPct val="90000"/>
              </a:lnSpc>
              <a:defRPr/>
            </a:pPr>
            <a:r>
              <a:rPr lang="en-US" sz="2400"/>
              <a:t>Cây chỉ có một nút n:</a:t>
            </a:r>
          </a:p>
          <a:p>
            <a:pPr lvl="1" eaLnBrk="1" hangingPunct="1">
              <a:lnSpc>
                <a:spcPct val="90000"/>
              </a:lnSpc>
              <a:defRPr/>
            </a:pPr>
            <a:r>
              <a:rPr lang="en-US" sz="2400"/>
              <a:t>tiền tự, trung tự, hậu tự của cây= n.</a:t>
            </a:r>
          </a:p>
          <a:p>
            <a:pPr lvl="1" eaLnBrk="1" hangingPunct="1">
              <a:lnSpc>
                <a:spcPct val="90000"/>
              </a:lnSpc>
              <a:defRPr/>
            </a:pPr>
            <a:endParaRPr lang="en-US" sz="2400"/>
          </a:p>
          <a:p>
            <a:pPr eaLnBrk="1" hangingPunct="1">
              <a:lnSpc>
                <a:spcPct val="90000"/>
              </a:lnSpc>
              <a:defRPr/>
            </a:pPr>
            <a:r>
              <a:rPr lang="en-US" sz="2400"/>
              <a:t>T gốc n, các cây con T</a:t>
            </a:r>
            <a:r>
              <a:rPr lang="en-US" sz="2400" baseline="-25000"/>
              <a:t>1</a:t>
            </a:r>
            <a:r>
              <a:rPr lang="en-US" sz="2400"/>
              <a:t>,…, T</a:t>
            </a:r>
            <a:r>
              <a:rPr lang="en-US" sz="2400" baseline="-25000"/>
              <a:t>k</a:t>
            </a:r>
            <a:r>
              <a:rPr lang="en-US" sz="2400"/>
              <a:t>:</a:t>
            </a:r>
          </a:p>
          <a:p>
            <a:pPr lvl="1" eaLnBrk="1" hangingPunct="1">
              <a:lnSpc>
                <a:spcPct val="90000"/>
              </a:lnSpc>
              <a:defRPr/>
            </a:pPr>
            <a:r>
              <a:rPr lang="en-US" sz="2400"/>
              <a:t>Tiền tự(T) = n, tiền tự (T1), …, tiền tự (Tk)</a:t>
            </a:r>
          </a:p>
          <a:p>
            <a:pPr lvl="1" eaLnBrk="1" hangingPunct="1">
              <a:lnSpc>
                <a:spcPct val="90000"/>
              </a:lnSpc>
              <a:defRPr/>
            </a:pPr>
            <a:r>
              <a:rPr lang="en-US" sz="2400"/>
              <a:t>Trung tự(T) = Trung tự(T1), n, trung tự (T2), …, trung tự (Tk)</a:t>
            </a:r>
          </a:p>
          <a:p>
            <a:pPr lvl="1" eaLnBrk="1" hangingPunct="1">
              <a:lnSpc>
                <a:spcPct val="90000"/>
              </a:lnSpc>
              <a:defRPr/>
            </a:pPr>
            <a:r>
              <a:rPr lang="en-US" sz="2400"/>
              <a:t>Hậu tự (T) = hậu tự (T1), …, hậu tự (Tk), n</a:t>
            </a:r>
            <a:endParaRPr lang="en-US" sz="2000"/>
          </a:p>
        </p:txBody>
      </p:sp>
      <p:sp>
        <p:nvSpPr>
          <p:cNvPr id="11268" name="Text Box 5">
            <a:extLst>
              <a:ext uri="{FF2B5EF4-FFF2-40B4-BE49-F238E27FC236}">
                <a16:creationId xmlns:a16="http://schemas.microsoft.com/office/drawing/2014/main" id="{A2B35C7B-B5EA-46A4-9DA5-ACA6836F73A0}"/>
              </a:ext>
            </a:extLst>
          </p:cNvPr>
          <p:cNvSpPr txBox="1">
            <a:spLocks noChangeArrowheads="1"/>
          </p:cNvSpPr>
          <p:nvPr/>
        </p:nvSpPr>
        <p:spPr bwMode="auto">
          <a:xfrm>
            <a:off x="8153400" y="2362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k</a:t>
            </a:r>
          </a:p>
        </p:txBody>
      </p:sp>
      <p:grpSp>
        <p:nvGrpSpPr>
          <p:cNvPr id="11269" name="Group 25">
            <a:extLst>
              <a:ext uri="{FF2B5EF4-FFF2-40B4-BE49-F238E27FC236}">
                <a16:creationId xmlns:a16="http://schemas.microsoft.com/office/drawing/2014/main" id="{F31AF991-3F6F-403A-A4DA-6809221EEFD1}"/>
              </a:ext>
            </a:extLst>
          </p:cNvPr>
          <p:cNvGrpSpPr>
            <a:grpSpLocks/>
          </p:cNvGrpSpPr>
          <p:nvPr/>
        </p:nvGrpSpPr>
        <p:grpSpPr bwMode="auto">
          <a:xfrm>
            <a:off x="5410200" y="228600"/>
            <a:ext cx="3429000" cy="2590800"/>
            <a:chOff x="3408" y="144"/>
            <a:chExt cx="2160" cy="1632"/>
          </a:xfrm>
        </p:grpSpPr>
        <p:sp>
          <p:nvSpPr>
            <p:cNvPr id="11270" name="Oval 4">
              <a:extLst>
                <a:ext uri="{FF2B5EF4-FFF2-40B4-BE49-F238E27FC236}">
                  <a16:creationId xmlns:a16="http://schemas.microsoft.com/office/drawing/2014/main" id="{AE0DD69A-8A8E-4900-AA88-F9A47E67C078}"/>
                </a:ext>
              </a:extLst>
            </p:cNvPr>
            <p:cNvSpPr>
              <a:spLocks noChangeArrowheads="1"/>
            </p:cNvSpPr>
            <p:nvPr/>
          </p:nvSpPr>
          <p:spPr bwMode="auto">
            <a:xfrm>
              <a:off x="4464" y="288"/>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p>
          </p:txBody>
        </p:sp>
        <p:grpSp>
          <p:nvGrpSpPr>
            <p:cNvPr id="11271" name="Group 6">
              <a:extLst>
                <a:ext uri="{FF2B5EF4-FFF2-40B4-BE49-F238E27FC236}">
                  <a16:creationId xmlns:a16="http://schemas.microsoft.com/office/drawing/2014/main" id="{6D3A5989-6B19-4CB2-81DB-306F2933D781}"/>
                </a:ext>
              </a:extLst>
            </p:cNvPr>
            <p:cNvGrpSpPr>
              <a:grpSpLocks/>
            </p:cNvGrpSpPr>
            <p:nvPr/>
          </p:nvGrpSpPr>
          <p:grpSpPr bwMode="auto">
            <a:xfrm>
              <a:off x="3408" y="912"/>
              <a:ext cx="2112" cy="864"/>
              <a:chOff x="3408" y="1584"/>
              <a:chExt cx="2112" cy="864"/>
            </a:xfrm>
          </p:grpSpPr>
          <p:sp>
            <p:nvSpPr>
              <p:cNvPr id="11276" name="Oval 7">
                <a:extLst>
                  <a:ext uri="{FF2B5EF4-FFF2-40B4-BE49-F238E27FC236}">
                    <a16:creationId xmlns:a16="http://schemas.microsoft.com/office/drawing/2014/main" id="{B3F142C5-0100-47C4-9D02-AD413550A5C7}"/>
                  </a:ext>
                </a:extLst>
              </p:cNvPr>
              <p:cNvSpPr>
                <a:spLocks noChangeArrowheads="1"/>
              </p:cNvSpPr>
              <p:nvPr/>
            </p:nvSpPr>
            <p:spPr bwMode="auto">
              <a:xfrm>
                <a:off x="3552"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1</a:t>
                </a:r>
              </a:p>
            </p:txBody>
          </p:sp>
          <p:sp>
            <p:nvSpPr>
              <p:cNvPr id="11277" name="Line 8">
                <a:extLst>
                  <a:ext uri="{FF2B5EF4-FFF2-40B4-BE49-F238E27FC236}">
                    <a16:creationId xmlns:a16="http://schemas.microsoft.com/office/drawing/2014/main" id="{412BE74D-A3CA-4367-BCF9-5E3660A7A369}"/>
                  </a:ext>
                </a:extLst>
              </p:cNvPr>
              <p:cNvSpPr>
                <a:spLocks noChangeShapeType="1"/>
              </p:cNvSpPr>
              <p:nvPr/>
            </p:nvSpPr>
            <p:spPr bwMode="auto">
              <a:xfrm flipH="1">
                <a:off x="3408"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9">
                <a:extLst>
                  <a:ext uri="{FF2B5EF4-FFF2-40B4-BE49-F238E27FC236}">
                    <a16:creationId xmlns:a16="http://schemas.microsoft.com/office/drawing/2014/main" id="{79D56B69-E134-4423-B959-0BE36D8FDFFE}"/>
                  </a:ext>
                </a:extLst>
              </p:cNvPr>
              <p:cNvSpPr>
                <a:spLocks noChangeShapeType="1"/>
              </p:cNvSpPr>
              <p:nvPr/>
            </p:nvSpPr>
            <p:spPr bwMode="auto">
              <a:xfrm>
                <a:off x="3408"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0">
                <a:extLst>
                  <a:ext uri="{FF2B5EF4-FFF2-40B4-BE49-F238E27FC236}">
                    <a16:creationId xmlns:a16="http://schemas.microsoft.com/office/drawing/2014/main" id="{1615F963-F14E-419E-BD27-399A81D4C894}"/>
                  </a:ext>
                </a:extLst>
              </p:cNvPr>
              <p:cNvSpPr>
                <a:spLocks noChangeShapeType="1"/>
              </p:cNvSpPr>
              <p:nvPr/>
            </p:nvSpPr>
            <p:spPr bwMode="auto">
              <a:xfrm>
                <a:off x="3744"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Text Box 11">
                <a:extLst>
                  <a:ext uri="{FF2B5EF4-FFF2-40B4-BE49-F238E27FC236}">
                    <a16:creationId xmlns:a16="http://schemas.microsoft.com/office/drawing/2014/main" id="{CB19255F-A483-4FA5-9787-6F84134044FB}"/>
                  </a:ext>
                </a:extLst>
              </p:cNvPr>
              <p:cNvSpPr txBox="1">
                <a:spLocks noChangeArrowheads="1"/>
              </p:cNvSpPr>
              <p:nvPr/>
            </p:nvSpPr>
            <p:spPr bwMode="auto">
              <a:xfrm>
                <a:off x="3552"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1</a:t>
                </a:r>
              </a:p>
            </p:txBody>
          </p:sp>
          <p:sp>
            <p:nvSpPr>
              <p:cNvPr id="11281" name="Oval 12">
                <a:extLst>
                  <a:ext uri="{FF2B5EF4-FFF2-40B4-BE49-F238E27FC236}">
                    <a16:creationId xmlns:a16="http://schemas.microsoft.com/office/drawing/2014/main" id="{D998028D-ECD8-4FC0-B5DF-1CB48BA660F7}"/>
                  </a:ext>
                </a:extLst>
              </p:cNvPr>
              <p:cNvSpPr>
                <a:spLocks noChangeArrowheads="1"/>
              </p:cNvSpPr>
              <p:nvPr/>
            </p:nvSpPr>
            <p:spPr bwMode="auto">
              <a:xfrm>
                <a:off x="5136" y="1584"/>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k</a:t>
                </a:r>
              </a:p>
            </p:txBody>
          </p:sp>
          <p:sp>
            <p:nvSpPr>
              <p:cNvPr id="11282" name="Line 13">
                <a:extLst>
                  <a:ext uri="{FF2B5EF4-FFF2-40B4-BE49-F238E27FC236}">
                    <a16:creationId xmlns:a16="http://schemas.microsoft.com/office/drawing/2014/main" id="{5055A8D8-298B-4740-B712-9F307EFE2E21}"/>
                  </a:ext>
                </a:extLst>
              </p:cNvPr>
              <p:cNvSpPr>
                <a:spLocks noChangeShapeType="1"/>
              </p:cNvSpPr>
              <p:nvPr/>
            </p:nvSpPr>
            <p:spPr bwMode="auto">
              <a:xfrm flipH="1">
                <a:off x="4992" y="1824"/>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14">
                <a:extLst>
                  <a:ext uri="{FF2B5EF4-FFF2-40B4-BE49-F238E27FC236}">
                    <a16:creationId xmlns:a16="http://schemas.microsoft.com/office/drawing/2014/main" id="{7DDBE58A-794F-4B9A-8E1C-2BDA84947419}"/>
                  </a:ext>
                </a:extLst>
              </p:cNvPr>
              <p:cNvSpPr>
                <a:spLocks noChangeShapeType="1"/>
              </p:cNvSpPr>
              <p:nvPr/>
            </p:nvSpPr>
            <p:spPr bwMode="auto">
              <a:xfrm>
                <a:off x="499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15">
                <a:extLst>
                  <a:ext uri="{FF2B5EF4-FFF2-40B4-BE49-F238E27FC236}">
                    <a16:creationId xmlns:a16="http://schemas.microsoft.com/office/drawing/2014/main" id="{6C81EE6F-3383-4390-B072-F1CB48F5C894}"/>
                  </a:ext>
                </a:extLst>
              </p:cNvPr>
              <p:cNvSpPr>
                <a:spLocks noChangeShapeType="1"/>
              </p:cNvSpPr>
              <p:nvPr/>
            </p:nvSpPr>
            <p:spPr bwMode="auto">
              <a:xfrm>
                <a:off x="5328" y="182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Oval 16">
                <a:extLst>
                  <a:ext uri="{FF2B5EF4-FFF2-40B4-BE49-F238E27FC236}">
                    <a16:creationId xmlns:a16="http://schemas.microsoft.com/office/drawing/2014/main" id="{4E11A0DF-59AC-4A88-8D23-6FB698D09AAB}"/>
                  </a:ext>
                </a:extLst>
              </p:cNvPr>
              <p:cNvSpPr>
                <a:spLocks noChangeArrowheads="1"/>
              </p:cNvSpPr>
              <p:nvPr/>
            </p:nvSpPr>
            <p:spPr bwMode="auto">
              <a:xfrm>
                <a:off x="4128" y="1632"/>
                <a:ext cx="336"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a:latin typeface="Times New Roman" panose="02020603050405020304" pitchFamily="18" charset="0"/>
                  </a:rPr>
                  <a:t>n</a:t>
                </a:r>
                <a:r>
                  <a:rPr lang="en-US" altLang="en-US" baseline="-25000">
                    <a:latin typeface="Times New Roman" panose="02020603050405020304" pitchFamily="18" charset="0"/>
                  </a:rPr>
                  <a:t>2</a:t>
                </a:r>
              </a:p>
            </p:txBody>
          </p:sp>
          <p:sp>
            <p:nvSpPr>
              <p:cNvPr id="11286" name="Line 17">
                <a:extLst>
                  <a:ext uri="{FF2B5EF4-FFF2-40B4-BE49-F238E27FC236}">
                    <a16:creationId xmlns:a16="http://schemas.microsoft.com/office/drawing/2014/main" id="{2FAC9C63-B8EE-42DA-A25D-2BABA3B0F4CF}"/>
                  </a:ext>
                </a:extLst>
              </p:cNvPr>
              <p:cNvSpPr>
                <a:spLocks noChangeShapeType="1"/>
              </p:cNvSpPr>
              <p:nvPr/>
            </p:nvSpPr>
            <p:spPr bwMode="auto">
              <a:xfrm flipH="1">
                <a:off x="3984" y="1872"/>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18">
                <a:extLst>
                  <a:ext uri="{FF2B5EF4-FFF2-40B4-BE49-F238E27FC236}">
                    <a16:creationId xmlns:a16="http://schemas.microsoft.com/office/drawing/2014/main" id="{72B14BA3-5119-4158-99FD-D19D45D53ECE}"/>
                  </a:ext>
                </a:extLst>
              </p:cNvPr>
              <p:cNvSpPr>
                <a:spLocks noChangeShapeType="1"/>
              </p:cNvSpPr>
              <p:nvPr/>
            </p:nvSpPr>
            <p:spPr bwMode="auto">
              <a:xfrm>
                <a:off x="3984" y="244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19">
                <a:extLst>
                  <a:ext uri="{FF2B5EF4-FFF2-40B4-BE49-F238E27FC236}">
                    <a16:creationId xmlns:a16="http://schemas.microsoft.com/office/drawing/2014/main" id="{A3DC0F46-2F0D-4126-93C3-DE97CE59C092}"/>
                  </a:ext>
                </a:extLst>
              </p:cNvPr>
              <p:cNvSpPr>
                <a:spLocks noChangeShapeType="1"/>
              </p:cNvSpPr>
              <p:nvPr/>
            </p:nvSpPr>
            <p:spPr bwMode="auto">
              <a:xfrm>
                <a:off x="4320" y="1872"/>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Text Box 20">
                <a:extLst>
                  <a:ext uri="{FF2B5EF4-FFF2-40B4-BE49-F238E27FC236}">
                    <a16:creationId xmlns:a16="http://schemas.microsoft.com/office/drawing/2014/main" id="{D07745C5-9A6D-499B-9811-259E340E0437}"/>
                  </a:ext>
                </a:extLst>
              </p:cNvPr>
              <p:cNvSpPr txBox="1">
                <a:spLocks noChangeArrowheads="1"/>
              </p:cNvSpPr>
              <p:nvPr/>
            </p:nvSpPr>
            <p:spPr bwMode="auto">
              <a:xfrm>
                <a:off x="4128" y="220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a:latin typeface="Times New Roman" panose="02020603050405020304" pitchFamily="18" charset="0"/>
                  </a:rPr>
                  <a:t>T</a:t>
                </a:r>
                <a:r>
                  <a:rPr lang="en-US" altLang="en-US" baseline="-25000">
                    <a:latin typeface="Times New Roman" panose="02020603050405020304" pitchFamily="18" charset="0"/>
                  </a:rPr>
                  <a:t>2</a:t>
                </a:r>
              </a:p>
            </p:txBody>
          </p:sp>
        </p:grpSp>
        <p:sp>
          <p:nvSpPr>
            <p:cNvPr id="11272" name="Line 21">
              <a:extLst>
                <a:ext uri="{FF2B5EF4-FFF2-40B4-BE49-F238E27FC236}">
                  <a16:creationId xmlns:a16="http://schemas.microsoft.com/office/drawing/2014/main" id="{2CC8D297-F444-4A94-858E-74450DE163B0}"/>
                </a:ext>
              </a:extLst>
            </p:cNvPr>
            <p:cNvSpPr>
              <a:spLocks noChangeShapeType="1"/>
            </p:cNvSpPr>
            <p:nvPr/>
          </p:nvSpPr>
          <p:spPr bwMode="auto">
            <a:xfrm flipH="1">
              <a:off x="3744" y="480"/>
              <a:ext cx="7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22">
              <a:extLst>
                <a:ext uri="{FF2B5EF4-FFF2-40B4-BE49-F238E27FC236}">
                  <a16:creationId xmlns:a16="http://schemas.microsoft.com/office/drawing/2014/main" id="{407D9385-DD29-4C3D-BAD7-0FCA4473E3FF}"/>
                </a:ext>
              </a:extLst>
            </p:cNvPr>
            <p:cNvSpPr>
              <a:spLocks noChangeShapeType="1"/>
            </p:cNvSpPr>
            <p:nvPr/>
          </p:nvSpPr>
          <p:spPr bwMode="auto">
            <a:xfrm flipH="1">
              <a:off x="4320" y="528"/>
              <a:ext cx="33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23">
              <a:extLst>
                <a:ext uri="{FF2B5EF4-FFF2-40B4-BE49-F238E27FC236}">
                  <a16:creationId xmlns:a16="http://schemas.microsoft.com/office/drawing/2014/main" id="{8047DEBC-B2B7-47AA-B510-2273D51D9B7B}"/>
                </a:ext>
              </a:extLst>
            </p:cNvPr>
            <p:cNvSpPr>
              <a:spLocks noChangeShapeType="1"/>
            </p:cNvSpPr>
            <p:nvPr/>
          </p:nvSpPr>
          <p:spPr bwMode="auto">
            <a:xfrm>
              <a:off x="4752" y="480"/>
              <a:ext cx="5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Text Box 24">
              <a:extLst>
                <a:ext uri="{FF2B5EF4-FFF2-40B4-BE49-F238E27FC236}">
                  <a16:creationId xmlns:a16="http://schemas.microsoft.com/office/drawing/2014/main" id="{1FFCB6CC-437E-4530-8770-6BFDD3E3921A}"/>
                </a:ext>
              </a:extLst>
            </p:cNvPr>
            <p:cNvSpPr txBox="1">
              <a:spLocks noChangeArrowheads="1"/>
            </p:cNvSpPr>
            <p:nvPr/>
          </p:nvSpPr>
          <p:spPr bwMode="auto">
            <a:xfrm>
              <a:off x="5040" y="14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50000"/>
                </a:spcBef>
              </a:pPr>
              <a:r>
                <a:rPr lang="en-US" altLang="en-US" sz="3200">
                  <a:latin typeface="Times New Roman" panose="02020603050405020304" pitchFamily="18"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checkerboard(across)">
                                      <p:cBhvr>
                                        <p:cTn id="7" dur="500"/>
                                        <p:tgtEl>
                                          <p:spTgt spid="2355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checkerboard(across)">
                                      <p:cBhvr>
                                        <p:cTn id="10" dur="500"/>
                                        <p:tgtEl>
                                          <p:spTgt spid="235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checkerboard(across)">
                                      <p:cBhvr>
                                        <p:cTn id="15" dur="500"/>
                                        <p:tgtEl>
                                          <p:spTgt spid="23555">
                                            <p:txEl>
                                              <p:pRg st="3" end="3"/>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checkerboard(across)">
                                      <p:cBhvr>
                                        <p:cTn id="18" dur="500"/>
                                        <p:tgtEl>
                                          <p:spTgt spid="2355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animEffect transition="in" filter="checkerboard(across)">
                                      <p:cBhvr>
                                        <p:cTn id="23" dur="500"/>
                                        <p:tgtEl>
                                          <p:spTgt spid="23555">
                                            <p:txEl>
                                              <p:pRg st="6" end="6"/>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3555">
                                            <p:txEl>
                                              <p:pRg st="7" end="7"/>
                                            </p:txEl>
                                          </p:spTgt>
                                        </p:tgtEl>
                                        <p:attrNameLst>
                                          <p:attrName>style.visibility</p:attrName>
                                        </p:attrNameLst>
                                      </p:cBhvr>
                                      <p:to>
                                        <p:strVal val="visible"/>
                                      </p:to>
                                    </p:set>
                                    <p:animEffect transition="in" filter="checkerboard(across)">
                                      <p:cBhvr>
                                        <p:cTn id="26" dur="500"/>
                                        <p:tgtEl>
                                          <p:spTgt spid="23555">
                                            <p:txEl>
                                              <p:pRg st="7" end="7"/>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3555">
                                            <p:txEl>
                                              <p:pRg st="8" end="8"/>
                                            </p:txEl>
                                          </p:spTgt>
                                        </p:tgtEl>
                                        <p:attrNameLst>
                                          <p:attrName>style.visibility</p:attrName>
                                        </p:attrNameLst>
                                      </p:cBhvr>
                                      <p:to>
                                        <p:strVal val="visible"/>
                                      </p:to>
                                    </p:set>
                                    <p:animEffect transition="in" filter="checkerboard(across)">
                                      <p:cBhvr>
                                        <p:cTn id="29" dur="500"/>
                                        <p:tgtEl>
                                          <p:spTgt spid="23555">
                                            <p:txEl>
                                              <p:pRg st="8" end="8"/>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3555">
                                            <p:txEl>
                                              <p:pRg st="9" end="9"/>
                                            </p:txEl>
                                          </p:spTgt>
                                        </p:tgtEl>
                                        <p:attrNameLst>
                                          <p:attrName>style.visibility</p:attrName>
                                        </p:attrNameLst>
                                      </p:cBhvr>
                                      <p:to>
                                        <p:strVal val="visible"/>
                                      </p:to>
                                    </p:set>
                                    <p:animEffect transition="in" filter="checkerboard(across)">
                                      <p:cBhvr>
                                        <p:cTn id="32"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theme/theme1.xml><?xml version="1.0" encoding="utf-8"?>
<a:theme xmlns:a="http://schemas.openxmlformats.org/drawingml/2006/main" name="Ruisseau">
  <a:themeElements>
    <a:clrScheme name="Ruisseau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Ruissea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isseau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Ruisseau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Ruisseau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Ruisseau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Ruisseau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Ruisseau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Ruisseau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Ruisseau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Ruisseau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3869</TotalTime>
  <Words>4783</Words>
  <Application>Microsoft Office PowerPoint</Application>
  <PresentationFormat>On-screen Show (4:3)</PresentationFormat>
  <Paragraphs>1276</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Ruisseau</vt:lpstr>
      <vt:lpstr>Chương 3: Cấu trúc cây  Trees</vt:lpstr>
      <vt:lpstr>Thuật ngữ cơ bản</vt:lpstr>
      <vt:lpstr>Ví dụ một cây</vt:lpstr>
      <vt:lpstr>Định nghĩa</vt:lpstr>
      <vt:lpstr>Thuật ngữ</vt:lpstr>
      <vt:lpstr>PowerPoint Presentation</vt:lpstr>
      <vt:lpstr>Thứ tự nút</vt:lpstr>
      <vt:lpstr>Duyệt cây</vt:lpstr>
      <vt:lpstr>PowerPoint Presentation</vt:lpstr>
      <vt:lpstr>Ví dụ duyệt cây</vt:lpstr>
      <vt:lpstr>Bài tập</vt:lpstr>
      <vt:lpstr>Cây có nhãn và cây biểu thức</vt:lpstr>
      <vt:lpstr>PowerPoint Presentation</vt:lpstr>
      <vt:lpstr>PowerPoint Presentation</vt:lpstr>
      <vt:lpstr>cây biểu thức</vt:lpstr>
      <vt:lpstr>1 + ( a – c * d ) /( g + h )</vt:lpstr>
      <vt:lpstr>KIỂU DỮ LIỆU TRỪU TƯỢNG CÂY </vt:lpstr>
      <vt:lpstr>PowerPoint Presentation</vt:lpstr>
      <vt:lpstr>PowerPoint Presentation</vt:lpstr>
      <vt:lpstr>Cài đặt cây bằng mảng</vt:lpstr>
      <vt:lpstr>PowerPoint Presentation</vt:lpstr>
      <vt:lpstr>Ví dụ khác</vt:lpstr>
      <vt:lpstr>Khai báo cấu trúc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Biểu diễn cây bằng danh sách các con</vt:lpstr>
      <vt:lpstr>Biểu diễn theo con trái nhất và anh em ruột phải</vt:lpstr>
      <vt:lpstr>PowerPoint Presentation</vt:lpstr>
      <vt:lpstr>PowerPoint Presentation</vt:lpstr>
      <vt:lpstr>PowerPoint Presentation</vt:lpstr>
      <vt:lpstr>PowerPoint Presentation</vt:lpstr>
      <vt:lpstr>PowerPoint Presentation</vt:lpstr>
      <vt:lpstr>Ví dụ dùng hàm CREATE2</vt:lpstr>
      <vt:lpstr>PowerPoint Presentation</vt:lpstr>
      <vt:lpstr>Cài đặt cây bằng con trỏ</vt:lpstr>
      <vt:lpstr>Cài đặt theo đúng cấu trúc leftMost_child và right_sibling</vt:lpstr>
      <vt:lpstr>PowerPoint Presentation</vt:lpstr>
      <vt:lpstr>Có thể cài đặt theo cách sau (tạo cây có nhiều nhánh)</vt:lpstr>
      <vt:lpstr>PowerPoint Presentation</vt:lpstr>
      <vt:lpstr>PowerPoint Presentation</vt:lpstr>
      <vt:lpstr>CÂY NHỊ PHÂN  (BINARY TREES) </vt:lpstr>
      <vt:lpstr>Duyệt cây</vt:lpstr>
      <vt:lpstr>PowerPoint Presentation</vt:lpstr>
      <vt:lpstr>PowerPoint Presentation</vt:lpstr>
      <vt:lpstr>Cài đặt cây nhị phân</vt:lpstr>
      <vt:lpstr>PowerPoint Presentation</vt:lpstr>
      <vt:lpstr>PowerPoint Presentation</vt:lpstr>
      <vt:lpstr>Bài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Tìm kiếm 1 nút có khóa x</vt:lpstr>
      <vt:lpstr>PowerPoint Presentation</vt:lpstr>
      <vt:lpstr>PowerPoint Presentation</vt:lpstr>
      <vt:lpstr>PowerPoint Presentation</vt:lpstr>
      <vt:lpstr>Xoá một nút</vt:lpstr>
      <vt:lpstr>TỔNG KẾT CHƯƠNG</vt:lpstr>
    </vt:vector>
  </TitlesOfParts>
  <Company>ctu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Cấu trúc cây  Trees</dc:title>
  <dc:creator>TRAN CAO DE</dc:creator>
  <cp:lastModifiedBy>ADMIN</cp:lastModifiedBy>
  <cp:revision>132</cp:revision>
  <dcterms:created xsi:type="dcterms:W3CDTF">2008-01-06T12:40:24Z</dcterms:created>
  <dcterms:modified xsi:type="dcterms:W3CDTF">2019-09-25T02:33:00Z</dcterms:modified>
</cp:coreProperties>
</file>