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1" r:id="rId5"/>
    <p:sldId id="269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AD"/>
    <a:srgbClr val="8FD2FF"/>
    <a:srgbClr val="48ADD0"/>
    <a:srgbClr val="000066"/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60"/>
  </p:normalViewPr>
  <p:slideViewPr>
    <p:cSldViewPr>
      <p:cViewPr varScale="1">
        <p:scale>
          <a:sx n="105" d="100"/>
          <a:sy n="105" d="100"/>
        </p:scale>
        <p:origin x="19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ận Trương" userId="e39a8279f4d830fb" providerId="LiveId" clId="{3E2EDD09-08B6-4E25-AB27-4DE3021BAB05}"/>
    <pc:docChg chg="undo custSel addSld delSld modSld sldOrd modMainMaster">
      <pc:chgData name="Thuận Trương" userId="e39a8279f4d830fb" providerId="LiveId" clId="{3E2EDD09-08B6-4E25-AB27-4DE3021BAB05}" dt="2021-11-25T12:48:47.005" v="3298" actId="2696"/>
      <pc:docMkLst>
        <pc:docMk/>
      </pc:docMkLst>
      <pc:sldChg chg="modSp mod modTransition">
        <pc:chgData name="Thuận Trương" userId="e39a8279f4d830fb" providerId="LiveId" clId="{3E2EDD09-08B6-4E25-AB27-4DE3021BAB05}" dt="2021-11-24T20:30:43.195" v="2850" actId="20577"/>
        <pc:sldMkLst>
          <pc:docMk/>
          <pc:sldMk cId="0" sldId="256"/>
        </pc:sldMkLst>
        <pc:spChg chg="mod">
          <ac:chgData name="Thuận Trương" userId="e39a8279f4d830fb" providerId="LiveId" clId="{3E2EDD09-08B6-4E25-AB27-4DE3021BAB05}" dt="2021-11-24T17:40:28.574" v="408" actId="14100"/>
          <ac:spMkLst>
            <pc:docMk/>
            <pc:sldMk cId="0" sldId="256"/>
            <ac:spMk id="2050" creationId="{1CDA1651-B184-4C83-9729-35D701BE495A}"/>
          </ac:spMkLst>
        </pc:spChg>
        <pc:spChg chg="mod">
          <ac:chgData name="Thuận Trương" userId="e39a8279f4d830fb" providerId="LiveId" clId="{3E2EDD09-08B6-4E25-AB27-4DE3021BAB05}" dt="2021-11-24T20:30:43.195" v="2850" actId="20577"/>
          <ac:spMkLst>
            <pc:docMk/>
            <pc:sldMk cId="0" sldId="256"/>
            <ac:spMk id="2051" creationId="{80E355BD-3478-446D-BADE-5B579DF2FF15}"/>
          </ac:spMkLst>
        </pc:spChg>
      </pc:sldChg>
      <pc:sldChg chg="addSp delSp modSp mod modTransition">
        <pc:chgData name="Thuận Trương" userId="e39a8279f4d830fb" providerId="LiveId" clId="{3E2EDD09-08B6-4E25-AB27-4DE3021BAB05}" dt="2021-11-24T20:30:22.151" v="2844"/>
        <pc:sldMkLst>
          <pc:docMk/>
          <pc:sldMk cId="0" sldId="262"/>
        </pc:sldMkLst>
        <pc:spChg chg="add mod">
          <ac:chgData name="Thuận Trương" userId="e39a8279f4d830fb" providerId="LiveId" clId="{3E2EDD09-08B6-4E25-AB27-4DE3021BAB05}" dt="2021-11-24T18:38:33.298" v="1062" actId="20577"/>
          <ac:spMkLst>
            <pc:docMk/>
            <pc:sldMk cId="0" sldId="262"/>
            <ac:spMk id="3" creationId="{913738F2-5598-4194-AB88-20E694C1BCFC}"/>
          </ac:spMkLst>
        </pc:spChg>
        <pc:spChg chg="del">
          <ac:chgData name="Thuận Trương" userId="e39a8279f4d830fb" providerId="LiveId" clId="{3E2EDD09-08B6-4E25-AB27-4DE3021BAB05}" dt="2021-11-24T18:38:20.040" v="991" actId="478"/>
          <ac:spMkLst>
            <pc:docMk/>
            <pc:sldMk cId="0" sldId="262"/>
            <ac:spMk id="14339" creationId="{56E01181-FA81-4C6D-9E62-C7D65FDA831E}"/>
          </ac:spMkLst>
        </pc:spChg>
      </pc:sldChg>
      <pc:sldChg chg="addSp delSp modSp mod modTransition">
        <pc:chgData name="Thuận Trương" userId="e39a8279f4d830fb" providerId="LiveId" clId="{3E2EDD09-08B6-4E25-AB27-4DE3021BAB05}" dt="2021-11-25T12:48:36.382" v="3296"/>
        <pc:sldMkLst>
          <pc:docMk/>
          <pc:sldMk cId="0" sldId="263"/>
        </pc:sldMkLst>
        <pc:spChg chg="mod">
          <ac:chgData name="Thuận Trương" userId="e39a8279f4d830fb" providerId="LiveId" clId="{3E2EDD09-08B6-4E25-AB27-4DE3021BAB05}" dt="2021-11-24T17:45:24.592" v="425" actId="14100"/>
          <ac:spMkLst>
            <pc:docMk/>
            <pc:sldMk cId="0" sldId="263"/>
            <ac:spMk id="25602" creationId="{D09A8D8C-80F7-440C-BEF1-9EFA4CBAAA33}"/>
          </ac:spMkLst>
        </pc:spChg>
        <pc:spChg chg="del mod">
          <ac:chgData name="Thuận Trương" userId="e39a8279f4d830fb" providerId="LiveId" clId="{3E2EDD09-08B6-4E25-AB27-4DE3021BAB05}" dt="2021-11-24T17:42:25.963" v="415" actId="478"/>
          <ac:spMkLst>
            <pc:docMk/>
            <pc:sldMk cId="0" sldId="263"/>
            <ac:spMk id="25603" creationId="{2EE127BF-401A-4C36-A14A-872ADB44AB18}"/>
          </ac:spMkLst>
        </pc:spChg>
        <pc:graphicFrameChg chg="add del mod modGraphic">
          <ac:chgData name="Thuận Trương" userId="e39a8279f4d830fb" providerId="LiveId" clId="{3E2EDD09-08B6-4E25-AB27-4DE3021BAB05}" dt="2021-11-24T17:54:24.436" v="460" actId="478"/>
          <ac:graphicFrameMkLst>
            <pc:docMk/>
            <pc:sldMk cId="0" sldId="263"/>
            <ac:graphicFrameMk id="2" creationId="{CB855E84-21A1-4544-926D-2DDBF3349C1B}"/>
          </ac:graphicFrameMkLst>
        </pc:graphicFrameChg>
        <pc:graphicFrameChg chg="add del modGraphic">
          <ac:chgData name="Thuận Trương" userId="e39a8279f4d830fb" providerId="LiveId" clId="{3E2EDD09-08B6-4E25-AB27-4DE3021BAB05}" dt="2021-11-24T17:55:28.687" v="479" actId="478"/>
          <ac:graphicFrameMkLst>
            <pc:docMk/>
            <pc:sldMk cId="0" sldId="263"/>
            <ac:graphicFrameMk id="3" creationId="{E3EDB989-B211-499D-92E9-186293B8395B}"/>
          </ac:graphicFrameMkLst>
        </pc:graphicFrameChg>
        <pc:graphicFrameChg chg="add del mod">
          <ac:chgData name="Thuận Trương" userId="e39a8279f4d830fb" providerId="LiveId" clId="{3E2EDD09-08B6-4E25-AB27-4DE3021BAB05}" dt="2021-11-24T17:55:38.486" v="481"/>
          <ac:graphicFrameMkLst>
            <pc:docMk/>
            <pc:sldMk cId="0" sldId="263"/>
            <ac:graphicFrameMk id="4" creationId="{8484F3B8-CCAE-464E-A05F-6EB3AA019952}"/>
          </ac:graphicFrameMkLst>
        </pc:graphicFrameChg>
        <pc:graphicFrameChg chg="add del modGraphic">
          <ac:chgData name="Thuận Trương" userId="e39a8279f4d830fb" providerId="LiveId" clId="{3E2EDD09-08B6-4E25-AB27-4DE3021BAB05}" dt="2021-11-24T17:56:08.851" v="486" actId="478"/>
          <ac:graphicFrameMkLst>
            <pc:docMk/>
            <pc:sldMk cId="0" sldId="263"/>
            <ac:graphicFrameMk id="5" creationId="{AC26BA21-BFDE-4CEE-9AC0-33A5BE563C5A}"/>
          </ac:graphicFrameMkLst>
        </pc:graphicFrameChg>
        <pc:graphicFrameChg chg="add del modGraphic">
          <ac:chgData name="Thuận Trương" userId="e39a8279f4d830fb" providerId="LiveId" clId="{3E2EDD09-08B6-4E25-AB27-4DE3021BAB05}" dt="2021-11-24T17:56:45.306" v="498" actId="478"/>
          <ac:graphicFrameMkLst>
            <pc:docMk/>
            <pc:sldMk cId="0" sldId="263"/>
            <ac:graphicFrameMk id="6" creationId="{7E16FC66-F53F-467D-A9F9-79A6155EA5BF}"/>
          </ac:graphicFrameMkLst>
        </pc:graphicFrameChg>
        <pc:graphicFrameChg chg="add del modGraphic">
          <ac:chgData name="Thuận Trương" userId="e39a8279f4d830fb" providerId="LiveId" clId="{3E2EDD09-08B6-4E25-AB27-4DE3021BAB05}" dt="2021-11-24T17:58:51.089" v="515" actId="478"/>
          <ac:graphicFrameMkLst>
            <pc:docMk/>
            <pc:sldMk cId="0" sldId="263"/>
            <ac:graphicFrameMk id="7" creationId="{FAECE029-2968-460C-835C-B1AFDACCB4A2}"/>
          </ac:graphicFrameMkLst>
        </pc:graphicFrameChg>
        <pc:graphicFrameChg chg="add mod modGraphic">
          <ac:chgData name="Thuận Trương" userId="e39a8279f4d830fb" providerId="LiveId" clId="{3E2EDD09-08B6-4E25-AB27-4DE3021BAB05}" dt="2021-11-25T12:48:36.382" v="3296"/>
          <ac:graphicFrameMkLst>
            <pc:docMk/>
            <pc:sldMk cId="0" sldId="263"/>
            <ac:graphicFrameMk id="8" creationId="{2F453288-2461-4C8C-A7F8-CAFB9EF153F8}"/>
          </ac:graphicFrameMkLst>
        </pc:graphicFrameChg>
      </pc:sldChg>
      <pc:sldChg chg="addSp delSp modSp add mod modTransition">
        <pc:chgData name="Thuận Trương" userId="e39a8279f4d830fb" providerId="LiveId" clId="{3E2EDD09-08B6-4E25-AB27-4DE3021BAB05}" dt="2021-11-24T20:30:22.151" v="2844"/>
        <pc:sldMkLst>
          <pc:docMk/>
          <pc:sldMk cId="3230966882" sldId="264"/>
        </pc:sldMkLst>
        <pc:spChg chg="mod">
          <ac:chgData name="Thuận Trương" userId="e39a8279f4d830fb" providerId="LiveId" clId="{3E2EDD09-08B6-4E25-AB27-4DE3021BAB05}" dt="2021-11-24T18:40:45.862" v="1154" actId="20577"/>
          <ac:spMkLst>
            <pc:docMk/>
            <pc:sldMk cId="3230966882" sldId="264"/>
            <ac:spMk id="25602" creationId="{D09A8D8C-80F7-440C-BEF1-9EFA4CBAAA33}"/>
          </ac:spMkLst>
        </pc:spChg>
        <pc:graphicFrameChg chg="del">
          <ac:chgData name="Thuận Trương" userId="e39a8279f4d830fb" providerId="LiveId" clId="{3E2EDD09-08B6-4E25-AB27-4DE3021BAB05}" dt="2021-11-24T18:38:49.851" v="1064" actId="478"/>
          <ac:graphicFrameMkLst>
            <pc:docMk/>
            <pc:sldMk cId="3230966882" sldId="264"/>
            <ac:graphicFrameMk id="8" creationId="{2F453288-2461-4C8C-A7F8-CAFB9EF153F8}"/>
          </ac:graphicFrameMkLst>
        </pc:graphicFrameChg>
        <pc:picChg chg="add del mod">
          <ac:chgData name="Thuận Trương" userId="e39a8279f4d830fb" providerId="LiveId" clId="{3E2EDD09-08B6-4E25-AB27-4DE3021BAB05}" dt="2021-11-24T20:30:12.167" v="2842" actId="12788"/>
          <ac:picMkLst>
            <pc:docMk/>
            <pc:sldMk cId="3230966882" sldId="264"/>
            <ac:picMk id="1026" creationId="{A3CEAF86-79EC-40F2-9295-097FF0917659}"/>
          </ac:picMkLst>
        </pc:picChg>
      </pc:sldChg>
      <pc:sldChg chg="addSp delSp modSp add del mod">
        <pc:chgData name="Thuận Trương" userId="e39a8279f4d830fb" providerId="LiveId" clId="{3E2EDD09-08B6-4E25-AB27-4DE3021BAB05}" dt="2021-11-25T12:43:23.441" v="3251" actId="47"/>
        <pc:sldMkLst>
          <pc:docMk/>
          <pc:sldMk cId="1153928038" sldId="265"/>
        </pc:sldMkLst>
        <pc:spChg chg="mod">
          <ac:chgData name="Thuận Trương" userId="e39a8279f4d830fb" providerId="LiveId" clId="{3E2EDD09-08B6-4E25-AB27-4DE3021BAB05}" dt="2021-11-24T20:41:49.276" v="3207" actId="20577"/>
          <ac:spMkLst>
            <pc:docMk/>
            <pc:sldMk cId="1153928038" sldId="265"/>
            <ac:spMk id="25602" creationId="{D09A8D8C-80F7-440C-BEF1-9EFA4CBAAA33}"/>
          </ac:spMkLst>
        </pc:spChg>
        <pc:picChg chg="add mod">
          <ac:chgData name="Thuận Trương" userId="e39a8279f4d830fb" providerId="LiveId" clId="{3E2EDD09-08B6-4E25-AB27-4DE3021BAB05}" dt="2021-11-24T20:41:44.611" v="3185" actId="14826"/>
          <ac:picMkLst>
            <pc:docMk/>
            <pc:sldMk cId="1153928038" sldId="265"/>
            <ac:picMk id="3" creationId="{B6BCCA42-C0B0-4979-B3DD-A447EE97DF91}"/>
          </ac:picMkLst>
        </pc:picChg>
        <pc:picChg chg="del">
          <ac:chgData name="Thuận Trương" userId="e39a8279f4d830fb" providerId="LiveId" clId="{3E2EDD09-08B6-4E25-AB27-4DE3021BAB05}" dt="2021-11-24T20:33:54.337" v="2894" actId="478"/>
          <ac:picMkLst>
            <pc:docMk/>
            <pc:sldMk cId="1153928038" sldId="265"/>
            <ac:picMk id="1026" creationId="{A3CEAF86-79EC-40F2-9295-097FF0917659}"/>
          </ac:picMkLst>
        </pc:picChg>
      </pc:sldChg>
      <pc:sldChg chg="modSp add del mod">
        <pc:chgData name="Thuận Trương" userId="e39a8279f4d830fb" providerId="LiveId" clId="{3E2EDD09-08B6-4E25-AB27-4DE3021BAB05}" dt="2021-11-25T12:43:23.441" v="3251" actId="47"/>
        <pc:sldMkLst>
          <pc:docMk/>
          <pc:sldMk cId="517681605" sldId="266"/>
        </pc:sldMkLst>
        <pc:spChg chg="mod">
          <ac:chgData name="Thuận Trương" userId="e39a8279f4d830fb" providerId="LiveId" clId="{3E2EDD09-08B6-4E25-AB27-4DE3021BAB05}" dt="2021-11-24T20:36:21.755" v="2967" actId="20577"/>
          <ac:spMkLst>
            <pc:docMk/>
            <pc:sldMk cId="517681605" sldId="266"/>
            <ac:spMk id="25602" creationId="{D09A8D8C-80F7-440C-BEF1-9EFA4CBAAA33}"/>
          </ac:spMkLst>
        </pc:spChg>
        <pc:picChg chg="mod">
          <ac:chgData name="Thuận Trương" userId="e39a8279f4d830fb" providerId="LiveId" clId="{3E2EDD09-08B6-4E25-AB27-4DE3021BAB05}" dt="2021-11-24T20:35:50.926" v="2933" actId="14826"/>
          <ac:picMkLst>
            <pc:docMk/>
            <pc:sldMk cId="517681605" sldId="266"/>
            <ac:picMk id="3" creationId="{B6BCCA42-C0B0-4979-B3DD-A447EE97DF91}"/>
          </ac:picMkLst>
        </pc:picChg>
      </pc:sldChg>
      <pc:sldChg chg="addSp delSp modSp add del mod">
        <pc:chgData name="Thuận Trương" userId="e39a8279f4d830fb" providerId="LiveId" clId="{3E2EDD09-08B6-4E25-AB27-4DE3021BAB05}" dt="2021-11-24T20:35:43.511" v="2931" actId="47"/>
        <pc:sldMkLst>
          <pc:docMk/>
          <pc:sldMk cId="3395030376" sldId="266"/>
        </pc:sldMkLst>
        <pc:picChg chg="del mod">
          <ac:chgData name="Thuận Trương" userId="e39a8279f4d830fb" providerId="LiveId" clId="{3E2EDD09-08B6-4E25-AB27-4DE3021BAB05}" dt="2021-11-24T20:35:12.410" v="2927" actId="478"/>
          <ac:picMkLst>
            <pc:docMk/>
            <pc:sldMk cId="3395030376" sldId="266"/>
            <ac:picMk id="3" creationId="{B6BCCA42-C0B0-4979-B3DD-A447EE97DF91}"/>
          </ac:picMkLst>
        </pc:picChg>
        <pc:picChg chg="add del mod">
          <ac:chgData name="Thuận Trương" userId="e39a8279f4d830fb" providerId="LiveId" clId="{3E2EDD09-08B6-4E25-AB27-4DE3021BAB05}" dt="2021-11-24T20:35:22.716" v="2930" actId="478"/>
          <ac:picMkLst>
            <pc:docMk/>
            <pc:sldMk cId="3395030376" sldId="266"/>
            <ac:picMk id="4" creationId="{3A9BD405-15F1-45EA-A8BE-9EE4AF8EFB08}"/>
          </ac:picMkLst>
        </pc:picChg>
      </pc:sldChg>
      <pc:sldChg chg="modSp add del mod">
        <pc:chgData name="Thuận Trương" userId="e39a8279f4d830fb" providerId="LiveId" clId="{3E2EDD09-08B6-4E25-AB27-4DE3021BAB05}" dt="2021-11-25T12:43:23.441" v="3251" actId="47"/>
        <pc:sldMkLst>
          <pc:docMk/>
          <pc:sldMk cId="3947416914" sldId="267"/>
        </pc:sldMkLst>
        <pc:spChg chg="mod">
          <ac:chgData name="Thuận Trương" userId="e39a8279f4d830fb" providerId="LiveId" clId="{3E2EDD09-08B6-4E25-AB27-4DE3021BAB05}" dt="2021-11-24T20:37:46.354" v="3054" actId="20577"/>
          <ac:spMkLst>
            <pc:docMk/>
            <pc:sldMk cId="3947416914" sldId="267"/>
            <ac:spMk id="25602" creationId="{D09A8D8C-80F7-440C-BEF1-9EFA4CBAAA33}"/>
          </ac:spMkLst>
        </pc:spChg>
        <pc:picChg chg="mod">
          <ac:chgData name="Thuận Trương" userId="e39a8279f4d830fb" providerId="LiveId" clId="{3E2EDD09-08B6-4E25-AB27-4DE3021BAB05}" dt="2021-11-24T20:36:38.180" v="3016" actId="14826"/>
          <ac:picMkLst>
            <pc:docMk/>
            <pc:sldMk cId="3947416914" sldId="267"/>
            <ac:picMk id="3" creationId="{B6BCCA42-C0B0-4979-B3DD-A447EE97DF91}"/>
          </ac:picMkLst>
        </pc:picChg>
      </pc:sldChg>
      <pc:sldChg chg="modSp add del mod">
        <pc:chgData name="Thuận Trương" userId="e39a8279f4d830fb" providerId="LiveId" clId="{3E2EDD09-08B6-4E25-AB27-4DE3021BAB05}" dt="2021-11-25T12:43:23.441" v="3251" actId="47"/>
        <pc:sldMkLst>
          <pc:docMk/>
          <pc:sldMk cId="3347006974" sldId="268"/>
        </pc:sldMkLst>
        <pc:spChg chg="mod">
          <ac:chgData name="Thuận Trương" userId="e39a8279f4d830fb" providerId="LiveId" clId="{3E2EDD09-08B6-4E25-AB27-4DE3021BAB05}" dt="2021-11-24T20:37:24.494" v="3052" actId="20577"/>
          <ac:spMkLst>
            <pc:docMk/>
            <pc:sldMk cId="3347006974" sldId="268"/>
            <ac:spMk id="25602" creationId="{D09A8D8C-80F7-440C-BEF1-9EFA4CBAAA33}"/>
          </ac:spMkLst>
        </pc:spChg>
        <pc:picChg chg="mod">
          <ac:chgData name="Thuận Trương" userId="e39a8279f4d830fb" providerId="LiveId" clId="{3E2EDD09-08B6-4E25-AB27-4DE3021BAB05}" dt="2021-11-24T20:37:15.464" v="3018" actId="14826"/>
          <ac:picMkLst>
            <pc:docMk/>
            <pc:sldMk cId="3347006974" sldId="268"/>
            <ac:picMk id="3" creationId="{B6BCCA42-C0B0-4979-B3DD-A447EE97DF91}"/>
          </ac:picMkLst>
        </pc:picChg>
      </pc:sldChg>
      <pc:sldChg chg="addSp delSp modSp add mod ord">
        <pc:chgData name="Thuận Trương" userId="e39a8279f4d830fb" providerId="LiveId" clId="{3E2EDD09-08B6-4E25-AB27-4DE3021BAB05}" dt="2021-11-25T12:42:39.745" v="3245" actId="1076"/>
        <pc:sldMkLst>
          <pc:docMk/>
          <pc:sldMk cId="1074377463" sldId="269"/>
        </pc:sldMkLst>
        <pc:spChg chg="mod">
          <ac:chgData name="Thuận Trương" userId="e39a8279f4d830fb" providerId="LiveId" clId="{3E2EDD09-08B6-4E25-AB27-4DE3021BAB05}" dt="2021-11-24T20:38:33.209" v="3085" actId="20577"/>
          <ac:spMkLst>
            <pc:docMk/>
            <pc:sldMk cId="1074377463" sldId="269"/>
            <ac:spMk id="25602" creationId="{D09A8D8C-80F7-440C-BEF1-9EFA4CBAAA33}"/>
          </ac:spMkLst>
        </pc:spChg>
        <pc:picChg chg="del mod">
          <ac:chgData name="Thuận Trương" userId="e39a8279f4d830fb" providerId="LiveId" clId="{3E2EDD09-08B6-4E25-AB27-4DE3021BAB05}" dt="2021-11-25T12:42:35.855" v="3243" actId="478"/>
          <ac:picMkLst>
            <pc:docMk/>
            <pc:sldMk cId="1074377463" sldId="269"/>
            <ac:picMk id="3" creationId="{B6BCCA42-C0B0-4979-B3DD-A447EE97DF91}"/>
          </ac:picMkLst>
        </pc:picChg>
        <pc:picChg chg="add mod">
          <ac:chgData name="Thuận Trương" userId="e39a8279f4d830fb" providerId="LiveId" clId="{3E2EDD09-08B6-4E25-AB27-4DE3021BAB05}" dt="2021-11-25T12:42:39.745" v="3245" actId="1076"/>
          <ac:picMkLst>
            <pc:docMk/>
            <pc:sldMk cId="1074377463" sldId="269"/>
            <ac:picMk id="4" creationId="{AC7BC85E-CE66-421D-866A-FB5F4CFDEE9C}"/>
          </ac:picMkLst>
        </pc:picChg>
      </pc:sldChg>
      <pc:sldChg chg="addSp delSp modSp add del mod ord">
        <pc:chgData name="Thuận Trương" userId="e39a8279f4d830fb" providerId="LiveId" clId="{3E2EDD09-08B6-4E25-AB27-4DE3021BAB05}" dt="2021-11-25T12:48:47.005" v="3298" actId="2696"/>
        <pc:sldMkLst>
          <pc:docMk/>
          <pc:sldMk cId="91493972" sldId="270"/>
        </pc:sldMkLst>
        <pc:spChg chg="mod">
          <ac:chgData name="Thuận Trương" userId="e39a8279f4d830fb" providerId="LiveId" clId="{3E2EDD09-08B6-4E25-AB27-4DE3021BAB05}" dt="2021-11-24T20:39:15.963" v="3100" actId="20577"/>
          <ac:spMkLst>
            <pc:docMk/>
            <pc:sldMk cId="91493972" sldId="270"/>
            <ac:spMk id="25602" creationId="{D09A8D8C-80F7-440C-BEF1-9EFA4CBAAA33}"/>
          </ac:spMkLst>
        </pc:spChg>
        <pc:picChg chg="del mod">
          <ac:chgData name="Thuận Trương" userId="e39a8279f4d830fb" providerId="LiveId" clId="{3E2EDD09-08B6-4E25-AB27-4DE3021BAB05}" dt="2021-11-25T12:42:57.567" v="3246" actId="478"/>
          <ac:picMkLst>
            <pc:docMk/>
            <pc:sldMk cId="91493972" sldId="270"/>
            <ac:picMk id="3" creationId="{B6BCCA42-C0B0-4979-B3DD-A447EE97DF91}"/>
          </ac:picMkLst>
        </pc:picChg>
        <pc:picChg chg="add mod">
          <ac:chgData name="Thuận Trương" userId="e39a8279f4d830fb" providerId="LiveId" clId="{3E2EDD09-08B6-4E25-AB27-4DE3021BAB05}" dt="2021-11-25T12:43:02.716" v="3248" actId="1076"/>
          <ac:picMkLst>
            <pc:docMk/>
            <pc:sldMk cId="91493972" sldId="270"/>
            <ac:picMk id="4" creationId="{857ECE84-0A5A-4C5F-A956-0452A9CA8E97}"/>
          </ac:picMkLst>
        </pc:picChg>
      </pc:sldChg>
      <pc:sldChg chg="addSp delSp modSp add mod ord">
        <pc:chgData name="Thuận Trương" userId="e39a8279f4d830fb" providerId="LiveId" clId="{3E2EDD09-08B6-4E25-AB27-4DE3021BAB05}" dt="2021-11-25T12:42:10.314" v="3240" actId="1076"/>
        <pc:sldMkLst>
          <pc:docMk/>
          <pc:sldMk cId="638974293" sldId="271"/>
        </pc:sldMkLst>
        <pc:picChg chg="add del">
          <ac:chgData name="Thuận Trương" userId="e39a8279f4d830fb" providerId="LiveId" clId="{3E2EDD09-08B6-4E25-AB27-4DE3021BAB05}" dt="2021-11-25T12:41:28.169" v="3232" actId="478"/>
          <ac:picMkLst>
            <pc:docMk/>
            <pc:sldMk cId="638974293" sldId="271"/>
            <ac:picMk id="3" creationId="{B6BCCA42-C0B0-4979-B3DD-A447EE97DF91}"/>
          </ac:picMkLst>
        </pc:picChg>
        <pc:picChg chg="add del mod">
          <ac:chgData name="Thuận Trương" userId="e39a8279f4d830fb" providerId="LiveId" clId="{3E2EDD09-08B6-4E25-AB27-4DE3021BAB05}" dt="2021-11-25T12:41:11.563" v="3228"/>
          <ac:picMkLst>
            <pc:docMk/>
            <pc:sldMk cId="638974293" sldId="271"/>
            <ac:picMk id="4" creationId="{7CFB4890-40EA-4B17-AC7B-C760F8EBC1AC}"/>
          </ac:picMkLst>
        </pc:picChg>
        <pc:picChg chg="add del mod">
          <ac:chgData name="Thuận Trương" userId="e39a8279f4d830fb" providerId="LiveId" clId="{3E2EDD09-08B6-4E25-AB27-4DE3021BAB05}" dt="2021-11-25T12:41:26.438" v="3231"/>
          <ac:picMkLst>
            <pc:docMk/>
            <pc:sldMk cId="638974293" sldId="271"/>
            <ac:picMk id="6" creationId="{7B129846-CF12-4412-879C-565E940FE434}"/>
          </ac:picMkLst>
        </pc:picChg>
        <pc:picChg chg="add mod">
          <ac:chgData name="Thuận Trương" userId="e39a8279f4d830fb" providerId="LiveId" clId="{3E2EDD09-08B6-4E25-AB27-4DE3021BAB05}" dt="2021-11-25T12:42:10.314" v="3240" actId="1076"/>
          <ac:picMkLst>
            <pc:docMk/>
            <pc:sldMk cId="638974293" sldId="271"/>
            <ac:picMk id="8" creationId="{15BE50C9-BBC7-42F8-BE68-4286A5130AC0}"/>
          </ac:picMkLst>
        </pc:picChg>
      </pc:sldChg>
      <pc:sldChg chg="modSp add del mod">
        <pc:chgData name="Thuận Trương" userId="e39a8279f4d830fb" providerId="LiveId" clId="{3E2EDD09-08B6-4E25-AB27-4DE3021BAB05}" dt="2021-11-25T12:43:23.441" v="3251" actId="47"/>
        <pc:sldMkLst>
          <pc:docMk/>
          <pc:sldMk cId="760116537" sldId="272"/>
        </pc:sldMkLst>
        <pc:spChg chg="mod">
          <ac:chgData name="Thuận Trương" userId="e39a8279f4d830fb" providerId="LiveId" clId="{3E2EDD09-08B6-4E25-AB27-4DE3021BAB05}" dt="2021-11-24T20:42:04.057" v="3223" actId="20577"/>
          <ac:spMkLst>
            <pc:docMk/>
            <pc:sldMk cId="760116537" sldId="272"/>
            <ac:spMk id="25602" creationId="{D09A8D8C-80F7-440C-BEF1-9EFA4CBAAA33}"/>
          </ac:spMkLst>
        </pc:spChg>
      </pc:sldChg>
      <pc:sldChg chg="addSp delSp modSp add del mod ord">
        <pc:chgData name="Thuận Trương" userId="e39a8279f4d830fb" providerId="LiveId" clId="{3E2EDD09-08B6-4E25-AB27-4DE3021BAB05}" dt="2021-11-25T12:48:42.005" v="3297" actId="2696"/>
        <pc:sldMkLst>
          <pc:docMk/>
          <pc:sldMk cId="1318423509" sldId="273"/>
        </pc:sldMkLst>
        <pc:picChg chg="del">
          <ac:chgData name="Thuận Trương" userId="e39a8279f4d830fb" providerId="LiveId" clId="{3E2EDD09-08B6-4E25-AB27-4DE3021BAB05}" dt="2021-11-25T12:41:41.265" v="3235" actId="478"/>
          <ac:picMkLst>
            <pc:docMk/>
            <pc:sldMk cId="1318423509" sldId="273"/>
            <ac:picMk id="3" creationId="{B6BCCA42-C0B0-4979-B3DD-A447EE97DF91}"/>
          </ac:picMkLst>
        </pc:picChg>
        <pc:picChg chg="add mod">
          <ac:chgData name="Thuận Trương" userId="e39a8279f4d830fb" providerId="LiveId" clId="{3E2EDD09-08B6-4E25-AB27-4DE3021BAB05}" dt="2021-11-25T12:47:25.760" v="3273" actId="14100"/>
          <ac:picMkLst>
            <pc:docMk/>
            <pc:sldMk cId="1318423509" sldId="273"/>
            <ac:picMk id="4" creationId="{011A3881-A2A7-4A43-8391-CAA07632CD79}"/>
          </ac:picMkLst>
        </pc:picChg>
        <pc:picChg chg="add del mod">
          <ac:chgData name="Thuận Trương" userId="e39a8279f4d830fb" providerId="LiveId" clId="{3E2EDD09-08B6-4E25-AB27-4DE3021BAB05}" dt="2021-11-25T12:47:22.837" v="3269"/>
          <ac:picMkLst>
            <pc:docMk/>
            <pc:sldMk cId="1318423509" sldId="273"/>
            <ac:picMk id="5" creationId="{994DA469-AB37-4FE0-A3E8-41211F5AF3CD}"/>
          </ac:picMkLst>
        </pc:picChg>
      </pc:sldChg>
      <pc:sldMasterChg chg="modTransition modSldLayout">
        <pc:chgData name="Thuận Trương" userId="e39a8279f4d830fb" providerId="LiveId" clId="{3E2EDD09-08B6-4E25-AB27-4DE3021BAB05}" dt="2021-11-24T20:30:22.151" v="2844"/>
        <pc:sldMasterMkLst>
          <pc:docMk/>
          <pc:sldMasterMk cId="0" sldId="2147483648"/>
        </pc:sldMasterMkLst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2920515733" sldId="2147483650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3751073900" sldId="2147483651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1373398859" sldId="2147483652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2262112047" sldId="2147483653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129020842" sldId="2147483654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3035274606" sldId="2147483655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2324875350" sldId="2147483656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1459652453" sldId="2147483657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520917542" sldId="2147483658"/>
          </pc:sldLayoutMkLst>
        </pc:sldLayoutChg>
        <pc:sldLayoutChg chg="modTransition">
          <pc:chgData name="Thuận Trương" userId="e39a8279f4d830fb" providerId="LiveId" clId="{3E2EDD09-08B6-4E25-AB27-4DE3021BAB05}" dt="2021-11-24T20:30:22.151" v="2844"/>
          <pc:sldLayoutMkLst>
            <pc:docMk/>
            <pc:sldMasterMk cId="0" sldId="2147483648"/>
            <pc:sldLayoutMk cId="4378408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2514601"/>
            <a:ext cx="8229600" cy="1828800"/>
          </a:xfrm>
        </p:spPr>
        <p:txBody>
          <a:bodyPr/>
          <a:lstStyle/>
          <a:p>
            <a:pPr algn="ctr"/>
            <a:r>
              <a:rPr lang="en-US" altLang="en-US" sz="4800"/>
              <a:t>WEBSITE ĐẶT ĐỒ ĂN TRỰC TUYẾN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5638800"/>
            <a:ext cx="3810000" cy="1066800"/>
          </a:xfrm>
        </p:spPr>
        <p:txBody>
          <a:bodyPr/>
          <a:lstStyle/>
          <a:p>
            <a:pPr algn="l"/>
            <a:r>
              <a:rPr lang="en-US" altLang="en-US" sz="1800" b="1"/>
              <a:t>Sinh viên thực hiện:</a:t>
            </a:r>
          </a:p>
          <a:p>
            <a:pPr algn="l"/>
            <a:r>
              <a:rPr lang="en-US" altLang="en-US" sz="1800"/>
              <a:t>Huỳnh Quan Nhật Hào – B1809687</a:t>
            </a:r>
          </a:p>
          <a:p>
            <a:pPr algn="l"/>
            <a:r>
              <a:rPr lang="en-US" altLang="en-US" sz="1800"/>
              <a:t>Trương Hoàng Thuận – B1809724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010400" cy="838200"/>
          </a:xfrm>
        </p:spPr>
        <p:txBody>
          <a:bodyPr/>
          <a:lstStyle/>
          <a:p>
            <a:r>
              <a:rPr lang="en-US" altLang="en-US"/>
              <a:t>Mô tả chức năng và công nghệ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F453288-2461-4C8C-A7F8-CAFB9EF15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78699"/>
              </p:ext>
            </p:extLst>
          </p:nvPr>
        </p:nvGraphicFramePr>
        <p:xfrm>
          <a:off x="0" y="1417320"/>
          <a:ext cx="914400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81603509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467138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4979690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4737604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Chức năng</a:t>
                      </a:r>
                    </a:p>
                  </a:txBody>
                  <a:tcPr anchor="ctr">
                    <a:solidFill>
                      <a:srgbClr val="0069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Tác nhân</a:t>
                      </a:r>
                    </a:p>
                  </a:txBody>
                  <a:tcPr anchor="ctr">
                    <a:solidFill>
                      <a:srgbClr val="0069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Mô tả</a:t>
                      </a:r>
                    </a:p>
                  </a:txBody>
                  <a:tcPr anchor="ctr">
                    <a:solidFill>
                      <a:srgbClr val="0069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Kỹ thuật/Công nghệ</a:t>
                      </a:r>
                    </a:p>
                  </a:txBody>
                  <a:tcPr anchor="ctr">
                    <a:solidFill>
                      <a:srgbClr val="0069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00195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Liệt kê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Hiển thị tất cả sản phẩm của cửa hàng.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91397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Liệt kê sản phẩm theo danh mục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Hiển thị sản phẩm theo danh mục đã chọn.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438941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Chi tiết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Hiển thị thông tin chi tiết của sản phẩm.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473580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Đăng ký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Khách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Tạo tài khoản mới.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123746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Đăng nhập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Đăng nhập vào hệ thống.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966187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Quản lý thông tin cá nhân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Xem và cập nhật thông tin của tài khoản.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165440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Thêm sản phẩm vào giỏ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Thêm sản phẩm vào giỏ hàng hiện tại.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298075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Quản lý giỏ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Xem và cập nhật giỏ hàng hiện tại.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40776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Đặt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Thực thi tạo hóa đơn dựa theo thông tin giỏ hàng hiện tại.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820112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Theo dõi đơn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Theo dõi vị trí hiện tại của đơn hàng đang được vận chuyển.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885319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Lịch sử đơn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Xem thông tin các đơn hàng đã vận chuyển thành công.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580376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r>
                        <a:rPr lang="en-US" sz="1100"/>
                        <a:t>Đặt lại đơn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Đặt lại đơn hàng đã mua trong lịch sử.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React, Django, Django REST framework, SQLite, Bootstrap 5,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693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010400" cy="838200"/>
          </a:xfrm>
        </p:spPr>
        <p:txBody>
          <a:bodyPr/>
          <a:lstStyle/>
          <a:p>
            <a:r>
              <a:rPr lang="en-US" altLang="en-US"/>
              <a:t>Thiết kế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CA743-63CA-4F15-9291-65417EAC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8522"/>
            <a:ext cx="6342530" cy="49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010400" cy="838200"/>
          </a:xfrm>
        </p:spPr>
        <p:txBody>
          <a:bodyPr/>
          <a:lstStyle/>
          <a:p>
            <a:r>
              <a:rPr lang="en-US" altLang="en-US"/>
              <a:t>Giao diện trang chủ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3C8AB-F45B-46A8-8BA6-42A91660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1823281"/>
            <a:ext cx="9144000" cy="4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010400" cy="838200"/>
          </a:xfrm>
        </p:spPr>
        <p:txBody>
          <a:bodyPr/>
          <a:lstStyle/>
          <a:p>
            <a:r>
              <a:rPr lang="en-US" altLang="en-US"/>
              <a:t>Giao diện trang theo dõi đơn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07E3E-C21F-4B0D-AD7A-BE49CD19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113"/>
            <a:ext cx="9144000" cy="46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3738F2-5598-4194-AB88-20E694C1B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1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800"/>
              <a:t>CẢM ƠN MỌI NGƯỜI ĐÃ THEO DÕI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423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WEBSITE ĐẶT ĐỒ ĂN TRỰC TUYẾN</vt:lpstr>
      <vt:lpstr>Mô tả chức năng và công nghệ</vt:lpstr>
      <vt:lpstr>Thiết kế cơ sở dữ liệu</vt:lpstr>
      <vt:lpstr>Giao diện trang chủ</vt:lpstr>
      <vt:lpstr>Giao diện trang theo dõi đơn hàng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Huynh Hao</cp:lastModifiedBy>
  <cp:revision>60</cp:revision>
  <dcterms:created xsi:type="dcterms:W3CDTF">2008-08-06T06:37:20Z</dcterms:created>
  <dcterms:modified xsi:type="dcterms:W3CDTF">2021-11-28T06:04:46Z</dcterms:modified>
</cp:coreProperties>
</file>