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46e169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46e169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3b935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3b935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3b935d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3b935d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93b935d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93b935d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46e169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46e169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46e169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46e169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46e1698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46e1698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 and purpose of Open UAV Course for Team - FW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to follow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section the contents and </a:t>
            </a:r>
            <a:r>
              <a:rPr lang="en"/>
              <a:t>thought ways</a:t>
            </a:r>
            <a:r>
              <a:rPr lang="en"/>
              <a:t> will be introduced. The structure may be modified slightly but the general idea is frozen before the 1st version.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outline of course (master branch)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0" y="1058225"/>
            <a:ext cx="4698575" cy="87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contents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into, what does not go into each folder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contents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main mindmap is under the ‘source’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structure is shown with a mindmap on each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files are within folders (which is very primitive).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folders should contain a mindmap of its </a:t>
            </a:r>
            <a:r>
              <a:rPr lang="en"/>
              <a:t>subfolders</a:t>
            </a:r>
            <a:r>
              <a:rPr lang="en"/>
              <a:t>, and a presentation introducing itself briefly.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each topic folder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topic folder may have: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mind map i</a:t>
            </a:r>
            <a:r>
              <a:rPr lang="en"/>
              <a:t>n .png(Open with picture softwares)  </a:t>
            </a:r>
            <a:r>
              <a:rPr lang="en"/>
              <a:t>, with the source file .svg(open with browsers, edit with vector editing softwares, e.g. illustrator ), or .mm (open with FreeMind)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presentation a .html (open with browser) or a .pptx (with Office Powerpoint )is necessary. Sometimes .md(markdown), .rmd(R markdown) will be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worksheet of list of resources (usually .xlsx).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or more diagrams, some with the source file in .dia (Open and edit with Dia or rollApp). External sources (demonstrations, videos) will be linked there.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usage of the materials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939325"/>
            <a:ext cx="85206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Individual learners: Read and follow the tutorials or use as reference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Students: Printing on paper is permitted with reference.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Educators: Use for education (including lecture presentation, demonstrations). If you want your own structure of teaching, feel free to branch your own distribution.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Developers: You can print out mind  maps as cheat sheets. And use the report templates.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Researchers: The list of external links may be helpful.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