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744d9ed93c89d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744d9ed93c89d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744d9ed93c89d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744d9ed93c89d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744d9ed93c89d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744d9ed93c89d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to parts of a model aircraft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a model aircraft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main </a:t>
            </a:r>
            <a:r>
              <a:rPr lang="en"/>
              <a:t>groups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Fuselage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Wings and stablizers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and </a:t>
            </a:r>
            <a:r>
              <a:rPr lang="en"/>
              <a:t>accessories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 systems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 system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Mission system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Connecting parts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