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4ca516d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4ca516d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4ca516d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4ca516d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4ca516d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4ca516d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4ca516d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4ca516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4ca516d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4ca516d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4ca516d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4ca516d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4ca516d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4ca516d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4ca516d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4ca516d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4ca516d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4ca516d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4ca516d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4ca516d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4ca516d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4ca516d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94ca516d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94ca516d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Safety Prioritization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UAV Course For Team - FW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90250" y="528900"/>
            <a:ext cx="84069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People&gt; Site-</a:t>
            </a:r>
            <a:r>
              <a:rPr lang="en"/>
              <a:t>facility</a:t>
            </a:r>
            <a:r>
              <a:rPr lang="en"/>
              <a:t> &gt; Vehicle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During emergency situations, you may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into objects when avoiding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Crash-landing the plane avoiding site facilities (if there is any)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Damage less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r>
              <a:rPr lang="en"/>
              <a:t> we wish you fly safely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Restrictions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Flight Range and 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Safety for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Safety for site equipments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Safety for the vehicle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restrictions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make sure your flight is legal?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from the government website/ platform the restriction of areas and for the specific class (size/power) of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the usage of air using some site apps (mobile)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Register in some clubs, do not hesitate to ask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Report flight if needed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/ Box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basic fixed-wing flyings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Always fly IN FRONT OF YOU, keep clear of a safety 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not lose your plane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large scale fw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Define the different areas(projection of box on ground) (flight area, landing area, non- flight area.)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Flight area -  where most flights take part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Landing area - where takeoff/ landing/ some slow aerobatics and special text (e.g. releasing object) may take part with caution.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Non-flight area  -   where people may wander around freely with no plane overhead. Planes should be powered off in this area.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of Flight Box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