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CFD usage basic - </a:t>
            </a:r>
            <a:r>
              <a:rPr lang="en"/>
              <a:t>Case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simulate airflow around a body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Fuselage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simple fuselage is given in a CAD environment.</a:t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file below are given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stl/f3d file of the fuselage</a:t>
            </a:r>
            <a:endParaRPr sz="16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 Calculate its drag force when flying forward at 15m per second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workflow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1.Meshing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Mesh the volume of air around it, create a reasonably big virtual wind tunnel</a:t>
            </a:r>
            <a:endParaRPr sz="1600"/>
          </a:p>
        </p:txBody>
      </p:sp>
      <p:sp>
        <p:nvSpPr>
          <p:cNvPr id="89" name="Google Shape;89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2.Simulation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Define the conditions and run the simulation. State key variables to record</a:t>
            </a:r>
            <a:endParaRPr sz="1600"/>
          </a:p>
        </p:txBody>
      </p:sp>
      <p:sp>
        <p:nvSpPr>
          <p:cNvPr id="92" name="Google Shape;92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Output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Interpret the result, numerically and graphically so that we can modify the plan with its suggestions.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Meshing, simulation and visualization software environments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1" name="Google Shape;111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4" name="Google Shape;114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Define/generate .stl file from CAD workspace with Autodesk Fusion</a:t>
            </a:r>
            <a:endParaRPr sz="1600"/>
          </a:p>
        </p:txBody>
      </p:sp>
      <p:sp>
        <p:nvSpPr>
          <p:cNvPr descr="Background pointer shape in timeline graphic" id="117" name="Google Shape;117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0" name="Google Shape;120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Meshing</a:t>
            </a:r>
            <a:endParaRPr sz="1600"/>
          </a:p>
        </p:txBody>
      </p:sp>
      <p:sp>
        <p:nvSpPr>
          <p:cNvPr descr="Background pointer shape in timeline graphic" id="123" name="Google Shape;123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6" name="Google Shape;126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Define conditions: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Air viscosity,density, speed etc.</a:t>
            </a:r>
            <a:endParaRPr sz="1600"/>
          </a:p>
        </p:txBody>
      </p:sp>
      <p:sp>
        <p:nvSpPr>
          <p:cNvPr descr="Background pointer shape in timeline graphic" id="129" name="Google Shape;129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2" name="Google Shape;132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Run analysis, tracking some key variables</a:t>
            </a:r>
            <a:endParaRPr sz="1600"/>
          </a:p>
        </p:txBody>
      </p:sp>
      <p:sp>
        <p:nvSpPr>
          <p:cNvPr descr="Background pointer shape in timeline graphic" id="135" name="Google Shape;135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Visualize the data: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WebGL; Paraview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