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44dbe2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44dbe2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44dbe2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44dbe2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44dbe2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44dbe2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44dbe2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44dbe2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44dbe2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44dbe2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44dbe2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44dbe2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44dbe2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44dbe2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44dbe2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44dbe2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44dbe2ba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44dbe2b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44dbe2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44dbe2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44dbe2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44dbe2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Fluid dynamics basics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UAV Course for Team - FW- main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incompressible flow, the pressure decreases as the velocity of wind increases.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Bernoulli</a:t>
            </a:r>
            <a:r>
              <a:rPr lang="en"/>
              <a:t> equation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the flow cannot be compressed?</a:t>
            </a:r>
            <a:endParaRPr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the flow cannot be compressed. Then the density of flow will not change. For same amount of fluid substances there will be certain </a:t>
            </a:r>
            <a:r>
              <a:rPr lang="en"/>
              <a:t>amount</a:t>
            </a:r>
            <a:r>
              <a:rPr lang="en"/>
              <a:t> of volume.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define some new terms?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Flux[needed update][needed diagram]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so we have constant flux…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volume to velocity--the derivation[needed update]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simplified form of Bernoulli equation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p+q=Constant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p=⍴gh (pressure)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q = ⍴v^2 (kinetic energy density)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pressure to force</a:t>
            </a:r>
            <a:endParaRPr/>
          </a:p>
        </p:txBody>
      </p:sp>
      <p:sp>
        <p:nvSpPr>
          <p:cNvPr id="159" name="Google Shape;159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p = F/Area, but what if the pressure is unevenly distributed on some surfaces</a:t>
            </a:r>
            <a:endParaRPr/>
          </a:p>
        </p:txBody>
      </p:sp>
      <p:sp>
        <p:nvSpPr>
          <p:cNvPr id="160" name="Google Shape;16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integrations--don’t panic. Sometimes you don’t even need to integrate the math equations. Some equations are solved and terms predefined to make your life easier.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90250" y="526350"/>
            <a:ext cx="678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Integration=take sum? Let’s sum up the small(</a:t>
            </a:r>
            <a:r>
              <a:rPr lang="en"/>
              <a:t>infinitesimal</a:t>
            </a:r>
            <a:r>
              <a:rPr lang="en"/>
              <a:t>) ‘arrows’(pressure) to make a big one(force).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affect the forces by fluid?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needed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interesting…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there’s few things we can do about it… Go to part 2 to find out more...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static pressure and velocity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from the </a:t>
            </a:r>
            <a:r>
              <a:rPr lang="en"/>
              <a:t>simplest</a:t>
            </a:r>
            <a:r>
              <a:rPr lang="en"/>
              <a:t> experiment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around the house!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piece of paper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That’s all!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[diagram needed]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your hands to hold 1 edge of the paper, letting it tilt down naturally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Instead of blowing from the  bottom, blow horizontally on the top edge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the free part of paper behave?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think this is what’s going to happen because…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(please write on your report)</a:t>
            </a:r>
            <a:endParaRPr sz="1600"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Variables that may affect the outcome…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Velocity of wind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Weight of paper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etc.</a:t>
            </a:r>
            <a:endParaRPr b="1" sz="1800"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support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