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ae147b967a09bf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ae147b967a09bf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63828929bbdab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63828929bbdab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63828929bbdabd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63828929bbdabd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Aircraft geometry considerations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Aspects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Sizing and </a:t>
            </a:r>
            <a:r>
              <a:rPr lang="en"/>
              <a:t>occupancy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Flight characteristics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Structural considerations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Sizing </a:t>
            </a:r>
            <a:r>
              <a:rPr lang="en"/>
              <a:t>and occupancy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Miss</a:t>
            </a:r>
            <a:endParaRPr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