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B255-A591-4C2A-A0A5-9F366A845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CB065-2115-4962-9FF8-ECE7B3D0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BA73A-2718-4E72-80DB-558E3E26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2660C-1677-4386-8226-3161E4B2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85A0-FBC7-43BF-8F2F-F3278A4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264F-58CC-4C1D-B599-D73E1EDA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63C73-AA2D-448B-8D2D-B75145D0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A7BD-C4D5-474D-BAC9-2FC35FCE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C208-2CAD-4883-9977-2FA5B93F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C98C-E84D-41CC-8ECF-4E1AD468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2A06F-ACF6-417B-AE73-5F831EDDF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E453A-8BD9-4080-8DD5-014AC418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C50E-3BCF-43E3-9CBE-8DD97136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775B2-04ED-4E24-A09F-E044F33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57075-2AF6-4ECB-A9ED-446EA58C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C485-656D-4A3F-9445-37DEE62A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E0AA-2999-462A-AA24-5193540B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9446-8501-41EF-83A9-3F70629B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2CEA-3F8D-4001-ADE9-516EF497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4FC1-9FCB-402F-80E2-ABD5FA32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D6BD-A1A4-4441-ACBA-0808A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4B94C-E92A-436C-AF16-8B531C39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4BBEF-9651-478C-9334-6BDA48B0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2673-74D6-4051-BCED-5D8EC7A7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3AD1A-82DC-4675-AF1E-2A7FB2C3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2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255-3894-46CE-B646-D12E7718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1367-9A30-40A2-B00E-FB23DB4A5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BEAC1-7E1D-47DD-9CBC-E6E650CE6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DA007-80CE-4DE9-94F0-77723D9E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3504-3D80-43C1-B7BD-16FDB866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FE7A6-4C6B-407C-9B4D-0FAFC909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F72A-6C50-4603-9A51-0B6961F9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574A-4D0D-461D-99F3-C8852F2D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38553-C33A-4F65-84DC-79B6DB69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353FC-1D86-4875-B9E2-747AAA3E4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B77FE-7FB6-470E-80B7-2DB13068F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1493C-25B3-4ED9-B18E-D35B8BBB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7EFCD-2124-4E56-828F-ACF19C70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13F05-364B-44D8-AA48-28DF3F33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7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C1EE-3CB3-4F2F-9541-F6D65A08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DAD97-40AF-4A88-ACF1-E3491952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36F7B-B5C2-49C9-8A4C-19EC97DA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D8841-18D1-48CB-A44C-0C6D6A65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55671-3C5C-4EE9-8565-8C8F536E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77015-F49A-414B-ADF7-20380E03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76485-09E9-4ECA-8010-FDF93646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F430-EFD9-4E93-A57D-A439FCA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46FA-F9F5-4CB1-8FC7-A9082E4B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9B774-A2FE-409E-95C5-D97247103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3D1B5-6743-4D34-BBDB-2F5146FD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CF7EE-699E-4636-A931-A2D3C474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F2812-6BA7-43AC-ABF2-AAE5C944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0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CBC7-05A7-4E38-81AF-0FE3ABAB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B8788-C486-421A-A527-AC9D82DD7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99E7-88EB-421C-95F9-6A4F7C00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A045-3BF2-4F4B-BC3A-8276229B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E589-CCEA-4D1D-93BC-69527ABE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DC415-62A7-423C-B319-B5D61FA8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AD2B5-323F-4445-9F11-0E862B4D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7885-CD2F-469D-BF92-B9DA1D0F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1627-3752-490A-8D48-2E67A66DE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6352-0A48-4E9B-810E-DE0150B631F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7228-28C6-4557-80C5-4A27C929A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D2E29-F8BF-4D12-8732-F6BCC8555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56FD-DEAA-4388-8B5E-D41B6078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9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877AE4-FB6D-4344-959C-335CC815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00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16A1C-36D8-4515-A32F-AA8D110A4426}"/>
              </a:ext>
            </a:extLst>
          </p:cNvPr>
          <p:cNvSpPr txBox="1"/>
          <p:nvPr/>
        </p:nvSpPr>
        <p:spPr>
          <a:xfrm>
            <a:off x="7903260" y="2644170"/>
            <a:ext cx="3648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Goal: Modular Python Framework to fit neural networks to energy landscapes</a:t>
            </a:r>
          </a:p>
        </p:txBody>
      </p:sp>
    </p:spTree>
    <p:extLst>
      <p:ext uri="{BB962C8B-B14F-4D97-AF65-F5344CB8AC3E}">
        <p14:creationId xmlns:p14="http://schemas.microsoft.com/office/powerpoint/2010/main" val="245396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877AE4-FB6D-4344-959C-335CC815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00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F53A8-B412-489F-9B87-AF18180FF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1905" r="58095" b="49842"/>
          <a:stretch/>
        </p:blipFill>
        <p:spPr>
          <a:xfrm>
            <a:off x="217713" y="130628"/>
            <a:ext cx="3135087" cy="3309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D5D4E-3879-4D61-BAFB-4B37E6A5A9C7}"/>
              </a:ext>
            </a:extLst>
          </p:cNvPr>
          <p:cNvSpPr txBox="1"/>
          <p:nvPr/>
        </p:nvSpPr>
        <p:spPr>
          <a:xfrm>
            <a:off x="6537959" y="258901"/>
            <a:ext cx="537536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PyIron</a:t>
            </a:r>
            <a:r>
              <a:rPr lang="en-US" sz="2800" dirty="0"/>
              <a:t>: flexible IDE for joining all parts and facilitating user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Structure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pymatgen or </a:t>
            </a:r>
            <a:r>
              <a:rPr lang="en-US" sz="2800" i="1" dirty="0" err="1">
                <a:solidFill>
                  <a:srgbClr val="00B0F0"/>
                </a:solidFill>
              </a:rPr>
              <a:t>ase</a:t>
            </a:r>
            <a:endParaRPr lang="en-US" sz="2800" i="1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Lists of Species : Coordinates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F0"/>
                </a:solidFill>
              </a:rPr>
              <a:t>Gold Clusters for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Relaxation or single-point calculations using </a:t>
            </a:r>
            <a:r>
              <a:rPr lang="en-US" sz="2800" i="1" dirty="0">
                <a:solidFill>
                  <a:srgbClr val="00B0F0"/>
                </a:solidFill>
              </a:rPr>
              <a:t>LAMMPS</a:t>
            </a:r>
            <a:r>
              <a:rPr lang="en-US" sz="2800" dirty="0"/>
              <a:t> or VASP through </a:t>
            </a:r>
            <a:r>
              <a:rPr lang="en-US" sz="2800" dirty="0" err="1"/>
              <a:t>PyIron</a:t>
            </a:r>
            <a:r>
              <a:rPr lang="en-US" sz="2800" dirty="0"/>
              <a:t>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B0F0"/>
                </a:solidFill>
              </a:rPr>
              <a:t>Sutton potentials for proof of 			concept</a:t>
            </a:r>
          </a:p>
        </p:txBody>
      </p:sp>
    </p:spTree>
    <p:extLst>
      <p:ext uri="{BB962C8B-B14F-4D97-AF65-F5344CB8AC3E}">
        <p14:creationId xmlns:p14="http://schemas.microsoft.com/office/powerpoint/2010/main" val="22567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877AE4-FB6D-4344-959C-335CC815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00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F53A8-B412-489F-9B87-AF18180FF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8" t="38221" r="40897" b="32700"/>
          <a:stretch/>
        </p:blipFill>
        <p:spPr>
          <a:xfrm>
            <a:off x="2203269" y="2621280"/>
            <a:ext cx="2525485" cy="1994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2439BC-4B2B-4703-93AB-DAA361580606}"/>
              </a:ext>
            </a:extLst>
          </p:cNvPr>
          <p:cNvSpPr txBox="1"/>
          <p:nvPr/>
        </p:nvSpPr>
        <p:spPr>
          <a:xfrm>
            <a:off x="5399314" y="1902156"/>
            <a:ext cx="6008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00B0F0"/>
                </a:solidFill>
              </a:rPr>
              <a:t>Behler</a:t>
            </a:r>
            <a:r>
              <a:rPr lang="en-US" sz="2000" i="1" dirty="0">
                <a:solidFill>
                  <a:srgbClr val="00B0F0"/>
                </a:solidFill>
              </a:rPr>
              <a:t> and </a:t>
            </a:r>
            <a:r>
              <a:rPr lang="en-US" sz="2000" i="1" dirty="0" err="1">
                <a:solidFill>
                  <a:srgbClr val="00B0F0"/>
                </a:solidFill>
              </a:rPr>
              <a:t>Parrinello</a:t>
            </a:r>
            <a:r>
              <a:rPr lang="en-US" sz="2000" i="1" dirty="0">
                <a:solidFill>
                  <a:srgbClr val="00B0F0"/>
                </a:solidFill>
              </a:rPr>
              <a:t>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F0"/>
                </a:solidFill>
              </a:rPr>
              <a:t>List of Cartesian coordinates → List of fingerprints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F0"/>
                </a:solidFill>
              </a:rPr>
              <a:t>each fingerprint = one atom’s chemical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F0"/>
                </a:solidFill>
              </a:rPr>
              <a:t>includes pair and triplet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F0"/>
                </a:solidFill>
              </a:rPr>
              <a:t>distance-cutoff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F0"/>
                </a:solidFill>
              </a:rPr>
              <a:t>sum of Gaussians</a:t>
            </a:r>
          </a:p>
          <a:p>
            <a:r>
              <a:rPr lang="en-US" sz="2000" b="1" i="1" dirty="0" err="1">
                <a:solidFill>
                  <a:srgbClr val="00B0F0"/>
                </a:solidFill>
              </a:rPr>
              <a:t>molML</a:t>
            </a:r>
            <a:endParaRPr lang="en-US" sz="2000" b="1" i="1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F0"/>
                </a:solidFill>
              </a:rPr>
              <a:t>Python implementation by Chris Collins, (David </a:t>
            </a:r>
            <a:r>
              <a:rPr lang="en-US" sz="2000" i="1" dirty="0" err="1">
                <a:solidFill>
                  <a:srgbClr val="00B0F0"/>
                </a:solidFill>
              </a:rPr>
              <a:t>Yaron’s</a:t>
            </a:r>
            <a:r>
              <a:rPr lang="en-US" sz="2000" i="1" dirty="0">
                <a:solidFill>
                  <a:srgbClr val="00B0F0"/>
                </a:solidFill>
              </a:rPr>
              <a:t> group (comp. chem.) at Carnegie Mellon)</a:t>
            </a:r>
          </a:p>
        </p:txBody>
      </p:sp>
    </p:spTree>
    <p:extLst>
      <p:ext uri="{BB962C8B-B14F-4D97-AF65-F5344CB8AC3E}">
        <p14:creationId xmlns:p14="http://schemas.microsoft.com/office/powerpoint/2010/main" val="74493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877AE4-FB6D-4344-959C-335CC815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00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F53A8-B412-489F-9B87-AF18180FF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" t="62728" r="48952" b="4637"/>
          <a:stretch/>
        </p:blipFill>
        <p:spPr>
          <a:xfrm>
            <a:off x="104503" y="4302034"/>
            <a:ext cx="3979817" cy="2238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3B614A-BDE0-4156-8FEE-B842E380DB0A}"/>
              </a:ext>
            </a:extLst>
          </p:cNvPr>
          <p:cNvSpPr txBox="1"/>
          <p:nvPr/>
        </p:nvSpPr>
        <p:spPr>
          <a:xfrm>
            <a:off x="6468290" y="119564"/>
            <a:ext cx="537536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Theano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library for handling multi-dimensional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Scikit</a:t>
            </a:r>
            <a:r>
              <a:rPr lang="en-US" sz="2000" dirty="0"/>
              <a:t>-Learn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Workflow for transforming data sets and other general-use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Handles many ML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Neupy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Works on top of </a:t>
            </a:r>
            <a:r>
              <a:rPr lang="en-US" sz="2000" dirty="0" err="1"/>
              <a:t>Scikit</a:t>
            </a:r>
            <a:r>
              <a:rPr lang="en-US" sz="2000" dirty="0"/>
              <a:t>-Learn and </a:t>
            </a:r>
            <a:r>
              <a:rPr lang="en-US" sz="2000" dirty="0" err="1"/>
              <a:t>Theano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Includes code for many neural network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Keras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n-US" dirty="0"/>
              <a:t>neural layers, cost functions, optimizers, initialization schemes, activation functions, regularization schemes are all standalone modules”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1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877AE4-FB6D-4344-959C-335CC815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00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F53A8-B412-489F-9B87-AF18180FF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" t="62728" r="48952" b="4637"/>
          <a:stretch/>
        </p:blipFill>
        <p:spPr>
          <a:xfrm>
            <a:off x="104503" y="4302034"/>
            <a:ext cx="3979817" cy="2238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3B614A-BDE0-4156-8FEE-B842E380DB0A}"/>
              </a:ext>
            </a:extLst>
          </p:cNvPr>
          <p:cNvSpPr txBox="1"/>
          <p:nvPr/>
        </p:nvSpPr>
        <p:spPr>
          <a:xfrm>
            <a:off x="6816633" y="3075057"/>
            <a:ext cx="5375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F0"/>
                </a:solidFill>
              </a:rPr>
              <a:t>General Regression 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F0"/>
                </a:solidFill>
              </a:rPr>
              <a:t>Donald F Specht, Stanford</a:t>
            </a:r>
          </a:p>
        </p:txBody>
      </p:sp>
    </p:spTree>
    <p:extLst>
      <p:ext uri="{BB962C8B-B14F-4D97-AF65-F5344CB8AC3E}">
        <p14:creationId xmlns:p14="http://schemas.microsoft.com/office/powerpoint/2010/main" val="389178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877AE4-FB6D-4344-959C-335CC815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00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F53A8-B412-489F-9B87-AF18180FF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6" t="1267" r="1278" b="1231"/>
          <a:stretch/>
        </p:blipFill>
        <p:spPr>
          <a:xfrm>
            <a:off x="3875315" y="87086"/>
            <a:ext cx="4023360" cy="668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BF1E2D-2058-4833-BE24-90041B47D1C2}"/>
              </a:ext>
            </a:extLst>
          </p:cNvPr>
          <p:cNvSpPr txBox="1"/>
          <p:nvPr/>
        </p:nvSpPr>
        <p:spPr>
          <a:xfrm>
            <a:off x="8133807" y="343567"/>
            <a:ext cx="3640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Cross-Validation or Sensitivity Tests with </a:t>
            </a:r>
            <a:r>
              <a:rPr lang="en-US" sz="2000" dirty="0" err="1"/>
              <a:t>scikit</a:t>
            </a:r>
            <a:r>
              <a:rPr lang="en-US" sz="2000" dirty="0"/>
              <a:t>-learn?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Genetic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GASP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 screening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Spacegroups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Chemical Substitution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placement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Basin Hopping</a:t>
            </a:r>
          </a:p>
        </p:txBody>
      </p:sp>
    </p:spTree>
    <p:extLst>
      <p:ext uri="{BB962C8B-B14F-4D97-AF65-F5344CB8AC3E}">
        <p14:creationId xmlns:p14="http://schemas.microsoft.com/office/powerpoint/2010/main" val="406165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192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Xie</dc:creator>
  <cp:lastModifiedBy>Stephen Xie</cp:lastModifiedBy>
  <cp:revision>8</cp:revision>
  <dcterms:created xsi:type="dcterms:W3CDTF">2017-09-26T03:49:13Z</dcterms:created>
  <dcterms:modified xsi:type="dcterms:W3CDTF">2017-09-27T01:20:05Z</dcterms:modified>
</cp:coreProperties>
</file>