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9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0e8564a4_2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e0e8564a4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728754" y="3982500"/>
            <a:ext cx="3402000" cy="1161000"/>
          </a:xfrm>
          <a:prstGeom prst="rect">
            <a:avLst/>
          </a:prstGeom>
          <a:solidFill>
            <a:srgbClr val="D8D8D8">
              <a:alpha val="80000"/>
            </a:srgbClr>
          </a:solidFill>
          <a:ln>
            <a:noFill/>
          </a:ln>
        </p:spPr>
        <p:txBody>
          <a:bodyPr anchorCtr="0" anchor="t" bIns="34275" lIns="216000" spcFirstLastPara="1" rIns="68575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590687" y="3982500"/>
            <a:ext cx="2083852" cy="11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216000" spcFirstLastPara="1" rIns="68575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10266" y="147841"/>
            <a:ext cx="803365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entury Gothic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510266" y="1339827"/>
            <a:ext cx="8033659" cy="24795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6184969" y="3982500"/>
            <a:ext cx="2327400" cy="11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216000" spcFirstLastPara="1" rIns="68575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590687" y="885825"/>
            <a:ext cx="2160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10266" y="147841"/>
            <a:ext cx="803365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entury Gothic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10266" y="1339827"/>
            <a:ext cx="8033659" cy="33921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>
            <a:off x="590687" y="885825"/>
            <a:ext cx="2160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entury Gothic"/>
              <a:buNone/>
              <a:defRPr b="1" i="0" sz="23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269428" y="1088373"/>
            <a:ext cx="8697689" cy="2900772"/>
            <a:chOff x="2265" y="1080000"/>
            <a:chExt cx="11596918" cy="3240001"/>
          </a:xfrm>
        </p:grpSpPr>
        <p:sp>
          <p:nvSpPr>
            <p:cNvPr id="72" name="Google Shape;72;p16"/>
            <p:cNvSpPr/>
            <p:nvPr/>
          </p:nvSpPr>
          <p:spPr>
            <a:xfrm rot="5400000">
              <a:off x="-1116093" y="2198359"/>
              <a:ext cx="2430000" cy="193281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265" y="3510000"/>
              <a:ext cx="2416024" cy="810000"/>
            </a:xfrm>
            <a:prstGeom prst="homePlat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 txBox="1"/>
            <p:nvPr/>
          </p:nvSpPr>
          <p:spPr>
            <a:xfrm>
              <a:off x="2265" y="3510000"/>
              <a:ext cx="2314774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61925" spcFirstLastPara="1" rIns="619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STAGE 01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(2/17~3/1)</a:t>
              </a:r>
              <a:endParaRPr sz="1100"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95547" y="1195969"/>
              <a:ext cx="1961811" cy="175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195680" y="1483973"/>
              <a:ext cx="1961700" cy="17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1000" spcFirstLastPara="1" rIns="216000" wrap="square" tIns="486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Assign roles and responsibilities</a:t>
              </a:r>
              <a:endParaRPr sz="1100"/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Review data content</a:t>
              </a:r>
              <a:endParaRPr sz="1100"/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&lt;Statistical Analysis&gt; Correlation Analysis</a:t>
              </a:r>
              <a:endParaRPr sz="1100"/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Regression Analysis</a:t>
              </a:r>
              <a:endParaRPr sz="1100"/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Qualitative analysis</a:t>
              </a:r>
              <a:endParaRPr sz="1100"/>
            </a:p>
          </p:txBody>
        </p:sp>
        <p:sp>
          <p:nvSpPr>
            <p:cNvPr id="77" name="Google Shape;77;p16"/>
            <p:cNvSpPr/>
            <p:nvPr/>
          </p:nvSpPr>
          <p:spPr>
            <a:xfrm rot="5400000">
              <a:off x="1179130" y="2198359"/>
              <a:ext cx="2430000" cy="193281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297489" y="3510000"/>
              <a:ext cx="2416024" cy="810000"/>
            </a:xfrm>
            <a:prstGeom prst="chevron">
              <a:avLst>
                <a:gd fmla="val 2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2499989" y="3510000"/>
              <a:ext cx="2011024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61925" spcFirstLastPara="1" rIns="619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STAGE 02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(3/2~3/16)</a:t>
              </a:r>
              <a:endParaRPr sz="1100"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490771" y="1195969"/>
              <a:ext cx="1961811" cy="175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2444388" y="1550118"/>
              <a:ext cx="1961700" cy="17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1000" spcFirstLastPara="1" rIns="216000" wrap="square" tIns="486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Develop Methodology. Data Analysis and Modeling. Choosing which Algorithms we use. Clean Data.  Use Pandas and Numpy Data analysis library.  Ex. Plot and group by function</a:t>
              </a:r>
              <a:endParaRPr sz="1100"/>
            </a:p>
          </p:txBody>
        </p:sp>
        <p:sp>
          <p:nvSpPr>
            <p:cNvPr id="82" name="Google Shape;82;p16"/>
            <p:cNvSpPr/>
            <p:nvPr/>
          </p:nvSpPr>
          <p:spPr>
            <a:xfrm rot="5400000">
              <a:off x="3474353" y="2198359"/>
              <a:ext cx="2430000" cy="193281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4592712" y="3510000"/>
              <a:ext cx="2416024" cy="810000"/>
            </a:xfrm>
            <a:prstGeom prst="chevron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795212" y="3510000"/>
              <a:ext cx="2011024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61925" spcFirstLastPara="1" rIns="619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STAGE 03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(3/17~3/31)</a:t>
              </a:r>
              <a:endParaRPr sz="110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785994" y="1195969"/>
              <a:ext cx="1961811" cy="175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4719611" y="1665225"/>
              <a:ext cx="1961700" cy="17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1000" spcFirstLastPara="1" rIns="216000" wrap="square" tIns="486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Implementation, debugging, adding comments, and Testing. Case study.</a:t>
              </a:r>
              <a:endParaRPr sz="1100"/>
            </a:p>
          </p:txBody>
        </p:sp>
        <p:sp>
          <p:nvSpPr>
            <p:cNvPr id="87" name="Google Shape;87;p16"/>
            <p:cNvSpPr/>
            <p:nvPr/>
          </p:nvSpPr>
          <p:spPr>
            <a:xfrm rot="5400000">
              <a:off x="5769577" y="2198359"/>
              <a:ext cx="2430000" cy="193281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887936" y="3510000"/>
              <a:ext cx="2416024" cy="810000"/>
            </a:xfrm>
            <a:prstGeom prst="chevron">
              <a:avLst>
                <a:gd fmla="val 25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7090436" y="3510000"/>
              <a:ext cx="2011024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61925" spcFirstLastPara="1" rIns="619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STAGE 04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(4/1~4/15)</a:t>
              </a:r>
              <a:endParaRPr b="1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081218" y="1195969"/>
              <a:ext cx="1961811" cy="175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933968" y="1550124"/>
              <a:ext cx="1961700" cy="17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1000" spcFirstLastPara="1" rIns="216000" wrap="square" tIns="486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Implementation, debugging, T</a:t>
              </a:r>
              <a:r>
                <a:rPr b="0" i="0" lang="en" sz="9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esting, creating graphs to show the results.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Validation: Evaluate the result.</a:t>
              </a:r>
              <a:endParaRPr sz="1100"/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Review Process.</a:t>
              </a:r>
              <a:endParaRPr sz="1100"/>
            </a:p>
          </p:txBody>
        </p:sp>
        <p:sp>
          <p:nvSpPr>
            <p:cNvPr id="92" name="Google Shape;92;p16"/>
            <p:cNvSpPr/>
            <p:nvPr/>
          </p:nvSpPr>
          <p:spPr>
            <a:xfrm rot="5400000">
              <a:off x="8064800" y="2198359"/>
              <a:ext cx="2430000" cy="193281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9183159" y="3510000"/>
              <a:ext cx="2416024" cy="810000"/>
            </a:xfrm>
            <a:prstGeom prst="chevron">
              <a:avLst>
                <a:gd fmla="val 25000" name="adj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9385659" y="3510000"/>
              <a:ext cx="2011024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61925" spcFirstLastPara="1" rIns="61925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Final Stage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(4/16~)</a:t>
              </a:r>
              <a:endParaRPr b="1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9376441" y="1195969"/>
              <a:ext cx="1961811" cy="175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9376474" y="1609015"/>
              <a:ext cx="1961700" cy="17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1000" spcFirstLastPara="1" rIns="216000" wrap="square" tIns="486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Communicate Results. Create a presentation slides and prepare for the speech.</a:t>
              </a:r>
              <a:endParaRPr sz="1100"/>
            </a:p>
          </p:txBody>
        </p:sp>
      </p:grp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728754" y="3982500"/>
            <a:ext cx="3402000" cy="1161000"/>
          </a:xfrm>
          <a:prstGeom prst="rect">
            <a:avLst/>
          </a:prstGeom>
          <a:solidFill>
            <a:srgbClr val="D8D8D8">
              <a:alpha val="80000"/>
            </a:srgbClr>
          </a:solidFill>
          <a:ln>
            <a:noFill/>
          </a:ln>
        </p:spPr>
        <p:txBody>
          <a:bodyPr anchorCtr="0" anchor="t" bIns="34275" lIns="216000" spcFirstLastPara="1" rIns="68575" wrap="square" tIns="189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100"/>
              <a:t>Additional Stage Title 01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</a:pPr>
            <a:r>
              <a:rPr b="0" lang="en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elit, sed diam nonummy</a:t>
            </a:r>
            <a:endParaRPr sz="1100"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590687" y="3982500"/>
            <a:ext cx="2083852" cy="11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216000" spcFirstLastPara="1" rIns="68575" wrap="square" tIns="189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t/>
            </a:r>
            <a:endParaRPr b="0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12891" y="145016"/>
            <a:ext cx="803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entury Gothic"/>
              <a:buNone/>
            </a:pPr>
            <a:r>
              <a:rPr lang="en" sz="1100"/>
              <a:t>Project Plan</a:t>
            </a:r>
            <a:endParaRPr b="0" sz="1100">
              <a:solidFill>
                <a:schemeClr val="lt2"/>
              </a:solidFill>
            </a:endParaRPr>
          </a:p>
        </p:txBody>
      </p:sp>
      <p:sp>
        <p:nvSpPr>
          <p:cNvPr id="100" name="Google Shape;100;p16"/>
          <p:cNvSpPr txBox="1"/>
          <p:nvPr>
            <p:ph idx="4" type="body"/>
          </p:nvPr>
        </p:nvSpPr>
        <p:spPr>
          <a:xfrm>
            <a:off x="6184969" y="3982500"/>
            <a:ext cx="2322000" cy="11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216000" spcFirstLastPara="1" rIns="68575" wrap="square" tIns="189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100"/>
              <a:t>Additional Stage Title 01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</a:pPr>
            <a:r>
              <a:rPr b="0" lang="en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elit, sed diam nonummy</a:t>
            </a:r>
            <a:endParaRPr sz="1100"/>
          </a:p>
        </p:txBody>
      </p:sp>
      <p:sp>
        <p:nvSpPr>
          <p:cNvPr descr="Red square" id="101" name="Google Shape;101;p16"/>
          <p:cNvSpPr/>
          <p:nvPr/>
        </p:nvSpPr>
        <p:spPr>
          <a:xfrm>
            <a:off x="592945" y="1419388"/>
            <a:ext cx="516698" cy="5166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Orange square" id="102" name="Google Shape;102;p16"/>
          <p:cNvSpPr/>
          <p:nvPr/>
        </p:nvSpPr>
        <p:spPr>
          <a:xfrm>
            <a:off x="2188288" y="1419388"/>
            <a:ext cx="516698" cy="51669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Orange square" id="103" name="Google Shape;103;p16"/>
          <p:cNvSpPr/>
          <p:nvPr/>
        </p:nvSpPr>
        <p:spPr>
          <a:xfrm>
            <a:off x="3787545" y="1406462"/>
            <a:ext cx="516698" cy="516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Orange square" id="104" name="Google Shape;104;p16"/>
          <p:cNvSpPr/>
          <p:nvPr/>
        </p:nvSpPr>
        <p:spPr>
          <a:xfrm>
            <a:off x="5379090" y="1419388"/>
            <a:ext cx="516698" cy="51669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Yellow square" id="105" name="Google Shape;105;p16"/>
          <p:cNvSpPr/>
          <p:nvPr/>
        </p:nvSpPr>
        <p:spPr>
          <a:xfrm>
            <a:off x="6982749" y="1419388"/>
            <a:ext cx="516698" cy="51669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ock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86" y="150927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"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5065" y="150927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"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1719" y="150927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ip calendar" id="109" name="Google Shape;1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8962" y="150927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" id="110" name="Google Shape;11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79098" y="1509274"/>
            <a:ext cx="3240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3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