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58" r:id="rId3"/>
    <p:sldId id="313" r:id="rId4"/>
    <p:sldId id="260" r:id="rId5"/>
    <p:sldId id="261" r:id="rId6"/>
    <p:sldId id="314" r:id="rId7"/>
    <p:sldId id="272" r:id="rId8"/>
    <p:sldId id="315" r:id="rId9"/>
    <p:sldId id="317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291" r:id="rId20"/>
  </p:sldIdLst>
  <p:sldSz cx="9144000" cy="5143500" type="screen16x9"/>
  <p:notesSz cx="6858000" cy="9144000"/>
  <p:embeddedFontLst>
    <p:embeddedFont>
      <p:font typeface="UD Digi Kyokasho N-B" panose="02020700000000000000" pitchFamily="17" charset="-128"/>
      <p:bold r:id="rId22"/>
    </p:embeddedFont>
    <p:embeddedFont>
      <p:font typeface="Syne" panose="020B060402020202020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Syne SemiBold" panose="020B0604020202020204" charset="0"/>
      <p:regular r:id="rId29"/>
      <p:bold r:id="rId30"/>
    </p:embeddedFont>
    <p:embeddedFont>
      <p:font typeface="Francois One" panose="020B0604020202020204" charset="0"/>
      <p:regular r:id="rId31"/>
    </p:embeddedFont>
    <p:embeddedFont>
      <p:font typeface="Commissioner" panose="020B0604020202020204" charset="0"/>
      <p:regular r:id="rId32"/>
      <p:bold r:id="rId33"/>
    </p:embeddedFont>
    <p:embeddedFont>
      <p:font typeface="Commissioner ExtraBold" charset="0"/>
      <p:bold r:id="rId34"/>
    </p:embeddedFont>
    <p:embeddedFont>
      <p:font typeface="Barlow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300"/>
    <a:srgbClr val="C2E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474CF3-DC41-4975-A121-86FB98A22FB9}">
  <a:tblStyle styleId="{D3474CF3-DC41-4975-A121-86FB98A22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6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9290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65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9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48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443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e710ee6ad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e710ee6ad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0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e811cd5716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e811cd5716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60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1" y="-533225"/>
            <a:ext cx="3477765" cy="2240359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3407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10175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0" y="3807400"/>
            <a:ext cx="3335727" cy="143875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0" y="473725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101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title" idx="2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71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603529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Image Processing Project</a:t>
            </a:r>
            <a:r>
              <a:rPr lang="en-US" sz="2000" dirty="0" smtClean="0"/>
              <a:t>:</a:t>
            </a:r>
            <a:r>
              <a:rPr lang="en-US" sz="500" dirty="0"/>
              <a:t/>
            </a:r>
            <a:br>
              <a:rPr lang="en-US" sz="5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dirty="0"/>
              <a:t>Background Removing/Blurring</a:t>
            </a:r>
            <a:endParaRPr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49250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762900" y="3614974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– EEACIU19005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81" y="-451756"/>
            <a:ext cx="3914243" cy="1963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6AA8D1-86B4-E299-AB7E-9EB602DF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13" y="1511482"/>
            <a:ext cx="3914168" cy="1963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A59FE8-2A0E-4E7D-E33F-323387F3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13" y="1511482"/>
            <a:ext cx="3914168" cy="1994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389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-0.00062 L -0.07552 0.09876 C -0.07465 0.12129 -0.07448 0.15339 -0.07396 0.18611 C -0.07413 0.22469 -0.07465 0.25555 -0.07569 0.27716 L -0.07969 0.38086 " pathEditMode="relative" rAng="5400000" ptsTypes="AAA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AE20AD-6E6C-EE9C-D112-EF98B90F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1257075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22" y="1257074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22" y="1257074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00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"/>
    </mc:Choice>
    <mc:Fallback>
      <p:transition advClick="0" advTm="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5802E-6 L -0.02257 0.25556 C -0.02587 0.30864 -0.04271 0.37809 -0.06597 0.44445 C -0.09288 0.52099 -0.11979 0.57438 -0.14549 0.60278 L -0.26476 0.75432 " pathEditMode="relative" rAng="7320000" ptsTypes="AAA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81" y="-451756"/>
            <a:ext cx="3914243" cy="1963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6AA8D1-86B4-E299-AB7E-9EB602DF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13" y="1511482"/>
            <a:ext cx="3914168" cy="1963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588DD8-6B60-9BEF-0970-CD94F9B4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351" y="529864"/>
            <a:ext cx="3432809" cy="1702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3704EF-FD79-1B63-3FDC-07DCD8C20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51" y="2747991"/>
            <a:ext cx="3432810" cy="170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>
            <a:endCxn id="8" idx="1"/>
          </p:cNvCxnSpPr>
          <p:nvPr/>
        </p:nvCxnSpPr>
        <p:spPr>
          <a:xfrm flipV="1">
            <a:off x="4412512" y="1381351"/>
            <a:ext cx="656839" cy="114110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4412512" y="2473414"/>
            <a:ext cx="656839" cy="112875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4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51 -0.00062 L -0.07552 0.09876 C -0.07465 0.12129 -0.07448 0.15339 -0.07396 0.18611 C -0.07413 0.22469 -0.07465 0.25555 -0.07569 0.27716 L -0.07969 0.38086 " pathEditMode="relative" rAng="5400000" ptsTypes="AAA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9877E-6 L -0.45764 0.00123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82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868 -0.00124 L -0.96702 -0.00648 " pathEditMode="relative" rAng="0" ptsTypes="AA">
                                      <p:cBhvr>
                                        <p:cTn id="40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47" y="-61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9.87654E-7 L -0.71146 0.00093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3" y="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09877E-6 L -0.78698 -0.00339 " pathEditMode="relative" rAng="0" ptsTypes="AA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58" y="-18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1.48148E-6 L -0.49791 0.00247 " pathEditMode="relative" rAng="0" ptsTypes="AA">
                                      <p:cBhvr>
                                        <p:cTn id="4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27" y="1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35802E-6 L -0.49774 1.35802E-6 " pathEditMode="relative" rAng="0" ptsTypes="AA">
                                      <p:cBhvr>
                                        <p:cTn id="4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6588DD8-6B60-9BEF-0970-CD94F9B4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1" y="551131"/>
            <a:ext cx="3432809" cy="1702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B3704EF-FD79-1B63-3FDC-07DCD8C2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4" y="2747992"/>
            <a:ext cx="3432810" cy="1708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2EBF040-E1F9-B040-705F-40B10F61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1" y="545733"/>
            <a:ext cx="3432809" cy="1708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3951423" y="1399919"/>
            <a:ext cx="1081964" cy="12074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4" idx="1"/>
          </p:cNvCxnSpPr>
          <p:nvPr/>
        </p:nvCxnSpPr>
        <p:spPr>
          <a:xfrm flipV="1">
            <a:off x="4011674" y="2607373"/>
            <a:ext cx="1011080" cy="10373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C114F21-8C48-1110-44AC-94DE1CDA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754" y="1630206"/>
            <a:ext cx="3896455" cy="195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859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41"/>
          <p:cNvSpPr/>
          <p:nvPr/>
        </p:nvSpPr>
        <p:spPr>
          <a:xfrm>
            <a:off x="3357828" y="1840752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600" b="1" dirty="0">
                <a:solidFill>
                  <a:srgbClr val="3F4853"/>
                </a:solidFill>
                <a:latin typeface="Syne"/>
                <a:sym typeface="Syne"/>
              </a:rPr>
              <a:t>GUI Designing</a:t>
            </a:r>
          </a:p>
        </p:txBody>
      </p:sp>
      <p:sp>
        <p:nvSpPr>
          <p:cNvPr id="4" name="Google Shape;355;p41"/>
          <p:cNvSpPr txBox="1">
            <a:spLocks noGrp="1"/>
          </p:cNvSpPr>
          <p:nvPr>
            <p:ph type="title" idx="4294967295"/>
          </p:nvPr>
        </p:nvSpPr>
        <p:spPr>
          <a:xfrm>
            <a:off x="945897" y="1515402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bg2"/>
                </a:solidFill>
                <a:latin typeface="Commissioner ExtraBold" charset="0"/>
                <a:cs typeface="Commissioner" panose="020B0604020202020204" charset="0"/>
              </a:rPr>
              <a:t>03</a:t>
            </a:r>
            <a:endParaRPr sz="12000" b="1" dirty="0">
              <a:solidFill>
                <a:schemeClr val="bg2"/>
              </a:solidFill>
              <a:latin typeface="Commissioner ExtraBold" charset="0"/>
              <a:cs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0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43FDFDA3-7D28-526D-E57E-C3AA7E57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99" y="151074"/>
            <a:ext cx="6345369" cy="46699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56640" y="1804947"/>
            <a:ext cx="2101607" cy="429370"/>
          </a:xfrm>
          <a:prstGeom prst="ellipse">
            <a:avLst/>
          </a:prstGeom>
          <a:noFill/>
          <a:ln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830034" y="2098147"/>
            <a:ext cx="842835" cy="628151"/>
          </a:xfrm>
          <a:prstGeom prst="curvedConnector3">
            <a:avLst/>
          </a:prstGeom>
          <a:ln w="28575">
            <a:solidFill>
              <a:srgbClr val="AC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70;p43"/>
          <p:cNvSpPr txBox="1">
            <a:spLocks/>
          </p:cNvSpPr>
          <p:nvPr/>
        </p:nvSpPr>
        <p:spPr>
          <a:xfrm>
            <a:off x="214585" y="2454259"/>
            <a:ext cx="1659363" cy="33196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yne" panose="020B0604020202020204" charset="0"/>
              </a:rPr>
              <a:t>Select shape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Syne" panose="020B0604020202020204" charset="0"/>
              </a:rPr>
              <a:t>for zoning</a:t>
            </a:r>
            <a:endParaRPr lang="en-US" sz="1800" b="1" dirty="0">
              <a:solidFill>
                <a:schemeClr val="tx1"/>
              </a:solidFill>
              <a:latin typeface="Sy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30B295-C9D4-5F7C-F263-34F9E22C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2" y="1195057"/>
            <a:ext cx="4039946" cy="2615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EA2AD3-F2A4-20C3-E610-7A92CA36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428" y="1195057"/>
            <a:ext cx="4043479" cy="2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823865" y="1932275"/>
            <a:ext cx="5304141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823865" y="1932275"/>
            <a:ext cx="5304141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Demonstration</a:t>
            </a:r>
            <a:endParaRPr lang="en-US"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22700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69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"/>
          <p:cNvSpPr txBox="1">
            <a:spLocks noGrp="1"/>
          </p:cNvSpPr>
          <p:nvPr>
            <p:ph type="title"/>
          </p:nvPr>
        </p:nvSpPr>
        <p:spPr>
          <a:xfrm>
            <a:off x="804696" y="554335"/>
            <a:ext cx="7723668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 smtClean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THANKS FOR </a:t>
            </a:r>
            <a:br>
              <a:rPr lang="en" dirty="0" smtClean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</a:br>
            <a:r>
              <a:rPr lang="en" dirty="0" smtClean="0">
                <a:latin typeface="UD Digi Kyokasho N-B" panose="02020700000000000000" pitchFamily="17" charset="-128"/>
                <a:ea typeface="UD Digi Kyokasho N-B" panose="02020700000000000000" pitchFamily="17" charset="-128"/>
              </a:rPr>
              <a:t>LISTENING!</a:t>
            </a:r>
            <a:endParaRPr dirty="0">
              <a:latin typeface="UD Digi Kyokasho N-B" panose="02020700000000000000" pitchFamily="17" charset="-128"/>
              <a:ea typeface="UD Digi Kyokasho N-B" panose="02020700000000000000" pitchFamily="17" charset="-128"/>
            </a:endParaRPr>
          </a:p>
        </p:txBody>
      </p:sp>
      <p:sp>
        <p:nvSpPr>
          <p:cNvPr id="17" name="Google Shape;1458;p74"/>
          <p:cNvSpPr/>
          <p:nvPr/>
        </p:nvSpPr>
        <p:spPr>
          <a:xfrm rot="15687960">
            <a:off x="3288057" y="1384738"/>
            <a:ext cx="2188852" cy="4943502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" grpId="0"/>
      <p:bldP spid="10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25994" y="3326917"/>
            <a:ext cx="2803912" cy="6387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25994" y="1820329"/>
            <a:ext cx="2803912" cy="6387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59519" y="3345829"/>
            <a:ext cx="2803912" cy="6387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59519" y="1801429"/>
            <a:ext cx="2803912" cy="6387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41607" y="3241155"/>
            <a:ext cx="837736" cy="98972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41607" y="1717160"/>
            <a:ext cx="837736" cy="98972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39028" y="3241149"/>
            <a:ext cx="840148" cy="98972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39028" y="1717149"/>
            <a:ext cx="840148" cy="98972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833948" y="476984"/>
            <a:ext cx="7757652" cy="5374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83493" y="1801429"/>
            <a:ext cx="2755964" cy="638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Project’s Goal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06217" y="1826277"/>
            <a:ext cx="682432" cy="828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57338" y="3345829"/>
            <a:ext cx="2755964" cy="638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Procedure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04675" y="3351777"/>
            <a:ext cx="682432" cy="828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589980" y="1820329"/>
            <a:ext cx="2921040" cy="638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/>
            <a:r>
              <a:rPr lang="en-US" dirty="0"/>
              <a:t>GUI Designing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0257" y="1826288"/>
            <a:ext cx="680622" cy="828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509402" y="3345829"/>
            <a:ext cx="3082198" cy="6387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/>
            <a:r>
              <a:rPr lang="en-US" dirty="0" smtClean="0"/>
              <a:t>Demonstration</a:t>
            </a:r>
            <a:endParaRPr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0257" y="3351783"/>
            <a:ext cx="680622" cy="828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/>
      <p:bldP spid="321" grpId="0"/>
      <p:bldP spid="324" grpId="0"/>
      <p:bldP spid="3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40"/>
          <p:cNvSpPr txBox="1">
            <a:spLocks noGrp="1"/>
          </p:cNvSpPr>
          <p:nvPr>
            <p:ph type="title"/>
          </p:nvPr>
        </p:nvSpPr>
        <p:spPr>
          <a:xfrm>
            <a:off x="840659" y="1311279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 sz="4500"/>
              <a:t>INTRODUCTION</a:t>
            </a:r>
            <a:endParaRPr sz="4500"/>
          </a:p>
        </p:txBody>
      </p:sp>
      <p:sp>
        <p:nvSpPr>
          <p:cNvPr id="5" name="Google Shape;335;p40"/>
          <p:cNvSpPr txBox="1">
            <a:spLocks noGrp="1"/>
          </p:cNvSpPr>
          <p:nvPr>
            <p:ph type="subTitle" idx="1"/>
          </p:nvPr>
        </p:nvSpPr>
        <p:spPr>
          <a:xfrm>
            <a:off x="840659" y="2236623"/>
            <a:ext cx="7241457" cy="11946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200" dirty="0" smtClean="0"/>
              <a:t> We </a:t>
            </a:r>
            <a:r>
              <a:rPr lang="en-US" sz="2200" dirty="0"/>
              <a:t>have a image with the bad background.</a:t>
            </a:r>
          </a:p>
          <a:p>
            <a:pPr marL="114300" indent="0">
              <a:spcBef>
                <a:spcPts val="300"/>
              </a:spcBef>
              <a:spcAft>
                <a:spcPts val="300"/>
              </a:spcAft>
              <a:buSzPct val="90000"/>
            </a:pPr>
            <a:r>
              <a:rPr lang="en-US" sz="2200" dirty="0" smtClean="0"/>
              <a:t> You </a:t>
            </a:r>
            <a:r>
              <a:rPr lang="en-US" sz="2200" dirty="0"/>
              <a:t>only need to keep an object in the image for some specific </a:t>
            </a:r>
            <a:r>
              <a:rPr lang="en-US" sz="2200" dirty="0" smtClean="0"/>
              <a:t>situation.</a:t>
            </a:r>
          </a:p>
        </p:txBody>
      </p:sp>
      <p:sp>
        <p:nvSpPr>
          <p:cNvPr id="6" name="Google Shape;336;p40"/>
          <p:cNvSpPr/>
          <p:nvPr/>
        </p:nvSpPr>
        <p:spPr>
          <a:xfrm>
            <a:off x="840659" y="324502"/>
            <a:ext cx="856200" cy="85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37;p40"/>
          <p:cNvGrpSpPr/>
          <p:nvPr/>
        </p:nvGrpSpPr>
        <p:grpSpPr>
          <a:xfrm>
            <a:off x="1037272" y="496228"/>
            <a:ext cx="462975" cy="462556"/>
            <a:chOff x="3481708" y="3386870"/>
            <a:chExt cx="462975" cy="462556"/>
          </a:xfrm>
        </p:grpSpPr>
        <p:sp>
          <p:nvSpPr>
            <p:cNvPr id="8" name="Google Shape;338;p40"/>
            <p:cNvSpPr/>
            <p:nvPr/>
          </p:nvSpPr>
          <p:spPr>
            <a:xfrm>
              <a:off x="3531908" y="3386870"/>
              <a:ext cx="132319" cy="126905"/>
            </a:xfrm>
            <a:custGeom>
              <a:avLst/>
              <a:gdLst/>
              <a:ahLst/>
              <a:cxnLst/>
              <a:rect l="l" t="t" r="r" b="b"/>
              <a:pathLst>
                <a:path w="1882" h="1805" extrusionOk="0">
                  <a:moveTo>
                    <a:pt x="465" y="0"/>
                  </a:moveTo>
                  <a:cubicBezTo>
                    <a:pt x="358" y="0"/>
                    <a:pt x="251" y="42"/>
                    <a:pt x="167" y="125"/>
                  </a:cubicBezTo>
                  <a:cubicBezTo>
                    <a:pt x="1" y="280"/>
                    <a:pt x="1" y="554"/>
                    <a:pt x="167" y="697"/>
                  </a:cubicBezTo>
                  <a:lnTo>
                    <a:pt x="1251" y="1768"/>
                  </a:lnTo>
                  <a:cubicBezTo>
                    <a:pt x="1275" y="1792"/>
                    <a:pt x="1301" y="1804"/>
                    <a:pt x="1325" y="1804"/>
                  </a:cubicBezTo>
                  <a:cubicBezTo>
                    <a:pt x="1349" y="1804"/>
                    <a:pt x="1370" y="1792"/>
                    <a:pt x="1382" y="1768"/>
                  </a:cubicBezTo>
                  <a:lnTo>
                    <a:pt x="1834" y="1328"/>
                  </a:lnTo>
                  <a:cubicBezTo>
                    <a:pt x="1882" y="1280"/>
                    <a:pt x="1882" y="1221"/>
                    <a:pt x="1834" y="1197"/>
                  </a:cubicBezTo>
                  <a:lnTo>
                    <a:pt x="763" y="125"/>
                  </a:lnTo>
                  <a:cubicBezTo>
                    <a:pt x="679" y="42"/>
                    <a:pt x="572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9;p40"/>
            <p:cNvSpPr/>
            <p:nvPr/>
          </p:nvSpPr>
          <p:spPr>
            <a:xfrm>
              <a:off x="3536970" y="3608270"/>
              <a:ext cx="132319" cy="127749"/>
            </a:xfrm>
            <a:custGeom>
              <a:avLst/>
              <a:gdLst/>
              <a:ahLst/>
              <a:cxnLst/>
              <a:rect l="l" t="t" r="r" b="b"/>
              <a:pathLst>
                <a:path w="1882" h="1817" extrusionOk="0">
                  <a:moveTo>
                    <a:pt x="1317" y="0"/>
                  </a:moveTo>
                  <a:cubicBezTo>
                    <a:pt x="1292" y="0"/>
                    <a:pt x="1268" y="12"/>
                    <a:pt x="1250" y="36"/>
                  </a:cubicBezTo>
                  <a:lnTo>
                    <a:pt x="179" y="1108"/>
                  </a:lnTo>
                  <a:cubicBezTo>
                    <a:pt x="0" y="1263"/>
                    <a:pt x="0" y="1524"/>
                    <a:pt x="167" y="1691"/>
                  </a:cubicBezTo>
                  <a:cubicBezTo>
                    <a:pt x="250" y="1774"/>
                    <a:pt x="357" y="1816"/>
                    <a:pt x="464" y="1816"/>
                  </a:cubicBezTo>
                  <a:cubicBezTo>
                    <a:pt x="572" y="1816"/>
                    <a:pt x="679" y="1774"/>
                    <a:pt x="762" y="1691"/>
                  </a:cubicBezTo>
                  <a:lnTo>
                    <a:pt x="1834" y="620"/>
                  </a:lnTo>
                  <a:cubicBezTo>
                    <a:pt x="1881" y="572"/>
                    <a:pt x="1881" y="512"/>
                    <a:pt x="1834" y="489"/>
                  </a:cubicBezTo>
                  <a:lnTo>
                    <a:pt x="1393" y="36"/>
                  </a:lnTo>
                  <a:cubicBezTo>
                    <a:pt x="1369" y="12"/>
                    <a:pt x="134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0;p40"/>
            <p:cNvSpPr/>
            <p:nvPr/>
          </p:nvSpPr>
          <p:spPr>
            <a:xfrm>
              <a:off x="3760479" y="3386870"/>
              <a:ext cx="131475" cy="126905"/>
            </a:xfrm>
            <a:custGeom>
              <a:avLst/>
              <a:gdLst/>
              <a:ahLst/>
              <a:cxnLst/>
              <a:rect l="l" t="t" r="r" b="b"/>
              <a:pathLst>
                <a:path w="1870" h="1805" extrusionOk="0">
                  <a:moveTo>
                    <a:pt x="1409" y="0"/>
                  </a:moveTo>
                  <a:cubicBezTo>
                    <a:pt x="1301" y="0"/>
                    <a:pt x="1191" y="42"/>
                    <a:pt x="1107" y="125"/>
                  </a:cubicBezTo>
                  <a:lnTo>
                    <a:pt x="36" y="1197"/>
                  </a:lnTo>
                  <a:cubicBezTo>
                    <a:pt x="0" y="1233"/>
                    <a:pt x="0" y="1292"/>
                    <a:pt x="36" y="1328"/>
                  </a:cubicBezTo>
                  <a:lnTo>
                    <a:pt x="500" y="1768"/>
                  </a:lnTo>
                  <a:cubicBezTo>
                    <a:pt x="524" y="1792"/>
                    <a:pt x="551" y="1804"/>
                    <a:pt x="575" y="1804"/>
                  </a:cubicBezTo>
                  <a:cubicBezTo>
                    <a:pt x="598" y="1804"/>
                    <a:pt x="619" y="1792"/>
                    <a:pt x="631" y="1768"/>
                  </a:cubicBezTo>
                  <a:lnTo>
                    <a:pt x="1703" y="697"/>
                  </a:lnTo>
                  <a:cubicBezTo>
                    <a:pt x="1869" y="542"/>
                    <a:pt x="1869" y="268"/>
                    <a:pt x="1703" y="125"/>
                  </a:cubicBezTo>
                  <a:cubicBezTo>
                    <a:pt x="1625" y="42"/>
                    <a:pt x="1518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1;p40"/>
            <p:cNvSpPr/>
            <p:nvPr/>
          </p:nvSpPr>
          <p:spPr>
            <a:xfrm>
              <a:off x="3757104" y="3608270"/>
              <a:ext cx="130631" cy="127749"/>
            </a:xfrm>
            <a:custGeom>
              <a:avLst/>
              <a:gdLst/>
              <a:ahLst/>
              <a:cxnLst/>
              <a:rect l="l" t="t" r="r" b="b"/>
              <a:pathLst>
                <a:path w="1858" h="1817" extrusionOk="0">
                  <a:moveTo>
                    <a:pt x="554" y="0"/>
                  </a:moveTo>
                  <a:cubicBezTo>
                    <a:pt x="530" y="0"/>
                    <a:pt x="506" y="12"/>
                    <a:pt x="489" y="36"/>
                  </a:cubicBezTo>
                  <a:lnTo>
                    <a:pt x="48" y="489"/>
                  </a:lnTo>
                  <a:cubicBezTo>
                    <a:pt x="0" y="524"/>
                    <a:pt x="0" y="584"/>
                    <a:pt x="48" y="620"/>
                  </a:cubicBezTo>
                  <a:lnTo>
                    <a:pt x="1120" y="1691"/>
                  </a:lnTo>
                  <a:cubicBezTo>
                    <a:pt x="1197" y="1774"/>
                    <a:pt x="1304" y="1816"/>
                    <a:pt x="1410" y="1816"/>
                  </a:cubicBezTo>
                  <a:cubicBezTo>
                    <a:pt x="1516" y="1816"/>
                    <a:pt x="1620" y="1774"/>
                    <a:pt x="1691" y="1691"/>
                  </a:cubicBezTo>
                  <a:cubicBezTo>
                    <a:pt x="1858" y="1524"/>
                    <a:pt x="1858" y="1263"/>
                    <a:pt x="1691" y="1108"/>
                  </a:cubicBezTo>
                  <a:lnTo>
                    <a:pt x="620" y="36"/>
                  </a:lnTo>
                  <a:cubicBezTo>
                    <a:pt x="602" y="12"/>
                    <a:pt x="57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42;p40"/>
            <p:cNvSpPr/>
            <p:nvPr/>
          </p:nvSpPr>
          <p:spPr>
            <a:xfrm>
              <a:off x="3696006" y="3549492"/>
              <a:ext cx="34380" cy="31217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44" y="1"/>
                  </a:moveTo>
                  <a:cubicBezTo>
                    <a:pt x="166" y="1"/>
                    <a:pt x="89" y="40"/>
                    <a:pt x="48" y="122"/>
                  </a:cubicBezTo>
                  <a:cubicBezTo>
                    <a:pt x="48" y="146"/>
                    <a:pt x="36" y="146"/>
                    <a:pt x="36" y="158"/>
                  </a:cubicBezTo>
                  <a:cubicBezTo>
                    <a:pt x="0" y="241"/>
                    <a:pt x="36" y="324"/>
                    <a:pt x="96" y="384"/>
                  </a:cubicBezTo>
                  <a:cubicBezTo>
                    <a:pt x="119" y="408"/>
                    <a:pt x="179" y="444"/>
                    <a:pt x="238" y="444"/>
                  </a:cubicBezTo>
                  <a:cubicBezTo>
                    <a:pt x="298" y="444"/>
                    <a:pt x="357" y="408"/>
                    <a:pt x="405" y="384"/>
                  </a:cubicBezTo>
                  <a:cubicBezTo>
                    <a:pt x="488" y="289"/>
                    <a:pt x="488" y="158"/>
                    <a:pt x="405" y="63"/>
                  </a:cubicBezTo>
                  <a:cubicBezTo>
                    <a:pt x="360" y="22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3;p40"/>
            <p:cNvSpPr/>
            <p:nvPr/>
          </p:nvSpPr>
          <p:spPr>
            <a:xfrm>
              <a:off x="3674211" y="3466810"/>
              <a:ext cx="77901" cy="59480"/>
            </a:xfrm>
            <a:custGeom>
              <a:avLst/>
              <a:gdLst/>
              <a:ahLst/>
              <a:cxnLst/>
              <a:rect l="l" t="t" r="r" b="b"/>
              <a:pathLst>
                <a:path w="1108" h="846" extrusionOk="0">
                  <a:moveTo>
                    <a:pt x="548" y="0"/>
                  </a:moveTo>
                  <a:cubicBezTo>
                    <a:pt x="441" y="0"/>
                    <a:pt x="346" y="12"/>
                    <a:pt x="239" y="24"/>
                  </a:cubicBezTo>
                  <a:cubicBezTo>
                    <a:pt x="239" y="60"/>
                    <a:pt x="251" y="84"/>
                    <a:pt x="251" y="119"/>
                  </a:cubicBezTo>
                  <a:cubicBezTo>
                    <a:pt x="251" y="250"/>
                    <a:pt x="215" y="369"/>
                    <a:pt x="108" y="453"/>
                  </a:cubicBezTo>
                  <a:lnTo>
                    <a:pt x="1" y="560"/>
                  </a:lnTo>
                  <a:lnTo>
                    <a:pt x="286" y="846"/>
                  </a:lnTo>
                  <a:cubicBezTo>
                    <a:pt x="364" y="798"/>
                    <a:pt x="453" y="774"/>
                    <a:pt x="545" y="774"/>
                  </a:cubicBezTo>
                  <a:cubicBezTo>
                    <a:pt x="638" y="774"/>
                    <a:pt x="733" y="798"/>
                    <a:pt x="822" y="846"/>
                  </a:cubicBezTo>
                  <a:lnTo>
                    <a:pt x="1108" y="560"/>
                  </a:lnTo>
                  <a:lnTo>
                    <a:pt x="1001" y="453"/>
                  </a:lnTo>
                  <a:cubicBezTo>
                    <a:pt x="882" y="334"/>
                    <a:pt x="834" y="179"/>
                    <a:pt x="858" y="24"/>
                  </a:cubicBezTo>
                  <a:cubicBezTo>
                    <a:pt x="763" y="0"/>
                    <a:pt x="65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4;p40"/>
            <p:cNvSpPr/>
            <p:nvPr/>
          </p:nvSpPr>
          <p:spPr>
            <a:xfrm>
              <a:off x="3752112" y="3526220"/>
              <a:ext cx="72839" cy="72065"/>
            </a:xfrm>
            <a:custGeom>
              <a:avLst/>
              <a:gdLst/>
              <a:ahLst/>
              <a:cxnLst/>
              <a:rect l="l" t="t" r="r" b="b"/>
              <a:pathLst>
                <a:path w="1036" h="1025" extrusionOk="0">
                  <a:moveTo>
                    <a:pt x="274" y="1"/>
                  </a:moveTo>
                  <a:lnTo>
                    <a:pt x="0" y="286"/>
                  </a:lnTo>
                  <a:cubicBezTo>
                    <a:pt x="83" y="441"/>
                    <a:pt x="83" y="655"/>
                    <a:pt x="0" y="822"/>
                  </a:cubicBezTo>
                  <a:lnTo>
                    <a:pt x="191" y="1025"/>
                  </a:lnTo>
                  <a:lnTo>
                    <a:pt x="298" y="917"/>
                  </a:lnTo>
                  <a:cubicBezTo>
                    <a:pt x="381" y="834"/>
                    <a:pt x="500" y="786"/>
                    <a:pt x="631" y="786"/>
                  </a:cubicBezTo>
                  <a:cubicBezTo>
                    <a:pt x="774" y="786"/>
                    <a:pt x="893" y="834"/>
                    <a:pt x="976" y="917"/>
                  </a:cubicBezTo>
                  <a:lnTo>
                    <a:pt x="1036" y="977"/>
                  </a:lnTo>
                  <a:lnTo>
                    <a:pt x="917" y="405"/>
                  </a:lnTo>
                  <a:cubicBezTo>
                    <a:pt x="905" y="322"/>
                    <a:pt x="869" y="251"/>
                    <a:pt x="857" y="179"/>
                  </a:cubicBezTo>
                  <a:cubicBezTo>
                    <a:pt x="798" y="191"/>
                    <a:pt x="750" y="203"/>
                    <a:pt x="691" y="203"/>
                  </a:cubicBezTo>
                  <a:cubicBezTo>
                    <a:pt x="560" y="203"/>
                    <a:pt x="441" y="167"/>
                    <a:pt x="357" y="7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45;p40"/>
            <p:cNvSpPr/>
            <p:nvPr/>
          </p:nvSpPr>
          <p:spPr>
            <a:xfrm>
              <a:off x="3601372" y="3526220"/>
              <a:ext cx="73753" cy="7206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751" y="1"/>
                  </a:moveTo>
                  <a:lnTo>
                    <a:pt x="680" y="72"/>
                  </a:lnTo>
                  <a:cubicBezTo>
                    <a:pt x="596" y="167"/>
                    <a:pt x="477" y="203"/>
                    <a:pt x="334" y="203"/>
                  </a:cubicBezTo>
                  <a:cubicBezTo>
                    <a:pt x="275" y="203"/>
                    <a:pt x="215" y="191"/>
                    <a:pt x="179" y="179"/>
                  </a:cubicBezTo>
                  <a:cubicBezTo>
                    <a:pt x="144" y="251"/>
                    <a:pt x="132" y="322"/>
                    <a:pt x="120" y="394"/>
                  </a:cubicBezTo>
                  <a:lnTo>
                    <a:pt x="1" y="977"/>
                  </a:lnTo>
                  <a:lnTo>
                    <a:pt x="60" y="917"/>
                  </a:lnTo>
                  <a:cubicBezTo>
                    <a:pt x="144" y="834"/>
                    <a:pt x="263" y="786"/>
                    <a:pt x="394" y="786"/>
                  </a:cubicBezTo>
                  <a:cubicBezTo>
                    <a:pt x="537" y="786"/>
                    <a:pt x="656" y="834"/>
                    <a:pt x="739" y="917"/>
                  </a:cubicBezTo>
                  <a:lnTo>
                    <a:pt x="846" y="1025"/>
                  </a:lnTo>
                  <a:lnTo>
                    <a:pt x="1049" y="822"/>
                  </a:lnTo>
                  <a:cubicBezTo>
                    <a:pt x="1013" y="727"/>
                    <a:pt x="989" y="644"/>
                    <a:pt x="989" y="548"/>
                  </a:cubicBezTo>
                  <a:cubicBezTo>
                    <a:pt x="989" y="453"/>
                    <a:pt x="1013" y="358"/>
                    <a:pt x="1049" y="274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6;p40"/>
            <p:cNvSpPr/>
            <p:nvPr/>
          </p:nvSpPr>
          <p:spPr>
            <a:xfrm>
              <a:off x="3600528" y="3601590"/>
              <a:ext cx="224422" cy="150739"/>
            </a:xfrm>
            <a:custGeom>
              <a:avLst/>
              <a:gdLst/>
              <a:ahLst/>
              <a:cxnLst/>
              <a:rect l="l" t="t" r="r" b="b"/>
              <a:pathLst>
                <a:path w="3192" h="2144" extrusionOk="0">
                  <a:moveTo>
                    <a:pt x="1334" y="0"/>
                  </a:moveTo>
                  <a:lnTo>
                    <a:pt x="1120" y="203"/>
                  </a:lnTo>
                  <a:lnTo>
                    <a:pt x="1192" y="286"/>
                  </a:lnTo>
                  <a:cubicBezTo>
                    <a:pt x="1287" y="369"/>
                    <a:pt x="1346" y="488"/>
                    <a:pt x="1346" y="619"/>
                  </a:cubicBezTo>
                  <a:cubicBezTo>
                    <a:pt x="1346" y="762"/>
                    <a:pt x="1299" y="881"/>
                    <a:pt x="1192" y="965"/>
                  </a:cubicBezTo>
                  <a:lnTo>
                    <a:pt x="120" y="2036"/>
                  </a:lnTo>
                  <a:cubicBezTo>
                    <a:pt x="84" y="2084"/>
                    <a:pt x="49" y="2108"/>
                    <a:pt x="1" y="2143"/>
                  </a:cubicBezTo>
                  <a:lnTo>
                    <a:pt x="1049" y="2143"/>
                  </a:lnTo>
                  <a:cubicBezTo>
                    <a:pt x="1108" y="1917"/>
                    <a:pt x="1334" y="1750"/>
                    <a:pt x="1585" y="1750"/>
                  </a:cubicBezTo>
                  <a:lnTo>
                    <a:pt x="1596" y="1750"/>
                  </a:lnTo>
                  <a:cubicBezTo>
                    <a:pt x="1858" y="1750"/>
                    <a:pt x="2073" y="1917"/>
                    <a:pt x="2156" y="2143"/>
                  </a:cubicBezTo>
                  <a:lnTo>
                    <a:pt x="3192" y="2143"/>
                  </a:lnTo>
                  <a:cubicBezTo>
                    <a:pt x="3144" y="2108"/>
                    <a:pt x="3109" y="2084"/>
                    <a:pt x="3073" y="2036"/>
                  </a:cubicBezTo>
                  <a:lnTo>
                    <a:pt x="2001" y="965"/>
                  </a:lnTo>
                  <a:cubicBezTo>
                    <a:pt x="1918" y="881"/>
                    <a:pt x="1858" y="762"/>
                    <a:pt x="1858" y="619"/>
                  </a:cubicBezTo>
                  <a:cubicBezTo>
                    <a:pt x="1858" y="488"/>
                    <a:pt x="1894" y="369"/>
                    <a:pt x="2001" y="286"/>
                  </a:cubicBezTo>
                  <a:lnTo>
                    <a:pt x="2073" y="203"/>
                  </a:lnTo>
                  <a:lnTo>
                    <a:pt x="1870" y="0"/>
                  </a:lnTo>
                  <a:cubicBezTo>
                    <a:pt x="1775" y="48"/>
                    <a:pt x="1692" y="60"/>
                    <a:pt x="1596" y="60"/>
                  </a:cubicBezTo>
                  <a:cubicBezTo>
                    <a:pt x="1513" y="60"/>
                    <a:pt x="1406" y="48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7;p40"/>
            <p:cNvSpPr/>
            <p:nvPr/>
          </p:nvSpPr>
          <p:spPr>
            <a:xfrm>
              <a:off x="3481708" y="3752260"/>
              <a:ext cx="462975" cy="97165"/>
            </a:xfrm>
            <a:custGeom>
              <a:avLst/>
              <a:gdLst/>
              <a:ahLst/>
              <a:cxnLst/>
              <a:rect l="l" t="t" r="r" b="b"/>
              <a:pathLst>
                <a:path w="6585" h="1382" extrusionOk="0">
                  <a:moveTo>
                    <a:pt x="3275" y="0"/>
                  </a:moveTo>
                  <a:cubicBezTo>
                    <a:pt x="3167" y="0"/>
                    <a:pt x="3084" y="84"/>
                    <a:pt x="3084" y="191"/>
                  </a:cubicBezTo>
                  <a:lnTo>
                    <a:pt x="3084" y="1000"/>
                  </a:lnTo>
                  <a:lnTo>
                    <a:pt x="2691" y="1000"/>
                  </a:lnTo>
                  <a:lnTo>
                    <a:pt x="2691" y="405"/>
                  </a:lnTo>
                  <a:lnTo>
                    <a:pt x="1084" y="405"/>
                  </a:lnTo>
                  <a:lnTo>
                    <a:pt x="941" y="1000"/>
                  </a:lnTo>
                  <a:lnTo>
                    <a:pt x="191" y="1000"/>
                  </a:lnTo>
                  <a:cubicBezTo>
                    <a:pt x="96" y="1000"/>
                    <a:pt x="0" y="1084"/>
                    <a:pt x="0" y="1191"/>
                  </a:cubicBezTo>
                  <a:cubicBezTo>
                    <a:pt x="0" y="1298"/>
                    <a:pt x="96" y="1381"/>
                    <a:pt x="191" y="1381"/>
                  </a:cubicBezTo>
                  <a:lnTo>
                    <a:pt x="6382" y="1381"/>
                  </a:lnTo>
                  <a:cubicBezTo>
                    <a:pt x="6489" y="1381"/>
                    <a:pt x="6584" y="1298"/>
                    <a:pt x="6584" y="1191"/>
                  </a:cubicBezTo>
                  <a:cubicBezTo>
                    <a:pt x="6561" y="1084"/>
                    <a:pt x="6489" y="1000"/>
                    <a:pt x="6370" y="1000"/>
                  </a:cubicBezTo>
                  <a:lnTo>
                    <a:pt x="5584" y="1000"/>
                  </a:lnTo>
                  <a:lnTo>
                    <a:pt x="5430" y="405"/>
                  </a:lnTo>
                  <a:lnTo>
                    <a:pt x="3858" y="405"/>
                  </a:lnTo>
                  <a:lnTo>
                    <a:pt x="3858" y="1000"/>
                  </a:lnTo>
                  <a:lnTo>
                    <a:pt x="3489" y="1000"/>
                  </a:lnTo>
                  <a:lnTo>
                    <a:pt x="3489" y="191"/>
                  </a:lnTo>
                  <a:cubicBezTo>
                    <a:pt x="3489" y="84"/>
                    <a:pt x="3394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335;p40"/>
          <p:cNvSpPr txBox="1">
            <a:spLocks/>
          </p:cNvSpPr>
          <p:nvPr/>
        </p:nvSpPr>
        <p:spPr>
          <a:xfrm>
            <a:off x="907874" y="3460877"/>
            <a:ext cx="7241457" cy="47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○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■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○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■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○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■"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Syne"/>
              <a:buNone/>
            </a:pPr>
            <a:r>
              <a:rPr lang="en-US" sz="2400" dirty="0" smtClean="0">
                <a:solidFill>
                  <a:srgbClr val="AC8300"/>
                </a:solidFill>
                <a:sym typeface="Wingdings" panose="05000000000000000000" pitchFamily="2" charset="2"/>
              </a:rPr>
              <a:t> We need to remove the background or blur it.</a:t>
            </a:r>
            <a:endParaRPr lang="en-US" sz="2400" dirty="0">
              <a:solidFill>
                <a:srgbClr val="AC8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3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uiExpand="1" build="p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Project’s Goal</a:t>
            </a:r>
            <a:endParaRPr lang="en-US"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877562" y="934922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PROJECT’S GOAL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877562" y="2073681"/>
            <a:ext cx="6223785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Create an application used to remove or blur the background of an image.</a:t>
            </a:r>
          </a:p>
          <a:p>
            <a:pPr marL="285750" lvl="0" indent="-285750" algn="l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Create some sub-function such as adjusting values of color layers or brightness of an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41"/>
          <p:cNvSpPr/>
          <p:nvPr/>
        </p:nvSpPr>
        <p:spPr>
          <a:xfrm>
            <a:off x="3357828" y="1840752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600" b="1" dirty="0">
                <a:solidFill>
                  <a:srgbClr val="3F4853"/>
                </a:solidFill>
                <a:latin typeface="Syne"/>
                <a:sym typeface="Syne"/>
              </a:rPr>
              <a:t>Procedure</a:t>
            </a:r>
          </a:p>
        </p:txBody>
      </p:sp>
      <p:sp>
        <p:nvSpPr>
          <p:cNvPr id="4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945897" y="1515402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bg2"/>
                </a:solidFill>
                <a:latin typeface="Commissioner ExtraBold" charset="0"/>
                <a:cs typeface="Commissioner" panose="020B0604020202020204" charset="0"/>
              </a:rPr>
              <a:t>02</a:t>
            </a:r>
            <a:endParaRPr sz="12000" b="1" dirty="0">
              <a:solidFill>
                <a:schemeClr val="bg2"/>
              </a:solidFill>
              <a:latin typeface="Commissioner ExtraBold" charset="0"/>
              <a:cs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0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61;p74"/>
          <p:cNvSpPr/>
          <p:nvPr/>
        </p:nvSpPr>
        <p:spPr>
          <a:xfrm rot="10800000">
            <a:off x="0" y="0"/>
            <a:ext cx="4039263" cy="5215062"/>
          </a:xfrm>
          <a:prstGeom prst="rect">
            <a:avLst/>
          </a:prstGeom>
          <a:solidFill>
            <a:srgbClr val="C2E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6;p45"/>
          <p:cNvSpPr/>
          <p:nvPr/>
        </p:nvSpPr>
        <p:spPr>
          <a:xfrm>
            <a:off x="4907397" y="709538"/>
            <a:ext cx="3128707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97;p45"/>
          <p:cNvSpPr txBox="1">
            <a:spLocks noGrp="1"/>
          </p:cNvSpPr>
          <p:nvPr>
            <p:ph type="title"/>
          </p:nvPr>
        </p:nvSpPr>
        <p:spPr>
          <a:xfrm>
            <a:off x="5022450" y="709522"/>
            <a:ext cx="2893314" cy="42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Blurring background</a:t>
            </a:r>
            <a:endParaRPr dirty="0"/>
          </a:p>
        </p:txBody>
      </p:sp>
      <p:sp>
        <p:nvSpPr>
          <p:cNvPr id="15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4334660" y="1421131"/>
            <a:ext cx="4578509" cy="328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Z</a:t>
            </a:r>
            <a:r>
              <a:rPr lang="en-US" sz="2000" dirty="0" smtClean="0">
                <a:solidFill>
                  <a:schemeClr val="tx1"/>
                </a:solidFill>
              </a:rPr>
              <a:t>one </a:t>
            </a:r>
            <a:r>
              <a:rPr lang="en-US" sz="2000" dirty="0">
                <a:solidFill>
                  <a:schemeClr val="tx1"/>
                </a:solidFill>
              </a:rPr>
              <a:t>the region containing the </a:t>
            </a:r>
            <a:r>
              <a:rPr lang="en-US" sz="2000" dirty="0" smtClean="0">
                <a:solidFill>
                  <a:schemeClr val="tx1"/>
                </a:solidFill>
              </a:rPr>
              <a:t>object.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Create a </a:t>
            </a:r>
            <a:r>
              <a:rPr lang="en-US" sz="2000" dirty="0" smtClean="0">
                <a:solidFill>
                  <a:schemeClr val="tx1"/>
                </a:solidFill>
              </a:rPr>
              <a:t>mask.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Split original image into 2 </a:t>
            </a:r>
            <a:r>
              <a:rPr lang="en-US" sz="2000" dirty="0" smtClean="0">
                <a:solidFill>
                  <a:schemeClr val="tx1"/>
                </a:solidFill>
              </a:rPr>
              <a:t>images.</a:t>
            </a: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Blur </a:t>
            </a:r>
            <a:r>
              <a:rPr lang="en-US" sz="2000" dirty="0">
                <a:solidFill>
                  <a:schemeClr val="tx1"/>
                </a:solidFill>
              </a:rPr>
              <a:t>the background-only image.</a:t>
            </a: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Combine blurred background-only image and object-only image.</a:t>
            </a:r>
          </a:p>
        </p:txBody>
      </p:sp>
      <p:sp>
        <p:nvSpPr>
          <p:cNvPr id="23" name="Google Shape;389;p45"/>
          <p:cNvSpPr/>
          <p:nvPr/>
        </p:nvSpPr>
        <p:spPr>
          <a:xfrm>
            <a:off x="211313" y="709522"/>
            <a:ext cx="3518641" cy="411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90;p45"/>
          <p:cNvSpPr txBox="1">
            <a:spLocks/>
          </p:cNvSpPr>
          <p:nvPr/>
        </p:nvSpPr>
        <p:spPr>
          <a:xfrm>
            <a:off x="295396" y="1421131"/>
            <a:ext cx="3416162" cy="32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one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 region containing the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object.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Create a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mask.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AND 2 images together.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Google Shape;397;p45"/>
          <p:cNvSpPr txBox="1">
            <a:spLocks noGrp="1"/>
          </p:cNvSpPr>
          <p:nvPr>
            <p:ph type="title"/>
          </p:nvPr>
        </p:nvSpPr>
        <p:spPr>
          <a:xfrm>
            <a:off x="389173" y="736222"/>
            <a:ext cx="3191513" cy="3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Removing </a:t>
            </a:r>
            <a:r>
              <a:rPr lang="en-US" dirty="0"/>
              <a:t>background</a:t>
            </a:r>
            <a:endParaRPr dirty="0"/>
          </a:p>
        </p:txBody>
      </p:sp>
      <p:sp>
        <p:nvSpPr>
          <p:cNvPr id="31" name="Google Shape;1462;p74"/>
          <p:cNvSpPr/>
          <p:nvPr/>
        </p:nvSpPr>
        <p:spPr>
          <a:xfrm>
            <a:off x="-113322" y="4138163"/>
            <a:ext cx="2895605" cy="1076900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59;p74"/>
          <p:cNvSpPr/>
          <p:nvPr/>
        </p:nvSpPr>
        <p:spPr>
          <a:xfrm rot="10800000">
            <a:off x="18948" y="4635839"/>
            <a:ext cx="2876655" cy="1211848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3" grpId="1"/>
      <p:bldP spid="15" grpId="0" uiExpand="1" build="p"/>
      <p:bldP spid="23" grpId="0" animBg="1"/>
      <p:bldP spid="23" grpId="1" animBg="1"/>
      <p:bldP spid="26" grpId="0"/>
      <p:bldP spid="30" grpId="0"/>
      <p:bldP spid="3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AE20AD-6E6C-EE9C-D112-EF98B90F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1257075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22" y="1257074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4604CD-9267-AC94-619F-008DACF8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22" y="1257074"/>
            <a:ext cx="4833652" cy="2424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12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"/>
    </mc:Choice>
    <mc:Fallback>
      <p:transition advClick="0" advTm="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35802E-6 L -0.02257 0.25556 C -0.02587 0.30864 -0.04271 0.37809 -0.06597 0.44445 C -0.09288 0.52099 -0.11979 0.57438 -0.14549 0.60278 L -0.26476 0.75432 " pathEditMode="relative" rAng="7320000" ptsTypes="AAA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4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159</Words>
  <Application>Microsoft Office PowerPoint</Application>
  <PresentationFormat>On-screen Show (16:9)</PresentationFormat>
  <Paragraphs>39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UD Digi Kyokasho N-B</vt:lpstr>
      <vt:lpstr>Syne</vt:lpstr>
      <vt:lpstr>Roboto</vt:lpstr>
      <vt:lpstr>Syne SemiBold</vt:lpstr>
      <vt:lpstr>Francois One</vt:lpstr>
      <vt:lpstr>Wingdings</vt:lpstr>
      <vt:lpstr>Commissioner</vt:lpstr>
      <vt:lpstr>Commissioner ExtraBold</vt:lpstr>
      <vt:lpstr>Barlow SemiBold</vt:lpstr>
      <vt:lpstr>Archivo Narrow</vt:lpstr>
      <vt:lpstr>Wind Energy Supplier Pitch Deck by Slidesgo</vt:lpstr>
      <vt:lpstr>Image Processing Project:  Background Removing/Blurring</vt:lpstr>
      <vt:lpstr>TABLE OF CONTENTS</vt:lpstr>
      <vt:lpstr>INTRODUCTION</vt:lpstr>
      <vt:lpstr>Project’s Goal</vt:lpstr>
      <vt:lpstr>PROJECT’S GOAL</vt:lpstr>
      <vt:lpstr>02</vt:lpstr>
      <vt:lpstr>Blurring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Demonstration</vt:lpstr>
      <vt:lpstr>THANKS FOR 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Project:  Background Removing/Blurring</dc:title>
  <dc:creator>Khanh Linh Tran</dc:creator>
  <cp:lastModifiedBy>Microsoft account</cp:lastModifiedBy>
  <cp:revision>16</cp:revision>
  <dcterms:modified xsi:type="dcterms:W3CDTF">2022-12-08T17:03:01Z</dcterms:modified>
</cp:coreProperties>
</file>