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394" r:id="rId3"/>
    <p:sldId id="395" r:id="rId4"/>
    <p:sldId id="396" r:id="rId5"/>
    <p:sldId id="397" r:id="rId6"/>
    <p:sldId id="398" r:id="rId7"/>
    <p:sldId id="399" r:id="rId8"/>
    <p:sldId id="400" r:id="rId9"/>
    <p:sldId id="401" r:id="rId10"/>
    <p:sldId id="402" r:id="rId11"/>
    <p:sldId id="385" r:id="rId12"/>
    <p:sldId id="387" r:id="rId13"/>
    <p:sldId id="389" r:id="rId14"/>
    <p:sldId id="390" r:id="rId15"/>
    <p:sldId id="391" r:id="rId16"/>
    <p:sldId id="392" r:id="rId17"/>
    <p:sldId id="393" r:id="rId18"/>
    <p:sldId id="404" r:id="rId19"/>
    <p:sldId id="405" r:id="rId20"/>
    <p:sldId id="406" r:id="rId21"/>
    <p:sldId id="407" r:id="rId22"/>
    <p:sldId id="408" r:id="rId23"/>
    <p:sldId id="409" r:id="rId24"/>
    <p:sldId id="411" r:id="rId25"/>
    <p:sldId id="410" r:id="rId26"/>
    <p:sldId id="412" r:id="rId2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Pan" initials="GP" lastIdx="1" clrIdx="0">
    <p:extLst>
      <p:ext uri="{19B8F6BF-5375-455C-9EA6-DF929625EA0E}">
        <p15:presenceInfo xmlns:p15="http://schemas.microsoft.com/office/powerpoint/2012/main" userId="41c76a10726911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5063A-8A70-46D6-99FD-6095F156B0B3}" v="363" dt="2019-12-04T00:12:17.32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71293" autoAdjust="0"/>
  </p:normalViewPr>
  <p:slideViewPr>
    <p:cSldViewPr snapToObjects="1">
      <p:cViewPr varScale="1">
        <p:scale>
          <a:sx n="91" d="100"/>
          <a:sy n="91" d="100"/>
        </p:scale>
        <p:origin x="1382" y="62"/>
      </p:cViewPr>
      <p:guideLst/>
    </p:cSldViewPr>
  </p:slideViewPr>
  <p:outlineViewPr>
    <p:cViewPr>
      <p:scale>
        <a:sx n="33" d="100"/>
        <a:sy n="33" d="100"/>
      </p:scale>
      <p:origin x="0" y="-821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y Pan" userId="41c76a10726911e5" providerId="LiveId" clId="{91C5063A-8A70-46D6-99FD-6095F156B0B3}"/>
    <pc:docChg chg="undo redo custSel addSld delSld modSld">
      <pc:chgData name="Gary Pan" userId="41c76a10726911e5" providerId="LiveId" clId="{91C5063A-8A70-46D6-99FD-6095F156B0B3}" dt="2019-12-04T10:08:41.285" v="3836" actId="20577"/>
      <pc:docMkLst>
        <pc:docMk/>
      </pc:docMkLst>
      <pc:sldChg chg="addSp">
        <pc:chgData name="Gary Pan" userId="41c76a10726911e5" providerId="LiveId" clId="{91C5063A-8A70-46D6-99FD-6095F156B0B3}" dt="2019-12-03T15:21:20.084" v="1584"/>
        <pc:sldMkLst>
          <pc:docMk/>
          <pc:sldMk cId="0" sldId="256"/>
        </pc:sldMkLst>
        <pc:spChg chg="add">
          <ac:chgData name="Gary Pan" userId="41c76a10726911e5" providerId="LiveId" clId="{91C5063A-8A70-46D6-99FD-6095F156B0B3}" dt="2019-12-03T15:21:20.084" v="1584"/>
          <ac:spMkLst>
            <pc:docMk/>
            <pc:sldMk cId="0" sldId="256"/>
            <ac:spMk id="4" creationId="{76983CFE-E8FE-4AEA-AAC8-9547FFB9F9EB}"/>
          </ac:spMkLst>
        </pc:spChg>
      </pc:sldChg>
      <pc:sldChg chg="modAnim">
        <pc:chgData name="Gary Pan" userId="41c76a10726911e5" providerId="LiveId" clId="{91C5063A-8A70-46D6-99FD-6095F156B0B3}" dt="2019-12-03T14:43:40.615" v="911"/>
        <pc:sldMkLst>
          <pc:docMk/>
          <pc:sldMk cId="1980909246" sldId="385"/>
        </pc:sldMkLst>
      </pc:sldChg>
      <pc:sldChg chg="addSp delSp modSp modAnim modNotesTx">
        <pc:chgData name="Gary Pan" userId="41c76a10726911e5" providerId="LiveId" clId="{91C5063A-8A70-46D6-99FD-6095F156B0B3}" dt="2019-12-03T14:59:37.537" v="1217" actId="1076"/>
        <pc:sldMkLst>
          <pc:docMk/>
          <pc:sldMk cId="1902270378" sldId="387"/>
        </pc:sldMkLst>
        <pc:spChg chg="mod">
          <ac:chgData name="Gary Pan" userId="41c76a10726911e5" providerId="LiveId" clId="{91C5063A-8A70-46D6-99FD-6095F156B0B3}" dt="2019-12-03T14:10:36.896" v="22" actId="5793"/>
          <ac:spMkLst>
            <pc:docMk/>
            <pc:sldMk cId="1902270378" sldId="387"/>
            <ac:spMk id="2" creationId="{3D6EDF4D-9A38-43C7-8CDF-F9792807452B}"/>
          </ac:spMkLst>
        </pc:spChg>
        <pc:spChg chg="add">
          <ac:chgData name="Gary Pan" userId="41c76a10726911e5" providerId="LiveId" clId="{91C5063A-8A70-46D6-99FD-6095F156B0B3}" dt="2019-12-03T14:10:40.733" v="23"/>
          <ac:spMkLst>
            <pc:docMk/>
            <pc:sldMk cId="1902270378" sldId="387"/>
            <ac:spMk id="3" creationId="{43ED1DAC-45F8-44F7-BE70-B3DF51D7923C}"/>
          </ac:spMkLst>
        </pc:spChg>
        <pc:spChg chg="add mod">
          <ac:chgData name="Gary Pan" userId="41c76a10726911e5" providerId="LiveId" clId="{91C5063A-8A70-46D6-99FD-6095F156B0B3}" dt="2019-12-03T14:43:47.814" v="912" actId="164"/>
          <ac:spMkLst>
            <pc:docMk/>
            <pc:sldMk cId="1902270378" sldId="387"/>
            <ac:spMk id="7" creationId="{83B59109-006B-4F25-BBC7-BBC77649FA0E}"/>
          </ac:spMkLst>
        </pc:spChg>
        <pc:spChg chg="add del mod">
          <ac:chgData name="Gary Pan" userId="41c76a10726911e5" providerId="LiveId" clId="{91C5063A-8A70-46D6-99FD-6095F156B0B3}" dt="2019-12-03T14:17:21.605" v="163"/>
          <ac:spMkLst>
            <pc:docMk/>
            <pc:sldMk cId="1902270378" sldId="387"/>
            <ac:spMk id="8" creationId="{741031DA-C735-4411-A541-BB0B664AFCB8}"/>
          </ac:spMkLst>
        </pc:spChg>
        <pc:spChg chg="add del mod">
          <ac:chgData name="Gary Pan" userId="41c76a10726911e5" providerId="LiveId" clId="{91C5063A-8A70-46D6-99FD-6095F156B0B3}" dt="2019-12-03T14:19:08.217" v="333"/>
          <ac:spMkLst>
            <pc:docMk/>
            <pc:sldMk cId="1902270378" sldId="387"/>
            <ac:spMk id="9" creationId="{2C4E6031-5082-49C1-BA63-B3956F9B5552}"/>
          </ac:spMkLst>
        </pc:spChg>
        <pc:spChg chg="add mod">
          <ac:chgData name="Gary Pan" userId="41c76a10726911e5" providerId="LiveId" clId="{91C5063A-8A70-46D6-99FD-6095F156B0B3}" dt="2019-12-03T14:43:17.192" v="909" actId="164"/>
          <ac:spMkLst>
            <pc:docMk/>
            <pc:sldMk cId="1902270378" sldId="387"/>
            <ac:spMk id="11" creationId="{494B9834-AF05-44C4-B632-6F561D6ED2CE}"/>
          </ac:spMkLst>
        </pc:spChg>
        <pc:spChg chg="add mod">
          <ac:chgData name="Gary Pan" userId="41c76a10726911e5" providerId="LiveId" clId="{91C5063A-8A70-46D6-99FD-6095F156B0B3}" dt="2019-12-03T14:50:48.316" v="1061" actId="164"/>
          <ac:spMkLst>
            <pc:docMk/>
            <pc:sldMk cId="1902270378" sldId="387"/>
            <ac:spMk id="15" creationId="{5853C6B6-4A5C-4718-8AB5-D03C3D16FF6B}"/>
          </ac:spMkLst>
        </pc:spChg>
        <pc:grpChg chg="add mod">
          <ac:chgData name="Gary Pan" userId="41c76a10726911e5" providerId="LiveId" clId="{91C5063A-8A70-46D6-99FD-6095F156B0B3}" dt="2019-12-03T14:59:37.210" v="1216" actId="1076"/>
          <ac:grpSpMkLst>
            <pc:docMk/>
            <pc:sldMk cId="1902270378" sldId="387"/>
            <ac:grpSpMk id="13" creationId="{6BEDC438-F197-4012-BFB0-BCFA2CEAF77C}"/>
          </ac:grpSpMkLst>
        </pc:grpChg>
        <pc:grpChg chg="add mod">
          <ac:chgData name="Gary Pan" userId="41c76a10726911e5" providerId="LiveId" clId="{91C5063A-8A70-46D6-99FD-6095F156B0B3}" dt="2019-12-03T14:43:47.814" v="912" actId="164"/>
          <ac:grpSpMkLst>
            <pc:docMk/>
            <pc:sldMk cId="1902270378" sldId="387"/>
            <ac:grpSpMk id="14" creationId="{942D5125-388B-4999-A0B4-B5A28040ED97}"/>
          </ac:grpSpMkLst>
        </pc:grpChg>
        <pc:grpChg chg="add mod">
          <ac:chgData name="Gary Pan" userId="41c76a10726911e5" providerId="LiveId" clId="{91C5063A-8A70-46D6-99FD-6095F156B0B3}" dt="2019-12-03T14:59:37.537" v="1217" actId="1076"/>
          <ac:grpSpMkLst>
            <pc:docMk/>
            <pc:sldMk cId="1902270378" sldId="387"/>
            <ac:grpSpMk id="17" creationId="{5C674A77-209A-4A32-8BE5-44B48F16E299}"/>
          </ac:grpSpMkLst>
        </pc:grpChg>
        <pc:picChg chg="add del mod">
          <ac:chgData name="Gary Pan" userId="41c76a10726911e5" providerId="LiveId" clId="{91C5063A-8A70-46D6-99FD-6095F156B0B3}" dt="2019-12-03T14:37:57.815" v="719"/>
          <ac:picMkLst>
            <pc:docMk/>
            <pc:sldMk cId="1902270378" sldId="387"/>
            <ac:picMk id="4" creationId="{28DBAC0E-8BCB-475F-86B6-A5608CFDBE22}"/>
          </ac:picMkLst>
        </pc:picChg>
        <pc:picChg chg="add del mod">
          <ac:chgData name="Gary Pan" userId="41c76a10726911e5" providerId="LiveId" clId="{91C5063A-8A70-46D6-99FD-6095F156B0B3}" dt="2019-12-03T14:37:52.159" v="717"/>
          <ac:picMkLst>
            <pc:docMk/>
            <pc:sldMk cId="1902270378" sldId="387"/>
            <ac:picMk id="5" creationId="{37F6F0C4-3E7A-4E21-BA90-52E659143E03}"/>
          </ac:picMkLst>
        </pc:picChg>
        <pc:picChg chg="add del mod">
          <ac:chgData name="Gary Pan" userId="41c76a10726911e5" providerId="LiveId" clId="{91C5063A-8A70-46D6-99FD-6095F156B0B3}" dt="2019-12-03T14:37:57.815" v="719"/>
          <ac:picMkLst>
            <pc:docMk/>
            <pc:sldMk cId="1902270378" sldId="387"/>
            <ac:picMk id="6" creationId="{FEFAC2CD-F25B-4330-8126-EB1DA50CB889}"/>
          </ac:picMkLst>
        </pc:picChg>
        <pc:picChg chg="add mod">
          <ac:chgData name="Gary Pan" userId="41c76a10726911e5" providerId="LiveId" clId="{91C5063A-8A70-46D6-99FD-6095F156B0B3}" dt="2019-12-03T14:43:47.814" v="912" actId="164"/>
          <ac:picMkLst>
            <pc:docMk/>
            <pc:sldMk cId="1902270378" sldId="387"/>
            <ac:picMk id="10" creationId="{A99857F7-9484-43A0-B522-E77F9B8BAF59}"/>
          </ac:picMkLst>
        </pc:picChg>
        <pc:picChg chg="add mod">
          <ac:chgData name="Gary Pan" userId="41c76a10726911e5" providerId="LiveId" clId="{91C5063A-8A70-46D6-99FD-6095F156B0B3}" dt="2019-12-03T14:43:17.192" v="909" actId="164"/>
          <ac:picMkLst>
            <pc:docMk/>
            <pc:sldMk cId="1902270378" sldId="387"/>
            <ac:picMk id="12" creationId="{CD7252BE-F062-4573-A168-EFEC9BF71C22}"/>
          </ac:picMkLst>
        </pc:picChg>
        <pc:picChg chg="add mod">
          <ac:chgData name="Gary Pan" userId="41c76a10726911e5" providerId="LiveId" clId="{91C5063A-8A70-46D6-99FD-6095F156B0B3}" dt="2019-12-03T14:50:48.316" v="1061" actId="164"/>
          <ac:picMkLst>
            <pc:docMk/>
            <pc:sldMk cId="1902270378" sldId="387"/>
            <ac:picMk id="16" creationId="{9D3BF8C7-97E0-40D1-9878-2E0FEC7D734A}"/>
          </ac:picMkLst>
        </pc:picChg>
        <pc:picChg chg="add del mod">
          <ac:chgData name="Gary Pan" userId="41c76a10726911e5" providerId="LiveId" clId="{91C5063A-8A70-46D6-99FD-6095F156B0B3}" dt="2019-12-03T14:52:57.585" v="1068"/>
          <ac:picMkLst>
            <pc:docMk/>
            <pc:sldMk cId="1902270378" sldId="387"/>
            <ac:picMk id="18" creationId="{BC0EF549-6766-4A84-BF53-B9C8DEF28038}"/>
          </ac:picMkLst>
        </pc:picChg>
      </pc:sldChg>
      <pc:sldChg chg="del">
        <pc:chgData name="Gary Pan" userId="41c76a10726911e5" providerId="LiveId" clId="{91C5063A-8A70-46D6-99FD-6095F156B0B3}" dt="2019-12-03T22:24:06.704" v="2747" actId="2696"/>
        <pc:sldMkLst>
          <pc:docMk/>
          <pc:sldMk cId="962643307" sldId="388"/>
        </pc:sldMkLst>
      </pc:sldChg>
      <pc:sldChg chg="addSp delSp modSp add delAnim modAnim modNotesTx">
        <pc:chgData name="Gary Pan" userId="41c76a10726911e5" providerId="LiveId" clId="{91C5063A-8A70-46D6-99FD-6095F156B0B3}" dt="2019-12-03T22:59:44.010" v="3243"/>
        <pc:sldMkLst>
          <pc:docMk/>
          <pc:sldMk cId="1793633048" sldId="389"/>
        </pc:sldMkLst>
        <pc:spChg chg="mod">
          <ac:chgData name="Gary Pan" userId="41c76a10726911e5" providerId="LiveId" clId="{91C5063A-8A70-46D6-99FD-6095F156B0B3}" dt="2019-12-03T14:37:26.387" v="712"/>
          <ac:spMkLst>
            <pc:docMk/>
            <pc:sldMk cId="1793633048" sldId="389"/>
            <ac:spMk id="2" creationId="{D98A15EA-6E1F-4BDC-A75E-58BD68666135}"/>
          </ac:spMkLst>
        </pc:spChg>
        <pc:spChg chg="add mod">
          <ac:chgData name="Gary Pan" userId="41c76a10726911e5" providerId="LiveId" clId="{91C5063A-8A70-46D6-99FD-6095F156B0B3}" dt="2019-12-03T14:37:32.481" v="713" actId="767"/>
          <ac:spMkLst>
            <pc:docMk/>
            <pc:sldMk cId="1793633048" sldId="389"/>
            <ac:spMk id="3" creationId="{6B57468A-28E4-42B1-806B-F807155E1ECB}"/>
          </ac:spMkLst>
        </pc:spChg>
        <pc:spChg chg="add del mod">
          <ac:chgData name="Gary Pan" userId="41c76a10726911e5" providerId="LiveId" clId="{91C5063A-8A70-46D6-99FD-6095F156B0B3}" dt="2019-12-03T14:42:16.810" v="881"/>
          <ac:spMkLst>
            <pc:docMk/>
            <pc:sldMk cId="1793633048" sldId="389"/>
            <ac:spMk id="4" creationId="{DFEF45CD-D2A0-40B2-9C45-31982A1E7FDA}"/>
          </ac:spMkLst>
        </pc:spChg>
        <pc:spChg chg="add">
          <ac:chgData name="Gary Pan" userId="41c76a10726911e5" providerId="LiveId" clId="{91C5063A-8A70-46D6-99FD-6095F156B0B3}" dt="2019-12-03T14:53:05.320" v="1071"/>
          <ac:spMkLst>
            <pc:docMk/>
            <pc:sldMk cId="1793633048" sldId="389"/>
            <ac:spMk id="9" creationId="{3F8244E3-5C16-4B15-83C7-7471209FCE2F}"/>
          </ac:spMkLst>
        </pc:spChg>
        <pc:spChg chg="add del mod">
          <ac:chgData name="Gary Pan" userId="41c76a10726911e5" providerId="LiveId" clId="{91C5063A-8A70-46D6-99FD-6095F156B0B3}" dt="2019-12-03T14:53:20.148" v="1075"/>
          <ac:spMkLst>
            <pc:docMk/>
            <pc:sldMk cId="1793633048" sldId="389"/>
            <ac:spMk id="10" creationId="{F61F4E9E-3D5A-4C73-AB98-85F68B9687BD}"/>
          </ac:spMkLst>
        </pc:spChg>
        <pc:spChg chg="mod topLvl">
          <ac:chgData name="Gary Pan" userId="41c76a10726911e5" providerId="LiveId" clId="{91C5063A-8A70-46D6-99FD-6095F156B0B3}" dt="2019-12-03T14:56:21.449" v="1206" actId="164"/>
          <ac:spMkLst>
            <pc:docMk/>
            <pc:sldMk cId="1793633048" sldId="389"/>
            <ac:spMk id="12" creationId="{F8FC2A11-D844-4399-B07C-D1DED55F1F0E}"/>
          </ac:spMkLst>
        </pc:spChg>
        <pc:spChg chg="add mod">
          <ac:chgData name="Gary Pan" userId="41c76a10726911e5" providerId="LiveId" clId="{91C5063A-8A70-46D6-99FD-6095F156B0B3}" dt="2019-12-03T22:59:44.010" v="3243"/>
          <ac:spMkLst>
            <pc:docMk/>
            <pc:sldMk cId="1793633048" sldId="389"/>
            <ac:spMk id="16" creationId="{78EB7ED6-9281-426C-9859-57917230711B}"/>
          </ac:spMkLst>
        </pc:spChg>
        <pc:grpChg chg="add del">
          <ac:chgData name="Gary Pan" userId="41c76a10726911e5" providerId="LiveId" clId="{91C5063A-8A70-46D6-99FD-6095F156B0B3}" dt="2019-12-03T14:53:30.095" v="1077" actId="478"/>
          <ac:grpSpMkLst>
            <pc:docMk/>
            <pc:sldMk cId="1793633048" sldId="389"/>
            <ac:grpSpMk id="11" creationId="{1B64DD33-A97C-4F38-940E-F49805BAF3F0}"/>
          </ac:grpSpMkLst>
        </pc:grpChg>
        <pc:grpChg chg="add mod">
          <ac:chgData name="Gary Pan" userId="41c76a10726911e5" providerId="LiveId" clId="{91C5063A-8A70-46D6-99FD-6095F156B0B3}" dt="2019-12-03T14:56:21.449" v="1206" actId="164"/>
          <ac:grpSpMkLst>
            <pc:docMk/>
            <pc:sldMk cId="1793633048" sldId="389"/>
            <ac:grpSpMk id="14" creationId="{AB95A7D6-AFBF-4966-9909-9C29CD0C370F}"/>
          </ac:grpSpMkLst>
        </pc:grpChg>
        <pc:grpChg chg="add mod">
          <ac:chgData name="Gary Pan" userId="41c76a10726911e5" providerId="LiveId" clId="{91C5063A-8A70-46D6-99FD-6095F156B0B3}" dt="2019-12-03T22:59:10.112" v="3238" actId="1076"/>
          <ac:grpSpMkLst>
            <pc:docMk/>
            <pc:sldMk cId="1793633048" sldId="389"/>
            <ac:grpSpMk id="17" creationId="{EBF38785-D2E5-4DD3-AD5C-370A99DCA30F}"/>
          </ac:grpSpMkLst>
        </pc:grpChg>
        <pc:picChg chg="add del mod">
          <ac:chgData name="Gary Pan" userId="41c76a10726911e5" providerId="LiveId" clId="{91C5063A-8A70-46D6-99FD-6095F156B0B3}" dt="2019-12-03T14:51:03.132" v="1062"/>
          <ac:picMkLst>
            <pc:docMk/>
            <pc:sldMk cId="1793633048" sldId="389"/>
            <ac:picMk id="5" creationId="{FB6762E9-E8D6-4BC9-9D28-D5EEBBC2E11F}"/>
          </ac:picMkLst>
        </pc:picChg>
        <pc:picChg chg="add del">
          <ac:chgData name="Gary Pan" userId="41c76a10726911e5" providerId="LiveId" clId="{91C5063A-8A70-46D6-99FD-6095F156B0B3}" dt="2019-12-03T14:50:37.319" v="1058"/>
          <ac:picMkLst>
            <pc:docMk/>
            <pc:sldMk cId="1793633048" sldId="389"/>
            <ac:picMk id="6" creationId="{C935B724-7237-4597-8DD2-9ACEDE2AA07C}"/>
          </ac:picMkLst>
        </pc:picChg>
        <pc:picChg chg="add del">
          <ac:chgData name="Gary Pan" userId="41c76a10726911e5" providerId="LiveId" clId="{91C5063A-8A70-46D6-99FD-6095F156B0B3}" dt="2019-12-03T14:42:44.539" v="887"/>
          <ac:picMkLst>
            <pc:docMk/>
            <pc:sldMk cId="1793633048" sldId="389"/>
            <ac:picMk id="7" creationId="{D1F3532A-4E47-43EB-B480-2D9C9FAB5268}"/>
          </ac:picMkLst>
        </pc:picChg>
        <pc:picChg chg="add mod">
          <ac:chgData name="Gary Pan" userId="41c76a10726911e5" providerId="LiveId" clId="{91C5063A-8A70-46D6-99FD-6095F156B0B3}" dt="2019-12-03T14:56:21.449" v="1206" actId="164"/>
          <ac:picMkLst>
            <pc:docMk/>
            <pc:sldMk cId="1793633048" sldId="389"/>
            <ac:picMk id="8" creationId="{8033A9A7-F081-4941-A77C-47C9E02664EB}"/>
          </ac:picMkLst>
        </pc:picChg>
        <pc:picChg chg="del topLvl">
          <ac:chgData name="Gary Pan" userId="41c76a10726911e5" providerId="LiveId" clId="{91C5063A-8A70-46D6-99FD-6095F156B0B3}" dt="2019-12-03T14:53:30.095" v="1077" actId="478"/>
          <ac:picMkLst>
            <pc:docMk/>
            <pc:sldMk cId="1793633048" sldId="389"/>
            <ac:picMk id="13" creationId="{E82287DF-0A55-4C78-84F6-3C77833AA5C9}"/>
          </ac:picMkLst>
        </pc:picChg>
        <pc:picChg chg="add mod modCrop">
          <ac:chgData name="Gary Pan" userId="41c76a10726911e5" providerId="LiveId" clId="{91C5063A-8A70-46D6-99FD-6095F156B0B3}" dt="2019-12-03T22:59:14.400" v="3239" actId="1076"/>
          <ac:picMkLst>
            <pc:docMk/>
            <pc:sldMk cId="1793633048" sldId="389"/>
            <ac:picMk id="15" creationId="{F7C2FAC1-1BFA-4DB6-B575-14CF78650FF8}"/>
          </ac:picMkLst>
        </pc:picChg>
      </pc:sldChg>
      <pc:sldChg chg="addSp delSp modSp add delAnim modAnim modNotesTx">
        <pc:chgData name="Gary Pan" userId="41c76a10726911e5" providerId="LiveId" clId="{91C5063A-8A70-46D6-99FD-6095F156B0B3}" dt="2019-12-03T16:36:37.788" v="1938"/>
        <pc:sldMkLst>
          <pc:docMk/>
          <pc:sldMk cId="1171218220" sldId="390"/>
        </pc:sldMkLst>
        <pc:spChg chg="mod">
          <ac:chgData name="Gary Pan" userId="41c76a10726911e5" providerId="LiveId" clId="{91C5063A-8A70-46D6-99FD-6095F156B0B3}" dt="2019-12-03T15:11:19.083" v="1512" actId="20577"/>
          <ac:spMkLst>
            <pc:docMk/>
            <pc:sldMk cId="1171218220" sldId="390"/>
            <ac:spMk id="2" creationId="{53376A35-623E-47D2-B1BB-EE23175F4BBA}"/>
          </ac:spMkLst>
        </pc:spChg>
        <pc:spChg chg="mod topLvl">
          <ac:chgData name="Gary Pan" userId="41c76a10726911e5" providerId="LiveId" clId="{91C5063A-8A70-46D6-99FD-6095F156B0B3}" dt="2019-12-03T15:11:44.501" v="1516" actId="5793"/>
          <ac:spMkLst>
            <pc:docMk/>
            <pc:sldMk cId="1171218220" sldId="390"/>
            <ac:spMk id="5" creationId="{C2C19A1F-1B88-4B33-B786-72CB3D77AD1E}"/>
          </ac:spMkLst>
        </pc:spChg>
        <pc:spChg chg="add">
          <ac:chgData name="Gary Pan" userId="41c76a10726911e5" providerId="LiveId" clId="{91C5063A-8A70-46D6-99FD-6095F156B0B3}" dt="2019-12-03T16:36:37.788" v="1938"/>
          <ac:spMkLst>
            <pc:docMk/>
            <pc:sldMk cId="1171218220" sldId="390"/>
            <ac:spMk id="7" creationId="{C6E8ED70-2539-4D10-ACEF-23780A34AC0A}"/>
          </ac:spMkLst>
        </pc:spChg>
        <pc:grpChg chg="add del">
          <ac:chgData name="Gary Pan" userId="41c76a10726911e5" providerId="LiveId" clId="{91C5063A-8A70-46D6-99FD-6095F156B0B3}" dt="2019-12-03T15:11:33.806" v="1514" actId="478"/>
          <ac:grpSpMkLst>
            <pc:docMk/>
            <pc:sldMk cId="1171218220" sldId="390"/>
            <ac:grpSpMk id="3" creationId="{62D6FD63-35E3-4EA3-98A3-DD94C15C6D67}"/>
          </ac:grpSpMkLst>
        </pc:grpChg>
        <pc:picChg chg="del topLvl">
          <ac:chgData name="Gary Pan" userId="41c76a10726911e5" providerId="LiveId" clId="{91C5063A-8A70-46D6-99FD-6095F156B0B3}" dt="2019-12-03T15:11:33.806" v="1514" actId="478"/>
          <ac:picMkLst>
            <pc:docMk/>
            <pc:sldMk cId="1171218220" sldId="390"/>
            <ac:picMk id="4" creationId="{D8209937-AA8F-4929-9E93-988DF10A6BCC}"/>
          </ac:picMkLst>
        </pc:picChg>
        <pc:picChg chg="add mod">
          <ac:chgData name="Gary Pan" userId="41c76a10726911e5" providerId="LiveId" clId="{91C5063A-8A70-46D6-99FD-6095F156B0B3}" dt="2019-12-03T15:15:18.291" v="1519" actId="1076"/>
          <ac:picMkLst>
            <pc:docMk/>
            <pc:sldMk cId="1171218220" sldId="390"/>
            <ac:picMk id="6" creationId="{F1168CC8-07B3-47BE-A2ED-55121BAA320F}"/>
          </ac:picMkLst>
        </pc:picChg>
      </pc:sldChg>
      <pc:sldChg chg="addSp delSp modSp add modAnim modNotesTx">
        <pc:chgData name="Gary Pan" userId="41c76a10726911e5" providerId="LiveId" clId="{91C5063A-8A70-46D6-99FD-6095F156B0B3}" dt="2019-12-03T16:46:49.727" v="2210"/>
        <pc:sldMkLst>
          <pc:docMk/>
          <pc:sldMk cId="200428072" sldId="391"/>
        </pc:sldMkLst>
        <pc:spChg chg="mod">
          <ac:chgData name="Gary Pan" userId="41c76a10726911e5" providerId="LiveId" clId="{91C5063A-8A70-46D6-99FD-6095F156B0B3}" dt="2019-12-03T16:35:32.639" v="1933" actId="20577"/>
          <ac:spMkLst>
            <pc:docMk/>
            <pc:sldMk cId="200428072" sldId="391"/>
            <ac:spMk id="2" creationId="{53376A35-623E-47D2-B1BB-EE23175F4BBA}"/>
          </ac:spMkLst>
        </pc:spChg>
        <pc:spChg chg="del">
          <ac:chgData name="Gary Pan" userId="41c76a10726911e5" providerId="LiveId" clId="{91C5063A-8A70-46D6-99FD-6095F156B0B3}" dt="2019-12-03T16:36:14.756" v="1935" actId="478"/>
          <ac:spMkLst>
            <pc:docMk/>
            <pc:sldMk cId="200428072" sldId="391"/>
            <ac:spMk id="5" creationId="{C2C19A1F-1B88-4B33-B786-72CB3D77AD1E}"/>
          </ac:spMkLst>
        </pc:spChg>
        <pc:spChg chg="add">
          <ac:chgData name="Gary Pan" userId="41c76a10726911e5" providerId="LiveId" clId="{91C5063A-8A70-46D6-99FD-6095F156B0B3}" dt="2019-12-03T16:36:39.572" v="1939"/>
          <ac:spMkLst>
            <pc:docMk/>
            <pc:sldMk cId="200428072" sldId="391"/>
            <ac:spMk id="7" creationId="{BD903C00-AD7D-474C-8FD4-F819E0911249}"/>
          </ac:spMkLst>
        </pc:spChg>
        <pc:spChg chg="add del">
          <ac:chgData name="Gary Pan" userId="41c76a10726911e5" providerId="LiveId" clId="{91C5063A-8A70-46D6-99FD-6095F156B0B3}" dt="2019-12-03T16:41:25.218" v="2174"/>
          <ac:spMkLst>
            <pc:docMk/>
            <pc:sldMk cId="200428072" sldId="391"/>
            <ac:spMk id="8" creationId="{E3E4695E-830D-4FE1-8497-B0D7D1422025}"/>
          </ac:spMkLst>
        </pc:spChg>
        <pc:picChg chg="add mod">
          <ac:chgData name="Gary Pan" userId="41c76a10726911e5" providerId="LiveId" clId="{91C5063A-8A70-46D6-99FD-6095F156B0B3}" dt="2019-12-03T16:37:15.274" v="1945" actId="1076"/>
          <ac:picMkLst>
            <pc:docMk/>
            <pc:sldMk cId="200428072" sldId="391"/>
            <ac:picMk id="3" creationId="{3EC87D4B-E191-4323-8E59-C6EB9D01AB67}"/>
          </ac:picMkLst>
        </pc:picChg>
        <pc:picChg chg="del">
          <ac:chgData name="Gary Pan" userId="41c76a10726911e5" providerId="LiveId" clId="{91C5063A-8A70-46D6-99FD-6095F156B0B3}" dt="2019-12-03T16:36:11.543" v="1934" actId="478"/>
          <ac:picMkLst>
            <pc:docMk/>
            <pc:sldMk cId="200428072" sldId="391"/>
            <ac:picMk id="6" creationId="{F1168CC8-07B3-47BE-A2ED-55121BAA320F}"/>
          </ac:picMkLst>
        </pc:picChg>
      </pc:sldChg>
      <pc:sldChg chg="addSp modSp add modAnim modNotesTx">
        <pc:chgData name="Gary Pan" userId="41c76a10726911e5" providerId="LiveId" clId="{91C5063A-8A70-46D6-99FD-6095F156B0B3}" dt="2019-12-03T22:47:59.750" v="3145"/>
        <pc:sldMkLst>
          <pc:docMk/>
          <pc:sldMk cId="908582310" sldId="392"/>
        </pc:sldMkLst>
        <pc:spChg chg="mod">
          <ac:chgData name="Gary Pan" userId="41c76a10726911e5" providerId="LiveId" clId="{91C5063A-8A70-46D6-99FD-6095F156B0B3}" dt="2019-12-03T16:42:25.829" v="2182" actId="20577"/>
          <ac:spMkLst>
            <pc:docMk/>
            <pc:sldMk cId="908582310" sldId="392"/>
            <ac:spMk id="2" creationId="{82789E12-2A4D-4A03-B888-366F86F8ED7B}"/>
          </ac:spMkLst>
        </pc:spChg>
        <pc:spChg chg="add mod">
          <ac:chgData name="Gary Pan" userId="41c76a10726911e5" providerId="LiveId" clId="{91C5063A-8A70-46D6-99FD-6095F156B0B3}" dt="2019-12-03T16:41:31.063" v="2176" actId="1076"/>
          <ac:spMkLst>
            <pc:docMk/>
            <pc:sldMk cId="908582310" sldId="392"/>
            <ac:spMk id="3" creationId="{351A3171-3AFD-498A-9068-C51EC2F95029}"/>
          </ac:spMkLst>
        </pc:spChg>
        <pc:spChg chg="add mod">
          <ac:chgData name="Gary Pan" userId="41c76a10726911e5" providerId="LiveId" clId="{91C5063A-8A70-46D6-99FD-6095F156B0B3}" dt="2019-12-03T17:02:38.610" v="2238" actId="113"/>
          <ac:spMkLst>
            <pc:docMk/>
            <pc:sldMk cId="908582310" sldId="392"/>
            <ac:spMk id="4" creationId="{8447EC61-1747-4832-9687-418C76F6C149}"/>
          </ac:spMkLst>
        </pc:spChg>
        <pc:spChg chg="add mod">
          <ac:chgData name="Gary Pan" userId="41c76a10726911e5" providerId="LiveId" clId="{91C5063A-8A70-46D6-99FD-6095F156B0B3}" dt="2019-12-03T17:13:07.875" v="2305"/>
          <ac:spMkLst>
            <pc:docMk/>
            <pc:sldMk cId="908582310" sldId="392"/>
            <ac:spMk id="5" creationId="{D1C0ED04-13BF-42E7-ABEA-508FA3880BE7}"/>
          </ac:spMkLst>
        </pc:spChg>
        <pc:spChg chg="add mod">
          <ac:chgData name="Gary Pan" userId="41c76a10726911e5" providerId="LiveId" clId="{91C5063A-8A70-46D6-99FD-6095F156B0B3}" dt="2019-12-03T17:14:06.401" v="2310"/>
          <ac:spMkLst>
            <pc:docMk/>
            <pc:sldMk cId="908582310" sldId="392"/>
            <ac:spMk id="9" creationId="{9E4FC86D-AEE2-445A-912E-8744BB37A3B0}"/>
          </ac:spMkLst>
        </pc:spChg>
        <pc:spChg chg="add mod">
          <ac:chgData name="Gary Pan" userId="41c76a10726911e5" providerId="LiveId" clId="{91C5063A-8A70-46D6-99FD-6095F156B0B3}" dt="2019-12-03T22:47:50.866" v="3142" actId="1076"/>
          <ac:spMkLst>
            <pc:docMk/>
            <pc:sldMk cId="908582310" sldId="392"/>
            <ac:spMk id="10" creationId="{FF45CF25-F3FB-440D-8CD9-2D3C4A313EC5}"/>
          </ac:spMkLst>
        </pc:spChg>
        <pc:picChg chg="add mod">
          <ac:chgData name="Gary Pan" userId="41c76a10726911e5" providerId="LiveId" clId="{91C5063A-8A70-46D6-99FD-6095F156B0B3}" dt="2019-12-03T17:04:12.138" v="2245" actId="1076"/>
          <ac:picMkLst>
            <pc:docMk/>
            <pc:sldMk cId="908582310" sldId="392"/>
            <ac:picMk id="6" creationId="{C03A87CD-1A7E-48A2-8084-35C39A994869}"/>
          </ac:picMkLst>
        </pc:picChg>
        <pc:picChg chg="add mod">
          <ac:chgData name="Gary Pan" userId="41c76a10726911e5" providerId="LiveId" clId="{91C5063A-8A70-46D6-99FD-6095F156B0B3}" dt="2019-12-03T16:50:23.883" v="2217" actId="1076"/>
          <ac:picMkLst>
            <pc:docMk/>
            <pc:sldMk cId="908582310" sldId="392"/>
            <ac:picMk id="7" creationId="{8BF37739-D725-4DD1-9CDA-0854033E8B79}"/>
          </ac:picMkLst>
        </pc:picChg>
        <pc:picChg chg="add mod modCrop">
          <ac:chgData name="Gary Pan" userId="41c76a10726911e5" providerId="LiveId" clId="{91C5063A-8A70-46D6-99FD-6095F156B0B3}" dt="2019-12-03T16:58:06.666" v="2223" actId="1076"/>
          <ac:picMkLst>
            <pc:docMk/>
            <pc:sldMk cId="908582310" sldId="392"/>
            <ac:picMk id="8" creationId="{B27F8926-9897-444B-B4F7-C2AAE3330A26}"/>
          </ac:picMkLst>
        </pc:picChg>
      </pc:sldChg>
      <pc:sldChg chg="addSp delSp modSp add modAnim">
        <pc:chgData name="Gary Pan" userId="41c76a10726911e5" providerId="LiveId" clId="{91C5063A-8A70-46D6-99FD-6095F156B0B3}" dt="2019-12-03T23:38:01.370" v="3339"/>
        <pc:sldMkLst>
          <pc:docMk/>
          <pc:sldMk cId="1101209916" sldId="393"/>
        </pc:sldMkLst>
        <pc:spChg chg="mod">
          <ac:chgData name="Gary Pan" userId="41c76a10726911e5" providerId="LiveId" clId="{91C5063A-8A70-46D6-99FD-6095F156B0B3}" dt="2019-12-03T22:51:12.038" v="3172" actId="20577"/>
          <ac:spMkLst>
            <pc:docMk/>
            <pc:sldMk cId="1101209916" sldId="393"/>
            <ac:spMk id="2" creationId="{53376A35-623E-47D2-B1BB-EE23175F4BBA}"/>
          </ac:spMkLst>
        </pc:spChg>
        <pc:spChg chg="mod">
          <ac:chgData name="Gary Pan" userId="41c76a10726911e5" providerId="LiveId" clId="{91C5063A-8A70-46D6-99FD-6095F156B0B3}" dt="2019-12-03T23:35:19.738" v="3291" actId="164"/>
          <ac:spMkLst>
            <pc:docMk/>
            <pc:sldMk cId="1101209916" sldId="393"/>
            <ac:spMk id="5" creationId="{C2C19A1F-1B88-4B33-B786-72CB3D77AD1E}"/>
          </ac:spMkLst>
        </pc:spChg>
        <pc:spChg chg="add mod">
          <ac:chgData name="Gary Pan" userId="41c76a10726911e5" providerId="LiveId" clId="{91C5063A-8A70-46D6-99FD-6095F156B0B3}" dt="2019-12-03T23:36:34.847" v="3305" actId="14100"/>
          <ac:spMkLst>
            <pc:docMk/>
            <pc:sldMk cId="1101209916" sldId="393"/>
            <ac:spMk id="8" creationId="{F847D564-D190-4021-97D6-A86421395A3E}"/>
          </ac:spMkLst>
        </pc:spChg>
        <pc:spChg chg="add mod">
          <ac:chgData name="Gary Pan" userId="41c76a10726911e5" providerId="LiveId" clId="{91C5063A-8A70-46D6-99FD-6095F156B0B3}" dt="2019-12-03T23:37:55.822" v="3337" actId="1076"/>
          <ac:spMkLst>
            <pc:docMk/>
            <pc:sldMk cId="1101209916" sldId="393"/>
            <ac:spMk id="13" creationId="{45FA72F8-B3EE-4ABF-BB71-DD7ED2E5EA3F}"/>
          </ac:spMkLst>
        </pc:spChg>
        <pc:grpChg chg="add mod">
          <ac:chgData name="Gary Pan" userId="41c76a10726911e5" providerId="LiveId" clId="{91C5063A-8A70-46D6-99FD-6095F156B0B3}" dt="2019-12-03T23:35:19.738" v="3291" actId="164"/>
          <ac:grpSpMkLst>
            <pc:docMk/>
            <pc:sldMk cId="1101209916" sldId="393"/>
            <ac:grpSpMk id="9" creationId="{429163C6-8A5F-4C02-A4C5-2859E36B9A1A}"/>
          </ac:grpSpMkLst>
        </pc:grpChg>
        <pc:grpChg chg="add mod">
          <ac:chgData name="Gary Pan" userId="41c76a10726911e5" providerId="LiveId" clId="{91C5063A-8A70-46D6-99FD-6095F156B0B3}" dt="2019-12-03T23:36:07.803" v="3296" actId="164"/>
          <ac:grpSpMkLst>
            <pc:docMk/>
            <pc:sldMk cId="1101209916" sldId="393"/>
            <ac:grpSpMk id="11" creationId="{3FF981F0-C885-4D4E-B8A3-9778EA576A1B}"/>
          </ac:grpSpMkLst>
        </pc:grpChg>
        <pc:picChg chg="add mod">
          <ac:chgData name="Gary Pan" userId="41c76a10726911e5" providerId="LiveId" clId="{91C5063A-8A70-46D6-99FD-6095F156B0B3}" dt="2019-12-03T23:35:19.738" v="3291" actId="164"/>
          <ac:picMkLst>
            <pc:docMk/>
            <pc:sldMk cId="1101209916" sldId="393"/>
            <ac:picMk id="3" creationId="{518853F8-8537-4241-B6DF-B36F414E020A}"/>
          </ac:picMkLst>
        </pc:picChg>
        <pc:picChg chg="add mod">
          <ac:chgData name="Gary Pan" userId="41c76a10726911e5" providerId="LiveId" clId="{91C5063A-8A70-46D6-99FD-6095F156B0B3}" dt="2019-12-03T23:33:16.406" v="3256" actId="1076"/>
          <ac:picMkLst>
            <pc:docMk/>
            <pc:sldMk cId="1101209916" sldId="393"/>
            <ac:picMk id="4" creationId="{185B78F8-C4F9-4BFC-A48D-C4A232E2E3B6}"/>
          </ac:picMkLst>
        </pc:picChg>
        <pc:picChg chg="del">
          <ac:chgData name="Gary Pan" userId="41c76a10726911e5" providerId="LiveId" clId="{91C5063A-8A70-46D6-99FD-6095F156B0B3}" dt="2019-12-03T17:07:03.610" v="2255" actId="478"/>
          <ac:picMkLst>
            <pc:docMk/>
            <pc:sldMk cId="1101209916" sldId="393"/>
            <ac:picMk id="6" creationId="{F1168CC8-07B3-47BE-A2ED-55121BAA320F}"/>
          </ac:picMkLst>
        </pc:picChg>
        <pc:picChg chg="add mod">
          <ac:chgData name="Gary Pan" userId="41c76a10726911e5" providerId="LiveId" clId="{91C5063A-8A70-46D6-99FD-6095F156B0B3}" dt="2019-12-03T23:36:07.803" v="3296" actId="164"/>
          <ac:picMkLst>
            <pc:docMk/>
            <pc:sldMk cId="1101209916" sldId="393"/>
            <ac:picMk id="10" creationId="{BFE7DE24-6088-44ED-A3B1-4D07AF66B97C}"/>
          </ac:picMkLst>
        </pc:picChg>
        <pc:picChg chg="add del">
          <ac:chgData name="Gary Pan" userId="41c76a10726911e5" providerId="LiveId" clId="{91C5063A-8A70-46D6-99FD-6095F156B0B3}" dt="2019-12-03T23:36:52.842" v="3307"/>
          <ac:picMkLst>
            <pc:docMk/>
            <pc:sldMk cId="1101209916" sldId="393"/>
            <ac:picMk id="12" creationId="{2F12F48A-523C-4A83-B74A-8AB04B757622}"/>
          </ac:picMkLst>
        </pc:picChg>
      </pc:sldChg>
      <pc:sldChg chg="addSp delSp modSp add">
        <pc:chgData name="Gary Pan" userId="41c76a10726911e5" providerId="LiveId" clId="{91C5063A-8A70-46D6-99FD-6095F156B0B3}" dt="2019-12-03T22:22:58.142" v="2727"/>
        <pc:sldMkLst>
          <pc:docMk/>
          <pc:sldMk cId="0" sldId="394"/>
        </pc:sldMkLst>
        <pc:spChg chg="mod">
          <ac:chgData name="Gary Pan" userId="41c76a10726911e5" providerId="LiveId" clId="{91C5063A-8A70-46D6-99FD-6095F156B0B3}" dt="2019-12-03T22:13:49.664" v="2626" actId="108"/>
          <ac:spMkLst>
            <pc:docMk/>
            <pc:sldMk cId="0" sldId="394"/>
            <ac:spMk id="2" creationId="{00000000-0000-0000-0000-000000000000}"/>
          </ac:spMkLst>
        </pc:spChg>
        <pc:spChg chg="del">
          <ac:chgData name="Gary Pan" userId="41c76a10726911e5" providerId="LiveId" clId="{91C5063A-8A70-46D6-99FD-6095F156B0B3}" dt="2019-12-03T22:22:21.997" v="2716" actId="478"/>
          <ac:spMkLst>
            <pc:docMk/>
            <pc:sldMk cId="0" sldId="394"/>
            <ac:spMk id="3" creationId="{00000000-0000-0000-0000-000000000000}"/>
          </ac:spMkLst>
        </pc:spChg>
        <pc:spChg chg="add">
          <ac:chgData name="Gary Pan" userId="41c76a10726911e5" providerId="LiveId" clId="{91C5063A-8A70-46D6-99FD-6095F156B0B3}" dt="2019-12-03T22:22:58.142" v="2727"/>
          <ac:spMkLst>
            <pc:docMk/>
            <pc:sldMk cId="0" sldId="394"/>
            <ac:spMk id="6" creationId="{61B93B58-4B6B-4D12-AD9A-A3B4A8C71C1C}"/>
          </ac:spMkLst>
        </pc:spChg>
        <pc:spChg chg="mod">
          <ac:chgData name="Gary Pan" userId="41c76a10726911e5" providerId="LiveId" clId="{91C5063A-8A70-46D6-99FD-6095F156B0B3}" dt="2019-12-03T22:15:33.904" v="2669" actId="20577"/>
          <ac:spMkLst>
            <pc:docMk/>
            <pc:sldMk cId="0" sldId="394"/>
            <ac:spMk id="214" creationId="{00000000-0000-0000-0000-000000000000}"/>
          </ac:spMkLst>
        </pc:spChg>
      </pc:sldChg>
      <pc:sldChg chg="addSp delSp modSp add">
        <pc:chgData name="Gary Pan" userId="41c76a10726911e5" providerId="LiveId" clId="{91C5063A-8A70-46D6-99FD-6095F156B0B3}" dt="2019-12-03T22:23:00.014" v="2728"/>
        <pc:sldMkLst>
          <pc:docMk/>
          <pc:sldMk cId="0" sldId="395"/>
        </pc:sldMkLst>
        <pc:spChg chg="mod">
          <ac:chgData name="Gary Pan" userId="41c76a10726911e5" providerId="LiveId" clId="{91C5063A-8A70-46D6-99FD-6095F156B0B3}" dt="2019-12-03T22:15:05.665" v="2655" actId="108"/>
          <ac:spMkLst>
            <pc:docMk/>
            <pc:sldMk cId="0" sldId="395"/>
            <ac:spMk id="2" creationId="{00000000-0000-0000-0000-000000000000}"/>
          </ac:spMkLst>
        </pc:spChg>
        <pc:spChg chg="del">
          <ac:chgData name="Gary Pan" userId="41c76a10726911e5" providerId="LiveId" clId="{91C5063A-8A70-46D6-99FD-6095F156B0B3}" dt="2019-12-03T22:22:24.958" v="2717" actId="478"/>
          <ac:spMkLst>
            <pc:docMk/>
            <pc:sldMk cId="0" sldId="395"/>
            <ac:spMk id="3" creationId="{00000000-0000-0000-0000-000000000000}"/>
          </ac:spMkLst>
        </pc:spChg>
        <pc:spChg chg="add del">
          <ac:chgData name="Gary Pan" userId="41c76a10726911e5" providerId="LiveId" clId="{91C5063A-8A70-46D6-99FD-6095F156B0B3}" dt="2019-12-03T22:14:59.919" v="2653"/>
          <ac:spMkLst>
            <pc:docMk/>
            <pc:sldMk cId="0" sldId="395"/>
            <ac:spMk id="6" creationId="{28A835CF-BAD5-4555-B38B-0A942D388BAE}"/>
          </ac:spMkLst>
        </pc:spChg>
        <pc:spChg chg="add">
          <ac:chgData name="Gary Pan" userId="41c76a10726911e5" providerId="LiveId" clId="{91C5063A-8A70-46D6-99FD-6095F156B0B3}" dt="2019-12-03T22:23:00.014" v="2728"/>
          <ac:spMkLst>
            <pc:docMk/>
            <pc:sldMk cId="0" sldId="395"/>
            <ac:spMk id="7" creationId="{02522B8C-BD9B-43D2-9600-02FCACD06A0C}"/>
          </ac:spMkLst>
        </pc:spChg>
        <pc:spChg chg="mod">
          <ac:chgData name="Gary Pan" userId="41c76a10726911e5" providerId="LiveId" clId="{91C5063A-8A70-46D6-99FD-6095F156B0B3}" dt="2019-12-03T22:19:39.149" v="2693" actId="108"/>
          <ac:spMkLst>
            <pc:docMk/>
            <pc:sldMk cId="0" sldId="395"/>
            <ac:spMk id="214" creationId="{00000000-0000-0000-0000-000000000000}"/>
          </ac:spMkLst>
        </pc:spChg>
      </pc:sldChg>
      <pc:sldChg chg="addSp delSp modSp add addCm delCm">
        <pc:chgData name="Gary Pan" userId="41c76a10726911e5" providerId="LiveId" clId="{91C5063A-8A70-46D6-99FD-6095F156B0B3}" dt="2019-12-04T10:08:41.285" v="3836" actId="20577"/>
        <pc:sldMkLst>
          <pc:docMk/>
          <pc:sldMk cId="0" sldId="396"/>
        </pc:sldMkLst>
        <pc:spChg chg="mod">
          <ac:chgData name="Gary Pan" userId="41c76a10726911e5" providerId="LiveId" clId="{91C5063A-8A70-46D6-99FD-6095F156B0B3}" dt="2019-12-03T22:13:35.990" v="2622" actId="5793"/>
          <ac:spMkLst>
            <pc:docMk/>
            <pc:sldMk cId="0" sldId="396"/>
            <ac:spMk id="2" creationId="{00000000-0000-0000-0000-000000000000}"/>
          </ac:spMkLst>
        </pc:spChg>
        <pc:spChg chg="mod">
          <ac:chgData name="Gary Pan" userId="41c76a10726911e5" providerId="LiveId" clId="{91C5063A-8A70-46D6-99FD-6095F156B0B3}" dt="2019-12-03T22:16:48.594" v="2684" actId="20577"/>
          <ac:spMkLst>
            <pc:docMk/>
            <pc:sldMk cId="0" sldId="396"/>
            <ac:spMk id="3" creationId="{00000000-0000-0000-0000-000000000000}"/>
          </ac:spMkLst>
        </pc:spChg>
        <pc:spChg chg="add">
          <ac:chgData name="Gary Pan" userId="41c76a10726911e5" providerId="LiveId" clId="{91C5063A-8A70-46D6-99FD-6095F156B0B3}" dt="2019-12-03T22:23:02.479" v="2729"/>
          <ac:spMkLst>
            <pc:docMk/>
            <pc:sldMk cId="0" sldId="396"/>
            <ac:spMk id="6" creationId="{EB3ECB39-41C5-4351-809F-609B3F55E568}"/>
          </ac:spMkLst>
        </pc:spChg>
        <pc:spChg chg="mod">
          <ac:chgData name="Gary Pan" userId="41c76a10726911e5" providerId="LiveId" clId="{91C5063A-8A70-46D6-99FD-6095F156B0B3}" dt="2019-12-03T22:24:34.283" v="2751" actId="108"/>
          <ac:spMkLst>
            <pc:docMk/>
            <pc:sldMk cId="0" sldId="396"/>
            <ac:spMk id="9" creationId="{00000000-0000-0000-0000-000000000000}"/>
          </ac:spMkLst>
        </pc:spChg>
        <pc:spChg chg="add del mod">
          <ac:chgData name="Gary Pan" userId="41c76a10726911e5" providerId="LiveId" clId="{91C5063A-8A70-46D6-99FD-6095F156B0B3}" dt="2019-12-04T10:08:41.285" v="3836" actId="20577"/>
          <ac:spMkLst>
            <pc:docMk/>
            <pc:sldMk cId="0" sldId="396"/>
            <ac:spMk id="11" creationId="{00000000-0000-0000-0000-000000000000}"/>
          </ac:spMkLst>
        </pc:spChg>
      </pc:sldChg>
      <pc:sldChg chg="addSp delSp add">
        <pc:chgData name="Gary Pan" userId="41c76a10726911e5" providerId="LiveId" clId="{91C5063A-8A70-46D6-99FD-6095F156B0B3}" dt="2019-12-03T22:23:03.843" v="2730"/>
        <pc:sldMkLst>
          <pc:docMk/>
          <pc:sldMk cId="0" sldId="397"/>
        </pc:sldMkLst>
        <pc:spChg chg="add">
          <ac:chgData name="Gary Pan" userId="41c76a10726911e5" providerId="LiveId" clId="{91C5063A-8A70-46D6-99FD-6095F156B0B3}" dt="2019-12-03T22:23:03.843" v="2730"/>
          <ac:spMkLst>
            <pc:docMk/>
            <pc:sldMk cId="0" sldId="397"/>
            <ac:spMk id="10" creationId="{0C5EE657-562E-413E-AEEA-694C8103BC3B}"/>
          </ac:spMkLst>
        </pc:spChg>
        <pc:spChg chg="del">
          <ac:chgData name="Gary Pan" userId="41c76a10726911e5" providerId="LiveId" clId="{91C5063A-8A70-46D6-99FD-6095F156B0B3}" dt="2019-12-03T22:22:30.206" v="2718" actId="478"/>
          <ac:spMkLst>
            <pc:docMk/>
            <pc:sldMk cId="0" sldId="397"/>
            <ac:spMk id="18" creationId="{00000000-0000-0000-0000-000000000000}"/>
          </ac:spMkLst>
        </pc:spChg>
      </pc:sldChg>
      <pc:sldChg chg="addSp delSp modSp add">
        <pc:chgData name="Gary Pan" userId="41c76a10726911e5" providerId="LiveId" clId="{91C5063A-8A70-46D6-99FD-6095F156B0B3}" dt="2019-12-03T22:23:05.300" v="2731"/>
        <pc:sldMkLst>
          <pc:docMk/>
          <pc:sldMk cId="0" sldId="398"/>
        </pc:sldMkLst>
        <pc:spChg chg="mod">
          <ac:chgData name="Gary Pan" userId="41c76a10726911e5" providerId="LiveId" clId="{91C5063A-8A70-46D6-99FD-6095F156B0B3}" dt="2019-12-03T22:18:48.451" v="2686" actId="108"/>
          <ac:spMkLst>
            <pc:docMk/>
            <pc:sldMk cId="0" sldId="398"/>
            <ac:spMk id="2" creationId="{00000000-0000-0000-0000-000000000000}"/>
          </ac:spMkLst>
        </pc:spChg>
        <pc:spChg chg="del">
          <ac:chgData name="Gary Pan" userId="41c76a10726911e5" providerId="LiveId" clId="{91C5063A-8A70-46D6-99FD-6095F156B0B3}" dt="2019-12-03T22:22:32.083" v="2719" actId="478"/>
          <ac:spMkLst>
            <pc:docMk/>
            <pc:sldMk cId="0" sldId="398"/>
            <ac:spMk id="3" creationId="{00000000-0000-0000-0000-000000000000}"/>
          </ac:spMkLst>
        </pc:spChg>
        <pc:spChg chg="add">
          <ac:chgData name="Gary Pan" userId="41c76a10726911e5" providerId="LiveId" clId="{91C5063A-8A70-46D6-99FD-6095F156B0B3}" dt="2019-12-03T22:23:05.300" v="2731"/>
          <ac:spMkLst>
            <pc:docMk/>
            <pc:sldMk cId="0" sldId="398"/>
            <ac:spMk id="6" creationId="{2EF5A51C-E2A7-4DF5-8894-55565B4DA0EF}"/>
          </ac:spMkLst>
        </pc:spChg>
        <pc:spChg chg="mod">
          <ac:chgData name="Gary Pan" userId="41c76a10726911e5" providerId="LiveId" clId="{91C5063A-8A70-46D6-99FD-6095F156B0B3}" dt="2019-12-03T22:20:20.109" v="2704" actId="20577"/>
          <ac:spMkLst>
            <pc:docMk/>
            <pc:sldMk cId="0" sldId="398"/>
            <ac:spMk id="214" creationId="{00000000-0000-0000-0000-000000000000}"/>
          </ac:spMkLst>
        </pc:spChg>
      </pc:sldChg>
      <pc:sldChg chg="addSp delSp modSp add">
        <pc:chgData name="Gary Pan" userId="41c76a10726911e5" providerId="LiveId" clId="{91C5063A-8A70-46D6-99FD-6095F156B0B3}" dt="2019-12-03T22:23:07.578" v="2732"/>
        <pc:sldMkLst>
          <pc:docMk/>
          <pc:sldMk cId="0" sldId="399"/>
        </pc:sldMkLst>
        <pc:spChg chg="del">
          <ac:chgData name="Gary Pan" userId="41c76a10726911e5" providerId="LiveId" clId="{91C5063A-8A70-46D6-99FD-6095F156B0B3}" dt="2019-12-03T22:22:34.450" v="2720" actId="478"/>
          <ac:spMkLst>
            <pc:docMk/>
            <pc:sldMk cId="0" sldId="399"/>
            <ac:spMk id="3" creationId="{00000000-0000-0000-0000-000000000000}"/>
          </ac:spMkLst>
        </pc:spChg>
        <pc:spChg chg="mod">
          <ac:chgData name="Gary Pan" userId="41c76a10726911e5" providerId="LiveId" clId="{91C5063A-8A70-46D6-99FD-6095F156B0B3}" dt="2019-12-03T22:21:42.372" v="2713" actId="108"/>
          <ac:spMkLst>
            <pc:docMk/>
            <pc:sldMk cId="0" sldId="399"/>
            <ac:spMk id="4" creationId="{00000000-0000-0000-0000-000000000000}"/>
          </ac:spMkLst>
        </pc:spChg>
        <pc:spChg chg="add">
          <ac:chgData name="Gary Pan" userId="41c76a10726911e5" providerId="LiveId" clId="{91C5063A-8A70-46D6-99FD-6095F156B0B3}" dt="2019-12-03T22:23:07.578" v="2732"/>
          <ac:spMkLst>
            <pc:docMk/>
            <pc:sldMk cId="0" sldId="399"/>
            <ac:spMk id="8" creationId="{B14F095E-87CE-4E73-983D-5FB67F58C475}"/>
          </ac:spMkLst>
        </pc:spChg>
      </pc:sldChg>
      <pc:sldChg chg="addSp delSp modSp add">
        <pc:chgData name="Gary Pan" userId="41c76a10726911e5" providerId="LiveId" clId="{91C5063A-8A70-46D6-99FD-6095F156B0B3}" dt="2019-12-03T22:23:09.966" v="2733"/>
        <pc:sldMkLst>
          <pc:docMk/>
          <pc:sldMk cId="0" sldId="400"/>
        </pc:sldMkLst>
        <pc:spChg chg="del mod">
          <ac:chgData name="Gary Pan" userId="41c76a10726911e5" providerId="LiveId" clId="{91C5063A-8A70-46D6-99FD-6095F156B0B3}" dt="2019-12-03T22:22:36.817" v="2721" actId="478"/>
          <ac:spMkLst>
            <pc:docMk/>
            <pc:sldMk cId="0" sldId="400"/>
            <ac:spMk id="4" creationId="{00000000-0000-0000-0000-000000000000}"/>
          </ac:spMkLst>
        </pc:spChg>
        <pc:spChg chg="add">
          <ac:chgData name="Gary Pan" userId="41c76a10726911e5" providerId="LiveId" clId="{91C5063A-8A70-46D6-99FD-6095F156B0B3}" dt="2019-12-03T22:23:09.966" v="2733"/>
          <ac:spMkLst>
            <pc:docMk/>
            <pc:sldMk cId="0" sldId="400"/>
            <ac:spMk id="5" creationId="{15EF1B11-77F2-4605-9E69-74B8B9C01B51}"/>
          </ac:spMkLst>
        </pc:spChg>
        <pc:picChg chg="mod">
          <ac:chgData name="Gary Pan" userId="41c76a10726911e5" providerId="LiveId" clId="{91C5063A-8A70-46D6-99FD-6095F156B0B3}" dt="2019-12-03T22:21:40.074" v="2711" actId="14100"/>
          <ac:picMkLst>
            <pc:docMk/>
            <pc:sldMk cId="0" sldId="400"/>
            <ac:picMk id="3" creationId="{00000000-0000-0000-0000-000000000000}"/>
          </ac:picMkLst>
        </pc:picChg>
      </pc:sldChg>
      <pc:sldChg chg="addSp delSp modSp add">
        <pc:chgData name="Gary Pan" userId="41c76a10726911e5" providerId="LiveId" clId="{91C5063A-8A70-46D6-99FD-6095F156B0B3}" dt="2019-12-03T22:23:46.039" v="2745" actId="1076"/>
        <pc:sldMkLst>
          <pc:docMk/>
          <pc:sldMk cId="0" sldId="401"/>
        </pc:sldMkLst>
        <pc:spChg chg="add">
          <ac:chgData name="Gary Pan" userId="41c76a10726911e5" providerId="LiveId" clId="{91C5063A-8A70-46D6-99FD-6095F156B0B3}" dt="2019-12-03T22:23:12.829" v="2734"/>
          <ac:spMkLst>
            <pc:docMk/>
            <pc:sldMk cId="0" sldId="401"/>
            <ac:spMk id="4" creationId="{F4509D2C-7AF9-4BD4-8934-86CFF7D8A1D0}"/>
          </ac:spMkLst>
        </pc:spChg>
        <pc:spChg chg="del">
          <ac:chgData name="Gary Pan" userId="41c76a10726911e5" providerId="LiveId" clId="{91C5063A-8A70-46D6-99FD-6095F156B0B3}" dt="2019-12-03T22:22:40.660" v="2722" actId="478"/>
          <ac:spMkLst>
            <pc:docMk/>
            <pc:sldMk cId="0" sldId="401"/>
            <ac:spMk id="7" creationId="{00000000-0000-0000-0000-000000000000}"/>
          </ac:spMkLst>
        </pc:spChg>
        <pc:picChg chg="mod modCrop">
          <ac:chgData name="Gary Pan" userId="41c76a10726911e5" providerId="LiveId" clId="{91C5063A-8A70-46D6-99FD-6095F156B0B3}" dt="2019-12-03T22:23:46.039" v="2745" actId="1076"/>
          <ac:picMkLst>
            <pc:docMk/>
            <pc:sldMk cId="0" sldId="401"/>
            <ac:picMk id="6" creationId="{00000000-0000-0000-0000-000000000000}"/>
          </ac:picMkLst>
        </pc:picChg>
      </pc:sldChg>
      <pc:sldChg chg="add del">
        <pc:chgData name="Gary Pan" userId="41c76a10726911e5" providerId="LiveId" clId="{91C5063A-8A70-46D6-99FD-6095F156B0B3}" dt="2019-12-03T22:22:49.497" v="2724"/>
        <pc:sldMkLst>
          <pc:docMk/>
          <pc:sldMk cId="764785147" sldId="402"/>
        </pc:sldMkLst>
      </pc:sldChg>
      <pc:sldChg chg="modSp add">
        <pc:chgData name="Gary Pan" userId="41c76a10726911e5" providerId="LiveId" clId="{91C5063A-8A70-46D6-99FD-6095F156B0B3}" dt="2019-12-03T22:24:18.785" v="2750" actId="108"/>
        <pc:sldMkLst>
          <pc:docMk/>
          <pc:sldMk cId="1870844749" sldId="402"/>
        </pc:sldMkLst>
        <pc:spChg chg="mod">
          <ac:chgData name="Gary Pan" userId="41c76a10726911e5" providerId="LiveId" clId="{91C5063A-8A70-46D6-99FD-6095F156B0B3}" dt="2019-12-03T22:24:18.785" v="2750" actId="108"/>
          <ac:spMkLst>
            <pc:docMk/>
            <pc:sldMk cId="1870844749" sldId="402"/>
            <ac:spMk id="214" creationId="{00000000-0000-0000-0000-000000000000}"/>
          </ac:spMkLst>
        </pc:spChg>
      </pc:sldChg>
      <pc:sldChg chg="add del">
        <pc:chgData name="Gary Pan" userId="41c76a10726911e5" providerId="LiveId" clId="{91C5063A-8A70-46D6-99FD-6095F156B0B3}" dt="2019-12-03T22:22:51.169" v="2726"/>
        <pc:sldMkLst>
          <pc:docMk/>
          <pc:sldMk cId="3509409944" sldId="402"/>
        </pc:sldMkLst>
      </pc:sldChg>
      <pc:sldChg chg="delSp add del delAnim">
        <pc:chgData name="Gary Pan" userId="41c76a10726911e5" providerId="LiveId" clId="{91C5063A-8A70-46D6-99FD-6095F156B0B3}" dt="2019-12-03T23:41:22.278" v="3341" actId="2696"/>
        <pc:sldMkLst>
          <pc:docMk/>
          <pc:sldMk cId="328136054" sldId="403"/>
        </pc:sldMkLst>
        <pc:grpChg chg="del">
          <ac:chgData name="Gary Pan" userId="41c76a10726911e5" providerId="LiveId" clId="{91C5063A-8A70-46D6-99FD-6095F156B0B3}" dt="2019-12-03T23:37:01.373" v="3309" actId="478"/>
          <ac:grpSpMkLst>
            <pc:docMk/>
            <pc:sldMk cId="328136054" sldId="403"/>
            <ac:grpSpMk id="9" creationId="{429163C6-8A5F-4C02-A4C5-2859E36B9A1A}"/>
          </ac:grpSpMkLst>
        </pc:grpChg>
        <pc:grpChg chg="del">
          <ac:chgData name="Gary Pan" userId="41c76a10726911e5" providerId="LiveId" clId="{91C5063A-8A70-46D6-99FD-6095F156B0B3}" dt="2019-12-03T23:37:01.373" v="3309" actId="478"/>
          <ac:grpSpMkLst>
            <pc:docMk/>
            <pc:sldMk cId="328136054" sldId="403"/>
            <ac:grpSpMk id="11" creationId="{3FF981F0-C885-4D4E-B8A3-9778EA576A1B}"/>
          </ac:grpSpMkLst>
        </pc:grpChg>
        <pc:picChg chg="del">
          <ac:chgData name="Gary Pan" userId="41c76a10726911e5" providerId="LiveId" clId="{91C5063A-8A70-46D6-99FD-6095F156B0B3}" dt="2019-12-03T23:37:01.373" v="3309" actId="478"/>
          <ac:picMkLst>
            <pc:docMk/>
            <pc:sldMk cId="328136054" sldId="403"/>
            <ac:picMk id="4" creationId="{185B78F8-C4F9-4BFC-A48D-C4A232E2E3B6}"/>
          </ac:picMkLst>
        </pc:picChg>
      </pc:sldChg>
      <pc:sldChg chg="modSp add">
        <pc:chgData name="Gary Pan" userId="41c76a10726911e5" providerId="LiveId" clId="{91C5063A-8A70-46D6-99FD-6095F156B0B3}" dt="2019-12-03T23:41:37.376" v="3346" actId="108"/>
        <pc:sldMkLst>
          <pc:docMk/>
          <pc:sldMk cId="2646374182" sldId="404"/>
        </pc:sldMkLst>
        <pc:spChg chg="mod">
          <ac:chgData name="Gary Pan" userId="41c76a10726911e5" providerId="LiveId" clId="{91C5063A-8A70-46D6-99FD-6095F156B0B3}" dt="2019-12-03T23:41:37.376" v="3346" actId="108"/>
          <ac:spMkLst>
            <pc:docMk/>
            <pc:sldMk cId="2646374182" sldId="404"/>
            <ac:spMk id="214" creationId="{00000000-0000-0000-0000-000000000000}"/>
          </ac:spMkLst>
        </pc:spChg>
      </pc:sldChg>
      <pc:sldChg chg="addSp delSp modSp add delAnim modAnim">
        <pc:chgData name="Gary Pan" userId="41c76a10726911e5" providerId="LiveId" clId="{91C5063A-8A70-46D6-99FD-6095F156B0B3}" dt="2019-12-03T23:46:23.215" v="3409"/>
        <pc:sldMkLst>
          <pc:docMk/>
          <pc:sldMk cId="2433712645" sldId="405"/>
        </pc:sldMkLst>
        <pc:spChg chg="mod">
          <ac:chgData name="Gary Pan" userId="41c76a10726911e5" providerId="LiveId" clId="{91C5063A-8A70-46D6-99FD-6095F156B0B3}" dt="2019-12-03T23:44:45.538" v="3388"/>
          <ac:spMkLst>
            <pc:docMk/>
            <pc:sldMk cId="2433712645" sldId="405"/>
            <ac:spMk id="2" creationId="{53376A35-623E-47D2-B1BB-EE23175F4BBA}"/>
          </ac:spMkLst>
        </pc:spChg>
        <pc:spChg chg="mod">
          <ac:chgData name="Gary Pan" userId="41c76a10726911e5" providerId="LiveId" clId="{91C5063A-8A70-46D6-99FD-6095F156B0B3}" dt="2019-12-03T23:41:54.329" v="3349" actId="6549"/>
          <ac:spMkLst>
            <pc:docMk/>
            <pc:sldMk cId="2433712645" sldId="405"/>
            <ac:spMk id="5" creationId="{C2C19A1F-1B88-4B33-B786-72CB3D77AD1E}"/>
          </ac:spMkLst>
        </pc:spChg>
        <pc:spChg chg="add del mod">
          <ac:chgData name="Gary Pan" userId="41c76a10726911e5" providerId="LiveId" clId="{91C5063A-8A70-46D6-99FD-6095F156B0B3}" dt="2019-12-03T23:43:08.435" v="3367"/>
          <ac:spMkLst>
            <pc:docMk/>
            <pc:sldMk cId="2433712645" sldId="405"/>
            <ac:spMk id="6" creationId="{3CE8DE63-BBB1-4977-A8FA-4A4A9982F9EA}"/>
          </ac:spMkLst>
        </pc:spChg>
        <pc:spChg chg="add mod">
          <ac:chgData name="Gary Pan" userId="41c76a10726911e5" providerId="LiveId" clId="{91C5063A-8A70-46D6-99FD-6095F156B0B3}" dt="2019-12-03T23:45:40.124" v="3407" actId="1076"/>
          <ac:spMkLst>
            <pc:docMk/>
            <pc:sldMk cId="2433712645" sldId="405"/>
            <ac:spMk id="12" creationId="{A509F9A5-A66E-47C4-99D5-8E71E13FD84E}"/>
          </ac:spMkLst>
        </pc:spChg>
        <pc:spChg chg="del">
          <ac:chgData name="Gary Pan" userId="41c76a10726911e5" providerId="LiveId" clId="{91C5063A-8A70-46D6-99FD-6095F156B0B3}" dt="2019-12-03T23:42:00.604" v="3352" actId="478"/>
          <ac:spMkLst>
            <pc:docMk/>
            <pc:sldMk cId="2433712645" sldId="405"/>
            <ac:spMk id="13" creationId="{45FA72F8-B3EE-4ABF-BB71-DD7ED2E5EA3F}"/>
          </ac:spMkLst>
        </pc:spChg>
        <pc:spChg chg="add mod">
          <ac:chgData name="Gary Pan" userId="41c76a10726911e5" providerId="LiveId" clId="{91C5063A-8A70-46D6-99FD-6095F156B0B3}" dt="2019-12-03T23:45:32.664" v="3406" actId="20577"/>
          <ac:spMkLst>
            <pc:docMk/>
            <pc:sldMk cId="2433712645" sldId="405"/>
            <ac:spMk id="14" creationId="{A619F58F-8341-4D70-A80E-661AE7C15EA5}"/>
          </ac:spMkLst>
        </pc:spChg>
        <pc:spChg chg="add del">
          <ac:chgData name="Gary Pan" userId="41c76a10726911e5" providerId="LiveId" clId="{91C5063A-8A70-46D6-99FD-6095F156B0B3}" dt="2019-12-03T23:46:23.215" v="3409"/>
          <ac:spMkLst>
            <pc:docMk/>
            <pc:sldMk cId="2433712645" sldId="405"/>
            <ac:spMk id="15" creationId="{0C0040D4-580D-4553-B494-B30DCFE4C7EF}"/>
          </ac:spMkLst>
        </pc:spChg>
        <pc:grpChg chg="del">
          <ac:chgData name="Gary Pan" userId="41c76a10726911e5" providerId="LiveId" clId="{91C5063A-8A70-46D6-99FD-6095F156B0B3}" dt="2019-12-03T23:41:55.538" v="3350" actId="478"/>
          <ac:grpSpMkLst>
            <pc:docMk/>
            <pc:sldMk cId="2433712645" sldId="405"/>
            <ac:grpSpMk id="9" creationId="{429163C6-8A5F-4C02-A4C5-2859E36B9A1A}"/>
          </ac:grpSpMkLst>
        </pc:grpChg>
        <pc:grpChg chg="del">
          <ac:chgData name="Gary Pan" userId="41c76a10726911e5" providerId="LiveId" clId="{91C5063A-8A70-46D6-99FD-6095F156B0B3}" dt="2019-12-03T23:41:57.881" v="3351" actId="478"/>
          <ac:grpSpMkLst>
            <pc:docMk/>
            <pc:sldMk cId="2433712645" sldId="405"/>
            <ac:grpSpMk id="11" creationId="{3FF981F0-C885-4D4E-B8A3-9778EA576A1B}"/>
          </ac:grpSpMkLst>
        </pc:grpChg>
        <pc:picChg chg="del">
          <ac:chgData name="Gary Pan" userId="41c76a10726911e5" providerId="LiveId" clId="{91C5063A-8A70-46D6-99FD-6095F156B0B3}" dt="2019-12-03T23:41:53.818" v="3348" actId="478"/>
          <ac:picMkLst>
            <pc:docMk/>
            <pc:sldMk cId="2433712645" sldId="405"/>
            <ac:picMk id="4" creationId="{185B78F8-C4F9-4BFC-A48D-C4A232E2E3B6}"/>
          </ac:picMkLst>
        </pc:picChg>
      </pc:sldChg>
      <pc:sldChg chg="addSp delSp modSp add">
        <pc:chgData name="Gary Pan" userId="41c76a10726911e5" providerId="LiveId" clId="{91C5063A-8A70-46D6-99FD-6095F156B0B3}" dt="2019-12-03T23:51:23.839" v="3487" actId="1076"/>
        <pc:sldMkLst>
          <pc:docMk/>
          <pc:sldMk cId="1305949287" sldId="406"/>
        </pc:sldMkLst>
        <pc:spChg chg="add mod">
          <ac:chgData name="Gary Pan" userId="41c76a10726911e5" providerId="LiveId" clId="{91C5063A-8A70-46D6-99FD-6095F156B0B3}" dt="2019-12-03T23:51:08.207" v="3482" actId="20577"/>
          <ac:spMkLst>
            <pc:docMk/>
            <pc:sldMk cId="1305949287" sldId="406"/>
            <ac:spMk id="3" creationId="{5876A2CB-4118-479E-9C11-856D06D15654}"/>
          </ac:spMkLst>
        </pc:spChg>
        <pc:spChg chg="add mod">
          <ac:chgData name="Gary Pan" userId="41c76a10726911e5" providerId="LiveId" clId="{91C5063A-8A70-46D6-99FD-6095F156B0B3}" dt="2019-12-03T23:51:20.623" v="3486" actId="14100"/>
          <ac:spMkLst>
            <pc:docMk/>
            <pc:sldMk cId="1305949287" sldId="406"/>
            <ac:spMk id="6" creationId="{40BF79F2-5472-4707-BE0B-986B0141AA22}"/>
          </ac:spMkLst>
        </pc:spChg>
        <pc:spChg chg="del">
          <ac:chgData name="Gary Pan" userId="41c76a10726911e5" providerId="LiveId" clId="{91C5063A-8A70-46D6-99FD-6095F156B0B3}" dt="2019-12-03T23:46:30.536" v="3411" actId="478"/>
          <ac:spMkLst>
            <pc:docMk/>
            <pc:sldMk cId="1305949287" sldId="406"/>
            <ac:spMk id="12" creationId="{A509F9A5-A66E-47C4-99D5-8E71E13FD84E}"/>
          </ac:spMkLst>
        </pc:spChg>
        <pc:spChg chg="del">
          <ac:chgData name="Gary Pan" userId="41c76a10726911e5" providerId="LiveId" clId="{91C5063A-8A70-46D6-99FD-6095F156B0B3}" dt="2019-12-03T23:46:32.055" v="3412" actId="478"/>
          <ac:spMkLst>
            <pc:docMk/>
            <pc:sldMk cId="1305949287" sldId="406"/>
            <ac:spMk id="14" creationId="{A619F58F-8341-4D70-A80E-661AE7C15EA5}"/>
          </ac:spMkLst>
        </pc:spChg>
        <pc:picChg chg="add mod">
          <ac:chgData name="Gary Pan" userId="41c76a10726911e5" providerId="LiveId" clId="{91C5063A-8A70-46D6-99FD-6095F156B0B3}" dt="2019-12-03T23:51:23.839" v="3487" actId="1076"/>
          <ac:picMkLst>
            <pc:docMk/>
            <pc:sldMk cId="1305949287" sldId="406"/>
            <ac:picMk id="4" creationId="{FAF084BF-E885-41DF-A3FB-FBE5254D0094}"/>
          </ac:picMkLst>
        </pc:picChg>
        <pc:picChg chg="add del">
          <ac:chgData name="Gary Pan" userId="41c76a10726911e5" providerId="LiveId" clId="{91C5063A-8A70-46D6-99FD-6095F156B0B3}" dt="2019-12-03T23:48:27.904" v="3437" actId="478"/>
          <ac:picMkLst>
            <pc:docMk/>
            <pc:sldMk cId="1305949287" sldId="406"/>
            <ac:picMk id="5" creationId="{F6CAD216-8320-4B85-AE78-6CE50F46EA67}"/>
          </ac:picMkLst>
        </pc:picChg>
      </pc:sldChg>
      <pc:sldChg chg="addSp delSp modSp add modAnim">
        <pc:chgData name="Gary Pan" userId="41c76a10726911e5" providerId="LiveId" clId="{91C5063A-8A70-46D6-99FD-6095F156B0B3}" dt="2019-12-04T00:00:03.128" v="3673" actId="1076"/>
        <pc:sldMkLst>
          <pc:docMk/>
          <pc:sldMk cId="2887964726" sldId="407"/>
        </pc:sldMkLst>
        <pc:spChg chg="mod">
          <ac:chgData name="Gary Pan" userId="41c76a10726911e5" providerId="LiveId" clId="{91C5063A-8A70-46D6-99FD-6095F156B0B3}" dt="2019-12-03T23:48:16.284" v="3436" actId="20577"/>
          <ac:spMkLst>
            <pc:docMk/>
            <pc:sldMk cId="2887964726" sldId="407"/>
            <ac:spMk id="3" creationId="{5876A2CB-4118-479E-9C11-856D06D15654}"/>
          </ac:spMkLst>
        </pc:spChg>
        <pc:spChg chg="add mod">
          <ac:chgData name="Gary Pan" userId="41c76a10726911e5" providerId="LiveId" clId="{91C5063A-8A70-46D6-99FD-6095F156B0B3}" dt="2019-12-03T23:53:58.436" v="3584" actId="20577"/>
          <ac:spMkLst>
            <pc:docMk/>
            <pc:sldMk cId="2887964726" sldId="407"/>
            <ac:spMk id="6" creationId="{1E40A6EF-261E-4AD9-91B2-EF70161C861B}"/>
          </ac:spMkLst>
        </pc:spChg>
        <pc:picChg chg="del">
          <ac:chgData name="Gary Pan" userId="41c76a10726911e5" providerId="LiveId" clId="{91C5063A-8A70-46D6-99FD-6095F156B0B3}" dt="2019-12-03T23:51:43.592" v="3489" actId="478"/>
          <ac:picMkLst>
            <pc:docMk/>
            <pc:sldMk cId="2887964726" sldId="407"/>
            <ac:picMk id="4" creationId="{FAF084BF-E885-41DF-A3FB-FBE5254D0094}"/>
          </ac:picMkLst>
        </pc:picChg>
        <pc:picChg chg="del">
          <ac:chgData name="Gary Pan" userId="41c76a10726911e5" providerId="LiveId" clId="{91C5063A-8A70-46D6-99FD-6095F156B0B3}" dt="2019-12-03T23:51:41.845" v="3488" actId="478"/>
          <ac:picMkLst>
            <pc:docMk/>
            <pc:sldMk cId="2887964726" sldId="407"/>
            <ac:picMk id="5" creationId="{F6CAD216-8320-4B85-AE78-6CE50F46EA67}"/>
          </ac:picMkLst>
        </pc:picChg>
        <pc:picChg chg="add mod modCrop">
          <ac:chgData name="Gary Pan" userId="41c76a10726911e5" providerId="LiveId" clId="{91C5063A-8A70-46D6-99FD-6095F156B0B3}" dt="2019-12-03T23:55:21.916" v="3606" actId="14100"/>
          <ac:picMkLst>
            <pc:docMk/>
            <pc:sldMk cId="2887964726" sldId="407"/>
            <ac:picMk id="8" creationId="{BD3C6012-B155-4749-9930-4AEDEDB2A6E9}"/>
          </ac:picMkLst>
        </pc:picChg>
        <pc:picChg chg="add mod modCrop">
          <ac:chgData name="Gary Pan" userId="41c76a10726911e5" providerId="LiveId" clId="{91C5063A-8A70-46D6-99FD-6095F156B0B3}" dt="2019-12-03T23:59:40.543" v="3666" actId="1076"/>
          <ac:picMkLst>
            <pc:docMk/>
            <pc:sldMk cId="2887964726" sldId="407"/>
            <ac:picMk id="9" creationId="{228A0548-0390-4766-9F27-050EDFBC7885}"/>
          </ac:picMkLst>
        </pc:picChg>
        <pc:picChg chg="add mod modCrop">
          <ac:chgData name="Gary Pan" userId="41c76a10726911e5" providerId="LiveId" clId="{91C5063A-8A70-46D6-99FD-6095F156B0B3}" dt="2019-12-04T00:00:03.128" v="3673" actId="1076"/>
          <ac:picMkLst>
            <pc:docMk/>
            <pc:sldMk cId="2887964726" sldId="407"/>
            <ac:picMk id="10" creationId="{372743E2-15AB-49E7-8294-88383672B34B}"/>
          </ac:picMkLst>
        </pc:picChg>
        <pc:picChg chg="add del mod modCrop">
          <ac:chgData name="Gary Pan" userId="41c76a10726911e5" providerId="LiveId" clId="{91C5063A-8A70-46D6-99FD-6095F156B0B3}" dt="2019-12-03T23:58:42.617" v="3651" actId="478"/>
          <ac:picMkLst>
            <pc:docMk/>
            <pc:sldMk cId="2887964726" sldId="407"/>
            <ac:picMk id="11" creationId="{78BA56A6-0158-4C3D-AEAE-28DDAB695788}"/>
          </ac:picMkLst>
        </pc:picChg>
      </pc:sldChg>
      <pc:sldChg chg="addSp delSp modSp add delAnim">
        <pc:chgData name="Gary Pan" userId="41c76a10726911e5" providerId="LiveId" clId="{91C5063A-8A70-46D6-99FD-6095F156B0B3}" dt="2019-12-04T00:12:09.137" v="3831" actId="14100"/>
        <pc:sldMkLst>
          <pc:docMk/>
          <pc:sldMk cId="355017146" sldId="408"/>
        </pc:sldMkLst>
        <pc:spChg chg="del">
          <ac:chgData name="Gary Pan" userId="41c76a10726911e5" providerId="LiveId" clId="{91C5063A-8A70-46D6-99FD-6095F156B0B3}" dt="2019-12-03T23:57:58.479" v="3640" actId="478"/>
          <ac:spMkLst>
            <pc:docMk/>
            <pc:sldMk cId="355017146" sldId="408"/>
            <ac:spMk id="3" creationId="{5876A2CB-4118-479E-9C11-856D06D15654}"/>
          </ac:spMkLst>
        </pc:spChg>
        <pc:spChg chg="del">
          <ac:chgData name="Gary Pan" userId="41c76a10726911e5" providerId="LiveId" clId="{91C5063A-8A70-46D6-99FD-6095F156B0B3}" dt="2019-12-03T23:57:57.098" v="3639" actId="478"/>
          <ac:spMkLst>
            <pc:docMk/>
            <pc:sldMk cId="355017146" sldId="408"/>
            <ac:spMk id="6" creationId="{1E40A6EF-261E-4AD9-91B2-EF70161C861B}"/>
          </ac:spMkLst>
        </pc:spChg>
        <pc:picChg chg="del">
          <ac:chgData name="Gary Pan" userId="41c76a10726911e5" providerId="LiveId" clId="{91C5063A-8A70-46D6-99FD-6095F156B0B3}" dt="2019-12-03T23:57:52.193" v="3637" actId="478"/>
          <ac:picMkLst>
            <pc:docMk/>
            <pc:sldMk cId="355017146" sldId="408"/>
            <ac:picMk id="8" creationId="{BD3C6012-B155-4749-9930-4AEDEDB2A6E9}"/>
          </ac:picMkLst>
        </pc:picChg>
        <pc:picChg chg="del">
          <ac:chgData name="Gary Pan" userId="41c76a10726911e5" providerId="LiveId" clId="{91C5063A-8A70-46D6-99FD-6095F156B0B3}" dt="2019-12-03T23:57:51.457" v="3636" actId="478"/>
          <ac:picMkLst>
            <pc:docMk/>
            <pc:sldMk cId="355017146" sldId="408"/>
            <ac:picMk id="9" creationId="{228A0548-0390-4766-9F27-050EDFBC7885}"/>
          </ac:picMkLst>
        </pc:picChg>
        <pc:picChg chg="del">
          <ac:chgData name="Gary Pan" userId="41c76a10726911e5" providerId="LiveId" clId="{91C5063A-8A70-46D6-99FD-6095F156B0B3}" dt="2019-12-03T23:57:50.560" v="3635" actId="478"/>
          <ac:picMkLst>
            <pc:docMk/>
            <pc:sldMk cId="355017146" sldId="408"/>
            <ac:picMk id="10" creationId="{372743E2-15AB-49E7-8294-88383672B34B}"/>
          </ac:picMkLst>
        </pc:picChg>
        <pc:picChg chg="mod">
          <ac:chgData name="Gary Pan" userId="41c76a10726911e5" providerId="LiveId" clId="{91C5063A-8A70-46D6-99FD-6095F156B0B3}" dt="2019-12-04T00:12:09.137" v="3831" actId="14100"/>
          <ac:picMkLst>
            <pc:docMk/>
            <pc:sldMk cId="355017146" sldId="408"/>
            <ac:picMk id="11" creationId="{78BA56A6-0158-4C3D-AEAE-28DDAB695788}"/>
          </ac:picMkLst>
        </pc:picChg>
        <pc:picChg chg="add mod modCrop">
          <ac:chgData name="Gary Pan" userId="41c76a10726911e5" providerId="LiveId" clId="{91C5063A-8A70-46D6-99FD-6095F156B0B3}" dt="2019-12-04T00:12:06.818" v="3830" actId="14100"/>
          <ac:picMkLst>
            <pc:docMk/>
            <pc:sldMk cId="355017146" sldId="408"/>
            <ac:picMk id="12" creationId="{FF6287A9-A001-48FE-B893-08A6619CD721}"/>
          </ac:picMkLst>
        </pc:picChg>
      </pc:sldChg>
      <pc:sldChg chg="addSp delSp modSp add delAnim modAnim">
        <pc:chgData name="Gary Pan" userId="41c76a10726911e5" providerId="LiveId" clId="{91C5063A-8A70-46D6-99FD-6095F156B0B3}" dt="2019-12-04T00:04:08.336" v="3705"/>
        <pc:sldMkLst>
          <pc:docMk/>
          <pc:sldMk cId="527251741" sldId="409"/>
        </pc:sldMkLst>
        <pc:spChg chg="mod">
          <ac:chgData name="Gary Pan" userId="41c76a10726911e5" providerId="LiveId" clId="{91C5063A-8A70-46D6-99FD-6095F156B0B3}" dt="2019-12-04T00:00:55.828" v="3677" actId="20577"/>
          <ac:spMkLst>
            <pc:docMk/>
            <pc:sldMk cId="527251741" sldId="409"/>
            <ac:spMk id="3" creationId="{5876A2CB-4118-479E-9C11-856D06D15654}"/>
          </ac:spMkLst>
        </pc:spChg>
        <pc:spChg chg="mod">
          <ac:chgData name="Gary Pan" userId="41c76a10726911e5" providerId="LiveId" clId="{91C5063A-8A70-46D6-99FD-6095F156B0B3}" dt="2019-12-04T00:01:40.439" v="3685" actId="20577"/>
          <ac:spMkLst>
            <pc:docMk/>
            <pc:sldMk cId="527251741" sldId="409"/>
            <ac:spMk id="6" creationId="{1E40A6EF-261E-4AD9-91B2-EF70161C861B}"/>
          </ac:spMkLst>
        </pc:spChg>
        <pc:picChg chg="add mod">
          <ac:chgData name="Gary Pan" userId="41c76a10726911e5" providerId="LiveId" clId="{91C5063A-8A70-46D6-99FD-6095F156B0B3}" dt="2019-12-04T00:02:05.939" v="3690" actId="1076"/>
          <ac:picMkLst>
            <pc:docMk/>
            <pc:sldMk cId="527251741" sldId="409"/>
            <ac:picMk id="4" creationId="{A294FD0A-6F9A-4081-9B25-A71339436C18}"/>
          </ac:picMkLst>
        </pc:picChg>
        <pc:picChg chg="add mod modCrop">
          <ac:chgData name="Gary Pan" userId="41c76a10726911e5" providerId="LiveId" clId="{91C5063A-8A70-46D6-99FD-6095F156B0B3}" dt="2019-12-04T00:03:52.754" v="3702" actId="1076"/>
          <ac:picMkLst>
            <pc:docMk/>
            <pc:sldMk cId="527251741" sldId="409"/>
            <ac:picMk id="5" creationId="{6653EB76-426B-4552-ABFB-DDEDC4FFB81D}"/>
          </ac:picMkLst>
        </pc:picChg>
        <pc:picChg chg="del">
          <ac:chgData name="Gary Pan" userId="41c76a10726911e5" providerId="LiveId" clId="{91C5063A-8A70-46D6-99FD-6095F156B0B3}" dt="2019-12-04T00:01:49.043" v="3688" actId="478"/>
          <ac:picMkLst>
            <pc:docMk/>
            <pc:sldMk cId="527251741" sldId="409"/>
            <ac:picMk id="8" creationId="{BD3C6012-B155-4749-9930-4AEDEDB2A6E9}"/>
          </ac:picMkLst>
        </pc:picChg>
        <pc:picChg chg="del">
          <ac:chgData name="Gary Pan" userId="41c76a10726911e5" providerId="LiveId" clId="{91C5063A-8A70-46D6-99FD-6095F156B0B3}" dt="2019-12-04T00:01:48.397" v="3687" actId="478"/>
          <ac:picMkLst>
            <pc:docMk/>
            <pc:sldMk cId="527251741" sldId="409"/>
            <ac:picMk id="9" creationId="{228A0548-0390-4766-9F27-050EDFBC7885}"/>
          </ac:picMkLst>
        </pc:picChg>
        <pc:picChg chg="del">
          <ac:chgData name="Gary Pan" userId="41c76a10726911e5" providerId="LiveId" clId="{91C5063A-8A70-46D6-99FD-6095F156B0B3}" dt="2019-12-04T00:01:47.336" v="3686" actId="478"/>
          <ac:picMkLst>
            <pc:docMk/>
            <pc:sldMk cId="527251741" sldId="409"/>
            <ac:picMk id="10" creationId="{372743E2-15AB-49E7-8294-88383672B34B}"/>
          </ac:picMkLst>
        </pc:picChg>
      </pc:sldChg>
      <pc:sldChg chg="addSp delSp modSp add">
        <pc:chgData name="Gary Pan" userId="41c76a10726911e5" providerId="LiveId" clId="{91C5063A-8A70-46D6-99FD-6095F156B0B3}" dt="2019-12-04T00:12:16.053" v="3832"/>
        <pc:sldMkLst>
          <pc:docMk/>
          <pc:sldMk cId="3560436424" sldId="410"/>
        </pc:sldMkLst>
        <pc:spChg chg="mod">
          <ac:chgData name="Gary Pan" userId="41c76a10726911e5" providerId="LiveId" clId="{91C5063A-8A70-46D6-99FD-6095F156B0B3}" dt="2019-12-04T00:10:20.374" v="3770" actId="20577"/>
          <ac:spMkLst>
            <pc:docMk/>
            <pc:sldMk cId="3560436424" sldId="410"/>
            <ac:spMk id="2" creationId="{F9E8C7FE-15D6-41C2-845B-8052FDA89260}"/>
          </ac:spMkLst>
        </pc:spChg>
        <pc:spChg chg="add mod">
          <ac:chgData name="Gary Pan" userId="41c76a10726911e5" providerId="LiveId" clId="{91C5063A-8A70-46D6-99FD-6095F156B0B3}" dt="2019-12-04T00:10:14.047" v="3767" actId="20577"/>
          <ac:spMkLst>
            <pc:docMk/>
            <pc:sldMk cId="3560436424" sldId="410"/>
            <ac:spMk id="3" creationId="{10A3747F-BE76-4A2C-9D95-8119882075FD}"/>
          </ac:spMkLst>
        </pc:spChg>
        <pc:spChg chg="add mod">
          <ac:chgData name="Gary Pan" userId="41c76a10726911e5" providerId="LiveId" clId="{91C5063A-8A70-46D6-99FD-6095F156B0B3}" dt="2019-12-04T00:10:46.337" v="3779" actId="20577"/>
          <ac:spMkLst>
            <pc:docMk/>
            <pc:sldMk cId="3560436424" sldId="410"/>
            <ac:spMk id="4" creationId="{705E6B49-1011-4768-ACBF-D9458A859102}"/>
          </ac:spMkLst>
        </pc:spChg>
        <pc:spChg chg="add del">
          <ac:chgData name="Gary Pan" userId="41c76a10726911e5" providerId="LiveId" clId="{91C5063A-8A70-46D6-99FD-6095F156B0B3}" dt="2019-12-04T00:11:08.073" v="3781"/>
          <ac:spMkLst>
            <pc:docMk/>
            <pc:sldMk cId="3560436424" sldId="410"/>
            <ac:spMk id="5" creationId="{5E432F96-7131-4D6E-ADA9-8B6DC9FC41A9}"/>
          </ac:spMkLst>
        </pc:spChg>
        <pc:spChg chg="add">
          <ac:chgData name="Gary Pan" userId="41c76a10726911e5" providerId="LiveId" clId="{91C5063A-8A70-46D6-99FD-6095F156B0B3}" dt="2019-12-04T00:12:16.053" v="3832"/>
          <ac:spMkLst>
            <pc:docMk/>
            <pc:sldMk cId="3560436424" sldId="410"/>
            <ac:spMk id="6" creationId="{BF00A07F-E2D9-4662-9B2F-3C8CDDA3BAC0}"/>
          </ac:spMkLst>
        </pc:spChg>
      </pc:sldChg>
      <pc:sldChg chg="modSp add">
        <pc:chgData name="Gary Pan" userId="41c76a10726911e5" providerId="LiveId" clId="{91C5063A-8A70-46D6-99FD-6095F156B0B3}" dt="2019-12-04T00:07:33.316" v="3711" actId="108"/>
        <pc:sldMkLst>
          <pc:docMk/>
          <pc:sldMk cId="141389285" sldId="411"/>
        </pc:sldMkLst>
        <pc:spChg chg="mod">
          <ac:chgData name="Gary Pan" userId="41c76a10726911e5" providerId="LiveId" clId="{91C5063A-8A70-46D6-99FD-6095F156B0B3}" dt="2019-12-04T00:07:33.316" v="3711" actId="108"/>
          <ac:spMkLst>
            <pc:docMk/>
            <pc:sldMk cId="141389285" sldId="411"/>
            <ac:spMk id="214" creationId="{00000000-0000-0000-0000-000000000000}"/>
          </ac:spMkLst>
        </pc:spChg>
      </pc:sldChg>
      <pc:sldChg chg="addSp delSp modSp add">
        <pc:chgData name="Gary Pan" userId="41c76a10726911e5" providerId="LiveId" clId="{91C5063A-8A70-46D6-99FD-6095F156B0B3}" dt="2019-12-04T00:12:17.320" v="3833"/>
        <pc:sldMkLst>
          <pc:docMk/>
          <pc:sldMk cId="170059469" sldId="412"/>
        </pc:sldMkLst>
        <pc:spChg chg="del">
          <ac:chgData name="Gary Pan" userId="41c76a10726911e5" providerId="LiveId" clId="{91C5063A-8A70-46D6-99FD-6095F156B0B3}" dt="2019-12-04T00:11:18.571" v="3783" actId="478"/>
          <ac:spMkLst>
            <pc:docMk/>
            <pc:sldMk cId="170059469" sldId="412"/>
            <ac:spMk id="2" creationId="{F9E8C7FE-15D6-41C2-845B-8052FDA89260}"/>
          </ac:spMkLst>
        </pc:spChg>
        <pc:spChg chg="del">
          <ac:chgData name="Gary Pan" userId="41c76a10726911e5" providerId="LiveId" clId="{91C5063A-8A70-46D6-99FD-6095F156B0B3}" dt="2019-12-04T00:11:18.571" v="3783" actId="478"/>
          <ac:spMkLst>
            <pc:docMk/>
            <pc:sldMk cId="170059469" sldId="412"/>
            <ac:spMk id="3" creationId="{10A3747F-BE76-4A2C-9D95-8119882075FD}"/>
          </ac:spMkLst>
        </pc:spChg>
        <pc:spChg chg="del">
          <ac:chgData name="Gary Pan" userId="41c76a10726911e5" providerId="LiveId" clId="{91C5063A-8A70-46D6-99FD-6095F156B0B3}" dt="2019-12-04T00:11:18.571" v="3783" actId="478"/>
          <ac:spMkLst>
            <pc:docMk/>
            <pc:sldMk cId="170059469" sldId="412"/>
            <ac:spMk id="4" creationId="{705E6B49-1011-4768-ACBF-D9458A859102}"/>
          </ac:spMkLst>
        </pc:spChg>
        <pc:spChg chg="add mod">
          <ac:chgData name="Gary Pan" userId="41c76a10726911e5" providerId="LiveId" clId="{91C5063A-8A70-46D6-99FD-6095F156B0B3}" dt="2019-12-04T00:11:46.347" v="3829" actId="20577"/>
          <ac:spMkLst>
            <pc:docMk/>
            <pc:sldMk cId="170059469" sldId="412"/>
            <ac:spMk id="6" creationId="{00EA102D-F58B-402B-B299-CC3B498EEB10}"/>
          </ac:spMkLst>
        </pc:spChg>
        <pc:spChg chg="add">
          <ac:chgData name="Gary Pan" userId="41c76a10726911e5" providerId="LiveId" clId="{91C5063A-8A70-46D6-99FD-6095F156B0B3}" dt="2019-12-04T00:12:17.320" v="3833"/>
          <ac:spMkLst>
            <pc:docMk/>
            <pc:sldMk cId="170059469" sldId="412"/>
            <ac:spMk id="7" creationId="{25CB8CE6-4BB4-4C8B-8696-8E9F36157227}"/>
          </ac:spMkLst>
        </pc:spChg>
      </pc:sldChg>
      <pc:sldMasterChg chg="delSldLayout">
        <pc:chgData name="Gary Pan" userId="41c76a10726911e5" providerId="LiveId" clId="{91C5063A-8A70-46D6-99FD-6095F156B0B3}" dt="2019-12-03T22:24:06.708" v="2748" actId="2696"/>
        <pc:sldMasterMkLst>
          <pc:docMk/>
          <pc:sldMasterMk cId="0" sldId="2147483648"/>
        </pc:sldMasterMkLst>
        <pc:sldLayoutChg chg="del">
          <pc:chgData name="Gary Pan" userId="41c76a10726911e5" providerId="LiveId" clId="{91C5063A-8A70-46D6-99FD-6095F156B0B3}" dt="2019-12-03T22:24:06.708" v="2748" actId="2696"/>
          <pc:sldLayoutMkLst>
            <pc:docMk/>
            <pc:sldMasterMk cId="0" sldId="2147483659"/>
            <pc:sldLayoutMk cId="0" sldId="214748365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393F05-CBD0-4AC4-83DF-EC82147E6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5CECA35B-7E6F-4AE1-A673-2E88425D05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CCE25-ECCB-40E4-85A1-1F113A5E82C8}" type="datetimeFigureOut">
              <a:rPr lang="LID4096" smtClean="0"/>
              <a:t>12/04/2019</a:t>
            </a:fld>
            <a:endParaRPr lang="LID4096"/>
          </a:p>
        </p:txBody>
      </p:sp>
      <p:sp>
        <p:nvSpPr>
          <p:cNvPr id="4" name="Footer Placeholder 3">
            <a:extLst>
              <a:ext uri="{FF2B5EF4-FFF2-40B4-BE49-F238E27FC236}">
                <a16:creationId xmlns:a16="http://schemas.microsoft.com/office/drawing/2014/main" id="{BC551C95-42BF-47A7-B50D-B73819C7B7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ED796DA4-0D0D-4977-B375-FC38DCEEF6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649083-02E0-4361-9AAA-B5FD472A77AF}" type="slidenum">
              <a:rPr lang="LID4096" smtClean="0"/>
              <a:t>‹#›</a:t>
            </a:fld>
            <a:endParaRPr lang="LID4096"/>
          </a:p>
        </p:txBody>
      </p:sp>
    </p:spTree>
    <p:extLst>
      <p:ext uri="{BB962C8B-B14F-4D97-AF65-F5344CB8AC3E}">
        <p14:creationId xmlns:p14="http://schemas.microsoft.com/office/powerpoint/2010/main" val="3617480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hf hdr="0" ftr="0" dt="0"/>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287082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296811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structure of </a:t>
            </a:r>
            <a:r>
              <a:rPr lang="en-US" dirty="0" err="1"/>
              <a:t>SentiGAN</a:t>
            </a:r>
            <a:r>
              <a:rPr lang="en-US" dirty="0"/>
              <a:t> is shown in the figure. There are basically two parts, one is the k Generators, and the other one is the Discriminator. </a:t>
            </a:r>
          </a:p>
          <a:p>
            <a:endParaRPr lang="en-US" dirty="0"/>
          </a:p>
          <a:p>
            <a:r>
              <a:rPr lang="en-US" dirty="0"/>
              <a:t>At the input, each Generator </a:t>
            </a:r>
            <a:r>
              <a:rPr lang="en-US" dirty="0" err="1"/>
              <a:t>G_i</a:t>
            </a:r>
            <a:r>
              <a:rPr lang="en-US" dirty="0"/>
              <a:t> corresponds to a type of sentiment. The parameter of the </a:t>
            </a:r>
            <a:r>
              <a:rPr lang="en-US" dirty="0" err="1"/>
              <a:t>G_i</a:t>
            </a:r>
            <a:r>
              <a:rPr lang="en-US" dirty="0"/>
              <a:t> is </a:t>
            </a:r>
            <a:r>
              <a:rPr lang="en-US" dirty="0" err="1"/>
              <a:t>theta_g^i</a:t>
            </a:r>
            <a:r>
              <a:rPr lang="en-US" dirty="0"/>
              <a:t>. z is the noise sampled from the distribution </a:t>
            </a:r>
            <a:r>
              <a:rPr lang="en-US" dirty="0" err="1"/>
              <a:t>P_z</a:t>
            </a:r>
            <a:r>
              <a:rPr lang="en-US" dirty="0"/>
              <a:t>, which would be a Gaussian distribution. We use z as the initial input of the network. Besides, we have the real samples X. </a:t>
            </a:r>
          </a:p>
          <a:p>
            <a:endParaRPr lang="en-US" dirty="0"/>
          </a:p>
          <a:p>
            <a:r>
              <a:rPr lang="en-US" dirty="0"/>
              <a:t>At the output, the Discriminator should give us the probability of text is fake or real. Fake means the text is generated by the Generator, and real means the text is from our real data. Therefore, we have k+1 classes. K for k types of sentiments and 1 </a:t>
            </a:r>
            <a:r>
              <a:rPr lang="en-US"/>
              <a:t>for fake.</a:t>
            </a:r>
          </a:p>
          <a:p>
            <a:endParaRPr lang="LID4096" dirty="0"/>
          </a:p>
        </p:txBody>
      </p:sp>
    </p:spTree>
    <p:extLst>
      <p:ext uri="{BB962C8B-B14F-4D97-AF65-F5344CB8AC3E}">
        <p14:creationId xmlns:p14="http://schemas.microsoft.com/office/powerpoint/2010/main" val="126930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solve the problem that the gradient cannot pass back to the generative model when the output is discrete, they formalize the </a:t>
            </a:r>
            <a:r>
              <a:rPr kumimoji="0" lang="en-US" sz="1200" b="0" i="0" u="none" strike="noStrike" cap="none" spc="0" normalizeH="0" baseline="0" dirty="0">
                <a:ln>
                  <a:noFill/>
                </a:ln>
                <a:solidFill>
                  <a:srgbClr val="000000"/>
                </a:solidFill>
                <a:effectLst/>
                <a:uFillTx/>
                <a:latin typeface="Arial"/>
                <a:ea typeface="Arial"/>
                <a:cs typeface="Arial"/>
                <a:sym typeface="Arial"/>
              </a:rPr>
              <a:t>Generation to a sequential decision-making process. It means, at each timestep t, we train a generator </a:t>
            </a:r>
            <a:r>
              <a:rPr kumimoji="0" lang="en-US" sz="1200" b="0" i="0" u="none" strike="noStrike" cap="none" spc="0" normalizeH="0" baseline="0" dirty="0" err="1">
                <a:ln>
                  <a:noFill/>
                </a:ln>
                <a:solidFill>
                  <a:srgbClr val="000000"/>
                </a:solidFill>
                <a:effectLst/>
                <a:uFillTx/>
                <a:latin typeface="Arial"/>
                <a:ea typeface="Arial"/>
                <a:cs typeface="Arial"/>
                <a:sym typeface="Arial"/>
              </a:rPr>
              <a:t>G_i</a:t>
            </a:r>
            <a:r>
              <a:rPr kumimoji="0" lang="en-US" sz="1200" b="0" i="0" u="none" strike="noStrike" cap="none" spc="0" normalizeH="0" baseline="0" dirty="0">
                <a:ln>
                  <a:noFill/>
                </a:ln>
                <a:solidFill>
                  <a:srgbClr val="000000"/>
                </a:solidFill>
                <a:effectLst/>
                <a:uFillTx/>
                <a:latin typeface="Arial"/>
                <a:ea typeface="Arial"/>
                <a:cs typeface="Arial"/>
                <a:sym typeface="Arial"/>
              </a:rPr>
              <a:t> to produce a sequence X_(1:t) = {X_1, …, </a:t>
            </a:r>
            <a:r>
              <a:rPr kumimoji="0" lang="en-US" sz="1200" b="0" i="0" u="none" strike="noStrike" cap="none" spc="0" normalizeH="0" baseline="0" dirty="0" err="1">
                <a:ln>
                  <a:noFill/>
                </a:ln>
                <a:solidFill>
                  <a:srgbClr val="000000"/>
                </a:solidFill>
                <a:effectLst/>
                <a:uFillTx/>
                <a:latin typeface="Arial"/>
                <a:ea typeface="Arial"/>
                <a:cs typeface="Arial"/>
                <a:sym typeface="Arial"/>
              </a:rPr>
              <a:t>X_t</a:t>
            </a:r>
            <a:r>
              <a:rPr kumimoji="0" lang="en-US" sz="1200" b="0" i="0" u="none" strike="noStrike" cap="none" spc="0" normalizeH="0" baseline="0" dirty="0">
                <a:ln>
                  <a:noFill/>
                </a:ln>
                <a:solidFill>
                  <a:srgbClr val="000000"/>
                </a:solidFill>
                <a:effectLst/>
                <a:uFillTx/>
                <a:latin typeface="Arial"/>
                <a:ea typeface="Arial"/>
                <a:cs typeface="Arial"/>
                <a:sym typeface="Arial"/>
              </a:rPr>
              <a:t>}. </a:t>
            </a:r>
            <a:r>
              <a:rPr kumimoji="0" lang="en-US" sz="1200" b="0" i="0" u="none" strike="noStrike" cap="none" spc="0" normalizeH="0" baseline="0" dirty="0" err="1">
                <a:ln>
                  <a:noFill/>
                </a:ln>
                <a:solidFill>
                  <a:srgbClr val="000000"/>
                </a:solidFill>
                <a:effectLst/>
                <a:uFillTx/>
                <a:latin typeface="Arial"/>
                <a:ea typeface="Arial"/>
                <a:cs typeface="Arial"/>
                <a:sym typeface="Arial"/>
              </a:rPr>
              <a:t>X_t</a:t>
            </a:r>
            <a:r>
              <a:rPr kumimoji="0" lang="en-US" sz="1200" b="0" i="0" u="none" strike="noStrike" cap="none" spc="0" normalizeH="0" baseline="0" dirty="0">
                <a:ln>
                  <a:noFill/>
                </a:ln>
                <a:solidFill>
                  <a:srgbClr val="000000"/>
                </a:solidFill>
                <a:effectLst/>
                <a:uFillTx/>
                <a:latin typeface="Arial"/>
                <a:ea typeface="Arial"/>
                <a:cs typeface="Arial"/>
                <a:sym typeface="Arial"/>
              </a:rPr>
              <a:t> is a word in the given </a:t>
            </a:r>
            <a:r>
              <a:rPr kumimoji="0" lang="en-US" sz="1200" b="0" i="0" u="none" strike="noStrike" cap="none" spc="0" normalizeH="0" baseline="0" dirty="0" err="1">
                <a:ln>
                  <a:noFill/>
                </a:ln>
                <a:solidFill>
                  <a:srgbClr val="000000"/>
                </a:solidFill>
                <a:effectLst/>
                <a:uFillTx/>
                <a:latin typeface="Arial"/>
                <a:ea typeface="Arial"/>
                <a:cs typeface="Arial"/>
                <a:sym typeface="Arial"/>
              </a:rPr>
              <a:t>volcabulary</a:t>
            </a:r>
            <a:r>
              <a:rPr kumimoji="0" lang="en-US" sz="1200" b="0" i="0" u="none" strike="noStrike" cap="none" spc="0" normalizeH="0" baseline="0" dirty="0">
                <a:ln>
                  <a:noFill/>
                </a:ln>
                <a:solidFill>
                  <a:srgbClr val="000000"/>
                </a:solidFill>
                <a:effectLst/>
                <a:uFillTx/>
                <a:latin typeface="Arial"/>
                <a:ea typeface="Arial"/>
                <a:cs typeface="Arial"/>
                <a:sym typeface="Arial"/>
              </a:rPr>
              <a:t> 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spc="0" normalizeH="0" baseline="0" dirty="0">
              <a:ln>
                <a:noFill/>
              </a:ln>
              <a:solidFill>
                <a:srgbClr val="000000"/>
              </a:solidFill>
              <a:effectLst/>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spc="0" normalizeH="0" baseline="0" dirty="0">
                <a:ln>
                  <a:noFill/>
                </a:ln>
                <a:solidFill>
                  <a:srgbClr val="000000"/>
                </a:solidFill>
                <a:effectLst/>
                <a:uFillTx/>
                <a:latin typeface="Arial"/>
                <a:ea typeface="Arial"/>
                <a:cs typeface="Arial"/>
                <a:sym typeface="Arial"/>
              </a:rPr>
              <a:t>Since we are using G</a:t>
            </a:r>
            <a:r>
              <a:rPr kumimoji="0" lang="en-US" altLang="zh-CN" sz="1200" b="0" i="0" u="none" strike="noStrike" cap="none" spc="0" normalizeH="0" baseline="0" dirty="0">
                <a:ln>
                  <a:noFill/>
                </a:ln>
                <a:solidFill>
                  <a:srgbClr val="000000"/>
                </a:solidFill>
                <a:effectLst/>
                <a:uFillTx/>
                <a:latin typeface="Arial"/>
                <a:ea typeface="Arial"/>
                <a:cs typeface="Arial"/>
                <a:sym typeface="Arial"/>
              </a:rPr>
              <a:t>ANs here, so we need to define a reward function or a penalty function to train the model. Here we can see it has two parts. </a:t>
            </a:r>
            <a:r>
              <a:rPr kumimoji="0" lang="en-GB" altLang="zh-CN" sz="1200" b="0" i="0" u="none" strike="noStrike" cap="none" spc="0" normalizeH="0" baseline="0" dirty="0">
                <a:ln>
                  <a:noFill/>
                </a:ln>
                <a:solidFill>
                  <a:srgbClr val="000000"/>
                </a:solidFill>
                <a:effectLst/>
                <a:uFillTx/>
                <a:latin typeface="Arial"/>
                <a:ea typeface="Arial"/>
                <a:cs typeface="Arial"/>
                <a:sym typeface="Arial"/>
              </a:rPr>
              <a:t>It is due to the discriminator can only judge on a complete sequence, they apply N times Monte Carlo search with roll-out policy </a:t>
            </a:r>
            <a:r>
              <a:rPr kumimoji="0" lang="en-GB" altLang="zh-CN" sz="1200" b="0" i="0" u="none" strike="noStrike" cap="none" spc="0" normalizeH="0" baseline="0" dirty="0" err="1">
                <a:ln>
                  <a:noFill/>
                </a:ln>
                <a:solidFill>
                  <a:srgbClr val="000000"/>
                </a:solidFill>
                <a:effectLst/>
                <a:uFillTx/>
                <a:latin typeface="Arial"/>
                <a:ea typeface="Arial"/>
                <a:cs typeface="Arial"/>
                <a:sym typeface="Arial"/>
              </a:rPr>
              <a:t>G_i</a:t>
            </a:r>
            <a:r>
              <a:rPr kumimoji="0" lang="en-GB" altLang="zh-CN" sz="1200" b="0" i="0" u="none" strike="noStrike" cap="none" spc="0" normalizeH="0" baseline="0" dirty="0">
                <a:ln>
                  <a:noFill/>
                </a:ln>
                <a:solidFill>
                  <a:srgbClr val="000000"/>
                </a:solidFill>
                <a:effectLst/>
                <a:uFillTx/>
                <a:latin typeface="Arial"/>
                <a:ea typeface="Arial"/>
                <a:cs typeface="Arial"/>
                <a:sym typeface="Arial"/>
              </a:rPr>
              <a:t> to sample the rest of the tokens (unknown last |X|−t tokens). </a:t>
            </a:r>
            <a:endParaRPr kumimoji="0" lang="en-US" sz="1200" b="0" i="0" u="none" strike="noStrike" cap="none" spc="0" normalizeH="0" baseline="0" dirty="0">
              <a:ln>
                <a:noFill/>
              </a:ln>
              <a:solidFill>
                <a:srgbClr val="000000"/>
              </a:solidFill>
              <a:effectLst/>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spc="0" normalizeH="0" baseline="0" dirty="0">
              <a:ln>
                <a:noFill/>
              </a:ln>
              <a:solidFill>
                <a:srgbClr val="000000"/>
              </a:solidFill>
              <a:effectLst/>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spc="0" normalizeH="0" baseline="0" dirty="0">
              <a:ln>
                <a:noFill/>
              </a:ln>
              <a:solidFill>
                <a:srgbClr val="000000"/>
              </a:solidFill>
              <a:effectLst/>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spc="0" normalizeH="0" baseline="0" dirty="0">
              <a:ln>
                <a:noFill/>
              </a:ln>
              <a:solidFill>
                <a:srgbClr val="000000"/>
              </a:solidFill>
              <a:effectLst/>
              <a:uFillTx/>
              <a:latin typeface="Arial"/>
              <a:ea typeface="Arial"/>
              <a:cs typeface="Arial"/>
              <a:sym typeface="Arial"/>
            </a:endParaRPr>
          </a:p>
          <a:p>
            <a:endParaRPr lang="LID4096" dirty="0"/>
          </a:p>
        </p:txBody>
      </p:sp>
    </p:spTree>
    <p:extLst>
      <p:ext uri="{BB962C8B-B14F-4D97-AF65-F5344CB8AC3E}">
        <p14:creationId xmlns:p14="http://schemas.microsoft.com/office/powerpoint/2010/main" val="1936061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Generator is a simple layer of LSTM, which outputs the t-</a:t>
            </a:r>
            <a:r>
              <a:rPr lang="en-US" dirty="0" err="1"/>
              <a:t>th</a:t>
            </a:r>
            <a:r>
              <a:rPr lang="en-US" dirty="0"/>
              <a:t> word according to some </a:t>
            </a:r>
            <a:r>
              <a:rPr lang="en-US" dirty="0" err="1"/>
              <a:t>softmax</a:t>
            </a:r>
            <a:r>
              <a:rPr lang="en-US" dirty="0"/>
              <a:t> distribution. It can also use other network to replace the LSTM.</a:t>
            </a:r>
            <a:endParaRPr lang="LID4096" dirty="0"/>
          </a:p>
        </p:txBody>
      </p:sp>
    </p:spTree>
    <p:extLst>
      <p:ext uri="{BB962C8B-B14F-4D97-AF65-F5344CB8AC3E}">
        <p14:creationId xmlns:p14="http://schemas.microsoft.com/office/powerpoint/2010/main" val="85366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Discriminator produces a </a:t>
            </a:r>
            <a:r>
              <a:rPr lang="en-GB" dirty="0" err="1"/>
              <a:t>softmax</a:t>
            </a:r>
            <a:r>
              <a:rPr lang="en-GB" dirty="0"/>
              <a:t> probability distribution over k + 1 classes. </a:t>
            </a:r>
            <a:r>
              <a:rPr lang="en-GB" dirty="0" err="1"/>
              <a:t>D_i</a:t>
            </a:r>
            <a:r>
              <a:rPr lang="en-GB" dirty="0"/>
              <a:t> is the score at </a:t>
            </a:r>
            <a:r>
              <a:rPr lang="en-GB" dirty="0" err="1"/>
              <a:t>i-th</a:t>
            </a:r>
            <a:r>
              <a:rPr lang="en-GB" dirty="0"/>
              <a:t> index. It represents the probability that it belongs to the real </a:t>
            </a:r>
            <a:r>
              <a:rPr lang="en-GB" dirty="0" err="1"/>
              <a:t>i-th</a:t>
            </a:r>
            <a:r>
              <a:rPr lang="en-GB" dirty="0"/>
              <a:t> type sentimental texts, and the score at (k + 1)-</a:t>
            </a:r>
            <a:r>
              <a:rPr lang="en-GB" dirty="0" err="1"/>
              <a:t>th</a:t>
            </a:r>
            <a:r>
              <a:rPr lang="en-GB" dirty="0"/>
              <a:t> index represents the probability that the sample is generated by generators. </a:t>
            </a:r>
          </a:p>
          <a:p>
            <a:endParaRPr lang="en-GB" dirty="0"/>
          </a:p>
          <a:p>
            <a:r>
              <a:rPr lang="en-GB" dirty="0" err="1"/>
              <a:t>P_g</a:t>
            </a:r>
            <a:r>
              <a:rPr lang="en-GB" dirty="0"/>
              <a:t> is texts generated by all generators, </a:t>
            </a:r>
            <a:r>
              <a:rPr lang="en-GB" dirty="0" err="1"/>
              <a:t>P_ri</a:t>
            </a:r>
            <a:r>
              <a:rPr lang="en-GB" dirty="0"/>
              <a:t> is real </a:t>
            </a:r>
            <a:r>
              <a:rPr lang="en-GB" dirty="0" err="1"/>
              <a:t>i-th</a:t>
            </a:r>
            <a:r>
              <a:rPr lang="en-GB" dirty="0"/>
              <a:t> type sentimental texts. </a:t>
            </a:r>
            <a:r>
              <a:rPr lang="en-GB" dirty="0" err="1"/>
              <a:t>D_i</a:t>
            </a:r>
            <a:r>
              <a:rPr lang="en-GB" dirty="0"/>
              <a:t>(X; </a:t>
            </a:r>
            <a:r>
              <a:rPr lang="en-GB" dirty="0" err="1"/>
              <a:t>θ_d</a:t>
            </a:r>
            <a:r>
              <a:rPr lang="en-GB" dirty="0"/>
              <a:t>) represents the </a:t>
            </a:r>
            <a:r>
              <a:rPr lang="en-GB" dirty="0" err="1"/>
              <a:t>i-th</a:t>
            </a:r>
            <a:r>
              <a:rPr lang="en-GB" dirty="0"/>
              <a:t> index of D(X ;</a:t>
            </a:r>
            <a:r>
              <a:rPr lang="en-GB" dirty="0" err="1"/>
              <a:t>θ_d</a:t>
            </a:r>
            <a:r>
              <a:rPr lang="en-GB" dirty="0"/>
              <a:t>).</a:t>
            </a:r>
          </a:p>
          <a:p>
            <a:endParaRPr lang="en-GB" dirty="0"/>
          </a:p>
          <a:p>
            <a:r>
              <a:rPr lang="en-GB" dirty="0"/>
              <a:t>-log is from +inf to 0, when the D(X; </a:t>
            </a:r>
            <a:r>
              <a:rPr lang="en-GB" dirty="0" err="1"/>
              <a:t>θ_d</a:t>
            </a:r>
            <a:r>
              <a:rPr lang="en-GB" dirty="0"/>
              <a:t>) = 1, which means our possibility is 1, it is optimal and have the lowest value 0. It force the discriminator to classify the generator’s text and real text correctly.</a:t>
            </a:r>
          </a:p>
        </p:txBody>
      </p:sp>
    </p:spTree>
    <p:extLst>
      <p:ext uri="{BB962C8B-B14F-4D97-AF65-F5344CB8AC3E}">
        <p14:creationId xmlns:p14="http://schemas.microsoft.com/office/powerpoint/2010/main" val="1701448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66226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 we can see the</a:t>
            </a:r>
            <a:r>
              <a:rPr lang="zh-CN" altLang="en-US" dirty="0"/>
              <a:t> </a:t>
            </a:r>
            <a:r>
              <a:rPr lang="en-US" altLang="zh-CN" dirty="0"/>
              <a:t>above</a:t>
            </a:r>
            <a:r>
              <a:rPr lang="zh-CN" altLang="en-US" dirty="0"/>
              <a:t> </a:t>
            </a:r>
            <a:r>
              <a:rPr lang="en-US" altLang="zh-CN" dirty="0"/>
              <a:t>objective obtains its global minimum when </a:t>
            </a:r>
            <a:r>
              <a:rPr lang="en-US" altLang="zh-CN" dirty="0" err="1"/>
              <a:t>P_gi</a:t>
            </a:r>
            <a:r>
              <a:rPr lang="en-US" altLang="zh-CN" dirty="0"/>
              <a:t> = </a:t>
            </a:r>
            <a:r>
              <a:rPr lang="en-US" altLang="zh-CN" dirty="0" err="1"/>
              <a:t>P_ri</a:t>
            </a:r>
            <a:r>
              <a:rPr lang="en-US" altLang="zh-CN" dirty="0"/>
              <a:t>.</a:t>
            </a:r>
          </a:p>
          <a:p>
            <a:endParaRPr lang="en-GB" dirty="0"/>
          </a:p>
          <a:p>
            <a:r>
              <a:rPr lang="en-GB" dirty="0"/>
              <a:t>Intuitively, in order to get low penalties from the discriminator, the text generated by the </a:t>
            </a:r>
            <a:r>
              <a:rPr lang="en-GB" dirty="0" err="1"/>
              <a:t>i-th</a:t>
            </a:r>
            <a:r>
              <a:rPr lang="en-GB" dirty="0"/>
              <a:t> generator must be more consistent with the </a:t>
            </a:r>
            <a:r>
              <a:rPr lang="en-GB" dirty="0" err="1"/>
              <a:t>i-th</a:t>
            </a:r>
            <a:r>
              <a:rPr lang="en-GB" dirty="0"/>
              <a:t> sentiment type and be far away from other sentiment types.</a:t>
            </a:r>
            <a:endParaRPr lang="LID4096" dirty="0"/>
          </a:p>
        </p:txBody>
      </p:sp>
    </p:spTree>
    <p:extLst>
      <p:ext uri="{BB962C8B-B14F-4D97-AF65-F5344CB8AC3E}">
        <p14:creationId xmlns:p14="http://schemas.microsoft.com/office/powerpoint/2010/main" val="1607314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Discriminator produces a </a:t>
            </a:r>
            <a:r>
              <a:rPr lang="en-GB" dirty="0" err="1"/>
              <a:t>softmax</a:t>
            </a:r>
            <a:r>
              <a:rPr lang="en-GB" dirty="0"/>
              <a:t> probability distribution over k + 1 classes. </a:t>
            </a:r>
            <a:r>
              <a:rPr lang="en-GB" dirty="0" err="1"/>
              <a:t>D_i</a:t>
            </a:r>
            <a:r>
              <a:rPr lang="en-GB" dirty="0"/>
              <a:t> is the score at </a:t>
            </a:r>
            <a:r>
              <a:rPr lang="en-GB" dirty="0" err="1"/>
              <a:t>i-th</a:t>
            </a:r>
            <a:r>
              <a:rPr lang="en-GB" dirty="0"/>
              <a:t> index. It represents the probability that it belongs to the real </a:t>
            </a:r>
            <a:r>
              <a:rPr lang="en-GB" dirty="0" err="1"/>
              <a:t>i-th</a:t>
            </a:r>
            <a:r>
              <a:rPr lang="en-GB" dirty="0"/>
              <a:t> type sentimental texts, and the score at (k + 1)-</a:t>
            </a:r>
            <a:r>
              <a:rPr lang="en-GB" dirty="0" err="1"/>
              <a:t>th</a:t>
            </a:r>
            <a:r>
              <a:rPr lang="en-GB" dirty="0"/>
              <a:t> index represents the probability that the sample is generated by generators. </a:t>
            </a:r>
          </a:p>
          <a:p>
            <a:endParaRPr lang="en-GB" dirty="0"/>
          </a:p>
          <a:p>
            <a:r>
              <a:rPr lang="en-GB" dirty="0" err="1"/>
              <a:t>P_g</a:t>
            </a:r>
            <a:r>
              <a:rPr lang="en-GB" dirty="0"/>
              <a:t> is texts generated by all generators, </a:t>
            </a:r>
            <a:r>
              <a:rPr lang="en-GB" dirty="0" err="1"/>
              <a:t>P_ri</a:t>
            </a:r>
            <a:r>
              <a:rPr lang="en-GB" dirty="0"/>
              <a:t> is real </a:t>
            </a:r>
            <a:r>
              <a:rPr lang="en-GB" dirty="0" err="1"/>
              <a:t>i-th</a:t>
            </a:r>
            <a:r>
              <a:rPr lang="en-GB" dirty="0"/>
              <a:t> type sentimental texts. </a:t>
            </a:r>
            <a:r>
              <a:rPr lang="en-GB" dirty="0" err="1"/>
              <a:t>D_i</a:t>
            </a:r>
            <a:r>
              <a:rPr lang="en-GB" dirty="0"/>
              <a:t>(X; </a:t>
            </a:r>
            <a:r>
              <a:rPr lang="en-GB" dirty="0" err="1"/>
              <a:t>θ_d</a:t>
            </a:r>
            <a:r>
              <a:rPr lang="en-GB" dirty="0"/>
              <a:t>) represents the </a:t>
            </a:r>
            <a:r>
              <a:rPr lang="en-GB" dirty="0" err="1"/>
              <a:t>i-th</a:t>
            </a:r>
            <a:r>
              <a:rPr lang="en-GB" dirty="0"/>
              <a:t> index of D(X ;</a:t>
            </a:r>
            <a:r>
              <a:rPr lang="en-GB" dirty="0" err="1"/>
              <a:t>θ_d</a:t>
            </a:r>
            <a:r>
              <a:rPr lang="en-GB" dirty="0"/>
              <a:t>).</a:t>
            </a:r>
          </a:p>
          <a:p>
            <a:endParaRPr lang="en-GB" dirty="0"/>
          </a:p>
          <a:p>
            <a:r>
              <a:rPr lang="en-GB" dirty="0"/>
              <a:t>-log is from +inf to 0, when the D(X; </a:t>
            </a:r>
            <a:r>
              <a:rPr lang="en-GB" dirty="0" err="1"/>
              <a:t>θ_d</a:t>
            </a:r>
            <a:r>
              <a:rPr lang="en-GB" dirty="0"/>
              <a:t>) = 1, which means our possibility is 1, it is optimal and have the lowest value 0. It force the discriminator to classify the generator’s text and real text correctly.</a:t>
            </a:r>
          </a:p>
        </p:txBody>
      </p:sp>
    </p:spTree>
    <p:extLst>
      <p:ext uri="{BB962C8B-B14F-4D97-AF65-F5344CB8AC3E}">
        <p14:creationId xmlns:p14="http://schemas.microsoft.com/office/powerpoint/2010/main" val="276669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3368035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Discriminator produces a </a:t>
            </a:r>
            <a:r>
              <a:rPr lang="en-GB" dirty="0" err="1"/>
              <a:t>softmax</a:t>
            </a:r>
            <a:r>
              <a:rPr lang="en-GB" dirty="0"/>
              <a:t> probability distribution over k + 1 classes. </a:t>
            </a:r>
            <a:r>
              <a:rPr lang="en-GB" dirty="0" err="1"/>
              <a:t>D_i</a:t>
            </a:r>
            <a:r>
              <a:rPr lang="en-GB" dirty="0"/>
              <a:t> is the score at </a:t>
            </a:r>
            <a:r>
              <a:rPr lang="en-GB" dirty="0" err="1"/>
              <a:t>i-th</a:t>
            </a:r>
            <a:r>
              <a:rPr lang="en-GB" dirty="0"/>
              <a:t> index. It represents the probability that it belongs to the real </a:t>
            </a:r>
            <a:r>
              <a:rPr lang="en-GB" dirty="0" err="1"/>
              <a:t>i-th</a:t>
            </a:r>
            <a:r>
              <a:rPr lang="en-GB" dirty="0"/>
              <a:t> type sentimental texts, and the score at (k + 1)-</a:t>
            </a:r>
            <a:r>
              <a:rPr lang="en-GB" dirty="0" err="1"/>
              <a:t>th</a:t>
            </a:r>
            <a:r>
              <a:rPr lang="en-GB" dirty="0"/>
              <a:t> index represents the probability that the sample is generated by generators. </a:t>
            </a:r>
          </a:p>
          <a:p>
            <a:endParaRPr lang="en-GB" dirty="0"/>
          </a:p>
          <a:p>
            <a:r>
              <a:rPr lang="en-GB" dirty="0" err="1"/>
              <a:t>P_g</a:t>
            </a:r>
            <a:r>
              <a:rPr lang="en-GB" dirty="0"/>
              <a:t> is texts generated by all generators, </a:t>
            </a:r>
            <a:r>
              <a:rPr lang="en-GB" dirty="0" err="1"/>
              <a:t>P_ri</a:t>
            </a:r>
            <a:r>
              <a:rPr lang="en-GB" dirty="0"/>
              <a:t> is real </a:t>
            </a:r>
            <a:r>
              <a:rPr lang="en-GB" dirty="0" err="1"/>
              <a:t>i-th</a:t>
            </a:r>
            <a:r>
              <a:rPr lang="en-GB" dirty="0"/>
              <a:t> type sentimental texts. </a:t>
            </a:r>
            <a:r>
              <a:rPr lang="en-GB" dirty="0" err="1"/>
              <a:t>D_i</a:t>
            </a:r>
            <a:r>
              <a:rPr lang="en-GB" dirty="0"/>
              <a:t>(X; </a:t>
            </a:r>
            <a:r>
              <a:rPr lang="en-GB" dirty="0" err="1"/>
              <a:t>θ_d</a:t>
            </a:r>
            <a:r>
              <a:rPr lang="en-GB" dirty="0"/>
              <a:t>) represents the </a:t>
            </a:r>
            <a:r>
              <a:rPr lang="en-GB" dirty="0" err="1"/>
              <a:t>i-th</a:t>
            </a:r>
            <a:r>
              <a:rPr lang="en-GB" dirty="0"/>
              <a:t> index of D(X ;</a:t>
            </a:r>
            <a:r>
              <a:rPr lang="en-GB" dirty="0" err="1"/>
              <a:t>θ_d</a:t>
            </a:r>
            <a:r>
              <a:rPr lang="en-GB" dirty="0"/>
              <a:t>).</a:t>
            </a:r>
          </a:p>
          <a:p>
            <a:endParaRPr lang="en-GB" dirty="0"/>
          </a:p>
          <a:p>
            <a:r>
              <a:rPr lang="en-GB" dirty="0"/>
              <a:t>-log is from +inf to 0, when the D(X; </a:t>
            </a:r>
            <a:r>
              <a:rPr lang="en-GB" dirty="0" err="1"/>
              <a:t>θ_d</a:t>
            </a:r>
            <a:r>
              <a:rPr lang="en-GB" dirty="0"/>
              <a:t>) = 1, which means our possibility is 1, it is optimal and have the lowest value 0. It force the discriminator to classify the generator’s text and real text correctly.</a:t>
            </a:r>
          </a:p>
        </p:txBody>
      </p:sp>
    </p:spTree>
    <p:extLst>
      <p:ext uri="{BB962C8B-B14F-4D97-AF65-F5344CB8AC3E}">
        <p14:creationId xmlns:p14="http://schemas.microsoft.com/office/powerpoint/2010/main" val="279824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62852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Discriminator produces a </a:t>
            </a:r>
            <a:r>
              <a:rPr lang="en-GB" dirty="0" err="1"/>
              <a:t>softmax</a:t>
            </a:r>
            <a:r>
              <a:rPr lang="en-GB" dirty="0"/>
              <a:t> probability distribution over k + 1 classes. </a:t>
            </a:r>
            <a:r>
              <a:rPr lang="en-GB" dirty="0" err="1"/>
              <a:t>D_i</a:t>
            </a:r>
            <a:r>
              <a:rPr lang="en-GB" dirty="0"/>
              <a:t> is the score at </a:t>
            </a:r>
            <a:r>
              <a:rPr lang="en-GB" dirty="0" err="1"/>
              <a:t>i-th</a:t>
            </a:r>
            <a:r>
              <a:rPr lang="en-GB" dirty="0"/>
              <a:t> index. It represents the probability that it belongs to the real </a:t>
            </a:r>
            <a:r>
              <a:rPr lang="en-GB" dirty="0" err="1"/>
              <a:t>i-th</a:t>
            </a:r>
            <a:r>
              <a:rPr lang="en-GB" dirty="0"/>
              <a:t> type sentimental texts, and the score at (k + 1)-</a:t>
            </a:r>
            <a:r>
              <a:rPr lang="en-GB" dirty="0" err="1"/>
              <a:t>th</a:t>
            </a:r>
            <a:r>
              <a:rPr lang="en-GB" dirty="0"/>
              <a:t> index represents the probability that the sample is generated by generators. </a:t>
            </a:r>
          </a:p>
          <a:p>
            <a:endParaRPr lang="en-GB" dirty="0"/>
          </a:p>
          <a:p>
            <a:r>
              <a:rPr lang="en-GB" dirty="0" err="1"/>
              <a:t>P_g</a:t>
            </a:r>
            <a:r>
              <a:rPr lang="en-GB" dirty="0"/>
              <a:t> is texts generated by all generators, </a:t>
            </a:r>
            <a:r>
              <a:rPr lang="en-GB" dirty="0" err="1"/>
              <a:t>P_ri</a:t>
            </a:r>
            <a:r>
              <a:rPr lang="en-GB" dirty="0"/>
              <a:t> is real </a:t>
            </a:r>
            <a:r>
              <a:rPr lang="en-GB" dirty="0" err="1"/>
              <a:t>i-th</a:t>
            </a:r>
            <a:r>
              <a:rPr lang="en-GB" dirty="0"/>
              <a:t> type sentimental texts. </a:t>
            </a:r>
            <a:r>
              <a:rPr lang="en-GB" dirty="0" err="1"/>
              <a:t>D_i</a:t>
            </a:r>
            <a:r>
              <a:rPr lang="en-GB" dirty="0"/>
              <a:t>(X; </a:t>
            </a:r>
            <a:r>
              <a:rPr lang="en-GB" dirty="0" err="1"/>
              <a:t>θ_d</a:t>
            </a:r>
            <a:r>
              <a:rPr lang="en-GB" dirty="0"/>
              <a:t>) represents the </a:t>
            </a:r>
            <a:r>
              <a:rPr lang="en-GB" dirty="0" err="1"/>
              <a:t>i-th</a:t>
            </a:r>
            <a:r>
              <a:rPr lang="en-GB" dirty="0"/>
              <a:t> index of D(X ;</a:t>
            </a:r>
            <a:r>
              <a:rPr lang="en-GB" dirty="0" err="1"/>
              <a:t>θ_d</a:t>
            </a:r>
            <a:r>
              <a:rPr lang="en-GB" dirty="0"/>
              <a:t>).</a:t>
            </a:r>
          </a:p>
          <a:p>
            <a:endParaRPr lang="en-GB" dirty="0"/>
          </a:p>
          <a:p>
            <a:r>
              <a:rPr lang="en-GB" dirty="0"/>
              <a:t>-log is from +inf to 0, when the D(X; </a:t>
            </a:r>
            <a:r>
              <a:rPr lang="en-GB" dirty="0" err="1"/>
              <a:t>θ_d</a:t>
            </a:r>
            <a:r>
              <a:rPr lang="en-GB" dirty="0"/>
              <a:t>) = 1, which means our possibility is 1, it is optimal and have the lowest value 0. It force the discriminator to classify the generator’s text and real text correctly.</a:t>
            </a:r>
          </a:p>
        </p:txBody>
      </p:sp>
    </p:spTree>
    <p:extLst>
      <p:ext uri="{BB962C8B-B14F-4D97-AF65-F5344CB8AC3E}">
        <p14:creationId xmlns:p14="http://schemas.microsoft.com/office/powerpoint/2010/main" val="1129497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Discriminator produces a </a:t>
            </a:r>
            <a:r>
              <a:rPr lang="en-GB" dirty="0" err="1"/>
              <a:t>softmax</a:t>
            </a:r>
            <a:r>
              <a:rPr lang="en-GB" dirty="0"/>
              <a:t> probability distribution over k + 1 classes. </a:t>
            </a:r>
            <a:r>
              <a:rPr lang="en-GB" dirty="0" err="1"/>
              <a:t>D_i</a:t>
            </a:r>
            <a:r>
              <a:rPr lang="en-GB" dirty="0"/>
              <a:t> is the score at </a:t>
            </a:r>
            <a:r>
              <a:rPr lang="en-GB" dirty="0" err="1"/>
              <a:t>i-th</a:t>
            </a:r>
            <a:r>
              <a:rPr lang="en-GB" dirty="0"/>
              <a:t> index. It represents the probability that it belongs to the real </a:t>
            </a:r>
            <a:r>
              <a:rPr lang="en-GB" dirty="0" err="1"/>
              <a:t>i-th</a:t>
            </a:r>
            <a:r>
              <a:rPr lang="en-GB" dirty="0"/>
              <a:t> type sentimental texts, and the score at (k + 1)-</a:t>
            </a:r>
            <a:r>
              <a:rPr lang="en-GB" dirty="0" err="1"/>
              <a:t>th</a:t>
            </a:r>
            <a:r>
              <a:rPr lang="en-GB" dirty="0"/>
              <a:t> index represents the probability that the sample is generated by generators. </a:t>
            </a:r>
          </a:p>
          <a:p>
            <a:endParaRPr lang="en-GB" dirty="0"/>
          </a:p>
          <a:p>
            <a:r>
              <a:rPr lang="en-GB" dirty="0" err="1"/>
              <a:t>P_g</a:t>
            </a:r>
            <a:r>
              <a:rPr lang="en-GB" dirty="0"/>
              <a:t> is texts generated by all generators, </a:t>
            </a:r>
            <a:r>
              <a:rPr lang="en-GB" dirty="0" err="1"/>
              <a:t>P_ri</a:t>
            </a:r>
            <a:r>
              <a:rPr lang="en-GB" dirty="0"/>
              <a:t> is real </a:t>
            </a:r>
            <a:r>
              <a:rPr lang="en-GB" dirty="0" err="1"/>
              <a:t>i-th</a:t>
            </a:r>
            <a:r>
              <a:rPr lang="en-GB" dirty="0"/>
              <a:t> type sentimental texts. </a:t>
            </a:r>
            <a:r>
              <a:rPr lang="en-GB" dirty="0" err="1"/>
              <a:t>D_i</a:t>
            </a:r>
            <a:r>
              <a:rPr lang="en-GB" dirty="0"/>
              <a:t>(X; </a:t>
            </a:r>
            <a:r>
              <a:rPr lang="en-GB" dirty="0" err="1"/>
              <a:t>θ_d</a:t>
            </a:r>
            <a:r>
              <a:rPr lang="en-GB" dirty="0"/>
              <a:t>) represents the </a:t>
            </a:r>
            <a:r>
              <a:rPr lang="en-GB" dirty="0" err="1"/>
              <a:t>i-th</a:t>
            </a:r>
            <a:r>
              <a:rPr lang="en-GB" dirty="0"/>
              <a:t> index of D(X ;</a:t>
            </a:r>
            <a:r>
              <a:rPr lang="en-GB" dirty="0" err="1"/>
              <a:t>θ_d</a:t>
            </a:r>
            <a:r>
              <a:rPr lang="en-GB" dirty="0"/>
              <a:t>).</a:t>
            </a:r>
          </a:p>
          <a:p>
            <a:endParaRPr lang="en-GB" dirty="0"/>
          </a:p>
          <a:p>
            <a:r>
              <a:rPr lang="en-GB" dirty="0"/>
              <a:t>-log is from +inf to 0, when the D(X; </a:t>
            </a:r>
            <a:r>
              <a:rPr lang="en-GB" dirty="0" err="1"/>
              <a:t>θ_d</a:t>
            </a:r>
            <a:r>
              <a:rPr lang="en-GB" dirty="0"/>
              <a:t>) = 1, which means our possibility is 1, it is optimal and have the lowest value 0. It force the discriminator to classify the generator’s text and real text correctly.</a:t>
            </a:r>
          </a:p>
        </p:txBody>
      </p:sp>
    </p:spTree>
    <p:extLst>
      <p:ext uri="{BB962C8B-B14F-4D97-AF65-F5344CB8AC3E}">
        <p14:creationId xmlns:p14="http://schemas.microsoft.com/office/powerpoint/2010/main" val="411092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Discriminator produces a </a:t>
            </a:r>
            <a:r>
              <a:rPr lang="en-GB" dirty="0" err="1"/>
              <a:t>softmax</a:t>
            </a:r>
            <a:r>
              <a:rPr lang="en-GB" dirty="0"/>
              <a:t> probability distribution over k + 1 classes. </a:t>
            </a:r>
            <a:r>
              <a:rPr lang="en-GB" dirty="0" err="1"/>
              <a:t>D_i</a:t>
            </a:r>
            <a:r>
              <a:rPr lang="en-GB" dirty="0"/>
              <a:t> is the score at </a:t>
            </a:r>
            <a:r>
              <a:rPr lang="en-GB" dirty="0" err="1"/>
              <a:t>i-th</a:t>
            </a:r>
            <a:r>
              <a:rPr lang="en-GB" dirty="0"/>
              <a:t> index. It represents the probability that it belongs to the real </a:t>
            </a:r>
            <a:r>
              <a:rPr lang="en-GB" dirty="0" err="1"/>
              <a:t>i-th</a:t>
            </a:r>
            <a:r>
              <a:rPr lang="en-GB" dirty="0"/>
              <a:t> type sentimental texts, and the score at (k + 1)-</a:t>
            </a:r>
            <a:r>
              <a:rPr lang="en-GB" dirty="0" err="1"/>
              <a:t>th</a:t>
            </a:r>
            <a:r>
              <a:rPr lang="en-GB" dirty="0"/>
              <a:t> index represents the probability that the sample is generated by generators. </a:t>
            </a:r>
          </a:p>
          <a:p>
            <a:endParaRPr lang="en-GB" dirty="0"/>
          </a:p>
          <a:p>
            <a:r>
              <a:rPr lang="en-GB" dirty="0" err="1"/>
              <a:t>P_g</a:t>
            </a:r>
            <a:r>
              <a:rPr lang="en-GB" dirty="0"/>
              <a:t> is texts generated by all generators, </a:t>
            </a:r>
            <a:r>
              <a:rPr lang="en-GB" dirty="0" err="1"/>
              <a:t>P_ri</a:t>
            </a:r>
            <a:r>
              <a:rPr lang="en-GB" dirty="0"/>
              <a:t> is real </a:t>
            </a:r>
            <a:r>
              <a:rPr lang="en-GB" dirty="0" err="1"/>
              <a:t>i-th</a:t>
            </a:r>
            <a:r>
              <a:rPr lang="en-GB" dirty="0"/>
              <a:t> type sentimental texts. </a:t>
            </a:r>
            <a:r>
              <a:rPr lang="en-GB" dirty="0" err="1"/>
              <a:t>D_i</a:t>
            </a:r>
            <a:r>
              <a:rPr lang="en-GB" dirty="0"/>
              <a:t>(X; </a:t>
            </a:r>
            <a:r>
              <a:rPr lang="en-GB" dirty="0" err="1"/>
              <a:t>θ_d</a:t>
            </a:r>
            <a:r>
              <a:rPr lang="en-GB" dirty="0"/>
              <a:t>) represents the </a:t>
            </a:r>
            <a:r>
              <a:rPr lang="en-GB" dirty="0" err="1"/>
              <a:t>i-th</a:t>
            </a:r>
            <a:r>
              <a:rPr lang="en-GB" dirty="0"/>
              <a:t> index of D(X ;</a:t>
            </a:r>
            <a:r>
              <a:rPr lang="en-GB" dirty="0" err="1"/>
              <a:t>θ_d</a:t>
            </a:r>
            <a:r>
              <a:rPr lang="en-GB" dirty="0"/>
              <a:t>).</a:t>
            </a:r>
          </a:p>
          <a:p>
            <a:endParaRPr lang="en-GB" dirty="0"/>
          </a:p>
          <a:p>
            <a:r>
              <a:rPr lang="en-GB" dirty="0"/>
              <a:t>-log is from +inf to 0, when the D(X; </a:t>
            </a:r>
            <a:r>
              <a:rPr lang="en-GB" dirty="0" err="1"/>
              <a:t>θ_d</a:t>
            </a:r>
            <a:r>
              <a:rPr lang="en-GB" dirty="0"/>
              <a:t>) = 1, which means our possibility is 1, it is optimal and have the lowest value 0. It force the discriminator to classify the generator’s text and real text correctly.</a:t>
            </a:r>
          </a:p>
        </p:txBody>
      </p:sp>
    </p:spTree>
    <p:extLst>
      <p:ext uri="{BB962C8B-B14F-4D97-AF65-F5344CB8AC3E}">
        <p14:creationId xmlns:p14="http://schemas.microsoft.com/office/powerpoint/2010/main" val="1582555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Discriminator produces a </a:t>
            </a:r>
            <a:r>
              <a:rPr lang="en-GB" dirty="0" err="1"/>
              <a:t>softmax</a:t>
            </a:r>
            <a:r>
              <a:rPr lang="en-GB" dirty="0"/>
              <a:t> probability distribution over k + 1 classes. </a:t>
            </a:r>
            <a:r>
              <a:rPr lang="en-GB" dirty="0" err="1"/>
              <a:t>D_i</a:t>
            </a:r>
            <a:r>
              <a:rPr lang="en-GB" dirty="0"/>
              <a:t> is the score at </a:t>
            </a:r>
            <a:r>
              <a:rPr lang="en-GB" dirty="0" err="1"/>
              <a:t>i-th</a:t>
            </a:r>
            <a:r>
              <a:rPr lang="en-GB" dirty="0"/>
              <a:t> index. It represents the probability that it belongs to the real </a:t>
            </a:r>
            <a:r>
              <a:rPr lang="en-GB" dirty="0" err="1"/>
              <a:t>i-th</a:t>
            </a:r>
            <a:r>
              <a:rPr lang="en-GB" dirty="0"/>
              <a:t> type sentimental texts, and the score at (k + 1)-</a:t>
            </a:r>
            <a:r>
              <a:rPr lang="en-GB" dirty="0" err="1"/>
              <a:t>th</a:t>
            </a:r>
            <a:r>
              <a:rPr lang="en-GB" dirty="0"/>
              <a:t> index represents the probability that the sample is generated by generators. </a:t>
            </a:r>
          </a:p>
          <a:p>
            <a:endParaRPr lang="en-GB" dirty="0"/>
          </a:p>
          <a:p>
            <a:r>
              <a:rPr lang="en-GB" dirty="0" err="1"/>
              <a:t>P_g</a:t>
            </a:r>
            <a:r>
              <a:rPr lang="en-GB" dirty="0"/>
              <a:t> is texts generated by all generators, </a:t>
            </a:r>
            <a:r>
              <a:rPr lang="en-GB" dirty="0" err="1"/>
              <a:t>P_ri</a:t>
            </a:r>
            <a:r>
              <a:rPr lang="en-GB" dirty="0"/>
              <a:t> is real </a:t>
            </a:r>
            <a:r>
              <a:rPr lang="en-GB" dirty="0" err="1"/>
              <a:t>i-th</a:t>
            </a:r>
            <a:r>
              <a:rPr lang="en-GB" dirty="0"/>
              <a:t> type sentimental texts. </a:t>
            </a:r>
            <a:r>
              <a:rPr lang="en-GB" dirty="0" err="1"/>
              <a:t>D_i</a:t>
            </a:r>
            <a:r>
              <a:rPr lang="en-GB" dirty="0"/>
              <a:t>(X; </a:t>
            </a:r>
            <a:r>
              <a:rPr lang="en-GB" dirty="0" err="1"/>
              <a:t>θ_d</a:t>
            </a:r>
            <a:r>
              <a:rPr lang="en-GB" dirty="0"/>
              <a:t>) represents the </a:t>
            </a:r>
            <a:r>
              <a:rPr lang="en-GB" dirty="0" err="1"/>
              <a:t>i-th</a:t>
            </a:r>
            <a:r>
              <a:rPr lang="en-GB" dirty="0"/>
              <a:t> index of D(X ;</a:t>
            </a:r>
            <a:r>
              <a:rPr lang="en-GB" dirty="0" err="1"/>
              <a:t>θ_d</a:t>
            </a:r>
            <a:r>
              <a:rPr lang="en-GB" dirty="0"/>
              <a:t>).</a:t>
            </a:r>
          </a:p>
          <a:p>
            <a:endParaRPr lang="en-GB" dirty="0"/>
          </a:p>
          <a:p>
            <a:r>
              <a:rPr lang="en-GB" dirty="0"/>
              <a:t>-log is from +inf to 0, when the D(X; </a:t>
            </a:r>
            <a:r>
              <a:rPr lang="en-GB" dirty="0" err="1"/>
              <a:t>θ_d</a:t>
            </a:r>
            <a:r>
              <a:rPr lang="en-GB" dirty="0"/>
              <a:t>) = 1, which means our possibility is 1, it is optimal and have the lowest value 0. It force the discriminator to classify the generator’s text and real text correctly.</a:t>
            </a:r>
          </a:p>
        </p:txBody>
      </p:sp>
    </p:spTree>
    <p:extLst>
      <p:ext uri="{BB962C8B-B14F-4D97-AF65-F5344CB8AC3E}">
        <p14:creationId xmlns:p14="http://schemas.microsoft.com/office/powerpoint/2010/main" val="2436674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2586998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254860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Hello, everyone.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208025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4277636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340415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45806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Tree>
    <p:extLst>
      <p:ext uri="{BB962C8B-B14F-4D97-AF65-F5344CB8AC3E}">
        <p14:creationId xmlns:p14="http://schemas.microsoft.com/office/powerpoint/2010/main" val="2026750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master mit Siegel">
    <p:spTree>
      <p:nvGrpSpPr>
        <p:cNvPr id="1" name=""/>
        <p:cNvGrpSpPr/>
        <p:nvPr/>
      </p:nvGrpSpPr>
      <p:grpSpPr>
        <a:xfrm>
          <a:off x="0" y="0"/>
          <a:ext cx="0" cy="0"/>
          <a:chOff x="0" y="0"/>
          <a:chExt cx="0" cy="0"/>
        </a:xfrm>
      </p:grpSpPr>
      <p:pic>
        <p:nvPicPr>
          <p:cNvPr id="17" name="FAU_Logo_Tech_englisch_DinA4_RGB.emf" descr="FAU_Logo_Tech_englisch_DinA4_RGB.emf"/>
          <p:cNvPicPr>
            <a:picLocks noChangeAspect="1"/>
          </p:cNvPicPr>
          <p:nvPr/>
        </p:nvPicPr>
        <p:blipFill>
          <a:blip r:embed="rId2"/>
          <a:stretch>
            <a:fillRect/>
          </a:stretch>
        </p:blipFill>
        <p:spPr>
          <a:xfrm>
            <a:off x="6334309" y="253834"/>
            <a:ext cx="2270338" cy="593890"/>
          </a:xfrm>
          <a:prstGeom prst="rect">
            <a:avLst/>
          </a:prstGeom>
          <a:ln w="12700">
            <a:miter lim="400000"/>
          </a:ln>
        </p:spPr>
      </p:pic>
      <p:sp>
        <p:nvSpPr>
          <p:cNvPr id="18" name="Rechteck"/>
          <p:cNvSpPr/>
          <p:nvPr/>
        </p:nvSpPr>
        <p:spPr>
          <a:xfrm>
            <a:off x="-1" y="1325003"/>
            <a:ext cx="252002" cy="1289611"/>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19" name="Rechteck"/>
          <p:cNvSpPr/>
          <p:nvPr/>
        </p:nvSpPr>
        <p:spPr>
          <a:xfrm>
            <a:off x="-1" y="2650330"/>
            <a:ext cx="252002" cy="1288801"/>
          </a:xfrm>
          <a:prstGeom prst="rect">
            <a:avLst/>
          </a:prstGeom>
          <a:solidFill>
            <a:srgbClr val="003865"/>
          </a:solidFill>
          <a:ln w="12700">
            <a:miter lim="400000"/>
          </a:ln>
        </p:spPr>
        <p:txBody>
          <a:bodyPr lIns="45719" rIns="45719" anchor="ctr"/>
          <a:lstStyle/>
          <a:p>
            <a:pPr algn="ctr">
              <a:defRPr>
                <a:solidFill>
                  <a:srgbClr val="FFFFFF"/>
                </a:solidFill>
              </a:defRPr>
            </a:pPr>
            <a:endParaRPr/>
          </a:p>
        </p:txBody>
      </p:sp>
      <p:sp>
        <p:nvSpPr>
          <p:cNvPr id="20" name="Rechteck"/>
          <p:cNvSpPr/>
          <p:nvPr/>
        </p:nvSpPr>
        <p:spPr>
          <a:xfrm>
            <a:off x="307180" y="1324800"/>
            <a:ext cx="8836819" cy="1287986"/>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21" name="Titeltext"/>
          <p:cNvSpPr txBox="1">
            <a:spLocks noGrp="1"/>
          </p:cNvSpPr>
          <p:nvPr>
            <p:ph type="title"/>
          </p:nvPr>
        </p:nvSpPr>
        <p:spPr>
          <a:xfrm>
            <a:off x="396000" y="1397002"/>
            <a:ext cx="8568001" cy="581002"/>
          </a:xfrm>
          <a:prstGeom prst="rect">
            <a:avLst/>
          </a:prstGeom>
        </p:spPr>
        <p:txBody>
          <a:bodyPr lIns="0" tIns="0" rIns="0" bIns="0" anchor="t">
            <a:normAutofit/>
          </a:bodyPr>
          <a:lstStyle>
            <a:lvl1pPr>
              <a:defRPr sz="2800"/>
            </a:lvl1pPr>
          </a:lstStyle>
          <a:p>
            <a:r>
              <a:t>Titeltext</a:t>
            </a:r>
          </a:p>
        </p:txBody>
      </p:sp>
      <p:sp>
        <p:nvSpPr>
          <p:cNvPr id="22" name="Textebene 1…"/>
          <p:cNvSpPr txBox="1">
            <a:spLocks noGrp="1"/>
          </p:cNvSpPr>
          <p:nvPr>
            <p:ph type="body" sz="quarter" idx="1"/>
          </p:nvPr>
        </p:nvSpPr>
        <p:spPr>
          <a:xfrm>
            <a:off x="396000" y="1986531"/>
            <a:ext cx="8568001" cy="591913"/>
          </a:xfrm>
          <a:prstGeom prst="rect">
            <a:avLst/>
          </a:prstGeom>
        </p:spPr>
        <p:txBody>
          <a:bodyPr/>
          <a:lstStyle>
            <a:lvl1pPr marL="0" indent="0">
              <a:lnSpc>
                <a:spcPts val="3200"/>
              </a:lnSpc>
              <a:spcBef>
                <a:spcPts val="400"/>
              </a:spcBef>
              <a:buSzTx/>
              <a:buNone/>
              <a:defRPr sz="2000" b="0">
                <a:solidFill>
                  <a:srgbClr val="FFFFFF"/>
                </a:solidFill>
              </a:defRPr>
            </a:lvl1pPr>
            <a:lvl2pPr indent="457200">
              <a:lnSpc>
                <a:spcPts val="3200"/>
              </a:lnSpc>
              <a:spcBef>
                <a:spcPts val="400"/>
              </a:spcBef>
              <a:defRPr sz="2000" b="0">
                <a:solidFill>
                  <a:srgbClr val="FFFFFF"/>
                </a:solidFill>
              </a:defRPr>
            </a:lvl2pPr>
            <a:lvl3pPr indent="914400">
              <a:lnSpc>
                <a:spcPts val="3200"/>
              </a:lnSpc>
              <a:spcBef>
                <a:spcPts val="400"/>
              </a:spcBef>
              <a:defRPr sz="2000" b="0">
                <a:solidFill>
                  <a:srgbClr val="FFFFFF"/>
                </a:solidFill>
              </a:defRPr>
            </a:lvl3pPr>
            <a:lvl4pPr>
              <a:lnSpc>
                <a:spcPts val="3200"/>
              </a:lnSpc>
              <a:spcBef>
                <a:spcPts val="400"/>
              </a:spcBef>
              <a:defRPr sz="2000" b="0">
                <a:solidFill>
                  <a:srgbClr val="FFFFFF"/>
                </a:solidFill>
              </a:defRPr>
            </a:lvl4pPr>
            <a:lvl5pPr marL="0" indent="1828800">
              <a:lnSpc>
                <a:spcPts val="3200"/>
              </a:lnSpc>
              <a:spcBef>
                <a:spcPts val="400"/>
              </a:spcBef>
              <a:buSzTx/>
              <a:buNone/>
              <a:defRPr sz="2000" b="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23" name="Rechteck"/>
          <p:cNvSpPr/>
          <p:nvPr/>
        </p:nvSpPr>
        <p:spPr>
          <a:xfrm>
            <a:off x="307181" y="2648800"/>
            <a:ext cx="8836819" cy="3896464"/>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pic>
        <p:nvPicPr>
          <p:cNvPr id="24" name="FAU-Siegel" descr="FAU-Siegel"/>
          <p:cNvPicPr>
            <a:picLocks noChangeAspect="1"/>
          </p:cNvPicPr>
          <p:nvPr/>
        </p:nvPicPr>
        <p:blipFill>
          <a:blip r:embed="rId3"/>
          <a:stretch>
            <a:fillRect/>
          </a:stretch>
        </p:blipFill>
        <p:spPr>
          <a:xfrm>
            <a:off x="6791246" y="4154487"/>
            <a:ext cx="2352754" cy="2390776"/>
          </a:xfrm>
          <a:prstGeom prst="rect">
            <a:avLst/>
          </a:prstGeom>
          <a:ln w="12700">
            <a:miter lim="400000"/>
          </a:ln>
        </p:spPr>
      </p:pic>
      <p:sp>
        <p:nvSpPr>
          <p:cNvPr id="25" name="Foliennumm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defRPr sz="12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master mit eigenem Logo">
    <p:spTree>
      <p:nvGrpSpPr>
        <p:cNvPr id="1" name=""/>
        <p:cNvGrpSpPr/>
        <p:nvPr/>
      </p:nvGrpSpPr>
      <p:grpSpPr>
        <a:xfrm>
          <a:off x="0" y="0"/>
          <a:ext cx="0" cy="0"/>
          <a:chOff x="0" y="0"/>
          <a:chExt cx="0" cy="0"/>
        </a:xfrm>
      </p:grpSpPr>
      <p:pic>
        <p:nvPicPr>
          <p:cNvPr id="32" name="FAU_Logo_Tech_englisch_DinA4_RGB.emf" descr="FAU_Logo_Tech_englisch_DinA4_RGB.emf"/>
          <p:cNvPicPr>
            <a:picLocks noChangeAspect="1"/>
          </p:cNvPicPr>
          <p:nvPr/>
        </p:nvPicPr>
        <p:blipFill>
          <a:blip r:embed="rId2"/>
          <a:stretch>
            <a:fillRect/>
          </a:stretch>
        </p:blipFill>
        <p:spPr>
          <a:xfrm>
            <a:off x="6334309" y="253834"/>
            <a:ext cx="2270338" cy="593890"/>
          </a:xfrm>
          <a:prstGeom prst="rect">
            <a:avLst/>
          </a:prstGeom>
          <a:ln w="12700">
            <a:miter lim="400000"/>
          </a:ln>
        </p:spPr>
      </p:pic>
      <p:sp>
        <p:nvSpPr>
          <p:cNvPr id="33" name="Rechteck"/>
          <p:cNvSpPr/>
          <p:nvPr/>
        </p:nvSpPr>
        <p:spPr>
          <a:xfrm>
            <a:off x="-1" y="1325003"/>
            <a:ext cx="252002" cy="1289611"/>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34" name="Rechteck"/>
          <p:cNvSpPr/>
          <p:nvPr/>
        </p:nvSpPr>
        <p:spPr>
          <a:xfrm>
            <a:off x="-1" y="2650330"/>
            <a:ext cx="252002" cy="1288801"/>
          </a:xfrm>
          <a:prstGeom prst="rect">
            <a:avLst/>
          </a:prstGeom>
          <a:solidFill>
            <a:srgbClr val="003865"/>
          </a:solidFill>
          <a:ln w="12700">
            <a:miter lim="400000"/>
          </a:ln>
        </p:spPr>
        <p:txBody>
          <a:bodyPr lIns="45719" rIns="45719" anchor="ctr"/>
          <a:lstStyle/>
          <a:p>
            <a:pPr algn="ctr">
              <a:defRPr>
                <a:solidFill>
                  <a:srgbClr val="FFFFFF"/>
                </a:solidFill>
              </a:defRPr>
            </a:pPr>
            <a:endParaRPr/>
          </a:p>
        </p:txBody>
      </p:sp>
      <p:sp>
        <p:nvSpPr>
          <p:cNvPr id="35" name="Rechteck"/>
          <p:cNvSpPr/>
          <p:nvPr/>
        </p:nvSpPr>
        <p:spPr>
          <a:xfrm>
            <a:off x="307180" y="1326628"/>
            <a:ext cx="8836819" cy="1287986"/>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36" name="Titeltext"/>
          <p:cNvSpPr txBox="1">
            <a:spLocks noGrp="1"/>
          </p:cNvSpPr>
          <p:nvPr>
            <p:ph type="title"/>
          </p:nvPr>
        </p:nvSpPr>
        <p:spPr>
          <a:xfrm>
            <a:off x="396000" y="1397002"/>
            <a:ext cx="8568001" cy="581002"/>
          </a:xfrm>
          <a:prstGeom prst="rect">
            <a:avLst/>
          </a:prstGeom>
        </p:spPr>
        <p:txBody>
          <a:bodyPr lIns="0" tIns="0" rIns="0" bIns="0" anchor="t">
            <a:normAutofit/>
          </a:bodyPr>
          <a:lstStyle>
            <a:lvl1pPr>
              <a:defRPr sz="2800"/>
            </a:lvl1pPr>
          </a:lstStyle>
          <a:p>
            <a:r>
              <a:t>Titeltext</a:t>
            </a:r>
          </a:p>
        </p:txBody>
      </p:sp>
      <p:sp>
        <p:nvSpPr>
          <p:cNvPr id="37" name="Textebene 1…"/>
          <p:cNvSpPr txBox="1">
            <a:spLocks noGrp="1"/>
          </p:cNvSpPr>
          <p:nvPr>
            <p:ph type="body" sz="quarter" idx="1"/>
          </p:nvPr>
        </p:nvSpPr>
        <p:spPr>
          <a:xfrm>
            <a:off x="396000" y="1986531"/>
            <a:ext cx="8568001" cy="600151"/>
          </a:xfrm>
          <a:prstGeom prst="rect">
            <a:avLst/>
          </a:prstGeom>
        </p:spPr>
        <p:txBody>
          <a:bodyPr/>
          <a:lstStyle>
            <a:lvl1pPr marL="0" indent="0">
              <a:lnSpc>
                <a:spcPts val="3200"/>
              </a:lnSpc>
              <a:spcBef>
                <a:spcPts val="400"/>
              </a:spcBef>
              <a:buSzTx/>
              <a:buNone/>
              <a:defRPr sz="2000" b="0">
                <a:solidFill>
                  <a:srgbClr val="FFFFFF"/>
                </a:solidFill>
              </a:defRPr>
            </a:lvl1pPr>
            <a:lvl2pPr indent="457200">
              <a:lnSpc>
                <a:spcPts val="3200"/>
              </a:lnSpc>
              <a:spcBef>
                <a:spcPts val="400"/>
              </a:spcBef>
              <a:defRPr sz="2000" b="0">
                <a:solidFill>
                  <a:srgbClr val="FFFFFF"/>
                </a:solidFill>
              </a:defRPr>
            </a:lvl2pPr>
            <a:lvl3pPr indent="914400">
              <a:lnSpc>
                <a:spcPts val="3200"/>
              </a:lnSpc>
              <a:spcBef>
                <a:spcPts val="400"/>
              </a:spcBef>
              <a:defRPr sz="2000" b="0">
                <a:solidFill>
                  <a:srgbClr val="FFFFFF"/>
                </a:solidFill>
              </a:defRPr>
            </a:lvl3pPr>
            <a:lvl4pPr>
              <a:lnSpc>
                <a:spcPts val="3200"/>
              </a:lnSpc>
              <a:spcBef>
                <a:spcPts val="400"/>
              </a:spcBef>
              <a:defRPr sz="2000" b="0">
                <a:solidFill>
                  <a:srgbClr val="FFFFFF"/>
                </a:solidFill>
              </a:defRPr>
            </a:lvl4pPr>
            <a:lvl5pPr marL="0" indent="1828800">
              <a:lnSpc>
                <a:spcPts val="3200"/>
              </a:lnSpc>
              <a:spcBef>
                <a:spcPts val="400"/>
              </a:spcBef>
              <a:buSzTx/>
              <a:buNone/>
              <a:defRPr sz="2000" b="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38" name="Rechteck"/>
          <p:cNvSpPr/>
          <p:nvPr/>
        </p:nvSpPr>
        <p:spPr>
          <a:xfrm>
            <a:off x="307181" y="2648800"/>
            <a:ext cx="8836819" cy="3896464"/>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grpSp>
        <p:nvGrpSpPr>
          <p:cNvPr id="41" name="Gruppieren"/>
          <p:cNvGrpSpPr/>
          <p:nvPr/>
        </p:nvGrpSpPr>
        <p:grpSpPr>
          <a:xfrm>
            <a:off x="7270892" y="5682815"/>
            <a:ext cx="1426483" cy="473076"/>
            <a:chOff x="0" y="0"/>
            <a:chExt cx="1426482" cy="473075"/>
          </a:xfrm>
        </p:grpSpPr>
        <p:sp>
          <p:nvSpPr>
            <p:cNvPr id="39" name="Rechteck"/>
            <p:cNvSpPr/>
            <p:nvPr/>
          </p:nvSpPr>
          <p:spPr>
            <a:xfrm>
              <a:off x="-1" y="0"/>
              <a:ext cx="1426484" cy="473075"/>
            </a:xfrm>
            <a:prstGeom prst="rect">
              <a:avLst/>
            </a:prstGeom>
            <a:solidFill>
              <a:srgbClr val="768592"/>
            </a:solidFill>
            <a:ln w="12700" cap="flat">
              <a:noFill/>
              <a:miter lim="400000"/>
            </a:ln>
            <a:effectLst/>
          </p:spPr>
          <p:txBody>
            <a:bodyPr wrap="square" lIns="45719" tIns="45719" rIns="45719" bIns="45719" numCol="1" anchor="t">
              <a:noAutofit/>
            </a:bodyPr>
            <a:lstStyle/>
            <a:p>
              <a:pPr marL="285750" indent="-285750" algn="ctr"/>
              <a:endParaRPr/>
            </a:p>
          </p:txBody>
        </p:sp>
        <p:sp>
          <p:nvSpPr>
            <p:cNvPr id="40" name="Logo"/>
            <p:cNvSpPr txBox="1"/>
            <p:nvPr/>
          </p:nvSpPr>
          <p:spPr>
            <a:xfrm>
              <a:off x="-1" y="0"/>
              <a:ext cx="1426484" cy="3752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285750" lvl="1" indent="-571500" algn="ctr">
                <a:defRPr sz="2000">
                  <a:solidFill>
                    <a:srgbClr val="FFFFFF"/>
                  </a:solidFill>
                </a:defRPr>
              </a:pPr>
              <a:r>
                <a:t>Logo</a:t>
              </a:r>
            </a:p>
          </p:txBody>
        </p:sp>
      </p:grpSp>
      <p:sp>
        <p:nvSpPr>
          <p:cNvPr id="42" name="Foliennumm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defRPr sz="12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master größerer Titelraum und Siegel">
    <p:spTree>
      <p:nvGrpSpPr>
        <p:cNvPr id="1" name=""/>
        <p:cNvGrpSpPr/>
        <p:nvPr/>
      </p:nvGrpSpPr>
      <p:grpSpPr>
        <a:xfrm>
          <a:off x="0" y="0"/>
          <a:ext cx="0" cy="0"/>
          <a:chOff x="0" y="0"/>
          <a:chExt cx="0" cy="0"/>
        </a:xfrm>
      </p:grpSpPr>
      <p:pic>
        <p:nvPicPr>
          <p:cNvPr id="63" name="FAU_Logo_Tech_englisch_DinA4_RGB.emf" descr="FAU_Logo_Tech_englisch_DinA4_RGB.emf"/>
          <p:cNvPicPr>
            <a:picLocks noChangeAspect="1"/>
          </p:cNvPicPr>
          <p:nvPr/>
        </p:nvPicPr>
        <p:blipFill>
          <a:blip r:embed="rId2"/>
          <a:stretch>
            <a:fillRect/>
          </a:stretch>
        </p:blipFill>
        <p:spPr>
          <a:xfrm>
            <a:off x="6334309" y="253834"/>
            <a:ext cx="2270338" cy="593890"/>
          </a:xfrm>
          <a:prstGeom prst="rect">
            <a:avLst/>
          </a:prstGeom>
          <a:ln w="12700">
            <a:miter lim="400000"/>
          </a:ln>
        </p:spPr>
      </p:pic>
      <p:sp>
        <p:nvSpPr>
          <p:cNvPr id="64" name="Rechteck"/>
          <p:cNvSpPr/>
          <p:nvPr/>
        </p:nvSpPr>
        <p:spPr>
          <a:xfrm>
            <a:off x="-1" y="1325003"/>
            <a:ext cx="252002" cy="1289611"/>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65" name="Rechteck"/>
          <p:cNvSpPr/>
          <p:nvPr/>
        </p:nvSpPr>
        <p:spPr>
          <a:xfrm>
            <a:off x="-1" y="2650330"/>
            <a:ext cx="252002" cy="1288801"/>
          </a:xfrm>
          <a:prstGeom prst="rect">
            <a:avLst/>
          </a:prstGeom>
          <a:solidFill>
            <a:srgbClr val="003865"/>
          </a:solidFill>
          <a:ln w="12700">
            <a:miter lim="400000"/>
          </a:ln>
        </p:spPr>
        <p:txBody>
          <a:bodyPr lIns="45719" rIns="45719" anchor="ctr"/>
          <a:lstStyle/>
          <a:p>
            <a:pPr algn="ctr">
              <a:defRPr>
                <a:solidFill>
                  <a:srgbClr val="FFFFFF"/>
                </a:solidFill>
              </a:defRPr>
            </a:pPr>
            <a:endParaRPr/>
          </a:p>
        </p:txBody>
      </p:sp>
      <p:sp>
        <p:nvSpPr>
          <p:cNvPr id="66" name="Rechteck"/>
          <p:cNvSpPr/>
          <p:nvPr/>
        </p:nvSpPr>
        <p:spPr>
          <a:xfrm>
            <a:off x="304799" y="1326627"/>
            <a:ext cx="8839201" cy="2609580"/>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67" name="Rechteck"/>
          <p:cNvSpPr/>
          <p:nvPr/>
        </p:nvSpPr>
        <p:spPr>
          <a:xfrm>
            <a:off x="305998" y="3981450"/>
            <a:ext cx="8838002" cy="2563812"/>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68" name="Titeltext"/>
          <p:cNvSpPr txBox="1">
            <a:spLocks noGrp="1"/>
          </p:cNvSpPr>
          <p:nvPr>
            <p:ph type="title"/>
          </p:nvPr>
        </p:nvSpPr>
        <p:spPr>
          <a:xfrm>
            <a:off x="396000" y="1397002"/>
            <a:ext cx="8568001" cy="1173204"/>
          </a:xfrm>
          <a:prstGeom prst="rect">
            <a:avLst/>
          </a:prstGeom>
        </p:spPr>
        <p:txBody>
          <a:bodyPr lIns="0" tIns="0" rIns="0" bIns="0" anchor="t">
            <a:normAutofit/>
          </a:bodyPr>
          <a:lstStyle>
            <a:lvl1pPr>
              <a:defRPr sz="2800"/>
            </a:lvl1pPr>
          </a:lstStyle>
          <a:p>
            <a:r>
              <a:t>Titeltext</a:t>
            </a:r>
          </a:p>
        </p:txBody>
      </p:sp>
      <p:sp>
        <p:nvSpPr>
          <p:cNvPr id="69" name="Textebene 1…"/>
          <p:cNvSpPr txBox="1">
            <a:spLocks noGrp="1"/>
          </p:cNvSpPr>
          <p:nvPr>
            <p:ph type="body" sz="quarter" idx="1"/>
          </p:nvPr>
        </p:nvSpPr>
        <p:spPr>
          <a:xfrm>
            <a:off x="396000" y="2670270"/>
            <a:ext cx="8568001" cy="1127372"/>
          </a:xfrm>
          <a:prstGeom prst="rect">
            <a:avLst/>
          </a:prstGeom>
        </p:spPr>
        <p:txBody>
          <a:bodyPr/>
          <a:lstStyle>
            <a:lvl1pPr marL="0" indent="0">
              <a:lnSpc>
                <a:spcPts val="3200"/>
              </a:lnSpc>
              <a:spcBef>
                <a:spcPts val="400"/>
              </a:spcBef>
              <a:buSzTx/>
              <a:buNone/>
              <a:defRPr sz="2000" b="0">
                <a:solidFill>
                  <a:srgbClr val="FFFFFF"/>
                </a:solidFill>
              </a:defRPr>
            </a:lvl1pPr>
            <a:lvl2pPr indent="457200">
              <a:lnSpc>
                <a:spcPts val="3200"/>
              </a:lnSpc>
              <a:spcBef>
                <a:spcPts val="400"/>
              </a:spcBef>
              <a:defRPr sz="2000" b="0">
                <a:solidFill>
                  <a:srgbClr val="FFFFFF"/>
                </a:solidFill>
              </a:defRPr>
            </a:lvl2pPr>
            <a:lvl3pPr indent="914400">
              <a:lnSpc>
                <a:spcPts val="3200"/>
              </a:lnSpc>
              <a:spcBef>
                <a:spcPts val="400"/>
              </a:spcBef>
              <a:defRPr sz="2000" b="0">
                <a:solidFill>
                  <a:srgbClr val="FFFFFF"/>
                </a:solidFill>
              </a:defRPr>
            </a:lvl3pPr>
            <a:lvl4pPr>
              <a:lnSpc>
                <a:spcPts val="3200"/>
              </a:lnSpc>
              <a:spcBef>
                <a:spcPts val="400"/>
              </a:spcBef>
              <a:defRPr sz="2000" b="0">
                <a:solidFill>
                  <a:srgbClr val="FFFFFF"/>
                </a:solidFill>
              </a:defRPr>
            </a:lvl4pPr>
            <a:lvl5pPr marL="0" indent="1828800">
              <a:lnSpc>
                <a:spcPts val="3200"/>
              </a:lnSpc>
              <a:spcBef>
                <a:spcPts val="400"/>
              </a:spcBef>
              <a:buSzTx/>
              <a:buNone/>
              <a:defRPr sz="2000" b="0">
                <a:solidFill>
                  <a:srgbClr val="FFFFFF"/>
                </a:solidFill>
              </a:defRPr>
            </a:lvl5pPr>
          </a:lstStyle>
          <a:p>
            <a:r>
              <a:t>Textebene 1</a:t>
            </a:r>
          </a:p>
          <a:p>
            <a:pPr lvl="1"/>
            <a:r>
              <a:t>Textebene 2</a:t>
            </a:r>
          </a:p>
          <a:p>
            <a:pPr lvl="2"/>
            <a:r>
              <a:t>Textebene 3</a:t>
            </a:r>
          </a:p>
          <a:p>
            <a:pPr lvl="3"/>
            <a:r>
              <a:t>Textebene 4</a:t>
            </a:r>
          </a:p>
          <a:p>
            <a:pPr lvl="4"/>
            <a:r>
              <a:t>Textebene 5</a:t>
            </a:r>
          </a:p>
        </p:txBody>
      </p:sp>
      <p:pic>
        <p:nvPicPr>
          <p:cNvPr id="70" name="FAU-Siegel" descr="FAU-Siegel"/>
          <p:cNvPicPr>
            <a:picLocks noChangeAspect="1"/>
          </p:cNvPicPr>
          <p:nvPr/>
        </p:nvPicPr>
        <p:blipFill>
          <a:blip r:embed="rId3"/>
          <a:stretch>
            <a:fillRect/>
          </a:stretch>
        </p:blipFill>
        <p:spPr>
          <a:xfrm>
            <a:off x="7266974" y="4637902"/>
            <a:ext cx="1877027" cy="1907361"/>
          </a:xfrm>
          <a:prstGeom prst="rect">
            <a:avLst/>
          </a:prstGeom>
          <a:ln w="12700">
            <a:miter lim="400000"/>
          </a:ln>
        </p:spPr>
      </p:pic>
      <p:pic>
        <p:nvPicPr>
          <p:cNvPr id="71" name="image2.jpeg" descr="image2.jpeg"/>
          <p:cNvPicPr>
            <a:picLocks noChangeAspect="1"/>
          </p:cNvPicPr>
          <p:nvPr/>
        </p:nvPicPr>
        <p:blipFill>
          <a:blip r:embed="rId4"/>
          <a:stretch>
            <a:fillRect/>
          </a:stretch>
        </p:blipFill>
        <p:spPr>
          <a:xfrm>
            <a:off x="5406119" y="254169"/>
            <a:ext cx="593220" cy="593220"/>
          </a:xfrm>
          <a:prstGeom prst="rect">
            <a:avLst/>
          </a:prstGeom>
          <a:ln w="12700">
            <a:miter lim="400000"/>
          </a:ln>
        </p:spPr>
      </p:pic>
      <p:sp>
        <p:nvSpPr>
          <p:cNvPr id="72" name="Foliennumm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defRPr sz="12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Titelmaster eigenes Logo">
    <p:spTree>
      <p:nvGrpSpPr>
        <p:cNvPr id="1" name=""/>
        <p:cNvGrpSpPr/>
        <p:nvPr/>
      </p:nvGrpSpPr>
      <p:grpSpPr>
        <a:xfrm>
          <a:off x="0" y="0"/>
          <a:ext cx="0" cy="0"/>
          <a:chOff x="0" y="0"/>
          <a:chExt cx="0" cy="0"/>
        </a:xfrm>
      </p:grpSpPr>
      <p:pic>
        <p:nvPicPr>
          <p:cNvPr id="79" name="FAU_Logo_Tech_englisch_DinA4_RGB.emf" descr="FAU_Logo_Tech_englisch_DinA4_RGB.emf"/>
          <p:cNvPicPr>
            <a:picLocks noChangeAspect="1"/>
          </p:cNvPicPr>
          <p:nvPr/>
        </p:nvPicPr>
        <p:blipFill>
          <a:blip r:embed="rId2"/>
          <a:stretch>
            <a:fillRect/>
          </a:stretch>
        </p:blipFill>
        <p:spPr>
          <a:xfrm>
            <a:off x="6334309" y="253834"/>
            <a:ext cx="2270338" cy="593890"/>
          </a:xfrm>
          <a:prstGeom prst="rect">
            <a:avLst/>
          </a:prstGeom>
          <a:ln w="12700">
            <a:miter lim="400000"/>
          </a:ln>
        </p:spPr>
      </p:pic>
      <p:sp>
        <p:nvSpPr>
          <p:cNvPr id="80" name="Rechteck"/>
          <p:cNvSpPr/>
          <p:nvPr/>
        </p:nvSpPr>
        <p:spPr>
          <a:xfrm>
            <a:off x="-1" y="1325003"/>
            <a:ext cx="252002" cy="1289611"/>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81" name="Rechteck"/>
          <p:cNvSpPr/>
          <p:nvPr/>
        </p:nvSpPr>
        <p:spPr>
          <a:xfrm>
            <a:off x="-1" y="2650330"/>
            <a:ext cx="252002" cy="1288801"/>
          </a:xfrm>
          <a:prstGeom prst="rect">
            <a:avLst/>
          </a:prstGeom>
          <a:solidFill>
            <a:srgbClr val="003865"/>
          </a:solidFill>
          <a:ln w="12700">
            <a:miter lim="400000"/>
          </a:ln>
        </p:spPr>
        <p:txBody>
          <a:bodyPr lIns="45719" rIns="45719" anchor="ctr"/>
          <a:lstStyle/>
          <a:p>
            <a:pPr algn="ctr">
              <a:defRPr>
                <a:solidFill>
                  <a:srgbClr val="FFFFFF"/>
                </a:solidFill>
              </a:defRPr>
            </a:pPr>
            <a:endParaRPr/>
          </a:p>
        </p:txBody>
      </p:sp>
      <p:sp>
        <p:nvSpPr>
          <p:cNvPr id="82" name="Rechteck"/>
          <p:cNvSpPr/>
          <p:nvPr/>
        </p:nvSpPr>
        <p:spPr>
          <a:xfrm>
            <a:off x="304799" y="1326627"/>
            <a:ext cx="8839201" cy="2609580"/>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83" name="Rechteck"/>
          <p:cNvSpPr/>
          <p:nvPr/>
        </p:nvSpPr>
        <p:spPr>
          <a:xfrm>
            <a:off x="309562" y="3981450"/>
            <a:ext cx="8834439" cy="2563812"/>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84" name="Titeltext"/>
          <p:cNvSpPr txBox="1">
            <a:spLocks noGrp="1"/>
          </p:cNvSpPr>
          <p:nvPr>
            <p:ph type="title"/>
          </p:nvPr>
        </p:nvSpPr>
        <p:spPr>
          <a:xfrm>
            <a:off x="396000" y="1397002"/>
            <a:ext cx="8568001" cy="1173204"/>
          </a:xfrm>
          <a:prstGeom prst="rect">
            <a:avLst/>
          </a:prstGeom>
        </p:spPr>
        <p:txBody>
          <a:bodyPr lIns="0" tIns="0" rIns="0" bIns="0" anchor="t">
            <a:normAutofit/>
          </a:bodyPr>
          <a:lstStyle>
            <a:lvl1pPr>
              <a:defRPr sz="2800"/>
            </a:lvl1pPr>
          </a:lstStyle>
          <a:p>
            <a:r>
              <a:t>Titeltext</a:t>
            </a:r>
          </a:p>
        </p:txBody>
      </p:sp>
      <p:sp>
        <p:nvSpPr>
          <p:cNvPr id="85" name="Textebene 1…"/>
          <p:cNvSpPr txBox="1">
            <a:spLocks noGrp="1"/>
          </p:cNvSpPr>
          <p:nvPr>
            <p:ph type="body" sz="quarter" idx="1"/>
          </p:nvPr>
        </p:nvSpPr>
        <p:spPr>
          <a:xfrm>
            <a:off x="396000" y="2670270"/>
            <a:ext cx="8568001" cy="1127372"/>
          </a:xfrm>
          <a:prstGeom prst="rect">
            <a:avLst/>
          </a:prstGeom>
        </p:spPr>
        <p:txBody>
          <a:bodyPr/>
          <a:lstStyle>
            <a:lvl1pPr marL="0" indent="0">
              <a:lnSpc>
                <a:spcPts val="3200"/>
              </a:lnSpc>
              <a:spcBef>
                <a:spcPts val="400"/>
              </a:spcBef>
              <a:buSzTx/>
              <a:buNone/>
              <a:defRPr sz="2000" b="0">
                <a:solidFill>
                  <a:srgbClr val="FFFFFF"/>
                </a:solidFill>
              </a:defRPr>
            </a:lvl1pPr>
            <a:lvl2pPr indent="457200">
              <a:lnSpc>
                <a:spcPts val="3200"/>
              </a:lnSpc>
              <a:spcBef>
                <a:spcPts val="400"/>
              </a:spcBef>
              <a:defRPr sz="2000" b="0">
                <a:solidFill>
                  <a:srgbClr val="FFFFFF"/>
                </a:solidFill>
              </a:defRPr>
            </a:lvl2pPr>
            <a:lvl3pPr indent="914400">
              <a:lnSpc>
                <a:spcPts val="3200"/>
              </a:lnSpc>
              <a:spcBef>
                <a:spcPts val="400"/>
              </a:spcBef>
              <a:defRPr sz="2000" b="0">
                <a:solidFill>
                  <a:srgbClr val="FFFFFF"/>
                </a:solidFill>
              </a:defRPr>
            </a:lvl3pPr>
            <a:lvl4pPr>
              <a:lnSpc>
                <a:spcPts val="3200"/>
              </a:lnSpc>
              <a:spcBef>
                <a:spcPts val="400"/>
              </a:spcBef>
              <a:defRPr sz="2000" b="0">
                <a:solidFill>
                  <a:srgbClr val="FFFFFF"/>
                </a:solidFill>
              </a:defRPr>
            </a:lvl4pPr>
            <a:lvl5pPr marL="0" indent="1828800">
              <a:lnSpc>
                <a:spcPts val="3200"/>
              </a:lnSpc>
              <a:spcBef>
                <a:spcPts val="400"/>
              </a:spcBef>
              <a:buSzTx/>
              <a:buNone/>
              <a:defRPr sz="2000" b="0">
                <a:solidFill>
                  <a:srgbClr val="FFFFFF"/>
                </a:solidFill>
              </a:defRPr>
            </a:lvl5pPr>
          </a:lstStyle>
          <a:p>
            <a:r>
              <a:t>Textebene 1</a:t>
            </a:r>
          </a:p>
          <a:p>
            <a:pPr lvl="1"/>
            <a:r>
              <a:t>Textebene 2</a:t>
            </a:r>
          </a:p>
          <a:p>
            <a:pPr lvl="2"/>
            <a:r>
              <a:t>Textebene 3</a:t>
            </a:r>
          </a:p>
          <a:p>
            <a:pPr lvl="3"/>
            <a:r>
              <a:t>Textebene 4</a:t>
            </a:r>
          </a:p>
          <a:p>
            <a:pPr lvl="4"/>
            <a:r>
              <a:t>Textebene 5</a:t>
            </a:r>
          </a:p>
        </p:txBody>
      </p:sp>
      <p:grpSp>
        <p:nvGrpSpPr>
          <p:cNvPr id="88" name="Gruppieren"/>
          <p:cNvGrpSpPr/>
          <p:nvPr/>
        </p:nvGrpSpPr>
        <p:grpSpPr>
          <a:xfrm>
            <a:off x="7270892" y="5682815"/>
            <a:ext cx="1426483" cy="473076"/>
            <a:chOff x="0" y="0"/>
            <a:chExt cx="1426482" cy="473075"/>
          </a:xfrm>
        </p:grpSpPr>
        <p:sp>
          <p:nvSpPr>
            <p:cNvPr id="86" name="Rechteck"/>
            <p:cNvSpPr/>
            <p:nvPr/>
          </p:nvSpPr>
          <p:spPr>
            <a:xfrm>
              <a:off x="-1" y="0"/>
              <a:ext cx="1426484" cy="473075"/>
            </a:xfrm>
            <a:prstGeom prst="rect">
              <a:avLst/>
            </a:prstGeom>
            <a:solidFill>
              <a:srgbClr val="768592"/>
            </a:solidFill>
            <a:ln w="12700" cap="flat">
              <a:noFill/>
              <a:miter lim="400000"/>
            </a:ln>
            <a:effectLst/>
          </p:spPr>
          <p:txBody>
            <a:bodyPr wrap="square" lIns="45719" tIns="45719" rIns="45719" bIns="45719" numCol="1" anchor="t">
              <a:noAutofit/>
            </a:bodyPr>
            <a:lstStyle/>
            <a:p>
              <a:pPr marL="285750" indent="-285750" algn="ctr"/>
              <a:endParaRPr/>
            </a:p>
          </p:txBody>
        </p:sp>
        <p:sp>
          <p:nvSpPr>
            <p:cNvPr id="87" name="Logo"/>
            <p:cNvSpPr txBox="1"/>
            <p:nvPr/>
          </p:nvSpPr>
          <p:spPr>
            <a:xfrm>
              <a:off x="-1" y="0"/>
              <a:ext cx="1426484" cy="3752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285750" lvl="1" indent="-571500" algn="ctr">
                <a:defRPr sz="2000">
                  <a:solidFill>
                    <a:srgbClr val="FFFFFF"/>
                  </a:solidFill>
                </a:defRPr>
              </a:pPr>
              <a:r>
                <a:t>Logo</a:t>
              </a:r>
            </a:p>
          </p:txBody>
        </p:sp>
      </p:grpSp>
      <p:sp>
        <p:nvSpPr>
          <p:cNvPr id="89" name="Foliennumm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defRPr sz="12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master größerer Titelraum und Bild(er)">
    <p:spTree>
      <p:nvGrpSpPr>
        <p:cNvPr id="1" name=""/>
        <p:cNvGrpSpPr/>
        <p:nvPr/>
      </p:nvGrpSpPr>
      <p:grpSpPr>
        <a:xfrm>
          <a:off x="0" y="0"/>
          <a:ext cx="0" cy="0"/>
          <a:chOff x="0" y="0"/>
          <a:chExt cx="0" cy="0"/>
        </a:xfrm>
      </p:grpSpPr>
      <p:pic>
        <p:nvPicPr>
          <p:cNvPr id="96" name="FAU_Logo_Tech_englisch_DinA4_RGB.emf" descr="FAU_Logo_Tech_englisch_DinA4_RGB.emf"/>
          <p:cNvPicPr>
            <a:picLocks noChangeAspect="1"/>
          </p:cNvPicPr>
          <p:nvPr/>
        </p:nvPicPr>
        <p:blipFill>
          <a:blip r:embed="rId2"/>
          <a:stretch>
            <a:fillRect/>
          </a:stretch>
        </p:blipFill>
        <p:spPr>
          <a:xfrm>
            <a:off x="6334309" y="253834"/>
            <a:ext cx="2270338" cy="593890"/>
          </a:xfrm>
          <a:prstGeom prst="rect">
            <a:avLst/>
          </a:prstGeom>
          <a:ln w="12700">
            <a:miter lim="400000"/>
          </a:ln>
        </p:spPr>
      </p:pic>
      <p:sp>
        <p:nvSpPr>
          <p:cNvPr id="97" name="Rechteck"/>
          <p:cNvSpPr/>
          <p:nvPr/>
        </p:nvSpPr>
        <p:spPr>
          <a:xfrm>
            <a:off x="-1" y="1325003"/>
            <a:ext cx="252002" cy="1289611"/>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98" name="Rechteck"/>
          <p:cNvSpPr/>
          <p:nvPr/>
        </p:nvSpPr>
        <p:spPr>
          <a:xfrm>
            <a:off x="-1" y="2650330"/>
            <a:ext cx="252002" cy="1288801"/>
          </a:xfrm>
          <a:prstGeom prst="rect">
            <a:avLst/>
          </a:prstGeom>
          <a:solidFill>
            <a:srgbClr val="003865"/>
          </a:solidFill>
          <a:ln w="12700">
            <a:miter lim="400000"/>
          </a:ln>
        </p:spPr>
        <p:txBody>
          <a:bodyPr lIns="45719" rIns="45719" anchor="ctr"/>
          <a:lstStyle/>
          <a:p>
            <a:pPr algn="ctr">
              <a:defRPr>
                <a:solidFill>
                  <a:srgbClr val="FFFFFF"/>
                </a:solidFill>
              </a:defRPr>
            </a:pPr>
            <a:endParaRPr/>
          </a:p>
        </p:txBody>
      </p:sp>
      <p:sp>
        <p:nvSpPr>
          <p:cNvPr id="99" name="Rechteck"/>
          <p:cNvSpPr/>
          <p:nvPr/>
        </p:nvSpPr>
        <p:spPr>
          <a:xfrm>
            <a:off x="304799" y="1326627"/>
            <a:ext cx="8839201" cy="2609580"/>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100" name="Titeltext"/>
          <p:cNvSpPr txBox="1">
            <a:spLocks noGrp="1"/>
          </p:cNvSpPr>
          <p:nvPr>
            <p:ph type="title"/>
          </p:nvPr>
        </p:nvSpPr>
        <p:spPr>
          <a:xfrm>
            <a:off x="396000" y="1397002"/>
            <a:ext cx="8568001" cy="1173204"/>
          </a:xfrm>
          <a:prstGeom prst="rect">
            <a:avLst/>
          </a:prstGeom>
        </p:spPr>
        <p:txBody>
          <a:bodyPr lIns="0" tIns="0" rIns="0" bIns="0" anchor="t">
            <a:normAutofit/>
          </a:bodyPr>
          <a:lstStyle>
            <a:lvl1pPr>
              <a:defRPr sz="2800"/>
            </a:lvl1pPr>
          </a:lstStyle>
          <a:p>
            <a:r>
              <a:t>Titeltext</a:t>
            </a:r>
          </a:p>
        </p:txBody>
      </p:sp>
      <p:sp>
        <p:nvSpPr>
          <p:cNvPr id="101" name="Textebene 1…"/>
          <p:cNvSpPr txBox="1">
            <a:spLocks noGrp="1"/>
          </p:cNvSpPr>
          <p:nvPr>
            <p:ph type="body" sz="quarter" idx="1"/>
          </p:nvPr>
        </p:nvSpPr>
        <p:spPr>
          <a:xfrm>
            <a:off x="396000" y="2670270"/>
            <a:ext cx="8568001" cy="1127372"/>
          </a:xfrm>
          <a:prstGeom prst="rect">
            <a:avLst/>
          </a:prstGeom>
        </p:spPr>
        <p:txBody>
          <a:bodyPr/>
          <a:lstStyle>
            <a:lvl1pPr marL="0" indent="0">
              <a:lnSpc>
                <a:spcPts val="3200"/>
              </a:lnSpc>
              <a:spcBef>
                <a:spcPts val="400"/>
              </a:spcBef>
              <a:buSzTx/>
              <a:buNone/>
              <a:defRPr sz="2000" b="0">
                <a:solidFill>
                  <a:srgbClr val="FFFFFF"/>
                </a:solidFill>
              </a:defRPr>
            </a:lvl1pPr>
            <a:lvl2pPr indent="457200">
              <a:lnSpc>
                <a:spcPts val="3200"/>
              </a:lnSpc>
              <a:spcBef>
                <a:spcPts val="400"/>
              </a:spcBef>
              <a:defRPr sz="2000" b="0">
                <a:solidFill>
                  <a:srgbClr val="FFFFFF"/>
                </a:solidFill>
              </a:defRPr>
            </a:lvl2pPr>
            <a:lvl3pPr indent="914400">
              <a:lnSpc>
                <a:spcPts val="3200"/>
              </a:lnSpc>
              <a:spcBef>
                <a:spcPts val="400"/>
              </a:spcBef>
              <a:defRPr sz="2000" b="0">
                <a:solidFill>
                  <a:srgbClr val="FFFFFF"/>
                </a:solidFill>
              </a:defRPr>
            </a:lvl3pPr>
            <a:lvl4pPr>
              <a:lnSpc>
                <a:spcPts val="3200"/>
              </a:lnSpc>
              <a:spcBef>
                <a:spcPts val="400"/>
              </a:spcBef>
              <a:defRPr sz="2000" b="0">
                <a:solidFill>
                  <a:srgbClr val="FFFFFF"/>
                </a:solidFill>
              </a:defRPr>
            </a:lvl4pPr>
            <a:lvl5pPr marL="0" indent="1828800">
              <a:lnSpc>
                <a:spcPts val="3200"/>
              </a:lnSpc>
              <a:spcBef>
                <a:spcPts val="400"/>
              </a:spcBef>
              <a:buSzTx/>
              <a:buNone/>
              <a:defRPr sz="2000" b="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102" name="Bild"/>
          <p:cNvSpPr>
            <a:spLocks noGrp="1"/>
          </p:cNvSpPr>
          <p:nvPr>
            <p:ph type="pic" sz="half" idx="13"/>
          </p:nvPr>
        </p:nvSpPr>
        <p:spPr>
          <a:xfrm>
            <a:off x="305999" y="3978275"/>
            <a:ext cx="8838002" cy="2566989"/>
          </a:xfrm>
          <a:prstGeom prst="rect">
            <a:avLst/>
          </a:prstGeom>
        </p:spPr>
        <p:txBody>
          <a:bodyPr lIns="91439" tIns="45719" rIns="91439" bIns="45719">
            <a:noAutofit/>
          </a:bodyPr>
          <a:lstStyle/>
          <a:p>
            <a:endParaRPr/>
          </a:p>
        </p:txBody>
      </p:sp>
      <p:sp>
        <p:nvSpPr>
          <p:cNvPr id="103" name="Foliennumm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defRPr sz="12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Inhaltsseite">
    <p:spTree>
      <p:nvGrpSpPr>
        <p:cNvPr id="1" name=""/>
        <p:cNvGrpSpPr/>
        <p:nvPr/>
      </p:nvGrpSpPr>
      <p:grpSpPr>
        <a:xfrm>
          <a:off x="0" y="0"/>
          <a:ext cx="0" cy="0"/>
          <a:chOff x="0" y="0"/>
          <a:chExt cx="0" cy="0"/>
        </a:xfrm>
      </p:grpSpPr>
      <p:sp>
        <p:nvSpPr>
          <p:cNvPr id="123"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12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6" name="Linie"/>
          <p:cNvSpPr/>
          <p:nvPr/>
        </p:nvSpPr>
        <p:spPr>
          <a:xfrm flipH="1" flipV="1">
            <a:off x="627119" y="863639"/>
            <a:ext cx="8136001" cy="1"/>
          </a:xfrm>
          <a:prstGeom prst="line">
            <a:avLst/>
          </a:prstGeom>
          <a:ln w="9360">
            <a:solidFill>
              <a:srgbClr val="003366"/>
            </a:solidFill>
            <a:miter/>
          </a:ln>
        </p:spPr>
        <p:txBody>
          <a:bodyPr lIns="45719" rIns="45719"/>
          <a:lstStyle/>
          <a:p>
            <a:pPr>
              <a:defRPr>
                <a:latin typeface="+mn-lt"/>
                <a:ea typeface="+mn-ea"/>
                <a:cs typeface="+mn-cs"/>
                <a:sym typeface="Calibri"/>
              </a:defRPr>
            </a:pPr>
            <a:endParaRPr/>
          </a:p>
        </p:txBody>
      </p:sp>
      <p:pic>
        <p:nvPicPr>
          <p:cNvPr id="147" name="image1.pdf" descr="image1.pdf"/>
          <p:cNvPicPr>
            <a:picLocks noChangeAspect="1"/>
          </p:cNvPicPr>
          <p:nvPr/>
        </p:nvPicPr>
        <p:blipFill>
          <a:blip r:embed="rId2"/>
          <a:stretch>
            <a:fillRect/>
          </a:stretch>
        </p:blipFill>
        <p:spPr>
          <a:xfrm>
            <a:off x="6992998" y="184743"/>
            <a:ext cx="1770120" cy="494153"/>
          </a:xfrm>
          <a:prstGeom prst="rect">
            <a:avLst/>
          </a:prstGeom>
          <a:ln w="12700">
            <a:miter lim="400000"/>
          </a:ln>
        </p:spPr>
      </p:pic>
      <p:pic>
        <p:nvPicPr>
          <p:cNvPr id="148" name="image2.jpeg" descr="image2.jpeg"/>
          <p:cNvPicPr>
            <a:picLocks noChangeAspect="1"/>
          </p:cNvPicPr>
          <p:nvPr/>
        </p:nvPicPr>
        <p:blipFill>
          <a:blip r:embed="rId3"/>
          <a:stretch>
            <a:fillRect/>
          </a:stretch>
        </p:blipFill>
        <p:spPr>
          <a:xfrm>
            <a:off x="6105599" y="184319"/>
            <a:ext cx="496801" cy="496802"/>
          </a:xfrm>
          <a:prstGeom prst="rect">
            <a:avLst/>
          </a:prstGeom>
          <a:ln w="12700">
            <a:miter lim="400000"/>
          </a:ln>
        </p:spPr>
      </p:pic>
      <p:sp>
        <p:nvSpPr>
          <p:cNvPr id="149" name="16. Okt. 2017  |  Towards Learning of Inverse Problems   |   Lehrstuhl für Mustererkennung (Informatik 5)"/>
          <p:cNvSpPr txBox="1"/>
          <p:nvPr/>
        </p:nvSpPr>
        <p:spPr>
          <a:xfrm>
            <a:off x="731519" y="6513479"/>
            <a:ext cx="7132319" cy="229146"/>
          </a:xfrm>
          <a:prstGeom prst="rect">
            <a:avLst/>
          </a:prstGeom>
          <a:ln w="12700">
            <a:miter lim="400000"/>
          </a:ln>
          <a:extLst>
            <a:ext uri="{C572A759-6A51-4108-AA02-DFA0A04FC94B}">
              <ma14:wrappingTextBoxFlag xmlns:ma14="http://schemas.microsoft.com/office/mac/drawingml/2011/main" xmlns="" val="1"/>
            </a:ext>
          </a:extLst>
        </p:spPr>
        <p:txBody>
          <a:bodyPr lIns="46799" tIns="46799" rIns="46799" bIns="46799">
            <a:spAutoFit/>
          </a:bodyPr>
          <a:lstStyle>
            <a:lvl1pPr>
              <a:tabLst>
                <a:tab pos="457200" algn="l"/>
                <a:tab pos="914400" algn="l"/>
                <a:tab pos="1358900" algn="l"/>
                <a:tab pos="1828800" algn="l"/>
                <a:tab pos="2273300" algn="l"/>
                <a:tab pos="2730500" algn="l"/>
                <a:tab pos="3200400" algn="l"/>
                <a:tab pos="3657600" algn="l"/>
                <a:tab pos="4102100" algn="l"/>
                <a:tab pos="4559300" algn="l"/>
                <a:tab pos="5029200" algn="l"/>
                <a:tab pos="5473700" algn="l"/>
                <a:tab pos="5943600" algn="l"/>
                <a:tab pos="6388100" algn="l"/>
                <a:tab pos="6858000" algn="l"/>
                <a:tab pos="7315200" algn="l"/>
                <a:tab pos="7759700" algn="l"/>
                <a:tab pos="8216900" algn="l"/>
                <a:tab pos="8686800" algn="l"/>
                <a:tab pos="9131300" algn="l"/>
              </a:tabLst>
              <a:defRPr sz="1000">
                <a:solidFill>
                  <a:srgbClr val="969696"/>
                </a:solidFill>
              </a:defRPr>
            </a:lvl1pPr>
          </a:lstStyle>
          <a:p>
            <a:r>
              <a:t>16. Okt. 2017  |  Towards Learning of Inverse Problems   |   Lehrstuhl für Mustererkennung (Informatik 5)   </a:t>
            </a:r>
          </a:p>
        </p:txBody>
      </p:sp>
      <p:sp>
        <p:nvSpPr>
          <p:cNvPr id="150" name="Titeltext"/>
          <p:cNvSpPr txBox="1">
            <a:spLocks noGrp="1"/>
          </p:cNvSpPr>
          <p:nvPr>
            <p:ph type="title"/>
          </p:nvPr>
        </p:nvSpPr>
        <p:spPr>
          <a:xfrm>
            <a:off x="627118" y="1252079"/>
            <a:ext cx="8136002" cy="366120"/>
          </a:xfrm>
          <a:prstGeom prst="rect">
            <a:avLst/>
          </a:prstGeom>
        </p:spPr>
        <p:txBody>
          <a:bodyPr lIns="0" tIns="0" rIns="0" bIns="0" anchor="t">
            <a:normAutofit/>
          </a:bodyPr>
          <a:lstStyle>
            <a:lvl1pPr>
              <a:lnSpc>
                <a:spcPct val="100000"/>
              </a:lnSpc>
              <a:tabLst>
                <a:tab pos="457200" algn="l"/>
                <a:tab pos="914400" algn="l"/>
                <a:tab pos="1358900" algn="l"/>
                <a:tab pos="1828800" algn="l"/>
                <a:tab pos="2273300" algn="l"/>
                <a:tab pos="2730500" algn="l"/>
                <a:tab pos="3200400" algn="l"/>
                <a:tab pos="3657600" algn="l"/>
                <a:tab pos="4102100" algn="l"/>
                <a:tab pos="4559300" algn="l"/>
                <a:tab pos="5029200" algn="l"/>
                <a:tab pos="5473700" algn="l"/>
                <a:tab pos="5943600" algn="l"/>
                <a:tab pos="6388100" algn="l"/>
                <a:tab pos="6858000" algn="l"/>
                <a:tab pos="7315200" algn="l"/>
                <a:tab pos="7759700" algn="l"/>
                <a:tab pos="8216900" algn="l"/>
                <a:tab pos="8686800" algn="l"/>
                <a:tab pos="9131300" algn="l"/>
              </a:tabLst>
              <a:defRPr sz="2400">
                <a:solidFill>
                  <a:srgbClr val="003366"/>
                </a:solidFill>
              </a:defRPr>
            </a:lvl1pPr>
          </a:lstStyle>
          <a:p>
            <a:r>
              <a:t>Titeltext</a:t>
            </a:r>
          </a:p>
        </p:txBody>
      </p:sp>
      <p:sp>
        <p:nvSpPr>
          <p:cNvPr id="151" name="Textebene 1…"/>
          <p:cNvSpPr txBox="1">
            <a:spLocks noGrp="1"/>
          </p:cNvSpPr>
          <p:nvPr>
            <p:ph type="body" idx="1"/>
          </p:nvPr>
        </p:nvSpPr>
        <p:spPr>
          <a:xfrm>
            <a:off x="627118" y="1972799"/>
            <a:ext cx="8136002" cy="3977640"/>
          </a:xfrm>
          <a:prstGeom prst="rect">
            <a:avLst/>
          </a:prstGeom>
        </p:spPr>
        <p:txBody>
          <a:bodyPr/>
          <a:lstStyle>
            <a:lvl1pPr marL="119062" indent="-119062">
              <a:lnSpc>
                <a:spcPts val="2300"/>
              </a:lnSpc>
              <a:spcBef>
                <a:spcPts val="400"/>
              </a:spcBef>
              <a:buClr>
                <a:srgbClr val="003366"/>
              </a:buClr>
              <a:buFont typeface="Lucida Grande"/>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Lst>
              <a:defRPr sz="2000" b="0">
                <a:solidFill>
                  <a:srgbClr val="000000"/>
                </a:solidFill>
              </a:defRPr>
            </a:lvl1pPr>
            <a:lvl2pPr marL="781280" indent="-306799">
              <a:lnSpc>
                <a:spcPts val="2300"/>
              </a:lnSpc>
              <a:spcBef>
                <a:spcPts val="400"/>
              </a:spcBef>
              <a:buClr>
                <a:srgbClr val="003366"/>
              </a:buClr>
              <a:buSzPct val="80000"/>
              <a:buFont typeface="Lucida Grande"/>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Lst>
              <a:defRPr sz="2000" b="0">
                <a:solidFill>
                  <a:srgbClr val="000000"/>
                </a:solidFill>
              </a:defRPr>
            </a:lvl2pPr>
            <a:lvl3pPr marL="1255678" indent="-269999">
              <a:lnSpc>
                <a:spcPts val="2300"/>
              </a:lnSpc>
              <a:spcBef>
                <a:spcPts val="400"/>
              </a:spcBef>
              <a:buClr>
                <a:srgbClr val="003366"/>
              </a:buClr>
              <a:buSzPct val="64000"/>
              <a:buFont typeface="Lucida Grande"/>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Lst>
              <a:defRPr sz="2000" b="0">
                <a:solidFill>
                  <a:srgbClr val="000000"/>
                </a:solidFill>
              </a:defRPr>
            </a:lvl3pPr>
            <a:lvl4pPr marL="1496878" indent="-269999">
              <a:lnSpc>
                <a:spcPts val="2300"/>
              </a:lnSpc>
              <a:spcBef>
                <a:spcPts val="400"/>
              </a:spcBef>
              <a:buClr>
                <a:srgbClr val="003366"/>
              </a:buClr>
              <a:buSzPct val="64000"/>
              <a:buFont typeface="Lucida Grande"/>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Lst>
              <a:defRPr sz="2000" b="0">
                <a:solidFill>
                  <a:srgbClr val="000000"/>
                </a:solidFill>
              </a:defRPr>
            </a:lvl4pPr>
            <a:lvl5pPr marL="1709639" indent="-269999">
              <a:lnSpc>
                <a:spcPts val="2300"/>
              </a:lnSpc>
              <a:spcBef>
                <a:spcPts val="400"/>
              </a:spcBef>
              <a:buClr>
                <a:srgbClr val="003366"/>
              </a:buClr>
              <a:buSzPct val="64000"/>
              <a:buFont typeface="Lucida Grande"/>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Lst>
              <a:defRPr sz="2000" b="0">
                <a:solidFill>
                  <a:srgbClr val="000000"/>
                </a:solidFill>
              </a:defRPr>
            </a:lvl5pPr>
          </a:lstStyle>
          <a:p>
            <a:r>
              <a:t>Textebene 1</a:t>
            </a:r>
          </a:p>
          <a:p>
            <a:pPr lvl="1"/>
            <a:r>
              <a:t>Textebene 2</a:t>
            </a:r>
          </a:p>
          <a:p>
            <a:pPr lvl="2"/>
            <a:r>
              <a:t>Textebene 3</a:t>
            </a:r>
          </a:p>
          <a:p>
            <a:pPr lvl="3"/>
            <a:r>
              <a:t>Textebene 4</a:t>
            </a:r>
          </a:p>
          <a:p>
            <a:pPr lvl="4"/>
            <a:r>
              <a:t>Textebene 5</a:t>
            </a:r>
          </a:p>
        </p:txBody>
      </p:sp>
      <p:sp>
        <p:nvSpPr>
          <p:cNvPr id="152" name="Foliennummer"/>
          <p:cNvSpPr txBox="1">
            <a:spLocks noGrp="1"/>
          </p:cNvSpPr>
          <p:nvPr>
            <p:ph type="sldNum" sz="quarter" idx="2"/>
          </p:nvPr>
        </p:nvSpPr>
        <p:spPr>
          <a:xfrm>
            <a:off x="8311678" y="6519586"/>
            <a:ext cx="233301" cy="227906"/>
          </a:xfrm>
          <a:prstGeom prst="rect">
            <a:avLst/>
          </a:prstGeom>
        </p:spPr>
        <p:txBody>
          <a:bodyPr lIns="46799" tIns="46799" rIns="46799" bIns="46799" anchor="ctr"/>
          <a:lstStyle>
            <a:lvl1pPr algn="l">
              <a:defRPr sz="1000">
                <a:solidFill>
                  <a:srgbClr val="969696"/>
                </a:solidFill>
                <a:latin typeface="Times New Roman"/>
                <a:ea typeface="Times New Roman"/>
                <a:cs typeface="Times New Roman"/>
                <a:sym typeface="Times New Roman"/>
              </a:defRPr>
            </a:lvl1p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FAU_Logo_Tech_englisch_DinA4_RGB.emf" descr="FAU_Logo_Tech_englisch_DinA4_RGB.emf"/>
          <p:cNvPicPr>
            <a:picLocks noChangeAspect="1"/>
          </p:cNvPicPr>
          <p:nvPr/>
        </p:nvPicPr>
        <p:blipFill>
          <a:blip r:embed="rId9"/>
          <a:stretch>
            <a:fillRect/>
          </a:stretch>
        </p:blipFill>
        <p:spPr>
          <a:xfrm>
            <a:off x="7328807" y="123207"/>
            <a:ext cx="1483179" cy="387980"/>
          </a:xfrm>
          <a:prstGeom prst="rect">
            <a:avLst/>
          </a:prstGeom>
          <a:ln w="12700">
            <a:miter lim="400000"/>
          </a:ln>
        </p:spPr>
      </p:pic>
      <p:sp>
        <p:nvSpPr>
          <p:cNvPr id="3" name="Rechteck"/>
          <p:cNvSpPr/>
          <p:nvPr/>
        </p:nvSpPr>
        <p:spPr>
          <a:xfrm>
            <a:off x="1" y="1985667"/>
            <a:ext cx="261936" cy="643234"/>
          </a:xfrm>
          <a:prstGeom prst="rect">
            <a:avLst/>
          </a:prstGeom>
          <a:solidFill>
            <a:srgbClr val="003865"/>
          </a:solidFill>
          <a:ln w="12700">
            <a:miter lim="400000"/>
          </a:ln>
        </p:spPr>
        <p:txBody>
          <a:bodyPr lIns="45719" rIns="45719" anchor="ctr"/>
          <a:lstStyle/>
          <a:p>
            <a:pPr algn="ctr">
              <a:defRPr>
                <a:solidFill>
                  <a:srgbClr val="FFFFFF"/>
                </a:solidFill>
              </a:defRPr>
            </a:pPr>
            <a:endParaRPr/>
          </a:p>
        </p:txBody>
      </p:sp>
      <p:sp>
        <p:nvSpPr>
          <p:cNvPr id="4" name="Rechteck"/>
          <p:cNvSpPr/>
          <p:nvPr/>
        </p:nvSpPr>
        <p:spPr>
          <a:xfrm>
            <a:off x="1" y="1316535"/>
            <a:ext cx="264318" cy="643233"/>
          </a:xfrm>
          <a:prstGeom prst="rect">
            <a:avLst/>
          </a:prstGeom>
          <a:solidFill>
            <a:srgbClr val="98A4AE"/>
          </a:solidFill>
          <a:ln w="12700">
            <a:miter lim="400000"/>
          </a:ln>
        </p:spPr>
        <p:txBody>
          <a:bodyPr lIns="45719" rIns="45719" anchor="ctr"/>
          <a:lstStyle/>
          <a:p>
            <a:pPr algn="ctr">
              <a:defRPr>
                <a:solidFill>
                  <a:srgbClr val="FFFFFF"/>
                </a:solidFill>
              </a:defRPr>
            </a:pPr>
            <a:endParaRPr/>
          </a:p>
        </p:txBody>
      </p:sp>
      <p:sp>
        <p:nvSpPr>
          <p:cNvPr id="5" name="Linie"/>
          <p:cNvSpPr/>
          <p:nvPr/>
        </p:nvSpPr>
        <p:spPr>
          <a:xfrm>
            <a:off x="295265" y="657389"/>
            <a:ext cx="8846522" cy="59243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0468" y="21600"/>
                </a:lnTo>
              </a:path>
            </a:pathLst>
          </a:custGeom>
          <a:ln>
            <a:solidFill>
              <a:srgbClr val="003865"/>
            </a:solidFill>
          </a:ln>
        </p:spPr>
        <p:txBody>
          <a:bodyPr lIns="45719" rIns="45719" anchor="ctr"/>
          <a:lstStyle/>
          <a:p>
            <a:pPr algn="ctr"/>
            <a:endParaRPr/>
          </a:p>
        </p:txBody>
      </p:sp>
      <p:sp>
        <p:nvSpPr>
          <p:cNvPr id="6" name="Textebene 1…"/>
          <p:cNvSpPr txBox="1">
            <a:spLocks noGrp="1"/>
          </p:cNvSpPr>
          <p:nvPr>
            <p:ph type="body" idx="1"/>
          </p:nvPr>
        </p:nvSpPr>
        <p:spPr>
          <a:xfrm>
            <a:off x="560172" y="848497"/>
            <a:ext cx="8340389" cy="55712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Textebene 1</a:t>
            </a:r>
          </a:p>
          <a:p>
            <a:pPr lvl="1"/>
            <a:r>
              <a:t>Textebene 2</a:t>
            </a:r>
          </a:p>
          <a:p>
            <a:pPr lvl="2"/>
            <a:r>
              <a:t>Textebene 3</a:t>
            </a:r>
          </a:p>
          <a:p>
            <a:pPr lvl="3"/>
            <a:r>
              <a:t>Textebene 4</a:t>
            </a:r>
          </a:p>
          <a:p>
            <a:pPr lvl="4"/>
            <a:r>
              <a:t>Textebene 5</a:t>
            </a:r>
          </a:p>
        </p:txBody>
      </p:sp>
      <p:sp>
        <p:nvSpPr>
          <p:cNvPr id="7" name="Foliennummer"/>
          <p:cNvSpPr txBox="1">
            <a:spLocks noGrp="1"/>
          </p:cNvSpPr>
          <p:nvPr>
            <p:ph type="sldNum" sz="quarter" idx="2"/>
          </p:nvPr>
        </p:nvSpPr>
        <p:spPr>
          <a:xfrm>
            <a:off x="8807418" y="6627600"/>
            <a:ext cx="139838" cy="127001"/>
          </a:xfrm>
          <a:prstGeom prst="rect">
            <a:avLst/>
          </a:prstGeom>
          <a:ln w="12700">
            <a:miter lim="400000"/>
          </a:ln>
        </p:spPr>
        <p:txBody>
          <a:bodyPr wrap="none" lIns="0" tIns="0" rIns="0" bIns="0">
            <a:spAutoFit/>
          </a:bodyPr>
          <a:lstStyle>
            <a:lvl1pPr algn="r">
              <a:defRPr sz="900">
                <a:solidFill>
                  <a:srgbClr val="003865"/>
                </a:solidFill>
              </a:defRPr>
            </a:lvl1pPr>
          </a:lstStyle>
          <a:p>
            <a:fld id="{86CB4B4D-7CA3-9044-876B-883B54F8677D}" type="slidenum">
              <a:rPr/>
              <a:t>‹#›</a:t>
            </a:fld>
            <a:endParaRPr/>
          </a:p>
        </p:txBody>
      </p:sp>
      <p:pic>
        <p:nvPicPr>
          <p:cNvPr id="8" name="image2.jpeg" descr="image2.jpeg"/>
          <p:cNvPicPr>
            <a:picLocks noChangeAspect="1"/>
          </p:cNvPicPr>
          <p:nvPr/>
        </p:nvPicPr>
        <p:blipFill>
          <a:blip r:embed="rId10"/>
          <a:stretch>
            <a:fillRect/>
          </a:stretch>
        </p:blipFill>
        <p:spPr>
          <a:xfrm>
            <a:off x="6730193" y="121112"/>
            <a:ext cx="392169" cy="392169"/>
          </a:xfrm>
          <a:prstGeom prst="rect">
            <a:avLst/>
          </a:prstGeom>
          <a:ln w="12700">
            <a:miter lim="400000"/>
          </a:ln>
        </p:spPr>
      </p:pic>
      <p:sp>
        <p:nvSpPr>
          <p:cNvPr id="9" name="16. Okt. 2017  |  Towards Learning of Inverse Problems   |   Lehrstuhl für Mustererkennung (Informatik 5)"/>
          <p:cNvSpPr txBox="1"/>
          <p:nvPr/>
        </p:nvSpPr>
        <p:spPr>
          <a:xfrm>
            <a:off x="842942" y="6587083"/>
            <a:ext cx="7132320" cy="233011"/>
          </a:xfrm>
          <a:prstGeom prst="rect">
            <a:avLst/>
          </a:prstGeom>
          <a:ln w="12700">
            <a:miter lim="400000"/>
          </a:ln>
          <a:extLst>
            <a:ext uri="{C572A759-6A51-4108-AA02-DFA0A04FC94B}">
              <ma14:wrappingTextBoxFlag xmlns:ma14="http://schemas.microsoft.com/office/mac/drawingml/2011/main" xmlns="" val="1"/>
            </a:ext>
          </a:extLst>
        </p:spPr>
        <p:txBody>
          <a:bodyPr lIns="46799" tIns="46799" rIns="46799" bIns="46799">
            <a:spAutoFit/>
          </a:bodyPr>
          <a:lstStyle>
            <a:lvl1pPr>
              <a:tabLst>
                <a:tab pos="457200" algn="l"/>
                <a:tab pos="914400" algn="l"/>
                <a:tab pos="1358900" algn="l"/>
                <a:tab pos="1828800" algn="l"/>
                <a:tab pos="2273300" algn="l"/>
                <a:tab pos="2730500" algn="l"/>
                <a:tab pos="3200400" algn="l"/>
                <a:tab pos="3657600" algn="l"/>
                <a:tab pos="4102100" algn="l"/>
                <a:tab pos="4559300" algn="l"/>
                <a:tab pos="5029200" algn="l"/>
                <a:tab pos="5473700" algn="l"/>
                <a:tab pos="5943600" algn="l"/>
                <a:tab pos="6388100" algn="l"/>
                <a:tab pos="6858000" algn="l"/>
                <a:tab pos="7315200" algn="l"/>
                <a:tab pos="7759700" algn="l"/>
                <a:tab pos="8216900" algn="l"/>
                <a:tab pos="8686800" algn="l"/>
                <a:tab pos="9131300" algn="l"/>
              </a:tabLst>
              <a:defRPr sz="900">
                <a:solidFill>
                  <a:srgbClr val="969696"/>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tab pos="457200" algn="l"/>
                <a:tab pos="914400" algn="l"/>
                <a:tab pos="1358900" algn="l"/>
                <a:tab pos="1828800" algn="l"/>
                <a:tab pos="2273300" algn="l"/>
                <a:tab pos="2730500" algn="l"/>
                <a:tab pos="3200400" algn="l"/>
                <a:tab pos="3657600" algn="l"/>
                <a:tab pos="4102100" algn="l"/>
                <a:tab pos="4559300" algn="l"/>
                <a:tab pos="5029200" algn="l"/>
                <a:tab pos="5473700" algn="l"/>
                <a:tab pos="5943600" algn="l"/>
                <a:tab pos="6388100" algn="l"/>
                <a:tab pos="6858000" algn="l"/>
                <a:tab pos="7315200" algn="l"/>
                <a:tab pos="7759700" algn="l"/>
                <a:tab pos="8216900" algn="l"/>
                <a:tab pos="8686800" algn="l"/>
                <a:tab pos="9131300" algn="l"/>
              </a:tabLst>
              <a:defRPr/>
            </a:pPr>
            <a:r>
              <a:rPr lang="de-DE"/>
              <a:t>27</a:t>
            </a:r>
            <a:r>
              <a:t>. </a:t>
            </a:r>
            <a:r>
              <a:rPr lang="de-DE"/>
              <a:t>Mar</a:t>
            </a:r>
            <a:r>
              <a:t>. 201</a:t>
            </a:r>
            <a:r>
              <a:rPr lang="de-DE"/>
              <a:t>8</a:t>
            </a:r>
            <a:r>
              <a:t>  |  </a:t>
            </a:r>
            <a:r>
              <a:rPr lang="de-DE" sz="900" err="1"/>
              <a:t>Towards</a:t>
            </a:r>
            <a:r>
              <a:rPr lang="de-DE" sz="900"/>
              <a:t> Learning </a:t>
            </a:r>
            <a:r>
              <a:rPr lang="de-DE" sz="900" err="1"/>
              <a:t>of</a:t>
            </a:r>
            <a:r>
              <a:rPr lang="de-DE" sz="900"/>
              <a:t> </a:t>
            </a:r>
            <a:r>
              <a:rPr lang="de-DE" sz="900" err="1"/>
              <a:t>Efficient</a:t>
            </a:r>
            <a:r>
              <a:rPr lang="de-DE" sz="900"/>
              <a:t> Solutions </a:t>
            </a:r>
            <a:r>
              <a:rPr lang="de-DE" sz="900" err="1"/>
              <a:t>for</a:t>
            </a:r>
            <a:r>
              <a:rPr lang="de-DE" sz="900"/>
              <a:t> Image </a:t>
            </a:r>
            <a:r>
              <a:rPr lang="de-DE" sz="900" err="1"/>
              <a:t>Reconstruction</a:t>
            </a:r>
            <a:r>
              <a:t>   |   </a:t>
            </a:r>
            <a:r>
              <a:rPr err="1"/>
              <a:t>Lehrstuhl</a:t>
            </a:r>
            <a:r>
              <a:t> </a:t>
            </a:r>
            <a:r>
              <a:rPr err="1"/>
              <a:t>für</a:t>
            </a:r>
            <a:r>
              <a:t> </a:t>
            </a:r>
            <a:r>
              <a:rPr err="1"/>
              <a:t>Mustererkennung</a:t>
            </a:r>
            <a:r>
              <a:t> (</a:t>
            </a:r>
            <a:r>
              <a:rPr err="1"/>
              <a:t>Informatik</a:t>
            </a:r>
            <a:r>
              <a:t> 5)   </a:t>
            </a:r>
          </a:p>
        </p:txBody>
      </p:sp>
      <p:sp>
        <p:nvSpPr>
          <p:cNvPr id="10" name="Titel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Titeltext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8" r:id="rId7"/>
  </p:sldLayoutIdLst>
  <p:transition spd="med"/>
  <p:hf sldNum="0" hdr="0" ftr="0" dt="0"/>
  <p:txStyles>
    <p:titleStyle>
      <a:lvl1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1pPr>
      <a:lvl2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2pPr>
      <a:lvl3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3pPr>
      <a:lvl4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4pPr>
      <a:lvl5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5pPr>
      <a:lvl6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6pPr>
      <a:lvl7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7pPr>
      <a:lvl8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8pPr>
      <a:lvl9pPr marL="0" marR="0" indent="0" algn="l" defTabSz="914400" rtl="0" latinLnBrk="0">
        <a:lnSpc>
          <a:spcPts val="3200"/>
        </a:lnSpc>
        <a:spcBef>
          <a:spcPts val="0"/>
        </a:spcBef>
        <a:spcAft>
          <a:spcPts val="0"/>
        </a:spcAft>
        <a:buClrTx/>
        <a:buSzTx/>
        <a:buFontTx/>
        <a:buNone/>
        <a:tabLst/>
        <a:defRPr sz="3200" b="1" i="0" u="none" strike="noStrike" cap="none" spc="0" baseline="0">
          <a:ln>
            <a:noFill/>
          </a:ln>
          <a:solidFill>
            <a:srgbClr val="FFFFFF"/>
          </a:solidFill>
          <a:uFillTx/>
          <a:latin typeface="Arial"/>
          <a:ea typeface="Arial"/>
          <a:cs typeface="Arial"/>
          <a:sym typeface="Arial"/>
        </a:defRPr>
      </a:lvl9pPr>
    </p:titleStyle>
    <p:bodyStyle>
      <a:lvl1pPr marL="539999" marR="0" indent="-539999" algn="l" defTabSz="914400" rtl="0" latinLnBrk="0">
        <a:lnSpc>
          <a:spcPct val="100000"/>
        </a:lnSpc>
        <a:spcBef>
          <a:spcPts val="700"/>
        </a:spcBef>
        <a:spcAft>
          <a:spcPts val="0"/>
        </a:spcAft>
        <a:buClrTx/>
        <a:buSzPct val="100000"/>
        <a:buFontTx/>
        <a:buAutoNum type="arabicPeriod"/>
        <a:tabLst/>
        <a:defRPr sz="3200" b="1" i="0" u="none" strike="noStrike" cap="none" spc="0" baseline="0">
          <a:ln>
            <a:noFill/>
          </a:ln>
          <a:solidFill>
            <a:srgbClr val="003865"/>
          </a:solidFill>
          <a:uFillTx/>
          <a:latin typeface="Arial"/>
          <a:ea typeface="Arial"/>
          <a:cs typeface="Arial"/>
          <a:sym typeface="Arial"/>
        </a:defRPr>
      </a:lvl1pPr>
      <a:lvl2pPr marL="0" marR="0" indent="539999" algn="l" defTabSz="914400" rtl="0" latinLnBrk="0">
        <a:lnSpc>
          <a:spcPct val="100000"/>
        </a:lnSpc>
        <a:spcBef>
          <a:spcPts val="700"/>
        </a:spcBef>
        <a:spcAft>
          <a:spcPts val="0"/>
        </a:spcAft>
        <a:buClrTx/>
        <a:buSzTx/>
        <a:buFontTx/>
        <a:buNone/>
        <a:tabLst/>
        <a:defRPr sz="3200" b="1" i="0" u="none" strike="noStrike" cap="none" spc="0" baseline="0">
          <a:ln>
            <a:noFill/>
          </a:ln>
          <a:solidFill>
            <a:srgbClr val="003865"/>
          </a:solidFill>
          <a:uFillTx/>
          <a:latin typeface="Arial"/>
          <a:ea typeface="Arial"/>
          <a:cs typeface="Arial"/>
          <a:sym typeface="Arial"/>
        </a:defRPr>
      </a:lvl2pPr>
      <a:lvl3pPr marL="0" marR="0" indent="1079999" algn="l" defTabSz="914400" rtl="0" latinLnBrk="0">
        <a:lnSpc>
          <a:spcPct val="100000"/>
        </a:lnSpc>
        <a:spcBef>
          <a:spcPts val="700"/>
        </a:spcBef>
        <a:spcAft>
          <a:spcPts val="0"/>
        </a:spcAft>
        <a:buClrTx/>
        <a:buSzTx/>
        <a:buFontTx/>
        <a:buNone/>
        <a:tabLst/>
        <a:defRPr sz="3200" b="1" i="0" u="none" strike="noStrike" cap="none" spc="0" baseline="0">
          <a:ln>
            <a:noFill/>
          </a:ln>
          <a:solidFill>
            <a:srgbClr val="003865"/>
          </a:solidFill>
          <a:uFillTx/>
          <a:latin typeface="Arial"/>
          <a:ea typeface="Arial"/>
          <a:cs typeface="Arial"/>
          <a:sym typeface="Arial"/>
        </a:defRPr>
      </a:lvl3pPr>
      <a:lvl4pPr marL="0" marR="0" indent="1371600" algn="l" defTabSz="914400" rtl="0" latinLnBrk="0">
        <a:lnSpc>
          <a:spcPct val="100000"/>
        </a:lnSpc>
        <a:spcBef>
          <a:spcPts val="700"/>
        </a:spcBef>
        <a:spcAft>
          <a:spcPts val="0"/>
        </a:spcAft>
        <a:buClrTx/>
        <a:buSzTx/>
        <a:buFontTx/>
        <a:buNone/>
        <a:tabLst/>
        <a:defRPr sz="3200" b="1" i="0" u="none" strike="noStrike" cap="none" spc="0" baseline="0">
          <a:ln>
            <a:noFill/>
          </a:ln>
          <a:solidFill>
            <a:srgbClr val="003865"/>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3865"/>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3865"/>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3865"/>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3865"/>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3865"/>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owards the Use of Known Operators…"/>
          <p:cNvSpPr txBox="1">
            <a:spLocks noGrp="1"/>
          </p:cNvSpPr>
          <p:nvPr>
            <p:ph type="title"/>
          </p:nvPr>
        </p:nvSpPr>
        <p:spPr>
          <a:prstGeom prst="rect">
            <a:avLst/>
          </a:prstGeom>
        </p:spPr>
        <p:txBody>
          <a:bodyPr>
            <a:normAutofit/>
          </a:bodyPr>
          <a:lstStyle/>
          <a:p>
            <a:pPr>
              <a:lnSpc>
                <a:spcPct val="100000"/>
              </a:lnSpc>
              <a:tabLst>
                <a:tab pos="457200" algn="l"/>
                <a:tab pos="914400" algn="l"/>
                <a:tab pos="1358900" algn="l"/>
                <a:tab pos="1828800" algn="l"/>
                <a:tab pos="2273300" algn="l"/>
                <a:tab pos="2730500" algn="l"/>
                <a:tab pos="3200400" algn="l"/>
                <a:tab pos="3657600" algn="l"/>
                <a:tab pos="4102100" algn="l"/>
                <a:tab pos="4559300" algn="l"/>
                <a:tab pos="5029200" algn="l"/>
                <a:tab pos="5473700" algn="l"/>
                <a:tab pos="5943600" algn="l"/>
                <a:tab pos="6388100" algn="l"/>
                <a:tab pos="6858000" algn="l"/>
                <a:tab pos="7315200" algn="l"/>
                <a:tab pos="7759700" algn="l"/>
                <a:tab pos="8216900" algn="l"/>
                <a:tab pos="8686800" algn="l"/>
                <a:tab pos="9131300" algn="l"/>
              </a:tabLst>
              <a:defRPr sz="2000"/>
            </a:pPr>
            <a:r>
              <a:rPr lang="de-DE" sz="3200" dirty="0"/>
              <a:t>SentiGAN: Generating Sentimental Texts via Mixture Adversarial Networks</a:t>
            </a:r>
            <a:endParaRPr sz="3200" dirty="0"/>
          </a:p>
        </p:txBody>
      </p:sp>
      <p:sp>
        <p:nvSpPr>
          <p:cNvPr id="162" name="Andreas Maier…"/>
          <p:cNvSpPr txBox="1">
            <a:spLocks noGrp="1"/>
          </p:cNvSpPr>
          <p:nvPr>
            <p:ph type="body" sz="quarter" idx="1"/>
          </p:nvPr>
        </p:nvSpPr>
        <p:spPr>
          <a:prstGeom prst="rect">
            <a:avLst/>
          </a:prstGeom>
        </p:spPr>
        <p:txBody>
          <a:bodyPr>
            <a:normAutofit/>
          </a:bodyPr>
          <a:lstStyle/>
          <a:p>
            <a:pPr>
              <a:lnSpc>
                <a:spcPct val="100000"/>
              </a:lnSpc>
              <a:spcBef>
                <a:spcPts val="0"/>
              </a:spcBef>
              <a:defRPr sz="1800"/>
            </a:pPr>
            <a:endParaRPr lang="de-DE" dirty="0"/>
          </a:p>
          <a:p>
            <a:pPr>
              <a:lnSpc>
                <a:spcPct val="100000"/>
              </a:lnSpc>
              <a:spcBef>
                <a:spcPts val="0"/>
              </a:spcBef>
              <a:defRPr sz="1800"/>
            </a:pPr>
            <a:r>
              <a:rPr lang="en-GB" dirty="0"/>
              <a:t>Ma</a:t>
            </a:r>
            <a:r>
              <a:rPr dirty="0"/>
              <a:t> </a:t>
            </a:r>
            <a:r>
              <a:rPr lang="en-GB" dirty="0"/>
              <a:t>Qiang</a:t>
            </a:r>
          </a:p>
          <a:p>
            <a:pPr>
              <a:lnSpc>
                <a:spcPct val="100000"/>
              </a:lnSpc>
              <a:spcBef>
                <a:spcPts val="0"/>
              </a:spcBef>
              <a:defRPr sz="1800"/>
            </a:pPr>
            <a:r>
              <a:rPr lang="en-GB" dirty="0"/>
              <a:t>Jiarong Pan</a:t>
            </a:r>
            <a:endParaRPr dirty="0"/>
          </a:p>
          <a:p>
            <a:pPr>
              <a:lnSpc>
                <a:spcPct val="100000"/>
              </a:lnSpc>
              <a:spcBef>
                <a:spcPts val="0"/>
              </a:spcBef>
              <a:defRPr sz="1400"/>
            </a:pPr>
            <a:endParaRPr dirty="0"/>
          </a:p>
          <a:p>
            <a:pPr>
              <a:lnSpc>
                <a:spcPct val="100000"/>
              </a:lnSpc>
              <a:spcBef>
                <a:spcPts val="0"/>
              </a:spcBef>
              <a:defRPr sz="1400"/>
            </a:pPr>
            <a:endParaRPr dirty="0"/>
          </a:p>
        </p:txBody>
      </p:sp>
      <p:sp>
        <p:nvSpPr>
          <p:cNvPr id="4" name="Rectangle 3">
            <a:extLst>
              <a:ext uri="{FF2B5EF4-FFF2-40B4-BE49-F238E27FC236}">
                <a16:creationId xmlns:a16="http://schemas.microsoft.com/office/drawing/2014/main" id="{76983CFE-E8FE-4AEA-AAC8-9547FFB9F9EB}"/>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owards the Use of Known Operators…"/>
          <p:cNvSpPr txBox="1">
            <a:spLocks noGrp="1"/>
          </p:cNvSpPr>
          <p:nvPr>
            <p:ph type="body" idx="1"/>
          </p:nvPr>
        </p:nvSpPr>
        <p:spPr>
          <a:prstGeom prst="rect">
            <a:avLst/>
          </a:prstGeom>
        </p:spPr>
        <p:txBody>
          <a:bodyPr/>
          <a:lstStyle/>
          <a:p>
            <a:pPr marL="0" indent="0">
              <a:buSzTx/>
              <a:buNone/>
              <a:defRPr sz="2800"/>
            </a:pPr>
            <a:endParaRPr lang="de-DE" sz="2800" dirty="0"/>
          </a:p>
          <a:p>
            <a:pPr marL="0" indent="0">
              <a:buSzTx/>
              <a:buNone/>
              <a:defRPr sz="2800"/>
            </a:pPr>
            <a:endParaRPr dirty="0"/>
          </a:p>
          <a:p>
            <a:pPr marL="0" indent="0">
              <a:buNone/>
              <a:tabLst>
                <a:tab pos="660400" algn="l"/>
              </a:tabLst>
              <a:defRPr sz="1800"/>
            </a:pPr>
            <a:r>
              <a:rPr lang="en-US" altLang="de-DE" dirty="0">
                <a:ln/>
                <a:solidFill>
                  <a:schemeClr val="tx2"/>
                </a:solidFill>
                <a:effectLst/>
              </a:rPr>
              <a:t>	1. </a:t>
            </a:r>
            <a:r>
              <a:rPr lang="de-DE" dirty="0" err="1">
                <a:ln/>
                <a:solidFill>
                  <a:schemeClr val="tx2"/>
                </a:solidFill>
                <a:effectLst/>
              </a:rPr>
              <a:t>Introduction</a:t>
            </a:r>
            <a:endParaRPr lang="de-DE" dirty="0" err="1"/>
          </a:p>
          <a:p>
            <a:pPr marL="279400" indent="-279400">
              <a:buChar char="•"/>
              <a:tabLst>
                <a:tab pos="660400" algn="l"/>
              </a:tabLst>
              <a:defRPr sz="1800"/>
            </a:pPr>
            <a:endParaRPr lang="de-DE" dirty="0"/>
          </a:p>
          <a:p>
            <a:pPr marL="0" indent="0">
              <a:buNone/>
              <a:tabLst>
                <a:tab pos="660400" algn="l"/>
              </a:tabLst>
              <a:defRPr sz="1800"/>
            </a:pPr>
            <a:r>
              <a:rPr lang="en-US" altLang="de-DE" dirty="0">
                <a:ln/>
                <a:solidFill>
                  <a:srgbClr val="002060"/>
                </a:solidFill>
                <a:effectLst>
                  <a:outerShdw blurRad="38100" dist="25400" dir="5400000" algn="ctr" rotWithShape="0">
                    <a:srgbClr val="6E747A">
                      <a:alpha val="43000"/>
                    </a:srgbClr>
                  </a:outerShdw>
                </a:effectLst>
                <a:uFillTx/>
                <a:latin typeface="Arial" panose="020B0604020202020204" pitchFamily="34" charset="0"/>
              </a:rPr>
              <a:t>	</a:t>
            </a:r>
            <a:r>
              <a:rPr lang="en-US" altLang="de-DE" sz="1800" dirty="0">
                <a:ln/>
                <a:solidFill>
                  <a:schemeClr val="tx2"/>
                </a:solidFill>
              </a:rPr>
              <a:t>2. Related Works</a:t>
            </a:r>
          </a:p>
          <a:p>
            <a:pPr marL="279400" indent="-279400">
              <a:buChar char="•"/>
              <a:tabLst>
                <a:tab pos="660400" algn="l"/>
              </a:tabLst>
              <a:defRPr sz="1800"/>
            </a:pPr>
            <a:endParaRPr lang="de-DE" dirty="0">
              <a:ln/>
              <a:solidFill>
                <a:schemeClr val="accent1"/>
              </a:solidFill>
              <a:effectLst>
                <a:outerShdw blurRad="38100" dist="25400" dir="5400000" algn="ctr" rotWithShape="0">
                  <a:srgbClr val="6E747A">
                    <a:alpha val="43000"/>
                  </a:srgbClr>
                </a:outerShdw>
              </a:effectLst>
            </a:endParaRPr>
          </a:p>
          <a:p>
            <a:pPr marL="0" indent="0">
              <a:buNone/>
              <a:tabLst>
                <a:tab pos="660400" algn="l"/>
              </a:tabLst>
              <a:defRPr sz="1800"/>
            </a:pPr>
            <a:r>
              <a:rPr lang="en-US" dirty="0">
                <a:solidFill>
                  <a:schemeClr val="tx2">
                    <a:lumMod val="75000"/>
                  </a:schemeClr>
                </a:solidFill>
              </a:rPr>
              <a:t>	</a:t>
            </a:r>
            <a:r>
              <a:rPr lang="en-US" sz="1800" dirty="0"/>
              <a:t>3. SentiGAN</a:t>
            </a:r>
          </a:p>
          <a:p>
            <a:pPr marL="279400" indent="-279400">
              <a:buChar char="•"/>
              <a:tabLst>
                <a:tab pos="660400" algn="l"/>
              </a:tabLst>
              <a:defRPr sz="1800"/>
            </a:pPr>
            <a:endParaRPr lang="en-US" dirty="0">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4. </a:t>
            </a:r>
            <a:r>
              <a:rPr lang="en-US" altLang="de-DE" dirty="0" err="1">
                <a:solidFill>
                  <a:schemeClr val="tx2">
                    <a:lumMod val="75000"/>
                  </a:schemeClr>
                </a:solidFill>
              </a:rPr>
              <a:t>Experiments</a:t>
            </a:r>
          </a:p>
          <a:p>
            <a:pPr marL="279400" indent="-279400">
              <a:buChar char="•"/>
              <a:tabLst>
                <a:tab pos="660400" algn="l"/>
              </a:tabLst>
              <a:defRPr sz="1800"/>
            </a:pPr>
            <a:endParaRPr lang="en-US" altLang="de-DE" dirty="0" err="1">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5. Conclusion and future works</a:t>
            </a:r>
            <a:endParaRPr lang="en-US" altLang="de-DE" dirty="0"/>
          </a:p>
          <a:p>
            <a:pPr marL="0" indent="0">
              <a:buNone/>
              <a:tabLst>
                <a:tab pos="660400" algn="l"/>
              </a:tabLst>
              <a:defRPr sz="1800"/>
            </a:pPr>
            <a:endParaRPr lang="de-DE" sz="1800" dirty="0"/>
          </a:p>
          <a:p>
            <a:pPr marL="279400" indent="-279400">
              <a:buChar char="•"/>
              <a:tabLst>
                <a:tab pos="660400" algn="l"/>
              </a:tabLst>
              <a:defRPr sz="1800"/>
            </a:pPr>
            <a:endParaRPr lang="de-DE" dirty="0"/>
          </a:p>
          <a:p>
            <a:pPr marL="0" indent="0">
              <a:buNone/>
              <a:tabLst>
                <a:tab pos="660400" algn="l"/>
              </a:tabLst>
              <a:defRPr sz="1800"/>
            </a:pPr>
            <a:endParaRPr dirty="0"/>
          </a:p>
        </p:txBody>
      </p:sp>
      <p:sp>
        <p:nvSpPr>
          <p:cNvPr id="215" name="Foliennummer"/>
          <p:cNvSpPr txBox="1">
            <a:spLocks noGrp="1"/>
          </p:cNvSpPr>
          <p:nvPr>
            <p:ph type="sldNum" sz="quarter" idx="2"/>
          </p:nvPr>
        </p:nvSpPr>
        <p:spPr>
          <a:xfrm>
            <a:off x="8820255" y="6627600"/>
            <a:ext cx="127001" cy="127001"/>
          </a:xfrm>
          <a:prstGeom prst="rect">
            <a:avLst/>
          </a:prstGeom>
        </p:spPr>
        <p:txBody>
          <a:bodyPr/>
          <a:lstStyle/>
          <a:p>
            <a:fld id="{86CB4B4D-7CA3-9044-876B-883B54F8677D}" type="slidenum">
              <a:rPr/>
              <a:t>10</a:t>
            </a:fld>
            <a:endParaRPr/>
          </a:p>
        </p:txBody>
      </p:sp>
      <p:sp>
        <p:nvSpPr>
          <p:cNvPr id="2" name="文本框 1"/>
          <p:cNvSpPr txBox="1"/>
          <p:nvPr/>
        </p:nvSpPr>
        <p:spPr>
          <a:xfrm>
            <a:off x="560070" y="848360"/>
            <a:ext cx="2597150"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3200" b="1" dirty="0">
                <a:solidFill>
                  <a:srgbClr val="003865"/>
                </a:solidFill>
              </a:rPr>
              <a:t>Outline</a:t>
            </a:r>
          </a:p>
        </p:txBody>
      </p:sp>
      <p:sp>
        <p:nvSpPr>
          <p:cNvPr id="6" name="Rectangle 5">
            <a:extLst>
              <a:ext uri="{FF2B5EF4-FFF2-40B4-BE49-F238E27FC236}">
                <a16:creationId xmlns:a16="http://schemas.microsoft.com/office/drawing/2014/main" id="{2EF5A51C-E2A7-4DF5-8894-55565B4DA0EF}"/>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87084474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owards the Use of Known Operators…"/>
          <p:cNvSpPr txBox="1">
            <a:spLocks noGrp="1"/>
          </p:cNvSpPr>
          <p:nvPr>
            <p:ph type="body" idx="1"/>
          </p:nvPr>
        </p:nvSpPr>
        <p:spPr>
          <a:prstGeom prst="rect">
            <a:avLst/>
          </a:prstGeom>
        </p:spPr>
        <p:txBody>
          <a:bodyPr/>
          <a:lstStyle/>
          <a:p>
            <a:pPr marL="0" indent="0">
              <a:buSzTx/>
              <a:buNone/>
              <a:defRPr sz="2800"/>
            </a:pPr>
            <a:r>
              <a:rPr lang="en-GB" sz="2800" dirty="0"/>
              <a:t>Structure</a:t>
            </a:r>
          </a:p>
          <a:p>
            <a:pPr marL="0" indent="0">
              <a:buSzTx/>
              <a:buNone/>
              <a:defRPr sz="2800"/>
            </a:pPr>
            <a:endParaRPr lang="en-GB" dirty="0"/>
          </a:p>
        </p:txBody>
      </p:sp>
      <p:sp>
        <p:nvSpPr>
          <p:cNvPr id="10" name="Rectangle 9">
            <a:extLst>
              <a:ext uri="{FF2B5EF4-FFF2-40B4-BE49-F238E27FC236}">
                <a16:creationId xmlns:a16="http://schemas.microsoft.com/office/drawing/2014/main" id="{6E2CD56F-4E98-4858-A32A-441D7DC9981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pic>
        <p:nvPicPr>
          <p:cNvPr id="11" name="Picture 10">
            <a:extLst>
              <a:ext uri="{FF2B5EF4-FFF2-40B4-BE49-F238E27FC236}">
                <a16:creationId xmlns:a16="http://schemas.microsoft.com/office/drawing/2014/main" id="{3385C237-1E5F-4BD6-B480-DBB0166FF9A1}"/>
              </a:ext>
            </a:extLst>
          </p:cNvPr>
          <p:cNvPicPr>
            <a:picLocks noChangeAspect="1"/>
          </p:cNvPicPr>
          <p:nvPr/>
        </p:nvPicPr>
        <p:blipFill>
          <a:blip r:embed="rId3"/>
          <a:stretch>
            <a:fillRect/>
          </a:stretch>
        </p:blipFill>
        <p:spPr>
          <a:xfrm>
            <a:off x="1235449" y="1617220"/>
            <a:ext cx="6794174" cy="4372100"/>
          </a:xfrm>
          <a:prstGeom prst="rect">
            <a:avLst/>
          </a:prstGeom>
        </p:spPr>
      </p:pic>
    </p:spTree>
    <p:extLst>
      <p:ext uri="{BB962C8B-B14F-4D97-AF65-F5344CB8AC3E}">
        <p14:creationId xmlns:p14="http://schemas.microsoft.com/office/powerpoint/2010/main" val="1980909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6EDF4D-9A38-43C7-8CDF-F9792807452B}"/>
              </a:ext>
            </a:extLst>
          </p:cNvPr>
          <p:cNvSpPr>
            <a:spLocks noGrp="1"/>
          </p:cNvSpPr>
          <p:nvPr>
            <p:ph type="body" idx="1"/>
          </p:nvPr>
        </p:nvSpPr>
        <p:spPr/>
        <p:txBody>
          <a:bodyPr/>
          <a:lstStyle/>
          <a:p>
            <a:pPr marL="0" indent="0">
              <a:buNone/>
            </a:pPr>
            <a:r>
              <a:rPr lang="en-US" dirty="0"/>
              <a:t>Generator Learning</a:t>
            </a:r>
            <a:endParaRPr lang="LID4096" dirty="0"/>
          </a:p>
        </p:txBody>
      </p:sp>
      <p:sp>
        <p:nvSpPr>
          <p:cNvPr id="3" name="Rectangle 2">
            <a:extLst>
              <a:ext uri="{FF2B5EF4-FFF2-40B4-BE49-F238E27FC236}">
                <a16:creationId xmlns:a16="http://schemas.microsoft.com/office/drawing/2014/main" id="{43ED1DAC-45F8-44F7-BE70-B3DF51D7923C}"/>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grpSp>
        <p:nvGrpSpPr>
          <p:cNvPr id="14" name="Group 13">
            <a:extLst>
              <a:ext uri="{FF2B5EF4-FFF2-40B4-BE49-F238E27FC236}">
                <a16:creationId xmlns:a16="http://schemas.microsoft.com/office/drawing/2014/main" id="{942D5125-388B-4999-A0B4-B5A28040ED97}"/>
              </a:ext>
            </a:extLst>
          </p:cNvPr>
          <p:cNvGrpSpPr/>
          <p:nvPr/>
        </p:nvGrpSpPr>
        <p:grpSpPr>
          <a:xfrm>
            <a:off x="683568" y="1585414"/>
            <a:ext cx="7416824" cy="1200327"/>
            <a:chOff x="683568" y="1585414"/>
            <a:chExt cx="7416824" cy="1200327"/>
          </a:xfrm>
        </p:grpSpPr>
        <p:sp>
          <p:nvSpPr>
            <p:cNvPr id="7" name="TextBox 6">
              <a:extLst>
                <a:ext uri="{FF2B5EF4-FFF2-40B4-BE49-F238E27FC236}">
                  <a16:creationId xmlns:a16="http://schemas.microsoft.com/office/drawing/2014/main" id="{83B59109-006B-4F25-BBC7-BBC77649FA0E}"/>
                </a:ext>
              </a:extLst>
            </p:cNvPr>
            <p:cNvSpPr txBox="1"/>
            <p:nvPr/>
          </p:nvSpPr>
          <p:spPr>
            <a:xfrm>
              <a:off x="683568" y="1585414"/>
              <a:ext cx="741682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The Generation problem could be formalized to a sequential decision-making process.</a:t>
              </a:r>
            </a:p>
            <a:p>
              <a:pPr marL="285750" lvl="2" indent="-285750">
                <a:buFont typeface="Arial" panose="020B0604020202020204" pitchFamily="34" charset="0"/>
                <a:buChar char="•"/>
              </a:pPr>
              <a:endParaRPr kumimoji="0" lang="en-US" b="0" i="0" u="none" strike="noStrike" cap="none" spc="0" normalizeH="0" baseline="0" dirty="0">
                <a:ln>
                  <a:noFill/>
                </a:ln>
                <a:solidFill>
                  <a:srgbClr val="000000"/>
                </a:solidFill>
                <a:effectLst/>
                <a:uFillTx/>
                <a:latin typeface="Arial"/>
                <a:ea typeface="Arial"/>
                <a:cs typeface="Arial"/>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10" name="Picture 9">
              <a:extLst>
                <a:ext uri="{FF2B5EF4-FFF2-40B4-BE49-F238E27FC236}">
                  <a16:creationId xmlns:a16="http://schemas.microsoft.com/office/drawing/2014/main" id="{A99857F7-9484-43A0-B522-E77F9B8BAF59}"/>
                </a:ext>
              </a:extLst>
            </p:cNvPr>
            <p:cNvPicPr>
              <a:picLocks noChangeAspect="1"/>
            </p:cNvPicPr>
            <p:nvPr/>
          </p:nvPicPr>
          <p:blipFill>
            <a:blip r:embed="rId3"/>
            <a:stretch>
              <a:fillRect/>
            </a:stretch>
          </p:blipFill>
          <p:spPr>
            <a:xfrm>
              <a:off x="3374622" y="2439052"/>
              <a:ext cx="2034716" cy="274344"/>
            </a:xfrm>
            <a:prstGeom prst="rect">
              <a:avLst/>
            </a:prstGeom>
          </p:spPr>
        </p:pic>
      </p:grpSp>
      <p:grpSp>
        <p:nvGrpSpPr>
          <p:cNvPr id="13" name="Group 12">
            <a:extLst>
              <a:ext uri="{FF2B5EF4-FFF2-40B4-BE49-F238E27FC236}">
                <a16:creationId xmlns:a16="http://schemas.microsoft.com/office/drawing/2014/main" id="{6BEDC438-F197-4012-BFB0-BCFA2CEAF77C}"/>
              </a:ext>
            </a:extLst>
          </p:cNvPr>
          <p:cNvGrpSpPr/>
          <p:nvPr/>
        </p:nvGrpSpPr>
        <p:grpSpPr>
          <a:xfrm>
            <a:off x="682015" y="2419885"/>
            <a:ext cx="7416824" cy="1828355"/>
            <a:chOff x="683568" y="2713396"/>
            <a:chExt cx="7416824" cy="1828355"/>
          </a:xfrm>
        </p:grpSpPr>
        <p:sp>
          <p:nvSpPr>
            <p:cNvPr id="11" name="TextBox 10">
              <a:extLst>
                <a:ext uri="{FF2B5EF4-FFF2-40B4-BE49-F238E27FC236}">
                  <a16:creationId xmlns:a16="http://schemas.microsoft.com/office/drawing/2014/main" id="{494B9834-AF05-44C4-B632-6F561D6ED2CE}"/>
                </a:ext>
              </a:extLst>
            </p:cNvPr>
            <p:cNvSpPr txBox="1"/>
            <p:nvPr/>
          </p:nvSpPr>
          <p:spPr>
            <a:xfrm>
              <a:off x="683568" y="2713396"/>
              <a:ext cx="741682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Penalty Function is defined as:</a:t>
              </a:r>
              <a:endParaRPr lang="LID4096" dirty="0"/>
            </a:p>
            <a:p>
              <a:endParaRPr lang="LID4096" dirty="0"/>
            </a:p>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12" name="Picture 11">
              <a:extLst>
                <a:ext uri="{FF2B5EF4-FFF2-40B4-BE49-F238E27FC236}">
                  <a16:creationId xmlns:a16="http://schemas.microsoft.com/office/drawing/2014/main" id="{CD7252BE-F062-4573-A168-EFEC9BF71C22}"/>
                </a:ext>
              </a:extLst>
            </p:cNvPr>
            <p:cNvPicPr>
              <a:picLocks noChangeAspect="1"/>
            </p:cNvPicPr>
            <p:nvPr/>
          </p:nvPicPr>
          <p:blipFill>
            <a:blip r:embed="rId4"/>
            <a:stretch>
              <a:fillRect/>
            </a:stretch>
          </p:blipFill>
          <p:spPr>
            <a:xfrm>
              <a:off x="1432288" y="3391031"/>
              <a:ext cx="6279424" cy="1150720"/>
            </a:xfrm>
            <a:prstGeom prst="rect">
              <a:avLst/>
            </a:prstGeom>
          </p:spPr>
        </p:pic>
      </p:grpSp>
      <p:grpSp>
        <p:nvGrpSpPr>
          <p:cNvPr id="17" name="Group 16">
            <a:extLst>
              <a:ext uri="{FF2B5EF4-FFF2-40B4-BE49-F238E27FC236}">
                <a16:creationId xmlns:a16="http://schemas.microsoft.com/office/drawing/2014/main" id="{5C674A77-209A-4A32-8BE5-44B48F16E299}"/>
              </a:ext>
            </a:extLst>
          </p:cNvPr>
          <p:cNvGrpSpPr/>
          <p:nvPr/>
        </p:nvGrpSpPr>
        <p:grpSpPr>
          <a:xfrm>
            <a:off x="710992" y="3952599"/>
            <a:ext cx="7416824" cy="1200327"/>
            <a:chOff x="710992" y="4043400"/>
            <a:chExt cx="7416824" cy="1200327"/>
          </a:xfrm>
        </p:grpSpPr>
        <p:sp>
          <p:nvSpPr>
            <p:cNvPr id="15" name="TextBox 14">
              <a:extLst>
                <a:ext uri="{FF2B5EF4-FFF2-40B4-BE49-F238E27FC236}">
                  <a16:creationId xmlns:a16="http://schemas.microsoft.com/office/drawing/2014/main" id="{5853C6B6-4A5C-4718-8AB5-D03C3D16FF6B}"/>
                </a:ext>
              </a:extLst>
            </p:cNvPr>
            <p:cNvSpPr txBox="1"/>
            <p:nvPr/>
          </p:nvSpPr>
          <p:spPr>
            <a:xfrm>
              <a:off x="710992" y="4043400"/>
              <a:ext cx="741682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Loss Function:</a:t>
              </a:r>
              <a:endParaRPr lang="LID4096" dirty="0"/>
            </a:p>
            <a:p>
              <a:endParaRPr lang="LID4096" dirty="0"/>
            </a:p>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16" name="Picture 15">
              <a:extLst>
                <a:ext uri="{FF2B5EF4-FFF2-40B4-BE49-F238E27FC236}">
                  <a16:creationId xmlns:a16="http://schemas.microsoft.com/office/drawing/2014/main" id="{9D3BF8C7-97E0-40D1-9878-2E0FEC7D734A}"/>
                </a:ext>
              </a:extLst>
            </p:cNvPr>
            <p:cNvPicPr>
              <a:picLocks noChangeAspect="1"/>
            </p:cNvPicPr>
            <p:nvPr/>
          </p:nvPicPr>
          <p:blipFill>
            <a:blip r:embed="rId5"/>
            <a:stretch>
              <a:fillRect/>
            </a:stretch>
          </p:blipFill>
          <p:spPr>
            <a:xfrm>
              <a:off x="1432288" y="4757164"/>
              <a:ext cx="5387807" cy="426757"/>
            </a:xfrm>
            <a:prstGeom prst="rect">
              <a:avLst/>
            </a:prstGeom>
          </p:spPr>
        </p:pic>
      </p:grpSp>
    </p:spTree>
    <p:extLst>
      <p:ext uri="{BB962C8B-B14F-4D97-AF65-F5344CB8AC3E}">
        <p14:creationId xmlns:p14="http://schemas.microsoft.com/office/powerpoint/2010/main" val="19022703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8A15EA-6E1F-4BDC-A75E-58BD68666135}"/>
              </a:ext>
            </a:extLst>
          </p:cNvPr>
          <p:cNvSpPr>
            <a:spLocks noGrp="1"/>
          </p:cNvSpPr>
          <p:nvPr>
            <p:ph type="body" idx="1"/>
          </p:nvPr>
        </p:nvSpPr>
        <p:spPr/>
        <p:txBody>
          <a:bodyPr/>
          <a:lstStyle/>
          <a:p>
            <a:pPr marL="0" indent="0">
              <a:buNone/>
            </a:pPr>
            <a:r>
              <a:rPr lang="en-US" altLang="zh-CN" dirty="0"/>
              <a:t>Generator Learning</a:t>
            </a:r>
          </a:p>
          <a:p>
            <a:pPr marL="0" indent="0">
              <a:buNone/>
            </a:pPr>
            <a:endParaRPr lang="en-US" dirty="0"/>
          </a:p>
          <a:p>
            <a:pPr marL="0" indent="0">
              <a:buNone/>
            </a:pPr>
            <a:endParaRPr lang="LID4096" dirty="0"/>
          </a:p>
        </p:txBody>
      </p:sp>
      <p:sp>
        <p:nvSpPr>
          <p:cNvPr id="3" name="TextBox 2">
            <a:extLst>
              <a:ext uri="{FF2B5EF4-FFF2-40B4-BE49-F238E27FC236}">
                <a16:creationId xmlns:a16="http://schemas.microsoft.com/office/drawing/2014/main" id="{6B57468A-28E4-42B1-806B-F807155E1ECB}"/>
              </a:ext>
            </a:extLst>
          </p:cNvPr>
          <p:cNvSpPr txBox="1"/>
          <p:nvPr/>
        </p:nvSpPr>
        <p:spPr>
          <a:xfrm>
            <a:off x="10260632" y="2924944"/>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sp>
        <p:nvSpPr>
          <p:cNvPr id="9" name="Rectangle 8">
            <a:extLst>
              <a:ext uri="{FF2B5EF4-FFF2-40B4-BE49-F238E27FC236}">
                <a16:creationId xmlns:a16="http://schemas.microsoft.com/office/drawing/2014/main" id="{3F8244E3-5C16-4B15-83C7-7471209FCE2F}"/>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grpSp>
        <p:nvGrpSpPr>
          <p:cNvPr id="14" name="Group 13">
            <a:extLst>
              <a:ext uri="{FF2B5EF4-FFF2-40B4-BE49-F238E27FC236}">
                <a16:creationId xmlns:a16="http://schemas.microsoft.com/office/drawing/2014/main" id="{AB95A7D6-AFBF-4966-9909-9C29CD0C370F}"/>
              </a:ext>
            </a:extLst>
          </p:cNvPr>
          <p:cNvGrpSpPr/>
          <p:nvPr/>
        </p:nvGrpSpPr>
        <p:grpSpPr>
          <a:xfrm>
            <a:off x="683568" y="1585414"/>
            <a:ext cx="7416824" cy="2011067"/>
            <a:chOff x="683568" y="1585414"/>
            <a:chExt cx="7416824" cy="2011067"/>
          </a:xfrm>
        </p:grpSpPr>
        <p:pic>
          <p:nvPicPr>
            <p:cNvPr id="8" name="Picture 7">
              <a:extLst>
                <a:ext uri="{FF2B5EF4-FFF2-40B4-BE49-F238E27FC236}">
                  <a16:creationId xmlns:a16="http://schemas.microsoft.com/office/drawing/2014/main" id="{8033A9A7-F081-4941-A77C-47C9E02664EB}"/>
                </a:ext>
              </a:extLst>
            </p:cNvPr>
            <p:cNvPicPr>
              <a:picLocks noChangeAspect="1"/>
            </p:cNvPicPr>
            <p:nvPr/>
          </p:nvPicPr>
          <p:blipFill>
            <a:blip r:embed="rId3"/>
            <a:stretch>
              <a:fillRect/>
            </a:stretch>
          </p:blipFill>
          <p:spPr>
            <a:xfrm>
              <a:off x="1647809" y="2163797"/>
              <a:ext cx="6165114" cy="1432684"/>
            </a:xfrm>
            <a:prstGeom prst="rect">
              <a:avLst/>
            </a:prstGeom>
          </p:spPr>
        </p:pic>
        <p:sp>
          <p:nvSpPr>
            <p:cNvPr id="12" name="TextBox 11">
              <a:extLst>
                <a:ext uri="{FF2B5EF4-FFF2-40B4-BE49-F238E27FC236}">
                  <a16:creationId xmlns:a16="http://schemas.microsoft.com/office/drawing/2014/main" id="{F8FC2A11-D844-4399-B07C-D1DED55F1F0E}"/>
                </a:ext>
              </a:extLst>
            </p:cNvPr>
            <p:cNvSpPr txBox="1"/>
            <p:nvPr/>
          </p:nvSpPr>
          <p:spPr>
            <a:xfrm>
              <a:off x="683568" y="1585414"/>
              <a:ext cx="741682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The objective of our generator is to minimize the total penalty-based value</a:t>
              </a:r>
            </a:p>
            <a:p>
              <a:pPr marL="285750" lvl="2" indent="-285750">
                <a:buFont typeface="Arial" panose="020B0604020202020204" pitchFamily="34" charset="0"/>
                <a:buChar char="•"/>
              </a:pPr>
              <a:endParaRPr kumimoji="0" lang="en-US" b="0" i="0" u="none" strike="noStrike" cap="none" spc="0" normalizeH="0" baseline="0" dirty="0">
                <a:ln>
                  <a:noFill/>
                </a:ln>
                <a:solidFill>
                  <a:srgbClr val="000000"/>
                </a:solidFill>
                <a:effectLst/>
                <a:uFillTx/>
                <a:latin typeface="Arial"/>
                <a:ea typeface="Arial"/>
                <a:cs typeface="Arial"/>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grpSp>
      <p:grpSp>
        <p:nvGrpSpPr>
          <p:cNvPr id="17" name="Group 16">
            <a:extLst>
              <a:ext uri="{FF2B5EF4-FFF2-40B4-BE49-F238E27FC236}">
                <a16:creationId xmlns:a16="http://schemas.microsoft.com/office/drawing/2014/main" id="{EBF38785-D2E5-4DD3-AD5C-370A99DCA30F}"/>
              </a:ext>
            </a:extLst>
          </p:cNvPr>
          <p:cNvGrpSpPr/>
          <p:nvPr/>
        </p:nvGrpSpPr>
        <p:grpSpPr>
          <a:xfrm>
            <a:off x="560172" y="3634105"/>
            <a:ext cx="7900260" cy="2094187"/>
            <a:chOff x="767918" y="3634105"/>
            <a:chExt cx="7900260" cy="2094187"/>
          </a:xfrm>
        </p:grpSpPr>
        <p:pic>
          <p:nvPicPr>
            <p:cNvPr id="15" name="Picture 14">
              <a:extLst>
                <a:ext uri="{FF2B5EF4-FFF2-40B4-BE49-F238E27FC236}">
                  <a16:creationId xmlns:a16="http://schemas.microsoft.com/office/drawing/2014/main" id="{F7C2FAC1-1BFA-4DB6-B575-14CF78650FF8}"/>
                </a:ext>
              </a:extLst>
            </p:cNvPr>
            <p:cNvPicPr>
              <a:picLocks noChangeAspect="1"/>
            </p:cNvPicPr>
            <p:nvPr/>
          </p:nvPicPr>
          <p:blipFill rotWithShape="1">
            <a:blip r:embed="rId4"/>
            <a:srcRect t="44586" r="1624" b="34146"/>
            <a:stretch/>
          </p:blipFill>
          <p:spPr>
            <a:xfrm>
              <a:off x="1959026" y="5224236"/>
              <a:ext cx="5637677" cy="504056"/>
            </a:xfrm>
            <a:prstGeom prst="rect">
              <a:avLst/>
            </a:prstGeom>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8EB7ED6-9281-426C-9859-57917230711B}"/>
                    </a:ext>
                  </a:extLst>
                </p:cNvPr>
                <p:cNvSpPr/>
                <p:nvPr/>
              </p:nvSpPr>
              <p:spPr>
                <a:xfrm>
                  <a:off x="767918" y="3634105"/>
                  <a:ext cx="7900260" cy="1292662"/>
                </a:xfrm>
                <a:prstGeom prst="rect">
                  <a:avLst/>
                </a:prstGeom>
              </p:spPr>
              <p:txBody>
                <a:bodyPr wrap="square">
                  <a:spAutoFit/>
                </a:bodyPr>
                <a:lstStyle/>
                <a:p>
                  <a:r>
                    <a:rPr lang="en-US" sz="2400" b="1" dirty="0">
                      <a:solidFill>
                        <a:srgbClr val="003865"/>
                      </a:solidFill>
                    </a:rPr>
                    <a:t>Side note:</a:t>
                  </a:r>
                </a:p>
                <a:p>
                  <a:endParaRPr lang="en-US" dirty="0"/>
                </a:p>
                <a:p>
                  <a:pPr marL="285750" indent="-285750">
                    <a:buFont typeface="Arial" panose="020B0604020202020204" pitchFamily="34" charset="0"/>
                    <a:buChar char="•"/>
                  </a:pPr>
                  <a:r>
                    <a:rPr lang="en-US" dirty="0"/>
                    <a:t>The Generator is a simple layer of LSTM, which outputs the </a:t>
                  </a:r>
                  <a14:m>
                    <m:oMath xmlns:m="http://schemas.openxmlformats.org/officeDocument/2006/math">
                      <m:r>
                        <a:rPr lang="en-US" i="1" dirty="0" smtClean="0">
                          <a:latin typeface="Cambria Math" panose="02040503050406030204" pitchFamily="18" charset="0"/>
                        </a:rPr>
                        <m:t>𝑡</m:t>
                      </m:r>
                    </m:oMath>
                  </a14:m>
                  <a:r>
                    <a:rPr lang="en-US" dirty="0"/>
                    <a:t>-</a:t>
                  </a:r>
                  <a:r>
                    <a:rPr lang="en-US" dirty="0" err="1"/>
                    <a:t>th</a:t>
                  </a:r>
                  <a:r>
                    <a:rPr lang="en-US" dirty="0"/>
                    <a:t> word according to some SoftMax distribution. </a:t>
                  </a:r>
                  <a:endParaRPr lang="LID4096" dirty="0"/>
                </a:p>
              </p:txBody>
            </p:sp>
          </mc:Choice>
          <mc:Fallback xmlns="">
            <p:sp>
              <p:nvSpPr>
                <p:cNvPr id="16" name="Rectangle 15">
                  <a:extLst>
                    <a:ext uri="{FF2B5EF4-FFF2-40B4-BE49-F238E27FC236}">
                      <a16:creationId xmlns:a16="http://schemas.microsoft.com/office/drawing/2014/main" id="{78EB7ED6-9281-426C-9859-57917230711B}"/>
                    </a:ext>
                  </a:extLst>
                </p:cNvPr>
                <p:cNvSpPr>
                  <a:spLocks noRot="1" noChangeAspect="1" noMove="1" noResize="1" noEditPoints="1" noAdjustHandles="1" noChangeArrowheads="1" noChangeShapeType="1" noTextEdit="1"/>
                </p:cNvSpPr>
                <p:nvPr/>
              </p:nvSpPr>
              <p:spPr>
                <a:xfrm>
                  <a:off x="767918" y="3634105"/>
                  <a:ext cx="7900260" cy="1292662"/>
                </a:xfrm>
                <a:prstGeom prst="rect">
                  <a:avLst/>
                </a:prstGeom>
                <a:blipFill>
                  <a:blip r:embed="rId5"/>
                  <a:stretch>
                    <a:fillRect l="-1235" t="-3302" b="-6604"/>
                  </a:stretch>
                </a:blipFill>
              </p:spPr>
              <p:txBody>
                <a:bodyPr/>
                <a:lstStyle/>
                <a:p>
                  <a:r>
                    <a:rPr lang="LID4096">
                      <a:noFill/>
                    </a:rPr>
                    <a:t> </a:t>
                  </a:r>
                </a:p>
              </p:txBody>
            </p:sp>
          </mc:Fallback>
        </mc:AlternateContent>
      </p:grpSp>
    </p:spTree>
    <p:extLst>
      <p:ext uri="{BB962C8B-B14F-4D97-AF65-F5344CB8AC3E}">
        <p14:creationId xmlns:p14="http://schemas.microsoft.com/office/powerpoint/2010/main" val="1793633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Discriminator Learning</a:t>
            </a:r>
          </a:p>
          <a:p>
            <a:pPr marL="0" indent="0">
              <a:buNone/>
            </a:pPr>
            <a:endParaRPr lang="LID4096" dirty="0"/>
          </a:p>
        </p:txBody>
      </p:sp>
      <p:sp>
        <p:nvSpPr>
          <p:cNvPr id="5" name="TextBox 4">
            <a:extLst>
              <a:ext uri="{FF2B5EF4-FFF2-40B4-BE49-F238E27FC236}">
                <a16:creationId xmlns:a16="http://schemas.microsoft.com/office/drawing/2014/main" id="{C2C19A1F-1B88-4B33-B786-72CB3D77AD1E}"/>
              </a:ext>
            </a:extLst>
          </p:cNvPr>
          <p:cNvSpPr txBox="1"/>
          <p:nvPr/>
        </p:nvSpPr>
        <p:spPr>
          <a:xfrm>
            <a:off x="683568" y="1585414"/>
            <a:ext cx="741682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We use a multi-class classiﬁcation objective that requires the discriminator to distinguish the real texts with each sentiment type and the generated texts.</a:t>
            </a:r>
          </a:p>
          <a:p>
            <a:pPr lvl="2" indent="0"/>
            <a:endParaRPr kumimoji="0" lang="en-US" b="0" i="0" u="none" strike="noStrike" cap="none" spc="0" normalizeH="0" baseline="0" dirty="0">
              <a:ln>
                <a:noFill/>
              </a:ln>
              <a:solidFill>
                <a:srgbClr val="000000"/>
              </a:solidFill>
              <a:effectLst/>
              <a:uFillTx/>
              <a:latin typeface="Arial"/>
              <a:ea typeface="Arial"/>
              <a:cs typeface="Arial"/>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6" name="Picture 5">
            <a:extLst>
              <a:ext uri="{FF2B5EF4-FFF2-40B4-BE49-F238E27FC236}">
                <a16:creationId xmlns:a16="http://schemas.microsoft.com/office/drawing/2014/main" id="{F1168CC8-07B3-47BE-A2ED-55121BAA320F}"/>
              </a:ext>
            </a:extLst>
          </p:cNvPr>
          <p:cNvPicPr>
            <a:picLocks noChangeAspect="1"/>
          </p:cNvPicPr>
          <p:nvPr/>
        </p:nvPicPr>
        <p:blipFill>
          <a:blip r:embed="rId3"/>
          <a:stretch>
            <a:fillRect/>
          </a:stretch>
        </p:blipFill>
        <p:spPr>
          <a:xfrm>
            <a:off x="1995282" y="2708920"/>
            <a:ext cx="4793395" cy="1234547"/>
          </a:xfrm>
          <a:prstGeom prst="rect">
            <a:avLst/>
          </a:prstGeom>
        </p:spPr>
      </p:pic>
      <p:sp>
        <p:nvSpPr>
          <p:cNvPr id="7" name="Rectangle 6">
            <a:extLst>
              <a:ext uri="{FF2B5EF4-FFF2-40B4-BE49-F238E27FC236}">
                <a16:creationId xmlns:a16="http://schemas.microsoft.com/office/drawing/2014/main" id="{C6E8ED70-2539-4D10-ACEF-23780A34AC0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17121822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Algorithm</a:t>
            </a:r>
          </a:p>
          <a:p>
            <a:pPr marL="0" indent="0">
              <a:buNone/>
            </a:pPr>
            <a:endParaRPr lang="LID4096" dirty="0"/>
          </a:p>
        </p:txBody>
      </p:sp>
      <p:pic>
        <p:nvPicPr>
          <p:cNvPr id="3" name="Picture 2">
            <a:extLst>
              <a:ext uri="{FF2B5EF4-FFF2-40B4-BE49-F238E27FC236}">
                <a16:creationId xmlns:a16="http://schemas.microsoft.com/office/drawing/2014/main" id="{3EC87D4B-E191-4323-8E59-C6EB9D01AB67}"/>
              </a:ext>
            </a:extLst>
          </p:cNvPr>
          <p:cNvPicPr>
            <a:picLocks noChangeAspect="1"/>
          </p:cNvPicPr>
          <p:nvPr/>
        </p:nvPicPr>
        <p:blipFill>
          <a:blip r:embed="rId3"/>
          <a:stretch>
            <a:fillRect/>
          </a:stretch>
        </p:blipFill>
        <p:spPr>
          <a:xfrm>
            <a:off x="3846536" y="890699"/>
            <a:ext cx="4752528" cy="5560061"/>
          </a:xfrm>
          <a:prstGeom prst="rect">
            <a:avLst/>
          </a:prstGeom>
        </p:spPr>
      </p:pic>
      <p:sp>
        <p:nvSpPr>
          <p:cNvPr id="7" name="Rectangle 6">
            <a:extLst>
              <a:ext uri="{FF2B5EF4-FFF2-40B4-BE49-F238E27FC236}">
                <a16:creationId xmlns:a16="http://schemas.microsoft.com/office/drawing/2014/main" id="{BD903C00-AD7D-474C-8FD4-F819E0911249}"/>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0428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789E12-2A4D-4A03-B888-366F86F8ED7B}"/>
              </a:ext>
            </a:extLst>
          </p:cNvPr>
          <p:cNvSpPr>
            <a:spLocks noGrp="1"/>
          </p:cNvSpPr>
          <p:nvPr>
            <p:ph type="body" idx="1"/>
          </p:nvPr>
        </p:nvSpPr>
        <p:spPr/>
        <p:txBody>
          <a:bodyPr/>
          <a:lstStyle/>
          <a:p>
            <a:pPr marL="0" indent="0">
              <a:buNone/>
            </a:pPr>
            <a:r>
              <a:rPr lang="en-GB" dirty="0"/>
              <a:t>Multi-Class Classiﬁcation Objective</a:t>
            </a:r>
            <a:endParaRPr lang="LID4096" dirty="0"/>
          </a:p>
        </p:txBody>
      </p:sp>
      <p:sp>
        <p:nvSpPr>
          <p:cNvPr id="3" name="Rectangle 2">
            <a:extLst>
              <a:ext uri="{FF2B5EF4-FFF2-40B4-BE49-F238E27FC236}">
                <a16:creationId xmlns:a16="http://schemas.microsoft.com/office/drawing/2014/main" id="{351A3171-3AFD-498A-9068-C51EC2F95029}"/>
              </a:ext>
            </a:extLst>
          </p:cNvPr>
          <p:cNvSpPr/>
          <p:nvPr/>
        </p:nvSpPr>
        <p:spPr>
          <a:xfrm>
            <a:off x="827584" y="6637090"/>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
        <p:nvSpPr>
          <p:cNvPr id="4" name="TextBox 3">
            <a:extLst>
              <a:ext uri="{FF2B5EF4-FFF2-40B4-BE49-F238E27FC236}">
                <a16:creationId xmlns:a16="http://schemas.microsoft.com/office/drawing/2014/main" id="{8447EC61-1747-4832-9687-418C76F6C149}"/>
              </a:ext>
            </a:extLst>
          </p:cNvPr>
          <p:cNvSpPr txBox="1"/>
          <p:nvPr/>
        </p:nvSpPr>
        <p:spPr>
          <a:xfrm>
            <a:off x="683568" y="1585414"/>
            <a:ext cx="741682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Multi-class classiﬁcation objective can force each generator to </a:t>
            </a:r>
            <a:r>
              <a:rPr lang="en-GB" b="1" dirty="0"/>
              <a:t>focus more on generating its own sentimental texts</a:t>
            </a:r>
            <a:r>
              <a:rPr lang="en-GB" dirty="0"/>
              <a:t> that are far from sentimental texts generated by other generators</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C0ED04-13BF-42E7-ABEA-508FA3880BE7}"/>
                  </a:ext>
                </a:extLst>
              </p:cNvPr>
              <p:cNvSpPr txBox="1"/>
              <p:nvPr/>
            </p:nvSpPr>
            <p:spPr>
              <a:xfrm>
                <a:off x="683568" y="2636912"/>
                <a:ext cx="741682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The optimal </a:t>
                </a:r>
                <a14:m>
                  <m:oMath xmlns:m="http://schemas.openxmlformats.org/officeDocument/2006/math">
                    <m:r>
                      <a:rPr lang="en-GB" i="1" dirty="0" smtClean="0">
                        <a:latin typeface="Cambria Math" panose="02040503050406030204" pitchFamily="18" charset="0"/>
                      </a:rPr>
                      <m:t>𝑖</m:t>
                    </m:r>
                  </m:oMath>
                </a14:m>
                <a:r>
                  <a:rPr lang="en-GB" dirty="0" err="1"/>
                  <a:t>-th</a:t>
                </a:r>
                <a:r>
                  <a:rPr lang="en-GB" dirty="0"/>
                  <a:t> generator can learn the distribution of the real texts with the </a:t>
                </a:r>
                <a14:m>
                  <m:oMath xmlns:m="http://schemas.openxmlformats.org/officeDocument/2006/math">
                    <m:r>
                      <a:rPr lang="en-GB" i="1" dirty="0" smtClean="0">
                        <a:latin typeface="Cambria Math" panose="02040503050406030204" pitchFamily="18" charset="0"/>
                      </a:rPr>
                      <m:t>𝑖</m:t>
                    </m:r>
                  </m:oMath>
                </a14:m>
                <a:r>
                  <a:rPr lang="en-GB" dirty="0" err="1"/>
                  <a:t>-th</a:t>
                </a:r>
                <a:r>
                  <a:rPr lang="en-GB" dirty="0"/>
                  <a:t> sentiment.</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5" name="TextBox 4">
                <a:extLst>
                  <a:ext uri="{FF2B5EF4-FFF2-40B4-BE49-F238E27FC236}">
                    <a16:creationId xmlns:a16="http://schemas.microsoft.com/office/drawing/2014/main" id="{D1C0ED04-13BF-42E7-ABEA-508FA3880BE7}"/>
                  </a:ext>
                </a:extLst>
              </p:cNvPr>
              <p:cNvSpPr txBox="1">
                <a:spLocks noRot="1" noChangeAspect="1" noMove="1" noResize="1" noEditPoints="1" noAdjustHandles="1" noChangeArrowheads="1" noChangeShapeType="1" noTextEdit="1"/>
              </p:cNvSpPr>
              <p:nvPr/>
            </p:nvSpPr>
            <p:spPr>
              <a:xfrm>
                <a:off x="683568" y="2636912"/>
                <a:ext cx="7416824" cy="646329"/>
              </a:xfrm>
              <a:prstGeom prst="rect">
                <a:avLst/>
              </a:prstGeom>
              <a:blipFill>
                <a:blip r:embed="rId3"/>
                <a:stretch>
                  <a:fillRect l="-1150" t="-5660" b="-14151"/>
                </a:stretch>
              </a:blipFill>
              <a:ln w="12700" cap="flat">
                <a:noFill/>
                <a:miter lim="400000"/>
              </a:ln>
              <a:effectLst/>
            </p:spPr>
            <p:txBody>
              <a:bodyPr/>
              <a:lstStyle/>
              <a:p>
                <a:r>
                  <a:rPr lang="LID4096">
                    <a:noFill/>
                  </a:rPr>
                  <a:t> </a:t>
                </a:r>
              </a:p>
            </p:txBody>
          </p:sp>
        </mc:Fallback>
      </mc:AlternateContent>
      <p:pic>
        <p:nvPicPr>
          <p:cNvPr id="6" name="Picture 5">
            <a:extLst>
              <a:ext uri="{FF2B5EF4-FFF2-40B4-BE49-F238E27FC236}">
                <a16:creationId xmlns:a16="http://schemas.microsoft.com/office/drawing/2014/main" id="{C03A87CD-1A7E-48A2-8084-35C39A994869}"/>
              </a:ext>
            </a:extLst>
          </p:cNvPr>
          <p:cNvPicPr>
            <a:picLocks noChangeAspect="1"/>
          </p:cNvPicPr>
          <p:nvPr/>
        </p:nvPicPr>
        <p:blipFill>
          <a:blip r:embed="rId4"/>
          <a:stretch>
            <a:fillRect/>
          </a:stretch>
        </p:blipFill>
        <p:spPr>
          <a:xfrm>
            <a:off x="1729493" y="3254680"/>
            <a:ext cx="5685013" cy="2248095"/>
          </a:xfrm>
          <a:prstGeom prst="rect">
            <a:avLst/>
          </a:prstGeom>
        </p:spPr>
      </p:pic>
      <p:pic>
        <p:nvPicPr>
          <p:cNvPr id="7" name="Picture 6">
            <a:extLst>
              <a:ext uri="{FF2B5EF4-FFF2-40B4-BE49-F238E27FC236}">
                <a16:creationId xmlns:a16="http://schemas.microsoft.com/office/drawing/2014/main" id="{8BF37739-D725-4DD1-9CDA-0854033E8B79}"/>
              </a:ext>
            </a:extLst>
          </p:cNvPr>
          <p:cNvPicPr>
            <a:picLocks noChangeAspect="1"/>
          </p:cNvPicPr>
          <p:nvPr/>
        </p:nvPicPr>
        <p:blipFill>
          <a:blip r:embed="rId5"/>
          <a:stretch>
            <a:fillRect/>
          </a:stretch>
        </p:blipFill>
        <p:spPr>
          <a:xfrm>
            <a:off x="1083032" y="3473199"/>
            <a:ext cx="3269263" cy="457240"/>
          </a:xfrm>
          <a:prstGeom prst="rect">
            <a:avLst/>
          </a:prstGeom>
        </p:spPr>
      </p:pic>
      <p:pic>
        <p:nvPicPr>
          <p:cNvPr id="8" name="Picture 7">
            <a:extLst>
              <a:ext uri="{FF2B5EF4-FFF2-40B4-BE49-F238E27FC236}">
                <a16:creationId xmlns:a16="http://schemas.microsoft.com/office/drawing/2014/main" id="{B27F8926-9897-444B-B4F7-C2AAE3330A26}"/>
              </a:ext>
            </a:extLst>
          </p:cNvPr>
          <p:cNvPicPr>
            <a:picLocks noChangeAspect="1"/>
          </p:cNvPicPr>
          <p:nvPr/>
        </p:nvPicPr>
        <p:blipFill rotWithShape="1">
          <a:blip r:embed="rId6"/>
          <a:srcRect l="-1" t="15095" r="-2653" b="-1"/>
          <a:stretch/>
        </p:blipFill>
        <p:spPr>
          <a:xfrm>
            <a:off x="4644008" y="3512872"/>
            <a:ext cx="3488967" cy="420571"/>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E4FC86D-AEE2-445A-912E-8744BB37A3B0}"/>
                  </a:ext>
                </a:extLst>
              </p:cNvPr>
              <p:cNvSpPr/>
              <p:nvPr/>
            </p:nvSpPr>
            <p:spPr>
              <a:xfrm>
                <a:off x="717781" y="5565847"/>
                <a:ext cx="7415194" cy="762260"/>
              </a:xfrm>
              <a:prstGeom prst="rect">
                <a:avLst/>
              </a:prstGeom>
            </p:spPr>
            <p:txBody>
              <a:bodyPr wrap="square">
                <a:spAutoFit/>
              </a:bodyPr>
              <a:lstStyle/>
              <a:p>
                <a:pPr marL="285750" indent="-285750">
                  <a:buFont typeface="Arial" panose="020B0604020202020204" pitchFamily="34" charset="0"/>
                  <a:buChar char="•"/>
                </a:pPr>
                <a:r>
                  <a:rPr lang="en-GB" dirty="0"/>
                  <a:t>W</a:t>
                </a:r>
                <a:r>
                  <a:rPr lang="LID4096" dirty="0"/>
                  <a:t>hile keeping </a:t>
                </a:r>
                <a14:m>
                  <m:oMath xmlns:m="http://schemas.openxmlformats.org/officeDocument/2006/math">
                    <m:sSub>
                      <m:sSubPr>
                        <m:ctrlPr>
                          <a:rPr lang="en-GB" i="1" dirty="0" smtClean="0">
                            <a:latin typeface="Cambria Math" panose="02040503050406030204" pitchFamily="18" charset="0"/>
                          </a:rPr>
                        </m:ctrlPr>
                      </m:sSubPr>
                      <m:e>
                        <m:r>
                          <a:rPr lang="LID4096" i="1" dirty="0">
                            <a:latin typeface="Cambria Math" panose="02040503050406030204" pitchFamily="18" charset="0"/>
                          </a:rPr>
                          <m:t>𝜃</m:t>
                        </m:r>
                      </m:e>
                      <m:sub>
                        <m:r>
                          <a:rPr lang="en-GB" b="0" i="1" dirty="0" smtClean="0">
                            <a:latin typeface="Cambria Math" panose="02040503050406030204" pitchFamily="18" charset="0"/>
                          </a:rPr>
                          <m:t>𝑑</m:t>
                        </m:r>
                      </m:sub>
                    </m:sSub>
                  </m:oMath>
                </a14:m>
                <a:r>
                  <a:rPr lang="LID4096" dirty="0"/>
                  <a:t> constant, the </a:t>
                </a:r>
                <a14:m>
                  <m:oMath xmlns:m="http://schemas.openxmlformats.org/officeDocument/2006/math">
                    <m:r>
                      <a:rPr lang="LID4096" i="1" dirty="0" smtClean="0">
                        <a:latin typeface="Cambria Math" panose="02040503050406030204" pitchFamily="18" charset="0"/>
                      </a:rPr>
                      <m:t>𝑖</m:t>
                    </m:r>
                  </m:oMath>
                </a14:m>
                <a:r>
                  <a:rPr lang="LID4096" dirty="0"/>
                  <a:t>-th generator aims to minimize the penalty </a:t>
                </a:r>
                <a14:m>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𝑉</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𝐺</m:t>
                            </m:r>
                          </m:e>
                          <m:sub>
                            <m:r>
                              <a:rPr lang="en-GB" b="0" i="1" smtClean="0">
                                <a:latin typeface="Cambria Math" panose="02040503050406030204" pitchFamily="18" charset="0"/>
                              </a:rPr>
                              <m:t>𝑖</m:t>
                            </m:r>
                          </m:sub>
                        </m:sSub>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sup>
                    </m:sSubSup>
                  </m:oMath>
                </a14:m>
                <a:r>
                  <a:rPr lang="LID4096" dirty="0"/>
                  <a:t> given by the discriminator. </a:t>
                </a:r>
              </a:p>
            </p:txBody>
          </p:sp>
        </mc:Choice>
        <mc:Fallback xmlns="">
          <p:sp>
            <p:nvSpPr>
              <p:cNvPr id="9" name="Rectangle 8">
                <a:extLst>
                  <a:ext uri="{FF2B5EF4-FFF2-40B4-BE49-F238E27FC236}">
                    <a16:creationId xmlns:a16="http://schemas.microsoft.com/office/drawing/2014/main" id="{9E4FC86D-AEE2-445A-912E-8744BB37A3B0}"/>
                  </a:ext>
                </a:extLst>
              </p:cNvPr>
              <p:cNvSpPr>
                <a:spLocks noRot="1" noChangeAspect="1" noMove="1" noResize="1" noEditPoints="1" noAdjustHandles="1" noChangeArrowheads="1" noChangeShapeType="1" noTextEdit="1"/>
              </p:cNvSpPr>
              <p:nvPr/>
            </p:nvSpPr>
            <p:spPr>
              <a:xfrm>
                <a:off x="717781" y="5565847"/>
                <a:ext cx="7415194" cy="762260"/>
              </a:xfrm>
              <a:prstGeom prst="rect">
                <a:avLst/>
              </a:prstGeom>
              <a:blipFill>
                <a:blip r:embed="rId7"/>
                <a:stretch>
                  <a:fillRect l="-576" t="-4000" b="-240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F45CF25-F3FB-440D-8CD9-2D3C4A313EC5}"/>
                  </a:ext>
                </a:extLst>
              </p:cNvPr>
              <p:cNvSpPr txBox="1"/>
              <p:nvPr/>
            </p:nvSpPr>
            <p:spPr>
              <a:xfrm>
                <a:off x="4189863" y="5132449"/>
                <a:ext cx="358387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dirty="0"/>
                  <a:t> </a:t>
                </a:r>
                <a:r>
                  <a:rPr lang="en-US" altLang="zh-CN" sz="1400" dirty="0">
                    <a:solidFill>
                      <a:srgbClr val="FF0000"/>
                    </a:solidFill>
                  </a:rPr>
                  <a:t>obtains its global minimum when </a:t>
                </a:r>
                <a14:m>
                  <m:oMath xmlns:m="http://schemas.openxmlformats.org/officeDocument/2006/math">
                    <m:sSub>
                      <m:sSubPr>
                        <m:ctrlPr>
                          <a:rPr lang="en-US" altLang="zh-CN" sz="1400" i="1" dirty="0" smtClean="0">
                            <a:solidFill>
                              <a:srgbClr val="FF0000"/>
                            </a:solidFill>
                            <a:latin typeface="Cambria Math" panose="02040503050406030204" pitchFamily="18" charset="0"/>
                          </a:rPr>
                        </m:ctrlPr>
                      </m:sSubPr>
                      <m:e>
                        <m:r>
                          <a:rPr lang="en-US" altLang="zh-CN" sz="1400" b="0" i="1" dirty="0" smtClean="0">
                            <a:solidFill>
                              <a:srgbClr val="FF0000"/>
                            </a:solidFill>
                            <a:latin typeface="Cambria Math" panose="02040503050406030204" pitchFamily="18" charset="0"/>
                          </a:rPr>
                          <m:t>𝑃</m:t>
                        </m:r>
                      </m:e>
                      <m:sub>
                        <m:sSub>
                          <m:sSubPr>
                            <m:ctrlPr>
                              <a:rPr lang="en-US" altLang="zh-CN" sz="1400" i="1" dirty="0" smtClean="0">
                                <a:solidFill>
                                  <a:srgbClr val="FF0000"/>
                                </a:solidFill>
                                <a:latin typeface="Cambria Math" panose="02040503050406030204" pitchFamily="18" charset="0"/>
                              </a:rPr>
                            </m:ctrlPr>
                          </m:sSubPr>
                          <m:e>
                            <m:r>
                              <a:rPr lang="en-US" altLang="zh-CN" sz="1400" b="0" i="1" dirty="0" smtClean="0">
                                <a:solidFill>
                                  <a:srgbClr val="FF0000"/>
                                </a:solidFill>
                                <a:latin typeface="Cambria Math" panose="02040503050406030204" pitchFamily="18" charset="0"/>
                              </a:rPr>
                              <m:t>𝑔</m:t>
                            </m:r>
                          </m:e>
                          <m:sub>
                            <m:r>
                              <a:rPr lang="en-US" altLang="zh-CN" sz="1400" b="0" i="1" dirty="0" smtClean="0">
                                <a:solidFill>
                                  <a:srgbClr val="FF0000"/>
                                </a:solidFill>
                                <a:latin typeface="Cambria Math" panose="02040503050406030204" pitchFamily="18" charset="0"/>
                              </a:rPr>
                              <m:t>𝑖</m:t>
                            </m:r>
                          </m:sub>
                        </m:sSub>
                      </m:sub>
                    </m:sSub>
                    <m:r>
                      <a:rPr lang="en-US" altLang="zh-CN" sz="1400" i="1" dirty="0">
                        <a:solidFill>
                          <a:srgbClr val="FF0000"/>
                        </a:solidFill>
                        <a:latin typeface="Cambria Math" panose="02040503050406030204" pitchFamily="18" charset="0"/>
                      </a:rPr>
                      <m:t> =</m:t>
                    </m:r>
                    <m:sSub>
                      <m:sSubPr>
                        <m:ctrlPr>
                          <a:rPr lang="en-US" altLang="zh-CN" sz="1400" i="1" dirty="0">
                            <a:solidFill>
                              <a:srgbClr val="FF0000"/>
                            </a:solidFill>
                            <a:latin typeface="Cambria Math" panose="02040503050406030204" pitchFamily="18" charset="0"/>
                          </a:rPr>
                        </m:ctrlPr>
                      </m:sSubPr>
                      <m:e>
                        <m:r>
                          <a:rPr lang="en-US" altLang="zh-CN" sz="1400" i="1" dirty="0">
                            <a:solidFill>
                              <a:srgbClr val="FF0000"/>
                            </a:solidFill>
                            <a:latin typeface="Cambria Math" panose="02040503050406030204" pitchFamily="18" charset="0"/>
                          </a:rPr>
                          <m:t>𝑃</m:t>
                        </m:r>
                      </m:e>
                      <m:sub>
                        <m:sSub>
                          <m:sSubPr>
                            <m:ctrlPr>
                              <a:rPr lang="en-US" altLang="zh-CN" sz="1400" i="1" dirty="0">
                                <a:solidFill>
                                  <a:srgbClr val="FF0000"/>
                                </a:solidFill>
                                <a:latin typeface="Cambria Math" panose="02040503050406030204" pitchFamily="18" charset="0"/>
                              </a:rPr>
                            </m:ctrlPr>
                          </m:sSubPr>
                          <m:e>
                            <m:r>
                              <a:rPr lang="en-US" altLang="zh-CN" sz="1400" b="0" i="1" dirty="0" smtClean="0">
                                <a:solidFill>
                                  <a:srgbClr val="FF0000"/>
                                </a:solidFill>
                                <a:latin typeface="Cambria Math" panose="02040503050406030204" pitchFamily="18" charset="0"/>
                              </a:rPr>
                              <m:t>𝑟</m:t>
                            </m:r>
                          </m:e>
                          <m:sub>
                            <m:r>
                              <a:rPr lang="en-US" altLang="zh-CN" sz="1400" b="0" i="1" dirty="0" smtClean="0">
                                <a:solidFill>
                                  <a:srgbClr val="FF0000"/>
                                </a:solidFill>
                                <a:latin typeface="Cambria Math" panose="02040503050406030204" pitchFamily="18" charset="0"/>
                              </a:rPr>
                              <m:t>𝑖</m:t>
                            </m:r>
                          </m:sub>
                        </m:sSub>
                      </m:sub>
                    </m:sSub>
                  </m:oMath>
                </a14:m>
                <a:r>
                  <a:rPr lang="en-US" altLang="zh-CN" sz="1400" dirty="0">
                    <a:solidFill>
                      <a:srgbClr val="FF0000"/>
                    </a:solidFill>
                  </a:rPr>
                  <a:t>!</a:t>
                </a:r>
                <a:endParaRPr lang="en-US" altLang="zh-CN" dirty="0"/>
              </a:p>
            </p:txBody>
          </p:sp>
        </mc:Choice>
        <mc:Fallback xmlns="">
          <p:sp>
            <p:nvSpPr>
              <p:cNvPr id="10" name="TextBox 9">
                <a:extLst>
                  <a:ext uri="{FF2B5EF4-FFF2-40B4-BE49-F238E27FC236}">
                    <a16:creationId xmlns:a16="http://schemas.microsoft.com/office/drawing/2014/main" id="{FF45CF25-F3FB-440D-8CD9-2D3C4A313EC5}"/>
                  </a:ext>
                </a:extLst>
              </p:cNvPr>
              <p:cNvSpPr txBox="1">
                <a:spLocks noRot="1" noChangeAspect="1" noMove="1" noResize="1" noEditPoints="1" noAdjustHandles="1" noChangeArrowheads="1" noChangeShapeType="1" noTextEdit="1"/>
              </p:cNvSpPr>
              <p:nvPr/>
            </p:nvSpPr>
            <p:spPr>
              <a:xfrm>
                <a:off x="4189863" y="5132449"/>
                <a:ext cx="3583877" cy="369330"/>
              </a:xfrm>
              <a:prstGeom prst="rect">
                <a:avLst/>
              </a:prstGeom>
              <a:blipFill>
                <a:blip r:embed="rId8"/>
                <a:stretch>
                  <a:fillRect b="-9836"/>
                </a:stretch>
              </a:blipFill>
              <a:ln w="12700" cap="flat">
                <a:noFill/>
                <a:miter lim="400000"/>
              </a:ln>
              <a:effectLst/>
            </p:spPr>
            <p:txBody>
              <a:bodyPr/>
              <a:lstStyle/>
              <a:p>
                <a:r>
                  <a:rPr lang="LID4096">
                    <a:noFill/>
                  </a:rPr>
                  <a:t> </a:t>
                </a:r>
              </a:p>
            </p:txBody>
          </p:sp>
        </mc:Fallback>
      </mc:AlternateContent>
    </p:spTree>
    <p:extLst>
      <p:ext uri="{BB962C8B-B14F-4D97-AF65-F5344CB8AC3E}">
        <p14:creationId xmlns:p14="http://schemas.microsoft.com/office/powerpoint/2010/main" val="9085823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Penalty-based Objective</a:t>
            </a:r>
          </a:p>
          <a:p>
            <a:pPr marL="0" indent="0">
              <a:buNone/>
            </a:pPr>
            <a:endParaRPr lang="LID4096" dirty="0"/>
          </a:p>
        </p:txBody>
      </p:sp>
      <p:sp>
        <p:nvSpPr>
          <p:cNvPr id="7" name="Rectangle 6">
            <a:extLst>
              <a:ext uri="{FF2B5EF4-FFF2-40B4-BE49-F238E27FC236}">
                <a16:creationId xmlns:a16="http://schemas.microsoft.com/office/drawing/2014/main" id="{C6E8ED70-2539-4D10-ACEF-23780A34AC0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grpSp>
        <p:nvGrpSpPr>
          <p:cNvPr id="9" name="Group 8">
            <a:extLst>
              <a:ext uri="{FF2B5EF4-FFF2-40B4-BE49-F238E27FC236}">
                <a16:creationId xmlns:a16="http://schemas.microsoft.com/office/drawing/2014/main" id="{429163C6-8A5F-4C02-A4C5-2859E36B9A1A}"/>
              </a:ext>
            </a:extLst>
          </p:cNvPr>
          <p:cNvGrpSpPr/>
          <p:nvPr/>
        </p:nvGrpSpPr>
        <p:grpSpPr>
          <a:xfrm>
            <a:off x="739804" y="2906277"/>
            <a:ext cx="7416824" cy="1633064"/>
            <a:chOff x="739804" y="2906277"/>
            <a:chExt cx="7416824" cy="1633064"/>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2C19A1F-1B88-4B33-B786-72CB3D77AD1E}"/>
                    </a:ext>
                  </a:extLst>
                </p:cNvPr>
                <p:cNvSpPr txBox="1"/>
                <p:nvPr/>
              </p:nvSpPr>
              <p:spPr>
                <a:xfrm>
                  <a:off x="739804" y="2906277"/>
                  <a:ext cx="7416824" cy="12230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The penalty-based objective can be considered as a measure of Wasserstein distance which always provides meaningful gradients, even when the distributions of </a:t>
                  </a:r>
                  <a14:m>
                    <m:oMath xmlns:m="http://schemas.openxmlformats.org/officeDocument/2006/math">
                      <m:sSub>
                        <m:sSubPr>
                          <m:ctrlPr>
                            <a:rPr lang="en-GB"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𝑟</m:t>
                          </m:r>
                        </m:sub>
                      </m:sSub>
                    </m:oMath>
                  </a14:m>
                  <a:r>
                    <a:rPr lang="en-GB" dirty="0"/>
                    <a:t> and </a:t>
                  </a:r>
                  <a14:m>
                    <m:oMath xmlns:m="http://schemas.openxmlformats.org/officeDocument/2006/math">
                      <m:sSub>
                        <m:sSubPr>
                          <m:ctrlPr>
                            <a:rPr lang="en-GB"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𝑔</m:t>
                          </m:r>
                        </m:sub>
                      </m:sSub>
                    </m:oMath>
                  </a14:m>
                  <a:r>
                    <a:rPr lang="en-GB" dirty="0"/>
                    <a:t> do not overlap.</a:t>
                  </a:r>
                  <a:endParaRPr kumimoji="0" lang="en-US" b="0" i="0" u="none" strike="noStrike" cap="none" spc="0" normalizeH="0" baseline="0" dirty="0">
                    <a:ln>
                      <a:noFill/>
                    </a:ln>
                    <a:solidFill>
                      <a:srgbClr val="000000"/>
                    </a:solidFill>
                    <a:effectLst/>
                    <a:uFillTx/>
                    <a:latin typeface="Arial"/>
                    <a:ea typeface="Arial"/>
                    <a:cs typeface="Arial"/>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5" name="TextBox 4">
                  <a:extLst>
                    <a:ext uri="{FF2B5EF4-FFF2-40B4-BE49-F238E27FC236}">
                      <a16:creationId xmlns:a16="http://schemas.microsoft.com/office/drawing/2014/main" id="{C2C19A1F-1B88-4B33-B786-72CB3D77AD1E}"/>
                    </a:ext>
                  </a:extLst>
                </p:cNvPr>
                <p:cNvSpPr txBox="1">
                  <a:spLocks noRot="1" noChangeAspect="1" noMove="1" noResize="1" noEditPoints="1" noAdjustHandles="1" noChangeArrowheads="1" noChangeShapeType="1" noTextEdit="1"/>
                </p:cNvSpPr>
                <p:nvPr/>
              </p:nvSpPr>
              <p:spPr>
                <a:xfrm>
                  <a:off x="739804" y="2906277"/>
                  <a:ext cx="7416824" cy="1223025"/>
                </a:xfrm>
                <a:prstGeom prst="rect">
                  <a:avLst/>
                </a:prstGeom>
                <a:blipFill>
                  <a:blip r:embed="rId3"/>
                  <a:stretch>
                    <a:fillRect l="-1150" t="-3000"/>
                  </a:stretch>
                </a:blipFill>
                <a:ln w="12700" cap="flat">
                  <a:noFill/>
                  <a:miter lim="400000"/>
                </a:ln>
                <a:effectLst/>
              </p:spPr>
              <p:txBody>
                <a:bodyPr/>
                <a:lstStyle/>
                <a:p>
                  <a:r>
                    <a:rPr lang="LID4096">
                      <a:noFill/>
                    </a:rPr>
                    <a:t> </a:t>
                  </a:r>
                </a:p>
              </p:txBody>
            </p:sp>
          </mc:Fallback>
        </mc:AlternateContent>
        <p:pic>
          <p:nvPicPr>
            <p:cNvPr id="3" name="Picture 2">
              <a:extLst>
                <a:ext uri="{FF2B5EF4-FFF2-40B4-BE49-F238E27FC236}">
                  <a16:creationId xmlns:a16="http://schemas.microsoft.com/office/drawing/2014/main" id="{518853F8-8537-4241-B6DF-B36F414E020A}"/>
                </a:ext>
              </a:extLst>
            </p:cNvPr>
            <p:cNvPicPr>
              <a:picLocks noChangeAspect="1"/>
            </p:cNvPicPr>
            <p:nvPr/>
          </p:nvPicPr>
          <p:blipFill>
            <a:blip r:embed="rId4"/>
            <a:stretch>
              <a:fillRect/>
            </a:stretch>
          </p:blipFill>
          <p:spPr>
            <a:xfrm>
              <a:off x="1314653" y="3762034"/>
              <a:ext cx="5776461" cy="777307"/>
            </a:xfrm>
            <a:prstGeom prst="rect">
              <a:avLst/>
            </a:prstGeom>
          </p:spPr>
        </p:pic>
      </p:grpSp>
      <p:pic>
        <p:nvPicPr>
          <p:cNvPr id="4" name="Picture 3">
            <a:extLst>
              <a:ext uri="{FF2B5EF4-FFF2-40B4-BE49-F238E27FC236}">
                <a16:creationId xmlns:a16="http://schemas.microsoft.com/office/drawing/2014/main" id="{185B78F8-C4F9-4BFC-A48D-C4A232E2E3B6}"/>
              </a:ext>
            </a:extLst>
          </p:cNvPr>
          <p:cNvPicPr>
            <a:picLocks noChangeAspect="1"/>
          </p:cNvPicPr>
          <p:nvPr/>
        </p:nvPicPr>
        <p:blipFill>
          <a:blip r:embed="rId5"/>
          <a:stretch>
            <a:fillRect/>
          </a:stretch>
        </p:blipFill>
        <p:spPr>
          <a:xfrm>
            <a:off x="1421750" y="1669239"/>
            <a:ext cx="6020322" cy="1234547"/>
          </a:xfrm>
          <a:prstGeom prst="rect">
            <a:avLst/>
          </a:prstGeom>
        </p:spPr>
      </p:pic>
      <p:grpSp>
        <p:nvGrpSpPr>
          <p:cNvPr id="11" name="Group 10">
            <a:extLst>
              <a:ext uri="{FF2B5EF4-FFF2-40B4-BE49-F238E27FC236}">
                <a16:creationId xmlns:a16="http://schemas.microsoft.com/office/drawing/2014/main" id="{3FF981F0-C885-4D4E-B8A3-9778EA576A1B}"/>
              </a:ext>
            </a:extLst>
          </p:cNvPr>
          <p:cNvGrpSpPr/>
          <p:nvPr/>
        </p:nvGrpSpPr>
        <p:grpSpPr>
          <a:xfrm>
            <a:off x="739804" y="4499901"/>
            <a:ext cx="7416824" cy="1662043"/>
            <a:chOff x="739804" y="4499901"/>
            <a:chExt cx="7416824" cy="1662043"/>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847D564-D190-4021-97D6-A86421395A3E}"/>
                    </a:ext>
                  </a:extLst>
                </p:cNvPr>
                <p:cNvSpPr/>
                <p:nvPr/>
              </p:nvSpPr>
              <p:spPr>
                <a:xfrm>
                  <a:off x="739804" y="4499901"/>
                  <a:ext cx="7416824" cy="991425"/>
                </a:xfrm>
                <a:prstGeom prst="rect">
                  <a:avLst/>
                </a:prstGeom>
              </p:spPr>
              <p:txBody>
                <a:bodyPr wrap="square">
                  <a:spAutoFit/>
                </a:bodyPr>
                <a:lstStyle/>
                <a:p>
                  <a:pPr marL="285750" indent="-285750">
                    <a:buFont typeface="Arial" panose="020B0604020202020204" pitchFamily="34" charset="0"/>
                    <a:buChar char="•"/>
                  </a:pPr>
                  <a:r>
                    <a:rPr lang="en-US" altLang="zh-CN" dirty="0"/>
                    <a:t>The</a:t>
                  </a:r>
                  <a:r>
                    <a:rPr lang="LID4096" dirty="0"/>
                    <a:t> penalty-based loss function </a:t>
                  </a:r>
                  <a14:m>
                    <m:oMath xmlns:m="http://schemas.openxmlformats.org/officeDocument/2006/math">
                      <m:r>
                        <a:rPr lang="LID4096" i="1" dirty="0">
                          <a:latin typeface="Cambria Math" panose="02040503050406030204" pitchFamily="18" charset="0"/>
                        </a:rPr>
                        <m:t>𝐺</m:t>
                      </m:r>
                      <m:r>
                        <a:rPr lang="LID4096" i="1" dirty="0">
                          <a:latin typeface="Cambria Math" panose="02040503050406030204" pitchFamily="18" charset="0"/>
                        </a:rPr>
                        <m:t>(</m:t>
                      </m:r>
                      <m:r>
                        <a:rPr lang="LID4096" i="1" dirty="0">
                          <a:latin typeface="Cambria Math" panose="02040503050406030204" pitchFamily="18" charset="0"/>
                        </a:rPr>
                        <m:t>𝑋</m:t>
                      </m:r>
                      <m:r>
                        <a:rPr lang="LID4096" i="1" dirty="0">
                          <a:latin typeface="Cambria Math" panose="02040503050406030204" pitchFamily="18" charset="0"/>
                        </a:rPr>
                        <m:t>|</m:t>
                      </m:r>
                      <m:r>
                        <a:rPr lang="LID4096" i="1" dirty="0">
                          <a:latin typeface="Cambria Math" panose="02040503050406030204" pitchFamily="18" charset="0"/>
                        </a:rPr>
                        <m:t>𝑆</m:t>
                      </m:r>
                      <m:r>
                        <a:rPr lang="LID4096" i="1" dirty="0">
                          <a:latin typeface="Cambria Math" panose="02040503050406030204" pitchFamily="18" charset="0"/>
                        </a:rPr>
                        <m:t>; </m:t>
                      </m:r>
                      <m:sSub>
                        <m:sSubPr>
                          <m:ctrlPr>
                            <a:rPr lang="en-GB" i="1" dirty="0">
                              <a:latin typeface="Cambria Math" panose="02040503050406030204" pitchFamily="18" charset="0"/>
                            </a:rPr>
                          </m:ctrlPr>
                        </m:sSubPr>
                        <m:e>
                          <m:r>
                            <a:rPr lang="LID4096" i="1" dirty="0">
                              <a:latin typeface="Cambria Math" panose="02040503050406030204" pitchFamily="18" charset="0"/>
                            </a:rPr>
                            <m:t>𝜃</m:t>
                          </m:r>
                        </m:e>
                        <m:sub>
                          <m:r>
                            <a:rPr lang="LID4096" i="1" dirty="0">
                              <a:latin typeface="Cambria Math" panose="02040503050406030204" pitchFamily="18" charset="0"/>
                            </a:rPr>
                            <m:t>𝑔</m:t>
                          </m:r>
                        </m:sub>
                      </m:sSub>
                      <m:r>
                        <a:rPr lang="LID4096" i="1" dirty="0">
                          <a:latin typeface="Cambria Math" panose="02040503050406030204" pitchFamily="18" charset="0"/>
                        </a:rPr>
                        <m:t>) </m:t>
                      </m:r>
                      <m:r>
                        <a:rPr lang="LID4096" i="1" dirty="0" smtClean="0">
                          <a:latin typeface="Cambria Math" panose="02040503050406030204" pitchFamily="18" charset="0"/>
                        </a:rPr>
                        <m:t>𝑉</m:t>
                      </m:r>
                      <m:r>
                        <a:rPr lang="LID4096" i="1" dirty="0" smtClean="0">
                          <a:latin typeface="Cambria Math" panose="02040503050406030204" pitchFamily="18" charset="0"/>
                        </a:rPr>
                        <m:t>(</m:t>
                      </m:r>
                      <m:r>
                        <a:rPr lang="LID4096" i="1" dirty="0" smtClean="0">
                          <a:latin typeface="Cambria Math" panose="02040503050406030204" pitchFamily="18" charset="0"/>
                        </a:rPr>
                        <m:t>𝑋</m:t>
                      </m:r>
                      <m:r>
                        <a:rPr lang="LID4096" i="1" dirty="0" smtClean="0">
                          <a:latin typeface="Cambria Math" panose="02040503050406030204" pitchFamily="18" charset="0"/>
                        </a:rPr>
                        <m:t>)</m:t>
                      </m:r>
                    </m:oMath>
                  </a14:m>
                  <a:r>
                    <a:rPr lang="LID4096" dirty="0"/>
                    <a:t> can be thought of as adding </a:t>
                  </a:r>
                  <a14:m>
                    <m:oMath xmlns:m="http://schemas.openxmlformats.org/officeDocument/2006/math">
                      <m:r>
                        <a:rPr lang="LID4096" i="1" dirty="0" smtClean="0">
                          <a:latin typeface="Cambria Math" panose="02040503050406030204" pitchFamily="18" charset="0"/>
                        </a:rPr>
                        <m:t>𝐺</m:t>
                      </m:r>
                      <m:r>
                        <a:rPr lang="LID4096" i="1" dirty="0" smtClean="0">
                          <a:latin typeface="Cambria Math" panose="02040503050406030204" pitchFamily="18" charset="0"/>
                        </a:rPr>
                        <m:t>(</m:t>
                      </m:r>
                      <m:r>
                        <a:rPr lang="LID4096" i="1" dirty="0" smtClean="0">
                          <a:latin typeface="Cambria Math" panose="02040503050406030204" pitchFamily="18" charset="0"/>
                        </a:rPr>
                        <m:t>𝑋</m:t>
                      </m:r>
                      <m:r>
                        <a:rPr lang="LID4096" i="1" dirty="0" smtClean="0">
                          <a:latin typeface="Cambria Math" panose="02040503050406030204" pitchFamily="18" charset="0"/>
                        </a:rPr>
                        <m:t>|</m:t>
                      </m:r>
                      <m:r>
                        <a:rPr lang="LID4096" i="1" dirty="0" smtClean="0">
                          <a:latin typeface="Cambria Math" panose="02040503050406030204" pitchFamily="18" charset="0"/>
                        </a:rPr>
                        <m:t>𝑆</m:t>
                      </m:r>
                      <m:r>
                        <a:rPr lang="LID4096"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LID4096" i="1" dirty="0">
                              <a:latin typeface="Cambria Math" panose="02040503050406030204" pitchFamily="18" charset="0"/>
                            </a:rPr>
                            <m:t>𝜃</m:t>
                          </m:r>
                        </m:e>
                        <m:sub>
                          <m:r>
                            <a:rPr lang="LID4096" i="1" dirty="0">
                              <a:latin typeface="Cambria Math" panose="02040503050406030204" pitchFamily="18" charset="0"/>
                            </a:rPr>
                            <m:t>𝑔</m:t>
                          </m:r>
                        </m:sub>
                      </m:sSub>
                      <m:r>
                        <a:rPr lang="LID4096" i="1" dirty="0" smtClean="0">
                          <a:latin typeface="Cambria Math" panose="02040503050406030204" pitchFamily="18" charset="0"/>
                        </a:rPr>
                        <m:t>) </m:t>
                      </m:r>
                    </m:oMath>
                  </a14:m>
                  <a:r>
                    <a:rPr lang="LID4096" dirty="0"/>
                    <a:t>to the reward-based loss function (</a:t>
                  </a:r>
                  <a14:m>
                    <m:oMath xmlns:m="http://schemas.openxmlformats.org/officeDocument/2006/math">
                      <m:r>
                        <a:rPr lang="LID4096" i="1" dirty="0">
                          <a:latin typeface="Cambria Math" panose="02040503050406030204" pitchFamily="18" charset="0"/>
                        </a:rPr>
                        <m:t>𝐺</m:t>
                      </m:r>
                      <m:r>
                        <a:rPr lang="LID4096" i="1" dirty="0">
                          <a:latin typeface="Cambria Math" panose="02040503050406030204" pitchFamily="18" charset="0"/>
                        </a:rPr>
                        <m:t>(</m:t>
                      </m:r>
                      <m:r>
                        <a:rPr lang="LID4096" i="1" dirty="0">
                          <a:latin typeface="Cambria Math" panose="02040503050406030204" pitchFamily="18" charset="0"/>
                        </a:rPr>
                        <m:t>𝑋</m:t>
                      </m:r>
                      <m:r>
                        <a:rPr lang="LID4096" i="1" dirty="0">
                          <a:latin typeface="Cambria Math" panose="02040503050406030204" pitchFamily="18" charset="0"/>
                        </a:rPr>
                        <m:t>|</m:t>
                      </m:r>
                      <m:r>
                        <a:rPr lang="LID4096" i="1" dirty="0">
                          <a:latin typeface="Cambria Math" panose="02040503050406030204" pitchFamily="18" charset="0"/>
                        </a:rPr>
                        <m:t>𝑆</m:t>
                      </m:r>
                      <m:r>
                        <a:rPr lang="LID4096" i="1" dirty="0">
                          <a:latin typeface="Cambria Math" panose="02040503050406030204" pitchFamily="18" charset="0"/>
                        </a:rPr>
                        <m:t>; </m:t>
                      </m:r>
                      <m:sSub>
                        <m:sSubPr>
                          <m:ctrlPr>
                            <a:rPr lang="en-GB" i="1" dirty="0">
                              <a:latin typeface="Cambria Math" panose="02040503050406030204" pitchFamily="18" charset="0"/>
                            </a:rPr>
                          </m:ctrlPr>
                        </m:sSubPr>
                        <m:e>
                          <m:r>
                            <a:rPr lang="LID4096" i="1" dirty="0">
                              <a:latin typeface="Cambria Math" panose="02040503050406030204" pitchFamily="18" charset="0"/>
                            </a:rPr>
                            <m:t>𝜃</m:t>
                          </m:r>
                        </m:e>
                        <m:sub>
                          <m:r>
                            <a:rPr lang="LID4096" i="1" dirty="0">
                              <a:latin typeface="Cambria Math" panose="02040503050406030204" pitchFamily="18" charset="0"/>
                            </a:rPr>
                            <m:t>𝑔</m:t>
                          </m:r>
                        </m:sub>
                      </m:sSub>
                      <m:r>
                        <a:rPr lang="LID4096" i="1" dirty="0">
                          <a:latin typeface="Cambria Math" panose="02040503050406030204" pitchFamily="18" charset="0"/>
                        </a:rPr>
                        <m:t>) </m:t>
                      </m:r>
                      <m:r>
                        <a:rPr lang="LID4096" i="1" dirty="0" smtClean="0">
                          <a:latin typeface="Cambria Math" panose="02040503050406030204" pitchFamily="18" charset="0"/>
                        </a:rPr>
                        <m:t>𝐷</m:t>
                      </m:r>
                      <m:r>
                        <a:rPr lang="LID4096" i="1" dirty="0" smtClean="0">
                          <a:latin typeface="Cambria Math" panose="02040503050406030204" pitchFamily="18" charset="0"/>
                        </a:rPr>
                        <m:t>(</m:t>
                      </m:r>
                      <m:r>
                        <a:rPr lang="LID4096" i="1" dirty="0" smtClean="0">
                          <a:latin typeface="Cambria Math" panose="02040503050406030204" pitchFamily="18" charset="0"/>
                        </a:rPr>
                        <m:t>𝑋</m:t>
                      </m:r>
                      <m:r>
                        <a:rPr lang="LID4096"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LID4096" i="1" dirty="0">
                              <a:latin typeface="Cambria Math" panose="02040503050406030204" pitchFamily="18" charset="0"/>
                            </a:rPr>
                            <m:t>𝜃</m:t>
                          </m:r>
                        </m:e>
                        <m:sub>
                          <m:r>
                            <a:rPr lang="LID4096" i="1" dirty="0">
                              <a:latin typeface="Cambria Math" panose="02040503050406030204" pitchFamily="18" charset="0"/>
                            </a:rPr>
                            <m:t>𝑑</m:t>
                          </m:r>
                        </m:sub>
                      </m:sSub>
                      <m:r>
                        <a:rPr lang="LID4096" i="1" dirty="0" smtClean="0">
                          <a:latin typeface="Cambria Math" panose="02040503050406030204" pitchFamily="18" charset="0"/>
                        </a:rPr>
                        <m:t>))</m:t>
                      </m:r>
                    </m:oMath>
                  </a14:m>
                  <a:r>
                    <a:rPr lang="LID4096" dirty="0"/>
                    <a:t>. </a:t>
                  </a:r>
                </a:p>
              </p:txBody>
            </p:sp>
          </mc:Choice>
          <mc:Fallback xmlns="">
            <p:sp>
              <p:nvSpPr>
                <p:cNvPr id="8" name="Rectangle 7">
                  <a:extLst>
                    <a:ext uri="{FF2B5EF4-FFF2-40B4-BE49-F238E27FC236}">
                      <a16:creationId xmlns:a16="http://schemas.microsoft.com/office/drawing/2014/main" id="{F847D564-D190-4021-97D6-A86421395A3E}"/>
                    </a:ext>
                  </a:extLst>
                </p:cNvPr>
                <p:cNvSpPr>
                  <a:spLocks noRot="1" noChangeAspect="1" noMove="1" noResize="1" noEditPoints="1" noAdjustHandles="1" noChangeArrowheads="1" noChangeShapeType="1" noTextEdit="1"/>
                </p:cNvSpPr>
                <p:nvPr/>
              </p:nvSpPr>
              <p:spPr>
                <a:xfrm>
                  <a:off x="739804" y="4499901"/>
                  <a:ext cx="7416824" cy="991425"/>
                </a:xfrm>
                <a:prstGeom prst="rect">
                  <a:avLst/>
                </a:prstGeom>
                <a:blipFill>
                  <a:blip r:embed="rId6"/>
                  <a:stretch>
                    <a:fillRect l="-493" t="-3067" b="-6135"/>
                  </a:stretch>
                </a:blipFill>
              </p:spPr>
              <p:txBody>
                <a:bodyPr/>
                <a:lstStyle/>
                <a:p>
                  <a:r>
                    <a:rPr lang="LID4096">
                      <a:noFill/>
                    </a:rPr>
                    <a:t> </a:t>
                  </a:r>
                </a:p>
              </p:txBody>
            </p:sp>
          </mc:Fallback>
        </mc:AlternateContent>
        <p:pic>
          <p:nvPicPr>
            <p:cNvPr id="10" name="Picture 9">
              <a:extLst>
                <a:ext uri="{FF2B5EF4-FFF2-40B4-BE49-F238E27FC236}">
                  <a16:creationId xmlns:a16="http://schemas.microsoft.com/office/drawing/2014/main" id="{BFE7DE24-6088-44ED-A3B1-4D07AF66B97C}"/>
                </a:ext>
              </a:extLst>
            </p:cNvPr>
            <p:cNvPicPr>
              <a:picLocks noChangeAspect="1"/>
            </p:cNvPicPr>
            <p:nvPr/>
          </p:nvPicPr>
          <p:blipFill>
            <a:blip r:embed="rId7"/>
            <a:stretch>
              <a:fillRect/>
            </a:stretch>
          </p:blipFill>
          <p:spPr>
            <a:xfrm>
              <a:off x="1887674" y="5491326"/>
              <a:ext cx="5121084" cy="670618"/>
            </a:xfrm>
            <a:prstGeom prst="rect">
              <a:avLst/>
            </a:prstGeom>
          </p:spPr>
        </p:pic>
      </p:grpSp>
      <p:sp>
        <p:nvSpPr>
          <p:cNvPr id="13" name="TextBox 12">
            <a:extLst>
              <a:ext uri="{FF2B5EF4-FFF2-40B4-BE49-F238E27FC236}">
                <a16:creationId xmlns:a16="http://schemas.microsoft.com/office/drawing/2014/main" id="{45FA72F8-B3EE-4ABF-BB71-DD7ED2E5EA3F}"/>
              </a:ext>
            </a:extLst>
          </p:cNvPr>
          <p:cNvSpPr txBox="1"/>
          <p:nvPr/>
        </p:nvSpPr>
        <p:spPr>
          <a:xfrm>
            <a:off x="7008758" y="5001188"/>
            <a:ext cx="109589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FF0000"/>
                </a:solidFill>
                <a:effectLst/>
                <a:uFillTx/>
                <a:latin typeface="Arial"/>
                <a:ea typeface="Arial"/>
                <a:cs typeface="Arial"/>
                <a:sym typeface="Arial"/>
              </a:rPr>
              <a:t>Increase diversity!</a:t>
            </a:r>
            <a:endParaRPr kumimoji="0" lang="LID4096" sz="1800" b="0" i="0" u="none" strike="noStrike" cap="none" spc="0" normalizeH="0" baseline="0" dirty="0">
              <a:ln>
                <a:noFill/>
              </a:ln>
              <a:solidFill>
                <a:srgbClr val="FF0000"/>
              </a:solidFill>
              <a:effectLst/>
              <a:uFillTx/>
              <a:latin typeface="Arial"/>
              <a:ea typeface="Arial"/>
              <a:cs typeface="Arial"/>
              <a:sym typeface="Arial"/>
            </a:endParaRPr>
          </a:p>
        </p:txBody>
      </p:sp>
    </p:spTree>
    <p:extLst>
      <p:ext uri="{BB962C8B-B14F-4D97-AF65-F5344CB8AC3E}">
        <p14:creationId xmlns:p14="http://schemas.microsoft.com/office/powerpoint/2010/main" val="11012099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owards the Use of Known Operators…"/>
          <p:cNvSpPr txBox="1">
            <a:spLocks noGrp="1"/>
          </p:cNvSpPr>
          <p:nvPr>
            <p:ph type="body" idx="1"/>
          </p:nvPr>
        </p:nvSpPr>
        <p:spPr>
          <a:prstGeom prst="rect">
            <a:avLst/>
          </a:prstGeom>
        </p:spPr>
        <p:txBody>
          <a:bodyPr/>
          <a:lstStyle/>
          <a:p>
            <a:pPr marL="0" indent="0">
              <a:buSzTx/>
              <a:buNone/>
              <a:defRPr sz="2800"/>
            </a:pPr>
            <a:endParaRPr lang="de-DE" sz="2800" dirty="0"/>
          </a:p>
          <a:p>
            <a:pPr marL="0" indent="0">
              <a:buSzTx/>
              <a:buNone/>
              <a:defRPr sz="2800"/>
            </a:pPr>
            <a:endParaRPr dirty="0"/>
          </a:p>
          <a:p>
            <a:pPr marL="0" indent="0">
              <a:buNone/>
              <a:tabLst>
                <a:tab pos="660400" algn="l"/>
              </a:tabLst>
              <a:defRPr sz="1800"/>
            </a:pPr>
            <a:r>
              <a:rPr lang="en-US" altLang="de-DE" dirty="0"/>
              <a:t>	</a:t>
            </a:r>
            <a:r>
              <a:rPr lang="en-US" altLang="de-DE" sz="1800" dirty="0">
                <a:solidFill>
                  <a:schemeClr val="tx2">
                    <a:lumMod val="75000"/>
                  </a:schemeClr>
                </a:solidFill>
              </a:rPr>
              <a:t>1. </a:t>
            </a:r>
            <a:r>
              <a:rPr lang="de-DE" sz="1800" dirty="0" err="1">
                <a:solidFill>
                  <a:schemeClr val="tx2">
                    <a:lumMod val="75000"/>
                  </a:schemeClr>
                </a:solidFill>
              </a:rPr>
              <a:t>Introduction</a:t>
            </a:r>
          </a:p>
          <a:p>
            <a:pPr marL="279400" indent="-279400">
              <a:buChar char="•"/>
              <a:tabLst>
                <a:tab pos="660400" algn="l"/>
              </a:tabLst>
              <a:defRPr sz="1800"/>
            </a:pPr>
            <a:endParaRPr lang="de-DE" dirty="0"/>
          </a:p>
          <a:p>
            <a:pPr marL="0" indent="0">
              <a:buNone/>
              <a:tabLst>
                <a:tab pos="660400" algn="l"/>
              </a:tabLst>
              <a:defRPr sz="1800"/>
            </a:pPr>
            <a:r>
              <a:rPr lang="en-US" altLang="de-DE" dirty="0">
                <a:solidFill>
                  <a:schemeClr val="tx2">
                    <a:lumMod val="75000"/>
                  </a:schemeClr>
                </a:solidFill>
              </a:rPr>
              <a:t>	2. Related Works</a:t>
            </a:r>
          </a:p>
          <a:p>
            <a:pPr marL="279400" indent="-279400">
              <a:buChar char="•"/>
              <a:tabLst>
                <a:tab pos="660400" algn="l"/>
              </a:tabLst>
              <a:defRPr sz="1800"/>
            </a:pPr>
            <a:endParaRPr lang="de-DE" dirty="0">
              <a:solidFill>
                <a:schemeClr val="tx2">
                  <a:lumMod val="75000"/>
                </a:schemeClr>
              </a:solidFill>
            </a:endParaRPr>
          </a:p>
          <a:p>
            <a:pPr marL="0" indent="0">
              <a:buNone/>
              <a:tabLst>
                <a:tab pos="660400" algn="l"/>
              </a:tabLst>
              <a:defRPr sz="1800"/>
            </a:pPr>
            <a:r>
              <a:rPr lang="en-US" dirty="0">
                <a:solidFill>
                  <a:schemeClr val="tx2">
                    <a:lumMod val="75000"/>
                  </a:schemeClr>
                </a:solidFill>
              </a:rPr>
              <a:t>	3. SentiGAN</a:t>
            </a:r>
          </a:p>
          <a:p>
            <a:pPr marL="279400" indent="-279400">
              <a:buChar char="•"/>
              <a:tabLst>
                <a:tab pos="660400" algn="l"/>
              </a:tabLst>
              <a:defRPr sz="1800"/>
            </a:pPr>
            <a:endParaRPr lang="en-US" dirty="0">
              <a:solidFill>
                <a:schemeClr val="tx2">
                  <a:lumMod val="75000"/>
                </a:schemeClr>
              </a:solidFill>
            </a:endParaRPr>
          </a:p>
          <a:p>
            <a:pPr marL="0" indent="0">
              <a:buNone/>
              <a:tabLst>
                <a:tab pos="660400" algn="l"/>
              </a:tabLst>
              <a:defRPr sz="1800"/>
            </a:pPr>
            <a:r>
              <a:rPr lang="en-US" altLang="de-DE" sz="1800" dirty="0"/>
              <a:t>	4. Experiments</a:t>
            </a:r>
          </a:p>
          <a:p>
            <a:pPr marL="279400" indent="-279400">
              <a:buChar char="•"/>
              <a:tabLst>
                <a:tab pos="660400" algn="l"/>
              </a:tabLst>
              <a:defRPr sz="1800"/>
            </a:pPr>
            <a:endParaRPr lang="en-US" altLang="de-DE" dirty="0">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5. Conclusion and future works</a:t>
            </a:r>
            <a:endParaRPr lang="en-US" altLang="de-DE" dirty="0"/>
          </a:p>
          <a:p>
            <a:pPr marL="279400" indent="-279400">
              <a:buChar char="•"/>
              <a:tabLst>
                <a:tab pos="660400" algn="l"/>
              </a:tabLst>
              <a:defRPr sz="1800"/>
            </a:pPr>
            <a:endParaRPr lang="en-US" altLang="de-DE" sz="1800" dirty="0"/>
          </a:p>
          <a:p>
            <a:pPr marL="279400" indent="-279400">
              <a:buChar char="•"/>
              <a:tabLst>
                <a:tab pos="660400" algn="l"/>
              </a:tabLst>
              <a:defRPr sz="1800"/>
            </a:pPr>
            <a:endParaRPr lang="de-DE" sz="1800" dirty="0"/>
          </a:p>
          <a:p>
            <a:pPr marL="279400" indent="-279400">
              <a:buChar char="•"/>
              <a:tabLst>
                <a:tab pos="660400" algn="l"/>
              </a:tabLst>
              <a:defRPr sz="1800"/>
            </a:pPr>
            <a:endParaRPr lang="de-DE" dirty="0"/>
          </a:p>
          <a:p>
            <a:pPr marL="0" indent="0">
              <a:buNone/>
              <a:tabLst>
                <a:tab pos="660400" algn="l"/>
              </a:tabLst>
              <a:defRPr sz="1800"/>
            </a:pPr>
            <a:endParaRPr dirty="0"/>
          </a:p>
        </p:txBody>
      </p:sp>
      <p:sp>
        <p:nvSpPr>
          <p:cNvPr id="215" name="Foliennummer"/>
          <p:cNvSpPr txBox="1">
            <a:spLocks noGrp="1"/>
          </p:cNvSpPr>
          <p:nvPr>
            <p:ph type="sldNum" sz="quarter" idx="2"/>
          </p:nvPr>
        </p:nvSpPr>
        <p:spPr>
          <a:xfrm>
            <a:off x="8820255" y="6627600"/>
            <a:ext cx="127001" cy="127001"/>
          </a:xfrm>
          <a:prstGeom prst="rect">
            <a:avLst/>
          </a:prstGeom>
        </p:spPr>
        <p:txBody>
          <a:bodyPr/>
          <a:lstStyle/>
          <a:p>
            <a:fld id="{86CB4B4D-7CA3-9044-876B-883B54F8677D}" type="slidenum">
              <a:rPr/>
              <a:t>18</a:t>
            </a:fld>
            <a:endParaRPr/>
          </a:p>
        </p:txBody>
      </p:sp>
      <p:sp>
        <p:nvSpPr>
          <p:cNvPr id="2" name="文本框 1"/>
          <p:cNvSpPr txBox="1"/>
          <p:nvPr/>
        </p:nvSpPr>
        <p:spPr>
          <a:xfrm>
            <a:off x="685165" y="848360"/>
            <a:ext cx="2597150"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3200" b="1" dirty="0">
                <a:solidFill>
                  <a:srgbClr val="003865"/>
                </a:solidFill>
              </a:rPr>
              <a:t>Outline</a:t>
            </a:r>
          </a:p>
        </p:txBody>
      </p:sp>
      <p:sp>
        <p:nvSpPr>
          <p:cNvPr id="7" name="Rectangle 6">
            <a:extLst>
              <a:ext uri="{FF2B5EF4-FFF2-40B4-BE49-F238E27FC236}">
                <a16:creationId xmlns:a16="http://schemas.microsoft.com/office/drawing/2014/main" id="{02522B8C-BD9B-43D2-9600-02FCACD06A0C}"/>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6463741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Experiments</a:t>
            </a:r>
          </a:p>
          <a:p>
            <a:pPr marL="0" indent="0">
              <a:buNone/>
            </a:pPr>
            <a:endParaRPr lang="en-US" dirty="0"/>
          </a:p>
          <a:p>
            <a:pPr marL="0" indent="0">
              <a:buNone/>
            </a:pPr>
            <a:endParaRPr lang="LID4096" dirty="0"/>
          </a:p>
        </p:txBody>
      </p:sp>
      <p:sp>
        <p:nvSpPr>
          <p:cNvPr id="7" name="Rectangle 6">
            <a:extLst>
              <a:ext uri="{FF2B5EF4-FFF2-40B4-BE49-F238E27FC236}">
                <a16:creationId xmlns:a16="http://schemas.microsoft.com/office/drawing/2014/main" id="{C6E8ED70-2539-4D10-ACEF-23780A34AC0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
        <p:nvSpPr>
          <p:cNvPr id="12" name="TextBox 11">
            <a:extLst>
              <a:ext uri="{FF2B5EF4-FFF2-40B4-BE49-F238E27FC236}">
                <a16:creationId xmlns:a16="http://schemas.microsoft.com/office/drawing/2014/main" id="{A509F9A5-A66E-47C4-99D5-8E71E13FD84E}"/>
              </a:ext>
            </a:extLst>
          </p:cNvPr>
          <p:cNvSpPr txBox="1"/>
          <p:nvPr/>
        </p:nvSpPr>
        <p:spPr>
          <a:xfrm>
            <a:off x="590940" y="2636912"/>
            <a:ext cx="7992888"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dirty="0">
                <a:solidFill>
                  <a:srgbClr val="003865"/>
                </a:solidFill>
              </a:rPr>
              <a:t>Datasets: </a:t>
            </a:r>
          </a:p>
          <a:p>
            <a:endParaRPr lang="en-GB" dirty="0"/>
          </a:p>
          <a:p>
            <a:r>
              <a:rPr lang="en-GB" dirty="0"/>
              <a:t>• MR: Movie Reviews [</a:t>
            </a:r>
            <a:r>
              <a:rPr lang="en-GB" dirty="0" err="1"/>
              <a:t>Socher</a:t>
            </a:r>
            <a:r>
              <a:rPr lang="en-GB" dirty="0"/>
              <a:t> et al., 2013], contains 2133 positive sentences and 2370 negative sentences. </a:t>
            </a:r>
          </a:p>
          <a:p>
            <a:endParaRPr lang="en-GB" dirty="0"/>
          </a:p>
          <a:p>
            <a:r>
              <a:rPr lang="en-GB" dirty="0"/>
              <a:t>• BR: Beer Reviews [</a:t>
            </a:r>
            <a:r>
              <a:rPr lang="en-GB" dirty="0" err="1"/>
              <a:t>Mcauley</a:t>
            </a:r>
            <a:r>
              <a:rPr lang="en-GB" dirty="0"/>
              <a:t> and </a:t>
            </a:r>
            <a:r>
              <a:rPr lang="en-GB" dirty="0" err="1"/>
              <a:t>Leskovec</a:t>
            </a:r>
            <a:r>
              <a:rPr lang="en-GB" dirty="0"/>
              <a:t>, 2013], contains 1437767 positive sentences and 11202 negative sentences. </a:t>
            </a:r>
          </a:p>
          <a:p>
            <a:endParaRPr lang="en-GB" dirty="0"/>
          </a:p>
          <a:p>
            <a:r>
              <a:rPr lang="en-GB" dirty="0"/>
              <a:t>• CR: Customer Reviews [Hu and Liu, 2004], contains 1024 positive sentences and 501 negative sentences.</a:t>
            </a:r>
          </a:p>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sp>
        <p:nvSpPr>
          <p:cNvPr id="14" name="TextBox 13">
            <a:extLst>
              <a:ext uri="{FF2B5EF4-FFF2-40B4-BE49-F238E27FC236}">
                <a16:creationId xmlns:a16="http://schemas.microsoft.com/office/drawing/2014/main" id="{A619F58F-8341-4D70-A80E-661AE7C15EA5}"/>
              </a:ext>
            </a:extLst>
          </p:cNvPr>
          <p:cNvSpPr txBox="1"/>
          <p:nvPr/>
        </p:nvSpPr>
        <p:spPr>
          <a:xfrm>
            <a:off x="560921" y="1628800"/>
            <a:ext cx="83403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Focus on generating short sentences (length≤15 words) of two sentiment types (positive and negative) on three real datasets. </a:t>
            </a: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4337126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owards the Use of Known Operators…"/>
          <p:cNvSpPr txBox="1">
            <a:spLocks noGrp="1"/>
          </p:cNvSpPr>
          <p:nvPr>
            <p:ph type="body" idx="1"/>
          </p:nvPr>
        </p:nvSpPr>
        <p:spPr>
          <a:prstGeom prst="rect">
            <a:avLst/>
          </a:prstGeom>
        </p:spPr>
        <p:txBody>
          <a:bodyPr/>
          <a:lstStyle/>
          <a:p>
            <a:pPr marL="0" indent="0">
              <a:buSzTx/>
              <a:buNone/>
              <a:defRPr sz="2800"/>
            </a:pPr>
            <a:endParaRPr lang="de-DE" sz="2800" dirty="0"/>
          </a:p>
          <a:p>
            <a:pPr marL="0" indent="0">
              <a:buSzTx/>
              <a:buNone/>
              <a:defRPr sz="2800"/>
            </a:pPr>
            <a:endParaRPr dirty="0"/>
          </a:p>
          <a:p>
            <a:pPr marL="0" indent="0">
              <a:buNone/>
              <a:tabLst>
                <a:tab pos="660400" algn="l"/>
              </a:tabLst>
              <a:defRPr sz="1800"/>
            </a:pPr>
            <a:r>
              <a:rPr lang="en-US" altLang="de-DE" dirty="0"/>
              <a:t>	1. </a:t>
            </a:r>
            <a:r>
              <a:rPr lang="de-DE" dirty="0" err="1"/>
              <a:t>Introduction</a:t>
            </a:r>
            <a:endParaRPr lang="de-DE" dirty="0"/>
          </a:p>
          <a:p>
            <a:pPr marL="279400" indent="-279400">
              <a:buChar char="•"/>
              <a:tabLst>
                <a:tab pos="660400" algn="l"/>
              </a:tabLst>
              <a:defRPr sz="1800"/>
            </a:pPr>
            <a:endParaRPr lang="de-DE" dirty="0"/>
          </a:p>
          <a:p>
            <a:pPr marL="0" indent="0">
              <a:buNone/>
              <a:tabLst>
                <a:tab pos="660400" algn="l"/>
              </a:tabLst>
              <a:defRPr sz="1800"/>
            </a:pPr>
            <a:r>
              <a:rPr lang="en-US" altLang="de-DE" dirty="0"/>
              <a:t>	2. Related Works</a:t>
            </a:r>
          </a:p>
          <a:p>
            <a:pPr marL="279400" indent="-279400">
              <a:buChar char="•"/>
              <a:tabLst>
                <a:tab pos="660400" algn="l"/>
              </a:tabLst>
              <a:defRPr sz="1800"/>
            </a:pPr>
            <a:endParaRPr lang="de-DE" dirty="0"/>
          </a:p>
          <a:p>
            <a:pPr marL="0" indent="0">
              <a:buNone/>
              <a:tabLst>
                <a:tab pos="660400" algn="l"/>
              </a:tabLst>
              <a:defRPr sz="1800"/>
            </a:pPr>
            <a:r>
              <a:rPr lang="en-US" dirty="0"/>
              <a:t>	3. SentiGAN</a:t>
            </a:r>
          </a:p>
          <a:p>
            <a:pPr marL="279400" indent="-279400">
              <a:buChar char="•"/>
              <a:tabLst>
                <a:tab pos="660400" algn="l"/>
              </a:tabLst>
              <a:defRPr sz="1800"/>
            </a:pPr>
            <a:endParaRPr lang="en-US" dirty="0"/>
          </a:p>
          <a:p>
            <a:pPr marL="0" indent="0">
              <a:buNone/>
              <a:tabLst>
                <a:tab pos="660400" algn="l"/>
              </a:tabLst>
              <a:defRPr sz="1800"/>
            </a:pPr>
            <a:r>
              <a:rPr lang="en-US" altLang="de-DE" dirty="0"/>
              <a:t>	4. Experiments</a:t>
            </a:r>
          </a:p>
          <a:p>
            <a:pPr marL="279400" indent="-279400">
              <a:buChar char="•"/>
              <a:tabLst>
                <a:tab pos="660400" algn="l"/>
              </a:tabLst>
              <a:defRPr sz="1800"/>
            </a:pPr>
            <a:endParaRPr lang="en-US" altLang="de-DE" dirty="0"/>
          </a:p>
          <a:p>
            <a:pPr marL="0" indent="0">
              <a:buNone/>
              <a:tabLst>
                <a:tab pos="660400" algn="l"/>
              </a:tabLst>
              <a:defRPr sz="1800"/>
            </a:pPr>
            <a:r>
              <a:rPr lang="en-US" altLang="de-DE" dirty="0"/>
              <a:t>	5. Conclusion and future works</a:t>
            </a:r>
          </a:p>
          <a:p>
            <a:pPr marL="279400" indent="-279400">
              <a:buChar char="•"/>
              <a:tabLst>
                <a:tab pos="660400" algn="l"/>
              </a:tabLst>
              <a:defRPr sz="1800"/>
            </a:pPr>
            <a:endParaRPr lang="en-US" altLang="de-DE" sz="1800" dirty="0"/>
          </a:p>
          <a:p>
            <a:pPr marL="279400" indent="-279400">
              <a:buChar char="•"/>
              <a:tabLst>
                <a:tab pos="660400" algn="l"/>
              </a:tabLst>
              <a:defRPr sz="1800"/>
            </a:pPr>
            <a:endParaRPr lang="de-DE" sz="1800" dirty="0"/>
          </a:p>
          <a:p>
            <a:pPr marL="279400" indent="-279400">
              <a:buChar char="•"/>
              <a:tabLst>
                <a:tab pos="660400" algn="l"/>
              </a:tabLst>
              <a:defRPr sz="1800"/>
            </a:pPr>
            <a:endParaRPr lang="de-DE" dirty="0"/>
          </a:p>
          <a:p>
            <a:pPr marL="0" indent="0">
              <a:buNone/>
              <a:tabLst>
                <a:tab pos="660400" algn="l"/>
              </a:tabLst>
              <a:defRPr sz="1800"/>
            </a:pPr>
            <a:endParaRPr dirty="0"/>
          </a:p>
        </p:txBody>
      </p:sp>
      <p:sp>
        <p:nvSpPr>
          <p:cNvPr id="215" name="Foliennummer"/>
          <p:cNvSpPr txBox="1">
            <a:spLocks noGrp="1"/>
          </p:cNvSpPr>
          <p:nvPr>
            <p:ph type="sldNum" sz="quarter" idx="2"/>
          </p:nvPr>
        </p:nvSpPr>
        <p:spPr>
          <a:xfrm>
            <a:off x="8820255" y="6627600"/>
            <a:ext cx="127001" cy="127001"/>
          </a:xfrm>
          <a:prstGeom prst="rect">
            <a:avLst/>
          </a:prstGeom>
        </p:spPr>
        <p:txBody>
          <a:bodyPr/>
          <a:lstStyle/>
          <a:p>
            <a:fld id="{86CB4B4D-7CA3-9044-876B-883B54F8677D}" type="slidenum">
              <a:rPr/>
              <a:t>2</a:t>
            </a:fld>
            <a:endParaRPr/>
          </a:p>
        </p:txBody>
      </p:sp>
      <p:sp>
        <p:nvSpPr>
          <p:cNvPr id="2" name="文本框 1"/>
          <p:cNvSpPr txBox="1"/>
          <p:nvPr/>
        </p:nvSpPr>
        <p:spPr>
          <a:xfrm>
            <a:off x="685165" y="848360"/>
            <a:ext cx="2597150"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3200" b="1" dirty="0">
                <a:solidFill>
                  <a:srgbClr val="003865"/>
                </a:solidFill>
              </a:rPr>
              <a:t>Outline</a:t>
            </a:r>
          </a:p>
        </p:txBody>
      </p:sp>
      <p:sp>
        <p:nvSpPr>
          <p:cNvPr id="6" name="Rectangle 5">
            <a:extLst>
              <a:ext uri="{FF2B5EF4-FFF2-40B4-BE49-F238E27FC236}">
                <a16:creationId xmlns:a16="http://schemas.microsoft.com/office/drawing/2014/main" id="{61B93B58-4B6B-4D12-AD9A-A3B4A8C71C1C}"/>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Experiments</a:t>
            </a:r>
          </a:p>
          <a:p>
            <a:pPr marL="0" indent="0">
              <a:buNone/>
            </a:pPr>
            <a:endParaRPr lang="en-US" dirty="0"/>
          </a:p>
          <a:p>
            <a:pPr marL="0" indent="0">
              <a:buNone/>
            </a:pPr>
            <a:endParaRPr lang="LID4096" dirty="0"/>
          </a:p>
        </p:txBody>
      </p:sp>
      <p:sp>
        <p:nvSpPr>
          <p:cNvPr id="7" name="Rectangle 6">
            <a:extLst>
              <a:ext uri="{FF2B5EF4-FFF2-40B4-BE49-F238E27FC236}">
                <a16:creationId xmlns:a16="http://schemas.microsoft.com/office/drawing/2014/main" id="{C6E8ED70-2539-4D10-ACEF-23780A34AC0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
        <p:nvSpPr>
          <p:cNvPr id="3" name="TextBox 2">
            <a:extLst>
              <a:ext uri="{FF2B5EF4-FFF2-40B4-BE49-F238E27FC236}">
                <a16:creationId xmlns:a16="http://schemas.microsoft.com/office/drawing/2014/main" id="{5876A2CB-4118-479E-9C11-856D06D15654}"/>
              </a:ext>
            </a:extLst>
          </p:cNvPr>
          <p:cNvSpPr txBox="1"/>
          <p:nvPr/>
        </p:nvSpPr>
        <p:spPr>
          <a:xfrm>
            <a:off x="537720" y="1556792"/>
            <a:ext cx="8426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Sentiment Accuracy of Generated Texts</a:t>
            </a:r>
          </a:p>
        </p:txBody>
      </p:sp>
      <p:pic>
        <p:nvPicPr>
          <p:cNvPr id="4" name="Picture 3">
            <a:extLst>
              <a:ext uri="{FF2B5EF4-FFF2-40B4-BE49-F238E27FC236}">
                <a16:creationId xmlns:a16="http://schemas.microsoft.com/office/drawing/2014/main" id="{FAF084BF-E885-41DF-A3FB-FBE5254D0094}"/>
              </a:ext>
            </a:extLst>
          </p:cNvPr>
          <p:cNvPicPr>
            <a:picLocks noChangeAspect="1"/>
          </p:cNvPicPr>
          <p:nvPr/>
        </p:nvPicPr>
        <p:blipFill>
          <a:blip r:embed="rId3"/>
          <a:stretch>
            <a:fillRect/>
          </a:stretch>
        </p:blipFill>
        <p:spPr>
          <a:xfrm>
            <a:off x="1660090" y="2780928"/>
            <a:ext cx="5898391" cy="2880610"/>
          </a:xfrm>
          <a:prstGeom prst="rect">
            <a:avLst/>
          </a:prstGeom>
        </p:spPr>
      </p:pic>
      <p:sp>
        <p:nvSpPr>
          <p:cNvPr id="6" name="TextBox 5">
            <a:extLst>
              <a:ext uri="{FF2B5EF4-FFF2-40B4-BE49-F238E27FC236}">
                <a16:creationId xmlns:a16="http://schemas.microsoft.com/office/drawing/2014/main" id="{40BF79F2-5472-4707-BE0B-986B0141AA22}"/>
              </a:ext>
            </a:extLst>
          </p:cNvPr>
          <p:cNvSpPr txBox="1"/>
          <p:nvPr/>
        </p:nvSpPr>
        <p:spPr>
          <a:xfrm>
            <a:off x="1187624" y="1992323"/>
            <a:ext cx="739620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Using state-of-the-art sentiment classiﬁer [Huetal.,2016] to automatically evaluate the sentiment accuracy of the generated</a:t>
            </a:r>
          </a:p>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3059492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Experiments</a:t>
            </a:r>
          </a:p>
          <a:p>
            <a:pPr marL="0" indent="0">
              <a:buNone/>
            </a:pPr>
            <a:endParaRPr lang="en-US" dirty="0"/>
          </a:p>
          <a:p>
            <a:pPr marL="0" indent="0">
              <a:buNone/>
            </a:pPr>
            <a:endParaRPr lang="LID4096" dirty="0"/>
          </a:p>
        </p:txBody>
      </p:sp>
      <p:sp>
        <p:nvSpPr>
          <p:cNvPr id="7" name="Rectangle 6">
            <a:extLst>
              <a:ext uri="{FF2B5EF4-FFF2-40B4-BE49-F238E27FC236}">
                <a16:creationId xmlns:a16="http://schemas.microsoft.com/office/drawing/2014/main" id="{C6E8ED70-2539-4D10-ACEF-23780A34AC0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
        <p:nvSpPr>
          <p:cNvPr id="3" name="TextBox 2">
            <a:extLst>
              <a:ext uri="{FF2B5EF4-FFF2-40B4-BE49-F238E27FC236}">
                <a16:creationId xmlns:a16="http://schemas.microsoft.com/office/drawing/2014/main" id="{5876A2CB-4118-479E-9C11-856D06D15654}"/>
              </a:ext>
            </a:extLst>
          </p:cNvPr>
          <p:cNvSpPr txBox="1"/>
          <p:nvPr/>
        </p:nvSpPr>
        <p:spPr>
          <a:xfrm>
            <a:off x="537720" y="1556792"/>
            <a:ext cx="50919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Quality of Generated Sentences</a:t>
            </a: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sp>
        <p:nvSpPr>
          <p:cNvPr id="6" name="TextBox 5">
            <a:extLst>
              <a:ext uri="{FF2B5EF4-FFF2-40B4-BE49-F238E27FC236}">
                <a16:creationId xmlns:a16="http://schemas.microsoft.com/office/drawing/2014/main" id="{1E40A6EF-261E-4AD9-91B2-EF70161C861B}"/>
              </a:ext>
            </a:extLst>
          </p:cNvPr>
          <p:cNvSpPr txBox="1"/>
          <p:nvPr/>
        </p:nvSpPr>
        <p:spPr>
          <a:xfrm>
            <a:off x="1187624" y="1926122"/>
            <a:ext cx="5544616"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anose="05000000000000000000" pitchFamily="2" charset="2"/>
              <a:buChar char="§"/>
            </a:pPr>
            <a:r>
              <a:rPr lang="en-GB" dirty="0"/>
              <a:t>Fluency</a:t>
            </a:r>
          </a:p>
          <a:p>
            <a:pPr marL="285750" indent="-285750">
              <a:buFont typeface="Wingdings" panose="05000000000000000000" pitchFamily="2" charset="2"/>
              <a:buChar char="§"/>
            </a:pPr>
            <a:r>
              <a:rPr lang="en-GB" dirty="0"/>
              <a:t>Novelty (How different from the training corpus)</a:t>
            </a:r>
          </a:p>
          <a:p>
            <a:pPr marL="285750" indent="-285750">
              <a:buFont typeface="Wingdings" panose="05000000000000000000" pitchFamily="2" charset="2"/>
              <a:buChar char="§"/>
            </a:pPr>
            <a:r>
              <a:rPr lang="en-GB" dirty="0"/>
              <a:t>Diversity </a:t>
            </a:r>
          </a:p>
          <a:p>
            <a:pPr marL="285750" indent="-285750">
              <a:buFont typeface="Wingdings" panose="05000000000000000000" pitchFamily="2" charset="2"/>
              <a:buChar char="§"/>
            </a:pPr>
            <a:r>
              <a:rPr lang="en-GB" dirty="0"/>
              <a:t>Intelligibility</a:t>
            </a: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8" name="Picture 7">
            <a:extLst>
              <a:ext uri="{FF2B5EF4-FFF2-40B4-BE49-F238E27FC236}">
                <a16:creationId xmlns:a16="http://schemas.microsoft.com/office/drawing/2014/main" id="{BD3C6012-B155-4749-9930-4AEDEDB2A6E9}"/>
              </a:ext>
            </a:extLst>
          </p:cNvPr>
          <p:cNvPicPr>
            <a:picLocks noChangeAspect="1"/>
          </p:cNvPicPr>
          <p:nvPr/>
        </p:nvPicPr>
        <p:blipFill rotWithShape="1">
          <a:blip r:embed="rId3"/>
          <a:srcRect l="4214" t="1319" r="4080" b="42217"/>
          <a:stretch/>
        </p:blipFill>
        <p:spPr>
          <a:xfrm>
            <a:off x="1907705" y="3203964"/>
            <a:ext cx="5184576" cy="3215750"/>
          </a:xfrm>
          <a:prstGeom prst="rect">
            <a:avLst/>
          </a:prstGeom>
        </p:spPr>
      </p:pic>
      <p:pic>
        <p:nvPicPr>
          <p:cNvPr id="9" name="Picture 8">
            <a:extLst>
              <a:ext uri="{FF2B5EF4-FFF2-40B4-BE49-F238E27FC236}">
                <a16:creationId xmlns:a16="http://schemas.microsoft.com/office/drawing/2014/main" id="{228A0548-0390-4766-9F27-050EDFBC7885}"/>
              </a:ext>
            </a:extLst>
          </p:cNvPr>
          <p:cNvPicPr>
            <a:picLocks noChangeAspect="1"/>
          </p:cNvPicPr>
          <p:nvPr/>
        </p:nvPicPr>
        <p:blipFill rotWithShape="1">
          <a:blip r:embed="rId3"/>
          <a:srcRect l="10217" t="60769" r="9686"/>
          <a:stretch/>
        </p:blipFill>
        <p:spPr>
          <a:xfrm>
            <a:off x="1462419" y="3221667"/>
            <a:ext cx="6381998" cy="3148936"/>
          </a:xfrm>
          <a:prstGeom prst="rect">
            <a:avLst/>
          </a:prstGeom>
        </p:spPr>
      </p:pic>
      <p:pic>
        <p:nvPicPr>
          <p:cNvPr id="10" name="Picture 9">
            <a:extLst>
              <a:ext uri="{FF2B5EF4-FFF2-40B4-BE49-F238E27FC236}">
                <a16:creationId xmlns:a16="http://schemas.microsoft.com/office/drawing/2014/main" id="{372743E2-15AB-49E7-8294-88383672B34B}"/>
              </a:ext>
            </a:extLst>
          </p:cNvPr>
          <p:cNvPicPr>
            <a:picLocks noChangeAspect="1"/>
          </p:cNvPicPr>
          <p:nvPr/>
        </p:nvPicPr>
        <p:blipFill rotWithShape="1">
          <a:blip r:embed="rId4"/>
          <a:srcRect t="2943"/>
          <a:stretch/>
        </p:blipFill>
        <p:spPr>
          <a:xfrm>
            <a:off x="1410326" y="3132770"/>
            <a:ext cx="6434091" cy="3360404"/>
          </a:xfrm>
          <a:prstGeom prst="rect">
            <a:avLst/>
          </a:prstGeom>
        </p:spPr>
      </p:pic>
    </p:spTree>
    <p:extLst>
      <p:ext uri="{BB962C8B-B14F-4D97-AF65-F5344CB8AC3E}">
        <p14:creationId xmlns:p14="http://schemas.microsoft.com/office/powerpoint/2010/main" val="28879647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Experiments</a:t>
            </a:r>
          </a:p>
          <a:p>
            <a:pPr marL="0" indent="0">
              <a:buNone/>
            </a:pPr>
            <a:endParaRPr lang="en-US" dirty="0"/>
          </a:p>
          <a:p>
            <a:pPr marL="0" indent="0">
              <a:buNone/>
            </a:pPr>
            <a:endParaRPr lang="LID4096" dirty="0"/>
          </a:p>
        </p:txBody>
      </p:sp>
      <p:sp>
        <p:nvSpPr>
          <p:cNvPr id="7" name="Rectangle 6">
            <a:extLst>
              <a:ext uri="{FF2B5EF4-FFF2-40B4-BE49-F238E27FC236}">
                <a16:creationId xmlns:a16="http://schemas.microsoft.com/office/drawing/2014/main" id="{C6E8ED70-2539-4D10-ACEF-23780A34AC0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pic>
        <p:nvPicPr>
          <p:cNvPr id="11" name="Picture 10">
            <a:extLst>
              <a:ext uri="{FF2B5EF4-FFF2-40B4-BE49-F238E27FC236}">
                <a16:creationId xmlns:a16="http://schemas.microsoft.com/office/drawing/2014/main" id="{78BA56A6-0158-4C3D-AEAE-28DDAB695788}"/>
              </a:ext>
            </a:extLst>
          </p:cNvPr>
          <p:cNvPicPr>
            <a:picLocks noChangeAspect="1"/>
          </p:cNvPicPr>
          <p:nvPr/>
        </p:nvPicPr>
        <p:blipFill rotWithShape="1">
          <a:blip r:embed="rId3"/>
          <a:srcRect t="-2341" r="42454" b="13649"/>
          <a:stretch/>
        </p:blipFill>
        <p:spPr>
          <a:xfrm>
            <a:off x="560172" y="1365265"/>
            <a:ext cx="7487937" cy="2509182"/>
          </a:xfrm>
          <a:prstGeom prst="rect">
            <a:avLst/>
          </a:prstGeom>
        </p:spPr>
      </p:pic>
      <p:pic>
        <p:nvPicPr>
          <p:cNvPr id="12" name="Picture 11">
            <a:extLst>
              <a:ext uri="{FF2B5EF4-FFF2-40B4-BE49-F238E27FC236}">
                <a16:creationId xmlns:a16="http://schemas.microsoft.com/office/drawing/2014/main" id="{FF6287A9-A001-48FE-B893-08A6619CD721}"/>
              </a:ext>
            </a:extLst>
          </p:cNvPr>
          <p:cNvPicPr>
            <a:picLocks noChangeAspect="1"/>
          </p:cNvPicPr>
          <p:nvPr/>
        </p:nvPicPr>
        <p:blipFill rotWithShape="1">
          <a:blip r:embed="rId3"/>
          <a:srcRect l="55858" t="2601" r="390" b="8707"/>
          <a:stretch/>
        </p:blipFill>
        <p:spPr>
          <a:xfrm>
            <a:off x="1493348" y="4016162"/>
            <a:ext cx="5693057" cy="2509182"/>
          </a:xfrm>
          <a:prstGeom prst="rect">
            <a:avLst/>
          </a:prstGeom>
        </p:spPr>
      </p:pic>
    </p:spTree>
    <p:extLst>
      <p:ext uri="{BB962C8B-B14F-4D97-AF65-F5344CB8AC3E}">
        <p14:creationId xmlns:p14="http://schemas.microsoft.com/office/powerpoint/2010/main" val="35501714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76A35-623E-47D2-B1BB-EE23175F4BBA}"/>
              </a:ext>
            </a:extLst>
          </p:cNvPr>
          <p:cNvSpPr>
            <a:spLocks noGrp="1"/>
          </p:cNvSpPr>
          <p:nvPr>
            <p:ph type="body" idx="1"/>
          </p:nvPr>
        </p:nvSpPr>
        <p:spPr/>
        <p:txBody>
          <a:bodyPr/>
          <a:lstStyle/>
          <a:p>
            <a:pPr marL="0" indent="0">
              <a:buNone/>
            </a:pPr>
            <a:r>
              <a:rPr lang="en-US" dirty="0"/>
              <a:t>Experiments</a:t>
            </a:r>
          </a:p>
          <a:p>
            <a:pPr marL="0" indent="0">
              <a:buNone/>
            </a:pPr>
            <a:endParaRPr lang="en-US" dirty="0"/>
          </a:p>
          <a:p>
            <a:pPr marL="0" indent="0">
              <a:buNone/>
            </a:pPr>
            <a:endParaRPr lang="LID4096" dirty="0"/>
          </a:p>
        </p:txBody>
      </p:sp>
      <p:sp>
        <p:nvSpPr>
          <p:cNvPr id="7" name="Rectangle 6">
            <a:extLst>
              <a:ext uri="{FF2B5EF4-FFF2-40B4-BE49-F238E27FC236}">
                <a16:creationId xmlns:a16="http://schemas.microsoft.com/office/drawing/2014/main" id="{C6E8ED70-2539-4D10-ACEF-23780A34AC0A}"/>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
        <p:nvSpPr>
          <p:cNvPr id="3" name="TextBox 2">
            <a:extLst>
              <a:ext uri="{FF2B5EF4-FFF2-40B4-BE49-F238E27FC236}">
                <a16:creationId xmlns:a16="http://schemas.microsoft.com/office/drawing/2014/main" id="{5876A2CB-4118-479E-9C11-856D06D15654}"/>
              </a:ext>
            </a:extLst>
          </p:cNvPr>
          <p:cNvSpPr txBox="1"/>
          <p:nvPr/>
        </p:nvSpPr>
        <p:spPr>
          <a:xfrm>
            <a:off x="537720" y="1556792"/>
            <a:ext cx="50919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Validation of Penalty-Based Objective </a:t>
            </a: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sp>
        <p:nvSpPr>
          <p:cNvPr id="6" name="TextBox 5">
            <a:extLst>
              <a:ext uri="{FF2B5EF4-FFF2-40B4-BE49-F238E27FC236}">
                <a16:creationId xmlns:a16="http://schemas.microsoft.com/office/drawing/2014/main" id="{1E40A6EF-261E-4AD9-91B2-EF70161C861B}"/>
              </a:ext>
            </a:extLst>
          </p:cNvPr>
          <p:cNvSpPr txBox="1"/>
          <p:nvPr/>
        </p:nvSpPr>
        <p:spPr>
          <a:xfrm>
            <a:off x="1187624" y="1926122"/>
            <a:ext cx="655272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anose="05000000000000000000" pitchFamily="2" charset="2"/>
              <a:buChar char="§"/>
            </a:pPr>
            <a:r>
              <a:rPr lang="en-GB" dirty="0"/>
              <a:t>use a synthetic data set to test our proposed model in the mere use of the penalty based objective </a:t>
            </a: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 name="Picture 3">
            <a:extLst>
              <a:ext uri="{FF2B5EF4-FFF2-40B4-BE49-F238E27FC236}">
                <a16:creationId xmlns:a16="http://schemas.microsoft.com/office/drawing/2014/main" id="{A294FD0A-6F9A-4081-9B25-A71339436C18}"/>
              </a:ext>
            </a:extLst>
          </p:cNvPr>
          <p:cNvPicPr>
            <a:picLocks noChangeAspect="1"/>
          </p:cNvPicPr>
          <p:nvPr/>
        </p:nvPicPr>
        <p:blipFill>
          <a:blip r:embed="rId3"/>
          <a:stretch>
            <a:fillRect/>
          </a:stretch>
        </p:blipFill>
        <p:spPr>
          <a:xfrm>
            <a:off x="1568137" y="3509920"/>
            <a:ext cx="5791702" cy="1325995"/>
          </a:xfrm>
          <a:prstGeom prst="rect">
            <a:avLst/>
          </a:prstGeom>
        </p:spPr>
      </p:pic>
      <p:pic>
        <p:nvPicPr>
          <p:cNvPr id="5" name="Picture 4">
            <a:extLst>
              <a:ext uri="{FF2B5EF4-FFF2-40B4-BE49-F238E27FC236}">
                <a16:creationId xmlns:a16="http://schemas.microsoft.com/office/drawing/2014/main" id="{6653EB76-426B-4552-ABFB-DDEDC4FFB81D}"/>
              </a:ext>
            </a:extLst>
          </p:cNvPr>
          <p:cNvPicPr>
            <a:picLocks noChangeAspect="1"/>
          </p:cNvPicPr>
          <p:nvPr/>
        </p:nvPicPr>
        <p:blipFill rotWithShape="1">
          <a:blip r:embed="rId4"/>
          <a:srcRect t="1473"/>
          <a:stretch/>
        </p:blipFill>
        <p:spPr>
          <a:xfrm>
            <a:off x="1917940" y="2511264"/>
            <a:ext cx="5308119" cy="3908450"/>
          </a:xfrm>
          <a:prstGeom prst="rect">
            <a:avLst/>
          </a:prstGeom>
        </p:spPr>
      </p:pic>
    </p:spTree>
    <p:extLst>
      <p:ext uri="{BB962C8B-B14F-4D97-AF65-F5344CB8AC3E}">
        <p14:creationId xmlns:p14="http://schemas.microsoft.com/office/powerpoint/2010/main" val="5272517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owards the Use of Known Operators…"/>
          <p:cNvSpPr txBox="1">
            <a:spLocks noGrp="1"/>
          </p:cNvSpPr>
          <p:nvPr>
            <p:ph type="body" idx="1"/>
          </p:nvPr>
        </p:nvSpPr>
        <p:spPr>
          <a:prstGeom prst="rect">
            <a:avLst/>
          </a:prstGeom>
        </p:spPr>
        <p:txBody>
          <a:bodyPr/>
          <a:lstStyle/>
          <a:p>
            <a:pPr marL="0" indent="0">
              <a:buSzTx/>
              <a:buNone/>
              <a:defRPr sz="2800"/>
            </a:pPr>
            <a:endParaRPr lang="de-DE" sz="2800" dirty="0"/>
          </a:p>
          <a:p>
            <a:pPr marL="0" indent="0">
              <a:buSzTx/>
              <a:buNone/>
              <a:defRPr sz="2800"/>
            </a:pPr>
            <a:endParaRPr dirty="0"/>
          </a:p>
          <a:p>
            <a:pPr marL="0" indent="0">
              <a:buNone/>
              <a:tabLst>
                <a:tab pos="660400" algn="l"/>
              </a:tabLst>
              <a:defRPr sz="1800"/>
            </a:pPr>
            <a:r>
              <a:rPr lang="en-US" altLang="de-DE" dirty="0"/>
              <a:t>	</a:t>
            </a:r>
            <a:r>
              <a:rPr lang="en-US" altLang="de-DE" sz="1800" dirty="0">
                <a:solidFill>
                  <a:schemeClr val="tx2">
                    <a:lumMod val="75000"/>
                  </a:schemeClr>
                </a:solidFill>
              </a:rPr>
              <a:t>1. </a:t>
            </a:r>
            <a:r>
              <a:rPr lang="de-DE" sz="1800" dirty="0" err="1">
                <a:solidFill>
                  <a:schemeClr val="tx2">
                    <a:lumMod val="75000"/>
                  </a:schemeClr>
                </a:solidFill>
              </a:rPr>
              <a:t>Introduction</a:t>
            </a:r>
          </a:p>
          <a:p>
            <a:pPr marL="279400" indent="-279400">
              <a:buChar char="•"/>
              <a:tabLst>
                <a:tab pos="660400" algn="l"/>
              </a:tabLst>
              <a:defRPr sz="1800"/>
            </a:pPr>
            <a:endParaRPr lang="de-DE" dirty="0"/>
          </a:p>
          <a:p>
            <a:pPr marL="0" indent="0">
              <a:buNone/>
              <a:tabLst>
                <a:tab pos="660400" algn="l"/>
              </a:tabLst>
              <a:defRPr sz="1800"/>
            </a:pPr>
            <a:r>
              <a:rPr lang="en-US" altLang="de-DE" dirty="0">
                <a:solidFill>
                  <a:schemeClr val="tx2">
                    <a:lumMod val="75000"/>
                  </a:schemeClr>
                </a:solidFill>
              </a:rPr>
              <a:t>	2. Related Works</a:t>
            </a:r>
          </a:p>
          <a:p>
            <a:pPr marL="279400" indent="-279400">
              <a:buChar char="•"/>
              <a:tabLst>
                <a:tab pos="660400" algn="l"/>
              </a:tabLst>
              <a:defRPr sz="1800"/>
            </a:pPr>
            <a:endParaRPr lang="de-DE" dirty="0">
              <a:solidFill>
                <a:schemeClr val="tx2">
                  <a:lumMod val="75000"/>
                </a:schemeClr>
              </a:solidFill>
            </a:endParaRPr>
          </a:p>
          <a:p>
            <a:pPr marL="0" indent="0">
              <a:buNone/>
              <a:tabLst>
                <a:tab pos="660400" algn="l"/>
              </a:tabLst>
              <a:defRPr sz="1800"/>
            </a:pPr>
            <a:r>
              <a:rPr lang="en-US" dirty="0">
                <a:solidFill>
                  <a:schemeClr val="tx2">
                    <a:lumMod val="75000"/>
                  </a:schemeClr>
                </a:solidFill>
              </a:rPr>
              <a:t>	3. SentiGAN</a:t>
            </a:r>
          </a:p>
          <a:p>
            <a:pPr marL="279400" indent="-279400">
              <a:buChar char="•"/>
              <a:tabLst>
                <a:tab pos="660400" algn="l"/>
              </a:tabLst>
              <a:defRPr sz="1800"/>
            </a:pPr>
            <a:endParaRPr lang="en-US" dirty="0">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4. Experiments</a:t>
            </a:r>
          </a:p>
          <a:p>
            <a:pPr marL="279400" indent="-279400">
              <a:buChar char="•"/>
              <a:tabLst>
                <a:tab pos="660400" algn="l"/>
              </a:tabLst>
              <a:defRPr sz="1800"/>
            </a:pPr>
            <a:endParaRPr lang="en-US" altLang="de-DE" dirty="0">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a:t>
            </a:r>
            <a:r>
              <a:rPr lang="en-US" altLang="de-DE" sz="1800" dirty="0"/>
              <a:t>5. Conclusion and future works</a:t>
            </a:r>
          </a:p>
          <a:p>
            <a:pPr marL="279400" indent="-279400">
              <a:buChar char="•"/>
              <a:tabLst>
                <a:tab pos="660400" algn="l"/>
              </a:tabLst>
              <a:defRPr sz="1800"/>
            </a:pPr>
            <a:endParaRPr lang="en-US" altLang="de-DE" sz="1800" dirty="0"/>
          </a:p>
          <a:p>
            <a:pPr marL="279400" indent="-279400">
              <a:buChar char="•"/>
              <a:tabLst>
                <a:tab pos="660400" algn="l"/>
              </a:tabLst>
              <a:defRPr sz="1800"/>
            </a:pPr>
            <a:endParaRPr lang="de-DE" sz="1800" dirty="0"/>
          </a:p>
          <a:p>
            <a:pPr marL="279400" indent="-279400">
              <a:buChar char="•"/>
              <a:tabLst>
                <a:tab pos="660400" algn="l"/>
              </a:tabLst>
              <a:defRPr sz="1800"/>
            </a:pPr>
            <a:endParaRPr lang="de-DE" dirty="0"/>
          </a:p>
          <a:p>
            <a:pPr marL="0" indent="0">
              <a:buNone/>
              <a:tabLst>
                <a:tab pos="660400" algn="l"/>
              </a:tabLst>
              <a:defRPr sz="1800"/>
            </a:pPr>
            <a:endParaRPr dirty="0"/>
          </a:p>
        </p:txBody>
      </p:sp>
      <p:sp>
        <p:nvSpPr>
          <p:cNvPr id="215" name="Foliennummer"/>
          <p:cNvSpPr txBox="1">
            <a:spLocks noGrp="1"/>
          </p:cNvSpPr>
          <p:nvPr>
            <p:ph type="sldNum" sz="quarter" idx="2"/>
          </p:nvPr>
        </p:nvSpPr>
        <p:spPr>
          <a:xfrm>
            <a:off x="8820255" y="6627600"/>
            <a:ext cx="127001" cy="127001"/>
          </a:xfrm>
          <a:prstGeom prst="rect">
            <a:avLst/>
          </a:prstGeom>
        </p:spPr>
        <p:txBody>
          <a:bodyPr/>
          <a:lstStyle/>
          <a:p>
            <a:fld id="{86CB4B4D-7CA3-9044-876B-883B54F8677D}" type="slidenum">
              <a:rPr/>
              <a:t>24</a:t>
            </a:fld>
            <a:endParaRPr/>
          </a:p>
        </p:txBody>
      </p:sp>
      <p:sp>
        <p:nvSpPr>
          <p:cNvPr id="2" name="文本框 1"/>
          <p:cNvSpPr txBox="1"/>
          <p:nvPr/>
        </p:nvSpPr>
        <p:spPr>
          <a:xfrm>
            <a:off x="685165" y="848360"/>
            <a:ext cx="2597150"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3200" b="1" dirty="0">
                <a:solidFill>
                  <a:srgbClr val="003865"/>
                </a:solidFill>
              </a:rPr>
              <a:t>Outline</a:t>
            </a:r>
          </a:p>
        </p:txBody>
      </p:sp>
      <p:sp>
        <p:nvSpPr>
          <p:cNvPr id="7" name="Rectangle 6">
            <a:extLst>
              <a:ext uri="{FF2B5EF4-FFF2-40B4-BE49-F238E27FC236}">
                <a16:creationId xmlns:a16="http://schemas.microsoft.com/office/drawing/2014/main" id="{02522B8C-BD9B-43D2-9600-02FCACD06A0C}"/>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4138928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8C7FE-15D6-41C2-845B-8052FDA89260}"/>
              </a:ext>
            </a:extLst>
          </p:cNvPr>
          <p:cNvSpPr>
            <a:spLocks noGrp="1"/>
          </p:cNvSpPr>
          <p:nvPr>
            <p:ph type="body" idx="1"/>
          </p:nvPr>
        </p:nvSpPr>
        <p:spPr/>
        <p:txBody>
          <a:bodyPr>
            <a:normAutofit/>
          </a:bodyPr>
          <a:lstStyle/>
          <a:p>
            <a:pPr marL="0" indent="0">
              <a:buNone/>
            </a:pPr>
            <a:r>
              <a:rPr lang="en-GB" dirty="0"/>
              <a:t>Conclusion </a:t>
            </a:r>
          </a:p>
          <a:p>
            <a:pPr marL="0" indent="0">
              <a:buNone/>
            </a:pPr>
            <a:endParaRPr lang="en-GB" dirty="0"/>
          </a:p>
          <a:p>
            <a:pPr marL="0" indent="0">
              <a:buNone/>
            </a:pPr>
            <a:endParaRPr lang="en-GB" dirty="0"/>
          </a:p>
          <a:p>
            <a:pPr marL="0" indent="0">
              <a:buNone/>
            </a:pPr>
            <a:endParaRPr lang="en-GB" dirty="0"/>
          </a:p>
          <a:p>
            <a:pPr marL="0" indent="0">
              <a:buNone/>
            </a:pPr>
            <a:r>
              <a:rPr lang="en-GB" dirty="0"/>
              <a:t>Future Works</a:t>
            </a:r>
            <a:endParaRPr lang="LID4096" dirty="0"/>
          </a:p>
        </p:txBody>
      </p:sp>
      <p:sp>
        <p:nvSpPr>
          <p:cNvPr id="3" name="TextBox 2">
            <a:extLst>
              <a:ext uri="{FF2B5EF4-FFF2-40B4-BE49-F238E27FC236}">
                <a16:creationId xmlns:a16="http://schemas.microsoft.com/office/drawing/2014/main" id="{10A3747F-BE76-4A2C-9D95-8119882075FD}"/>
              </a:ext>
            </a:extLst>
          </p:cNvPr>
          <p:cNvSpPr txBox="1"/>
          <p:nvPr/>
        </p:nvSpPr>
        <p:spPr>
          <a:xfrm>
            <a:off x="526387" y="1484784"/>
            <a:ext cx="828092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A novel framework </a:t>
            </a:r>
            <a:r>
              <a:rPr lang="en-GB" dirty="0" err="1"/>
              <a:t>SentiGAN</a:t>
            </a:r>
            <a:r>
              <a:rPr lang="en-GB" dirty="0"/>
              <a:t> to generate generic, diversiﬁed and high-quality sentimental texts of different sentiment labels.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new penalty based objective to make each generator in </a:t>
            </a:r>
            <a:r>
              <a:rPr lang="en-GB" dirty="0" err="1"/>
              <a:t>SentiGAN</a:t>
            </a:r>
            <a:r>
              <a:rPr lang="en-GB" dirty="0"/>
              <a:t> produce diversiﬁed texts of a speciﬁc sentiment label. </a:t>
            </a:r>
          </a:p>
        </p:txBody>
      </p:sp>
      <p:sp>
        <p:nvSpPr>
          <p:cNvPr id="4" name="TextBox 3">
            <a:extLst>
              <a:ext uri="{FF2B5EF4-FFF2-40B4-BE49-F238E27FC236}">
                <a16:creationId xmlns:a16="http://schemas.microsoft.com/office/drawing/2014/main" id="{705E6B49-1011-4768-ACBF-D9458A859102}"/>
              </a:ext>
            </a:extLst>
          </p:cNvPr>
          <p:cNvSpPr txBox="1"/>
          <p:nvPr/>
        </p:nvSpPr>
        <p:spPr>
          <a:xfrm>
            <a:off x="606798" y="3921432"/>
            <a:ext cx="824713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Use of more complex and sophisticated generators.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Apply our model to generate texts with other kinds of labels (e.g., different writing styles).</a:t>
            </a:r>
            <a:endParaRPr kumimoji="0" lang="LID4096" sz="1800" b="0" i="0" u="none" strike="noStrike" cap="none" spc="0" normalizeH="0" baseline="0" dirty="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BF00A07F-E2D9-4662-9B2F-3C8CDDA3BAC0}"/>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56043642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0EA102D-F58B-402B-B299-CC3B498EEB10}"/>
              </a:ext>
            </a:extLst>
          </p:cNvPr>
          <p:cNvSpPr>
            <a:spLocks noGrp="1"/>
          </p:cNvSpPr>
          <p:nvPr>
            <p:ph type="body"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dirty="0"/>
              <a:t>Thank you!</a:t>
            </a:r>
            <a:endParaRPr lang="LID4096" dirty="0"/>
          </a:p>
        </p:txBody>
      </p:sp>
      <p:sp>
        <p:nvSpPr>
          <p:cNvPr id="7" name="Rectangle 6">
            <a:extLst>
              <a:ext uri="{FF2B5EF4-FFF2-40B4-BE49-F238E27FC236}">
                <a16:creationId xmlns:a16="http://schemas.microsoft.com/office/drawing/2014/main" id="{25CB8CE6-4BB4-4C8B-8696-8E9F36157227}"/>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700594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owards the Use of Known Operators…"/>
          <p:cNvSpPr txBox="1">
            <a:spLocks noGrp="1"/>
          </p:cNvSpPr>
          <p:nvPr>
            <p:ph type="body" idx="1"/>
          </p:nvPr>
        </p:nvSpPr>
        <p:spPr>
          <a:prstGeom prst="rect">
            <a:avLst/>
          </a:prstGeom>
        </p:spPr>
        <p:txBody>
          <a:bodyPr/>
          <a:lstStyle/>
          <a:p>
            <a:pPr marL="0" indent="0">
              <a:buSzTx/>
              <a:buNone/>
              <a:defRPr sz="2800"/>
            </a:pPr>
            <a:endParaRPr lang="de-DE" sz="2800" dirty="0"/>
          </a:p>
          <a:p>
            <a:pPr marL="0" indent="0">
              <a:buSzTx/>
              <a:buNone/>
              <a:defRPr sz="2800"/>
            </a:pPr>
            <a:endParaRPr dirty="0"/>
          </a:p>
          <a:p>
            <a:pPr marL="0" indent="0">
              <a:buNone/>
              <a:tabLst>
                <a:tab pos="660400" algn="l"/>
              </a:tabLst>
              <a:defRPr sz="1800"/>
            </a:pPr>
            <a:r>
              <a:rPr lang="en-US" altLang="de-DE" dirty="0"/>
              <a:t>	1. </a:t>
            </a:r>
            <a:r>
              <a:rPr lang="de-DE" sz="1800" dirty="0" err="1"/>
              <a:t>Introduction</a:t>
            </a:r>
          </a:p>
          <a:p>
            <a:pPr marL="279400" indent="-279400">
              <a:buChar char="•"/>
              <a:tabLst>
                <a:tab pos="660400" algn="l"/>
              </a:tabLst>
              <a:defRPr sz="1800"/>
            </a:pPr>
            <a:endParaRPr lang="de-DE" dirty="0"/>
          </a:p>
          <a:p>
            <a:pPr marL="0" indent="0">
              <a:buNone/>
              <a:tabLst>
                <a:tab pos="660400" algn="l"/>
              </a:tabLst>
              <a:defRPr sz="1800"/>
            </a:pPr>
            <a:r>
              <a:rPr lang="en-US" altLang="de-DE" dirty="0">
                <a:solidFill>
                  <a:schemeClr val="tx2">
                    <a:lumMod val="75000"/>
                  </a:schemeClr>
                </a:solidFill>
              </a:rPr>
              <a:t>	2. Related Works</a:t>
            </a:r>
          </a:p>
          <a:p>
            <a:pPr marL="279400" indent="-279400">
              <a:buChar char="•"/>
              <a:tabLst>
                <a:tab pos="660400" algn="l"/>
              </a:tabLst>
              <a:defRPr sz="1800"/>
            </a:pPr>
            <a:endParaRPr lang="de-DE" dirty="0">
              <a:solidFill>
                <a:schemeClr val="tx2">
                  <a:lumMod val="75000"/>
                </a:schemeClr>
              </a:solidFill>
            </a:endParaRPr>
          </a:p>
          <a:p>
            <a:pPr marL="0" indent="0">
              <a:buNone/>
              <a:tabLst>
                <a:tab pos="660400" algn="l"/>
              </a:tabLst>
              <a:defRPr sz="1800"/>
            </a:pPr>
            <a:r>
              <a:rPr lang="en-US" dirty="0">
                <a:solidFill>
                  <a:schemeClr val="tx2">
                    <a:lumMod val="75000"/>
                  </a:schemeClr>
                </a:solidFill>
              </a:rPr>
              <a:t>	3. SentiGAN</a:t>
            </a:r>
          </a:p>
          <a:p>
            <a:pPr marL="279400" indent="-279400">
              <a:buChar char="•"/>
              <a:tabLst>
                <a:tab pos="660400" algn="l"/>
              </a:tabLst>
              <a:defRPr sz="1800"/>
            </a:pPr>
            <a:endParaRPr lang="en-US" dirty="0">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4. Experiments</a:t>
            </a:r>
          </a:p>
          <a:p>
            <a:pPr marL="279400" indent="-279400">
              <a:buChar char="•"/>
              <a:tabLst>
                <a:tab pos="660400" algn="l"/>
              </a:tabLst>
              <a:defRPr sz="1800"/>
            </a:pPr>
            <a:endParaRPr lang="en-US" altLang="de-DE" dirty="0">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5. Conclusion and future works</a:t>
            </a:r>
            <a:endParaRPr lang="en-US" altLang="de-DE" dirty="0"/>
          </a:p>
          <a:p>
            <a:pPr marL="279400" indent="-279400">
              <a:buChar char="•"/>
              <a:tabLst>
                <a:tab pos="660400" algn="l"/>
              </a:tabLst>
              <a:defRPr sz="1800"/>
            </a:pPr>
            <a:endParaRPr lang="en-US" altLang="de-DE" sz="1800" dirty="0"/>
          </a:p>
          <a:p>
            <a:pPr marL="279400" indent="-279400">
              <a:buChar char="•"/>
              <a:tabLst>
                <a:tab pos="660400" algn="l"/>
              </a:tabLst>
              <a:defRPr sz="1800"/>
            </a:pPr>
            <a:endParaRPr lang="de-DE" sz="1800" dirty="0"/>
          </a:p>
          <a:p>
            <a:pPr marL="279400" indent="-279400">
              <a:buChar char="•"/>
              <a:tabLst>
                <a:tab pos="660400" algn="l"/>
              </a:tabLst>
              <a:defRPr sz="1800"/>
            </a:pPr>
            <a:endParaRPr lang="de-DE" dirty="0"/>
          </a:p>
          <a:p>
            <a:pPr marL="0" indent="0">
              <a:buNone/>
              <a:tabLst>
                <a:tab pos="660400" algn="l"/>
              </a:tabLst>
              <a:defRPr sz="1800"/>
            </a:pPr>
            <a:endParaRPr dirty="0"/>
          </a:p>
        </p:txBody>
      </p:sp>
      <p:sp>
        <p:nvSpPr>
          <p:cNvPr id="215" name="Foliennummer"/>
          <p:cNvSpPr txBox="1">
            <a:spLocks noGrp="1"/>
          </p:cNvSpPr>
          <p:nvPr>
            <p:ph type="sldNum" sz="quarter" idx="2"/>
          </p:nvPr>
        </p:nvSpPr>
        <p:spPr>
          <a:xfrm>
            <a:off x="8820255" y="6627600"/>
            <a:ext cx="127001" cy="127001"/>
          </a:xfrm>
          <a:prstGeom prst="rect">
            <a:avLst/>
          </a:prstGeom>
        </p:spPr>
        <p:txBody>
          <a:bodyPr/>
          <a:lstStyle/>
          <a:p>
            <a:fld id="{86CB4B4D-7CA3-9044-876B-883B54F8677D}" type="slidenum">
              <a:rPr/>
              <a:t>3</a:t>
            </a:fld>
            <a:endParaRPr/>
          </a:p>
        </p:txBody>
      </p:sp>
      <p:sp>
        <p:nvSpPr>
          <p:cNvPr id="2" name="文本框 1"/>
          <p:cNvSpPr txBox="1"/>
          <p:nvPr/>
        </p:nvSpPr>
        <p:spPr>
          <a:xfrm>
            <a:off x="685165" y="848360"/>
            <a:ext cx="2597150"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3200" b="1" dirty="0">
                <a:solidFill>
                  <a:srgbClr val="003865"/>
                </a:solidFill>
              </a:rPr>
              <a:t>Outline</a:t>
            </a:r>
          </a:p>
        </p:txBody>
      </p:sp>
      <p:sp>
        <p:nvSpPr>
          <p:cNvPr id="7" name="Rectangle 6">
            <a:extLst>
              <a:ext uri="{FF2B5EF4-FFF2-40B4-BE49-F238E27FC236}">
                <a16:creationId xmlns:a16="http://schemas.microsoft.com/office/drawing/2014/main" id="{02522B8C-BD9B-43D2-9600-02FCACD06A0C}"/>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61340" y="849630"/>
            <a:ext cx="7395845" cy="787400"/>
          </a:xfrm>
        </p:spPr>
        <p:txBody>
          <a:bodyPr>
            <a:normAutofit/>
          </a:bodyPr>
          <a:lstStyle/>
          <a:p>
            <a:pPr marL="0" indent="0">
              <a:buNone/>
            </a:pPr>
            <a:r>
              <a:rPr lang="en-US" altLang="zh-CN" dirty="0"/>
              <a:t>Introduction</a:t>
            </a:r>
          </a:p>
          <a:p>
            <a:endParaRPr lang="en-US" altLang="zh-CN" dirty="0"/>
          </a:p>
          <a:p>
            <a:pPr marL="0" indent="0">
              <a:buNone/>
            </a:pPr>
            <a:endParaRPr lang="en-US" altLang="zh-CN" dirty="0"/>
          </a:p>
          <a:p>
            <a:endParaRPr lang="en-US" altLang="zh-CN" dirty="0"/>
          </a:p>
          <a:p>
            <a:pPr marL="0" indent="0">
              <a:buNone/>
            </a:pPr>
            <a:endParaRPr lang="en-US" altLang="zh-CN" dirty="0"/>
          </a:p>
        </p:txBody>
      </p:sp>
      <p:sp>
        <p:nvSpPr>
          <p:cNvPr id="3" name="文本框 2"/>
          <p:cNvSpPr txBox="1"/>
          <p:nvPr/>
        </p:nvSpPr>
        <p:spPr>
          <a:xfrm>
            <a:off x="683895" y="1793875"/>
            <a:ext cx="7511415" cy="7054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rgbClr val="000000"/>
                </a:solidFill>
                <a:effectLst/>
                <a:uFillTx/>
                <a:latin typeface="Arial" panose="020B0604020202020204"/>
                <a:ea typeface="Arial" panose="020B0604020202020204"/>
                <a:cs typeface="Arial" panose="020B0604020202020204"/>
                <a:sym typeface="Arial" panose="020B0604020202020204"/>
              </a:rPr>
              <a:t>Generating texts of different sentiment labels is getting more and more attentions in the area of natural language generatio</a:t>
            </a:r>
            <a:r>
              <a:rPr lang="en-US" altLang="zh-CN" dirty="0"/>
              <a:t>n.</a:t>
            </a:r>
          </a:p>
        </p:txBody>
      </p:sp>
      <p:sp>
        <p:nvSpPr>
          <p:cNvPr id="9" name="文本框 8"/>
          <p:cNvSpPr txBox="1"/>
          <p:nvPr/>
        </p:nvSpPr>
        <p:spPr>
          <a:xfrm>
            <a:off x="683895" y="2691130"/>
            <a:ext cx="7995285" cy="286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tabLst>
                <a:tab pos="660400" algn="l"/>
              </a:tabLst>
              <a:defRPr sz="1800"/>
            </a:pPr>
            <a:r>
              <a:rPr lang="en-US" sz="2000" dirty="0">
                <a:sym typeface="+mn-ea"/>
              </a:rPr>
              <a:t>          Emotional intelligence is an important part of text generation </a:t>
            </a:r>
          </a:p>
          <a:p>
            <a:pPr marL="279400" indent="-279400">
              <a:buChar char="•"/>
              <a:tabLst>
                <a:tab pos="660400" algn="l"/>
              </a:tabLst>
              <a:defRPr sz="1800"/>
            </a:pPr>
            <a:endParaRPr lang="en-US" sz="2000" dirty="0">
              <a:sym typeface="+mn-ea"/>
            </a:endParaRPr>
          </a:p>
          <a:p>
            <a:pPr>
              <a:tabLst>
                <a:tab pos="660400" algn="l"/>
              </a:tabLst>
              <a:defRPr sz="1800"/>
            </a:pPr>
            <a:endParaRPr lang="en-US" sz="2000" dirty="0">
              <a:sym typeface="+mn-ea"/>
            </a:endParaRPr>
          </a:p>
          <a:p>
            <a:pPr marL="457200" lvl="1" indent="0">
              <a:tabLst>
                <a:tab pos="660400" algn="l"/>
              </a:tabLst>
              <a:defRPr sz="1800"/>
            </a:pPr>
            <a:endParaRPr lang="zh-CN" altLang="en-US" sz="2000" dirty="0"/>
          </a:p>
          <a:p>
            <a:pPr marL="279400" indent="-279400">
              <a:buChar char="•"/>
              <a:tabLst>
                <a:tab pos="660400" algn="l"/>
              </a:tabLst>
              <a:defRPr sz="1800"/>
            </a:pPr>
            <a:r>
              <a:rPr lang="en-US" altLang="zh-CN" sz="2000" dirty="0"/>
              <a:t>poor quality</a:t>
            </a:r>
          </a:p>
          <a:p>
            <a:pPr marL="279400" indent="-279400">
              <a:buChar char="•"/>
              <a:tabLst>
                <a:tab pos="660400" algn="l"/>
              </a:tabLst>
              <a:defRPr sz="1800"/>
            </a:pPr>
            <a:endParaRPr lang="en-US" altLang="zh-CN" sz="2000" dirty="0"/>
          </a:p>
          <a:p>
            <a:pPr marL="279400" indent="-279400">
              <a:buChar char="•"/>
              <a:tabLst>
                <a:tab pos="660400" algn="l"/>
              </a:tabLst>
              <a:defRPr sz="1800"/>
            </a:pPr>
            <a:r>
              <a:rPr lang="en-US" altLang="zh-CN" sz="2000" dirty="0"/>
              <a:t>lack of diversity</a:t>
            </a:r>
          </a:p>
          <a:p>
            <a:pPr marL="279400" indent="-279400">
              <a:buChar char="•"/>
              <a:tabLst>
                <a:tab pos="660400" algn="l"/>
              </a:tabLst>
              <a:defRPr sz="1800"/>
            </a:pPr>
            <a:endParaRPr lang="en-US" altLang="zh-CN" sz="2000" dirty="0"/>
          </a:p>
          <a:p>
            <a:pPr marL="279400" indent="-279400">
              <a:buChar char="•"/>
              <a:tabLst>
                <a:tab pos="660400" algn="l"/>
              </a:tabLst>
              <a:defRPr sz="1800"/>
            </a:pPr>
            <a:r>
              <a:rPr lang="en-US" altLang="zh-CN" sz="2000" dirty="0"/>
              <a:t>wrong sentiment</a:t>
            </a:r>
          </a:p>
        </p:txBody>
      </p:sp>
      <p:sp>
        <p:nvSpPr>
          <p:cNvPr id="11" name="文本框 10"/>
          <p:cNvSpPr txBox="1"/>
          <p:nvPr/>
        </p:nvSpPr>
        <p:spPr>
          <a:xfrm>
            <a:off x="671038" y="3382847"/>
            <a:ext cx="3394710" cy="3975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000" dirty="0"/>
              <a:t>Challenges</a:t>
            </a:r>
          </a:p>
        </p:txBody>
      </p:sp>
      <p:sp>
        <p:nvSpPr>
          <p:cNvPr id="6" name="Rectangle 5">
            <a:extLst>
              <a:ext uri="{FF2B5EF4-FFF2-40B4-BE49-F238E27FC236}">
                <a16:creationId xmlns:a16="http://schemas.microsoft.com/office/drawing/2014/main" id="{EB3ECB39-41C5-4351-809F-609B3F55E568}"/>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9">
                                            <p:txEl>
                                              <p:pRg st="4" end="4"/>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9">
                                            <p:txEl>
                                              <p:pRg st="6" end="6"/>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2000" fill="hold"/>
                                        <p:tgtEl>
                                          <p:spTgt spid="9">
                                            <p:txEl>
                                              <p:pRg st="8" end="8"/>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60070" y="791210"/>
            <a:ext cx="5934075" cy="648335"/>
          </a:xfrm>
        </p:spPr>
        <p:txBody>
          <a:bodyPr/>
          <a:lstStyle/>
          <a:p>
            <a:pPr marL="0" indent="0">
              <a:buNone/>
            </a:pPr>
            <a:r>
              <a:rPr lang="en-US" altLang="zh-CN"/>
              <a:t>Motivation</a:t>
            </a:r>
          </a:p>
        </p:txBody>
      </p:sp>
      <p:sp>
        <p:nvSpPr>
          <p:cNvPr id="5" name="文本框 4"/>
          <p:cNvSpPr txBox="1"/>
          <p:nvPr/>
        </p:nvSpPr>
        <p:spPr>
          <a:xfrm>
            <a:off x="871220" y="1570990"/>
            <a:ext cx="740092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rPr>
              <a:t>Use sentiment classifier to </a:t>
            </a:r>
            <a:r>
              <a:rPr kumimoji="0" lang="en-US" altLang="zh-CN" sz="1800" b="0" i="0" u="none" strike="noStrike" cap="none" spc="0" normalizeH="0" baseline="0">
                <a:ln>
                  <a:noFill/>
                </a:ln>
                <a:solidFill>
                  <a:schemeClr val="accent6"/>
                </a:solidFill>
                <a:effectLst/>
                <a:uFillTx/>
                <a:latin typeface="Arial" panose="020B0604020202020204"/>
                <a:ea typeface="Arial" panose="020B0604020202020204"/>
                <a:cs typeface="Arial" panose="020B0604020202020204"/>
                <a:sym typeface="Arial" panose="020B0604020202020204"/>
              </a:rPr>
              <a:t>guide </a:t>
            </a:r>
            <a:r>
              <a:rPr kumimoji="0" lang="en-US" altLang="zh-CN"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rPr>
              <a:t>the generation of the sentimental text.  </a:t>
            </a:r>
          </a:p>
        </p:txBody>
      </p:sp>
      <p:sp>
        <p:nvSpPr>
          <p:cNvPr id="9" name="文本框 8"/>
          <p:cNvSpPr txBox="1"/>
          <p:nvPr/>
        </p:nvSpPr>
        <p:spPr>
          <a:xfrm>
            <a:off x="871855" y="2211070"/>
            <a:ext cx="740092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rPr>
              <a:t>Try to improve the </a:t>
            </a:r>
            <a:r>
              <a:rPr kumimoji="0" lang="en-US" altLang="zh-CN" sz="1800" b="0" i="0" u="none" strike="noStrike" cap="none" spc="0" normalizeH="0" baseline="0">
                <a:ln>
                  <a:noFill/>
                </a:ln>
                <a:solidFill>
                  <a:schemeClr val="accent6"/>
                </a:solidFill>
                <a:effectLst/>
                <a:uFillTx/>
                <a:latin typeface="Arial" panose="020B0604020202020204"/>
                <a:ea typeface="Arial" panose="020B0604020202020204"/>
                <a:cs typeface="Arial" panose="020B0604020202020204"/>
                <a:sym typeface="Arial" panose="020B0604020202020204"/>
              </a:rPr>
              <a:t>accurate</a:t>
            </a:r>
            <a:r>
              <a:rPr kumimoji="0" lang="en-US" altLang="zh-CN"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rPr>
              <a:t> of the sentiment label texts generated by multi-class classification.</a:t>
            </a:r>
          </a:p>
        </p:txBody>
      </p:sp>
      <p:sp>
        <p:nvSpPr>
          <p:cNvPr id="12" name="文本占位符 1"/>
          <p:cNvSpPr>
            <a:spLocks noGrp="1"/>
          </p:cNvSpPr>
          <p:nvPr/>
        </p:nvSpPr>
        <p:spPr>
          <a:xfrm>
            <a:off x="560070" y="3105150"/>
            <a:ext cx="5934075" cy="648335"/>
          </a:xfrm>
          <a:prstGeom prst="rect">
            <a:avLst/>
          </a:prstGeom>
          <a:ln w="12700">
            <a:miter lim="400000"/>
          </a:ln>
        </p:spPr>
        <p:txBody>
          <a:bodyPr lIns="0" tIns="0" rIns="0" bIns="0">
            <a:normAutofit/>
          </a:bodyPr>
          <a:lstStyle>
            <a:lvl1pPr marL="539750" marR="0" indent="-539750" algn="l" defTabSz="914400" rtl="0" latinLnBrk="0">
              <a:lnSpc>
                <a:spcPct val="100000"/>
              </a:lnSpc>
              <a:spcBef>
                <a:spcPts val="700"/>
              </a:spcBef>
              <a:spcAft>
                <a:spcPts val="0"/>
              </a:spcAft>
              <a:buClrTx/>
              <a:buSzPct val="100000"/>
              <a:buFontTx/>
              <a:buAutoNum type="arabicPeriod"/>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1pPr>
            <a:lvl2pPr marL="0" marR="0" indent="539750" algn="l" defTabSz="914400" rtl="0" latinLnBrk="0">
              <a:lnSpc>
                <a:spcPct val="100000"/>
              </a:lnSpc>
              <a:spcBef>
                <a:spcPts val="700"/>
              </a:spcBef>
              <a:spcAft>
                <a:spcPts val="0"/>
              </a:spcAft>
              <a:buClrTx/>
              <a:buSzTx/>
              <a:buFontTx/>
              <a:buNone/>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2pPr>
            <a:lvl3pPr marL="0" marR="0" indent="1080135" algn="l" defTabSz="914400" rtl="0" latinLnBrk="0">
              <a:lnSpc>
                <a:spcPct val="100000"/>
              </a:lnSpc>
              <a:spcBef>
                <a:spcPts val="700"/>
              </a:spcBef>
              <a:spcAft>
                <a:spcPts val="0"/>
              </a:spcAft>
              <a:buClrTx/>
              <a:buSzTx/>
              <a:buFontTx/>
              <a:buNone/>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3pPr>
            <a:lvl4pPr marL="0" marR="0" indent="1371600" algn="l" defTabSz="914400" rtl="0" latinLnBrk="0">
              <a:lnSpc>
                <a:spcPct val="100000"/>
              </a:lnSpc>
              <a:spcBef>
                <a:spcPts val="700"/>
              </a:spcBef>
              <a:spcAft>
                <a:spcPts val="0"/>
              </a:spcAft>
              <a:buClrTx/>
              <a:buSzTx/>
              <a:buFontTx/>
              <a:buNone/>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4pPr>
            <a:lvl5pPr marL="2194560" marR="0" indent="-365760" algn="l" defTabSz="914400" rtl="0" latinLnBrk="0">
              <a:lnSpc>
                <a:spcPct val="100000"/>
              </a:lnSpc>
              <a:spcBef>
                <a:spcPts val="700"/>
              </a:spcBef>
              <a:spcAft>
                <a:spcPts val="0"/>
              </a:spcAft>
              <a:buClrTx/>
              <a:buSzPct val="100000"/>
              <a:buFontTx/>
              <a:buChar char="»"/>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5pPr>
            <a:lvl6pPr marL="2651760" marR="0" indent="-365760" algn="l" defTabSz="914400" rtl="0" latinLnBrk="0">
              <a:lnSpc>
                <a:spcPct val="100000"/>
              </a:lnSpc>
              <a:spcBef>
                <a:spcPts val="700"/>
              </a:spcBef>
              <a:spcAft>
                <a:spcPts val="0"/>
              </a:spcAft>
              <a:buClrTx/>
              <a:buSzPct val="100000"/>
              <a:buFontTx/>
              <a:buChar char="•"/>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6pPr>
            <a:lvl7pPr marL="3108960" marR="0" indent="-365760" algn="l" defTabSz="914400" rtl="0" latinLnBrk="0">
              <a:lnSpc>
                <a:spcPct val="100000"/>
              </a:lnSpc>
              <a:spcBef>
                <a:spcPts val="700"/>
              </a:spcBef>
              <a:spcAft>
                <a:spcPts val="0"/>
              </a:spcAft>
              <a:buClrTx/>
              <a:buSzPct val="100000"/>
              <a:buFontTx/>
              <a:buChar char="•"/>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7pPr>
            <a:lvl8pPr marL="3566160" marR="0" indent="-365760" algn="l" defTabSz="914400" rtl="0" latinLnBrk="0">
              <a:lnSpc>
                <a:spcPct val="100000"/>
              </a:lnSpc>
              <a:spcBef>
                <a:spcPts val="700"/>
              </a:spcBef>
              <a:spcAft>
                <a:spcPts val="0"/>
              </a:spcAft>
              <a:buClrTx/>
              <a:buSzPct val="100000"/>
              <a:buFontTx/>
              <a:buChar char="•"/>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8pPr>
            <a:lvl9pPr marL="4023360" marR="0" indent="-365760" algn="l" defTabSz="914400" rtl="0" latinLnBrk="0">
              <a:lnSpc>
                <a:spcPct val="100000"/>
              </a:lnSpc>
              <a:spcBef>
                <a:spcPts val="700"/>
              </a:spcBef>
              <a:spcAft>
                <a:spcPts val="0"/>
              </a:spcAft>
              <a:buClrTx/>
              <a:buSzPct val="100000"/>
              <a:buFontTx/>
              <a:buChar char="•"/>
              <a:defRPr sz="3200" b="1" i="0" u="none" strike="noStrike" cap="none" spc="0" baseline="0">
                <a:ln>
                  <a:noFill/>
                </a:ln>
                <a:solidFill>
                  <a:srgbClr val="003865"/>
                </a:solidFill>
                <a:uFillTx/>
                <a:latin typeface="Arial" panose="020B0604020202020204"/>
                <a:ea typeface="Arial" panose="020B0604020202020204"/>
                <a:cs typeface="Arial" panose="020B0604020202020204"/>
                <a:sym typeface="Arial" panose="020B0604020202020204"/>
              </a:defRPr>
            </a:lvl9pPr>
          </a:lstStyle>
          <a:p>
            <a:pPr marL="0" indent="0">
              <a:buNone/>
            </a:pPr>
            <a:r>
              <a:rPr lang="en-US" altLang="zh-CN"/>
              <a:t>Contributions</a:t>
            </a:r>
          </a:p>
        </p:txBody>
      </p:sp>
      <p:sp>
        <p:nvSpPr>
          <p:cNvPr id="14" name="文本框 13"/>
          <p:cNvSpPr txBox="1"/>
          <p:nvPr/>
        </p:nvSpPr>
        <p:spPr>
          <a:xfrm>
            <a:off x="998855" y="3601085"/>
            <a:ext cx="757428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rPr>
              <a:t> </a:t>
            </a:r>
          </a:p>
        </p:txBody>
      </p:sp>
      <p:sp>
        <p:nvSpPr>
          <p:cNvPr id="16" name="文本框 15"/>
          <p:cNvSpPr txBox="1"/>
          <p:nvPr/>
        </p:nvSpPr>
        <p:spPr>
          <a:xfrm>
            <a:off x="871220" y="3753485"/>
            <a:ext cx="7272655"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279400" indent="-279400">
              <a:buChar char="•"/>
              <a:tabLst>
                <a:tab pos="660400" algn="l"/>
              </a:tabLst>
              <a:defRPr sz="1800"/>
            </a:pPr>
            <a:r>
              <a:rPr lang="en-US" altLang="zh-CN" dirty="0">
                <a:sym typeface="Arial" panose="020B0604020202020204"/>
              </a:rPr>
              <a:t>They propose a novel framework </a:t>
            </a:r>
            <a:r>
              <a:rPr lang="en-US" altLang="zh-CN" dirty="0" err="1">
                <a:solidFill>
                  <a:schemeClr val="accent6"/>
                </a:solidFill>
                <a:uFillTx/>
                <a:latin typeface="Arial" panose="020B0604020202020204" pitchFamily="34" charset="0"/>
                <a:sym typeface="Arial" panose="020B0604020202020204"/>
              </a:rPr>
              <a:t>SentiGAN</a:t>
            </a:r>
            <a:r>
              <a:rPr lang="en-US" altLang="zh-CN" dirty="0">
                <a:sym typeface="Arial" panose="020B0604020202020204"/>
              </a:rPr>
              <a:t> to generate generic, diversified and high-quality sentimental texts of different sentiment labels</a:t>
            </a:r>
            <a:endParaRPr lang="de-DE" dirty="0"/>
          </a:p>
          <a:p>
            <a:pPr marL="279400" indent="-279400">
              <a:buChar char="•"/>
              <a:tabLst>
                <a:tab pos="660400" algn="l"/>
              </a:tabLst>
              <a:defRPr sz="1800"/>
            </a:pPr>
            <a:r>
              <a:rPr lang="en-US" altLang="zh-CN" dirty="0">
                <a:sym typeface="Arial" panose="020B0604020202020204"/>
              </a:rPr>
              <a:t>They propose a new </a:t>
            </a:r>
            <a:r>
              <a:rPr lang="en-US" altLang="zh-CN" dirty="0" err="1">
                <a:sym typeface="Arial" panose="020B0604020202020204"/>
              </a:rPr>
              <a:t>peanlty</a:t>
            </a:r>
            <a:r>
              <a:rPr lang="en-US" altLang="zh-CN" dirty="0">
                <a:sym typeface="Arial" panose="020B0604020202020204"/>
              </a:rPr>
              <a:t> based </a:t>
            </a:r>
            <a:r>
              <a:rPr lang="en-US" altLang="zh-CN" dirty="0" err="1">
                <a:sym typeface="Arial" panose="020B0604020202020204"/>
              </a:rPr>
              <a:t>objctive</a:t>
            </a:r>
            <a:r>
              <a:rPr lang="en-US" altLang="zh-CN" dirty="0">
                <a:sym typeface="Arial" panose="020B0604020202020204"/>
              </a:rPr>
              <a:t> to make each generator in </a:t>
            </a:r>
            <a:r>
              <a:rPr lang="en-US" altLang="zh-CN" dirty="0" err="1">
                <a:sym typeface="Arial" panose="020B0604020202020204"/>
              </a:rPr>
              <a:t>SentiGAN</a:t>
            </a:r>
            <a:r>
              <a:rPr lang="en-US" altLang="zh-CN" dirty="0">
                <a:sym typeface="Arial" panose="020B0604020202020204"/>
              </a:rPr>
              <a:t> produce diversified texts of a specific sentimental label.  </a:t>
            </a:r>
            <a:endParaRPr kumimoji="0" lang="en-US" altLang="zh-CN" b="0" i="0" u="none" strike="noStrike" cap="none" spc="0" normalizeH="0" baseline="0" dirty="0">
              <a:ln>
                <a:noFill/>
              </a:ln>
              <a:solidFill>
                <a:srgbClr val="000000"/>
              </a:solidFill>
              <a:effectLst/>
              <a:uFillTx/>
              <a:latin typeface="Arial" panose="020B0604020202020204"/>
              <a:ea typeface="Arial" panose="020B0604020202020204"/>
              <a:cs typeface="Arial" panose="020B0604020202020204"/>
              <a:sym typeface="Arial" panose="020B0604020202020204"/>
            </a:endParaRPr>
          </a:p>
          <a:p>
            <a:pPr marL="279400" indent="-279400">
              <a:buChar char="•"/>
              <a:tabLst>
                <a:tab pos="660400" algn="l"/>
              </a:tabLst>
              <a:defRPr sz="1800"/>
            </a:pPr>
            <a:r>
              <a:rPr kumimoji="0" lang="en-US" altLang="zh-CN" sz="1800" b="0" i="0" u="none" strike="noStrike" cap="none" spc="0" normalizeH="0" baseline="0" dirty="0">
                <a:ln>
                  <a:noFill/>
                </a:ln>
                <a:solidFill>
                  <a:srgbClr val="000000"/>
                </a:solidFill>
                <a:effectLst/>
                <a:uFillTx/>
                <a:latin typeface="Arial" panose="020B0604020202020204"/>
                <a:ea typeface="Arial" panose="020B0604020202020204"/>
                <a:cs typeface="Arial" panose="020B0604020202020204"/>
                <a:sym typeface="Arial" panose="020B0604020202020204"/>
              </a:rPr>
              <a:t>Extensive experiments are performed on four datasets and the results. demonstrate the efficacy and superiority of their proposed model.</a:t>
            </a:r>
          </a:p>
        </p:txBody>
      </p:sp>
      <p:sp>
        <p:nvSpPr>
          <p:cNvPr id="10" name="Rectangle 9">
            <a:extLst>
              <a:ext uri="{FF2B5EF4-FFF2-40B4-BE49-F238E27FC236}">
                <a16:creationId xmlns:a16="http://schemas.microsoft.com/office/drawing/2014/main" id="{0C5EE657-562E-413E-AEEA-694C8103BC3B}"/>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owards the Use of Known Operators…"/>
          <p:cNvSpPr txBox="1">
            <a:spLocks noGrp="1"/>
          </p:cNvSpPr>
          <p:nvPr>
            <p:ph type="body" idx="1"/>
          </p:nvPr>
        </p:nvSpPr>
        <p:spPr>
          <a:prstGeom prst="rect">
            <a:avLst/>
          </a:prstGeom>
        </p:spPr>
        <p:txBody>
          <a:bodyPr/>
          <a:lstStyle/>
          <a:p>
            <a:pPr marL="0" indent="0">
              <a:buSzTx/>
              <a:buNone/>
              <a:defRPr sz="2800"/>
            </a:pPr>
            <a:endParaRPr lang="de-DE" sz="2800" dirty="0"/>
          </a:p>
          <a:p>
            <a:pPr marL="0" indent="0">
              <a:buSzTx/>
              <a:buNone/>
              <a:defRPr sz="2800"/>
            </a:pPr>
            <a:endParaRPr dirty="0"/>
          </a:p>
          <a:p>
            <a:pPr marL="0" indent="0">
              <a:buNone/>
              <a:tabLst>
                <a:tab pos="660400" algn="l"/>
              </a:tabLst>
              <a:defRPr sz="1800"/>
            </a:pPr>
            <a:r>
              <a:rPr lang="en-US" altLang="de-DE" dirty="0">
                <a:ln/>
                <a:solidFill>
                  <a:schemeClr val="tx2"/>
                </a:solidFill>
                <a:effectLst/>
              </a:rPr>
              <a:t>	1. </a:t>
            </a:r>
            <a:r>
              <a:rPr lang="de-DE" dirty="0" err="1">
                <a:ln/>
                <a:solidFill>
                  <a:schemeClr val="tx2"/>
                </a:solidFill>
                <a:effectLst/>
              </a:rPr>
              <a:t>Introduction</a:t>
            </a:r>
            <a:endParaRPr lang="de-DE" dirty="0" err="1"/>
          </a:p>
          <a:p>
            <a:pPr marL="279400" indent="-279400">
              <a:buChar char="•"/>
              <a:tabLst>
                <a:tab pos="660400" algn="l"/>
              </a:tabLst>
              <a:defRPr sz="1800"/>
            </a:pPr>
            <a:endParaRPr lang="de-DE" dirty="0"/>
          </a:p>
          <a:p>
            <a:pPr marL="0" indent="0">
              <a:buNone/>
              <a:tabLst>
                <a:tab pos="660400" algn="l"/>
              </a:tabLst>
              <a:defRPr sz="1800"/>
            </a:pPr>
            <a:r>
              <a:rPr lang="en-US" altLang="de-DE" dirty="0">
                <a:ln/>
                <a:solidFill>
                  <a:srgbClr val="002060"/>
                </a:solidFill>
                <a:effectLst>
                  <a:outerShdw blurRad="38100" dist="25400" dir="5400000" algn="ctr" rotWithShape="0">
                    <a:srgbClr val="6E747A">
                      <a:alpha val="43000"/>
                    </a:srgbClr>
                  </a:outerShdw>
                </a:effectLst>
                <a:uFillTx/>
                <a:latin typeface="Arial" panose="020B0604020202020204" pitchFamily="34" charset="0"/>
              </a:rPr>
              <a:t>	</a:t>
            </a:r>
            <a:r>
              <a:rPr lang="en-US" altLang="de-DE" sz="1800" dirty="0"/>
              <a:t>2. Related Works</a:t>
            </a:r>
          </a:p>
          <a:p>
            <a:pPr marL="279400" indent="-279400">
              <a:buChar char="•"/>
              <a:tabLst>
                <a:tab pos="660400" algn="l"/>
              </a:tabLst>
              <a:defRPr sz="1800"/>
            </a:pPr>
            <a:endParaRPr lang="de-DE" dirty="0">
              <a:ln/>
              <a:solidFill>
                <a:schemeClr val="accent1"/>
              </a:solidFill>
              <a:effectLst>
                <a:outerShdw blurRad="38100" dist="25400" dir="5400000" algn="ctr" rotWithShape="0">
                  <a:srgbClr val="6E747A">
                    <a:alpha val="43000"/>
                  </a:srgbClr>
                </a:outerShdw>
              </a:effectLst>
            </a:endParaRPr>
          </a:p>
          <a:p>
            <a:pPr marL="0" indent="0">
              <a:buNone/>
              <a:tabLst>
                <a:tab pos="660400" algn="l"/>
              </a:tabLst>
              <a:defRPr sz="1800"/>
            </a:pPr>
            <a:r>
              <a:rPr lang="en-US" dirty="0">
                <a:solidFill>
                  <a:schemeClr val="tx2">
                    <a:lumMod val="75000"/>
                  </a:schemeClr>
                </a:solidFill>
              </a:rPr>
              <a:t>	3. SentiGAN</a:t>
            </a:r>
          </a:p>
          <a:p>
            <a:pPr marL="279400" indent="-279400">
              <a:buChar char="•"/>
              <a:tabLst>
                <a:tab pos="660400" algn="l"/>
              </a:tabLst>
              <a:defRPr sz="1800"/>
            </a:pPr>
            <a:endParaRPr lang="en-US" dirty="0">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4. </a:t>
            </a:r>
            <a:r>
              <a:rPr lang="en-US" altLang="de-DE" dirty="0" err="1">
                <a:solidFill>
                  <a:schemeClr val="tx2">
                    <a:lumMod val="75000"/>
                  </a:schemeClr>
                </a:solidFill>
              </a:rPr>
              <a:t>Experiments</a:t>
            </a:r>
          </a:p>
          <a:p>
            <a:pPr marL="279400" indent="-279400">
              <a:buChar char="•"/>
              <a:tabLst>
                <a:tab pos="660400" algn="l"/>
              </a:tabLst>
              <a:defRPr sz="1800"/>
            </a:pPr>
            <a:endParaRPr lang="en-US" altLang="de-DE" dirty="0" err="1">
              <a:solidFill>
                <a:schemeClr val="tx2">
                  <a:lumMod val="75000"/>
                </a:schemeClr>
              </a:solidFill>
            </a:endParaRPr>
          </a:p>
          <a:p>
            <a:pPr marL="0" indent="0">
              <a:buNone/>
              <a:tabLst>
                <a:tab pos="660400" algn="l"/>
              </a:tabLst>
              <a:defRPr sz="1800"/>
            </a:pPr>
            <a:r>
              <a:rPr lang="en-US" altLang="de-DE" dirty="0">
                <a:solidFill>
                  <a:schemeClr val="tx2">
                    <a:lumMod val="75000"/>
                  </a:schemeClr>
                </a:solidFill>
              </a:rPr>
              <a:t>	5. Conclusion and future works</a:t>
            </a:r>
            <a:endParaRPr lang="en-US" altLang="de-DE" dirty="0"/>
          </a:p>
          <a:p>
            <a:pPr marL="0" indent="0">
              <a:buNone/>
              <a:tabLst>
                <a:tab pos="660400" algn="l"/>
              </a:tabLst>
              <a:defRPr sz="1800"/>
            </a:pPr>
            <a:endParaRPr lang="de-DE" sz="1800" dirty="0"/>
          </a:p>
          <a:p>
            <a:pPr marL="279400" indent="-279400">
              <a:buChar char="•"/>
              <a:tabLst>
                <a:tab pos="660400" algn="l"/>
              </a:tabLst>
              <a:defRPr sz="1800"/>
            </a:pPr>
            <a:endParaRPr lang="de-DE" dirty="0"/>
          </a:p>
          <a:p>
            <a:pPr marL="0" indent="0">
              <a:buNone/>
              <a:tabLst>
                <a:tab pos="660400" algn="l"/>
              </a:tabLst>
              <a:defRPr sz="1800"/>
            </a:pPr>
            <a:endParaRPr dirty="0"/>
          </a:p>
        </p:txBody>
      </p:sp>
      <p:sp>
        <p:nvSpPr>
          <p:cNvPr id="215" name="Foliennummer"/>
          <p:cNvSpPr txBox="1">
            <a:spLocks noGrp="1"/>
          </p:cNvSpPr>
          <p:nvPr>
            <p:ph type="sldNum" sz="quarter" idx="2"/>
          </p:nvPr>
        </p:nvSpPr>
        <p:spPr>
          <a:xfrm>
            <a:off x="8820255" y="6627600"/>
            <a:ext cx="127001" cy="127001"/>
          </a:xfrm>
          <a:prstGeom prst="rect">
            <a:avLst/>
          </a:prstGeom>
        </p:spPr>
        <p:txBody>
          <a:bodyPr/>
          <a:lstStyle/>
          <a:p>
            <a:fld id="{86CB4B4D-7CA3-9044-876B-883B54F8677D}" type="slidenum">
              <a:rPr/>
              <a:t>6</a:t>
            </a:fld>
            <a:endParaRPr/>
          </a:p>
        </p:txBody>
      </p:sp>
      <p:sp>
        <p:nvSpPr>
          <p:cNvPr id="2" name="文本框 1"/>
          <p:cNvSpPr txBox="1"/>
          <p:nvPr/>
        </p:nvSpPr>
        <p:spPr>
          <a:xfrm>
            <a:off x="560070" y="848360"/>
            <a:ext cx="2597150"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3200" b="1" dirty="0">
                <a:solidFill>
                  <a:srgbClr val="003865"/>
                </a:solidFill>
              </a:rPr>
              <a:t>Outline</a:t>
            </a:r>
          </a:p>
        </p:txBody>
      </p:sp>
      <p:sp>
        <p:nvSpPr>
          <p:cNvPr id="6" name="Rectangle 5">
            <a:extLst>
              <a:ext uri="{FF2B5EF4-FFF2-40B4-BE49-F238E27FC236}">
                <a16:creationId xmlns:a16="http://schemas.microsoft.com/office/drawing/2014/main" id="{2EF5A51C-E2A7-4DF5-8894-55565B4DA0EF}"/>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60070" y="848360"/>
            <a:ext cx="8340090" cy="730885"/>
          </a:xfrm>
        </p:spPr>
        <p:txBody>
          <a:bodyPr/>
          <a:lstStyle/>
          <a:p>
            <a:pPr marL="0" indent="0">
              <a:buNone/>
            </a:pPr>
            <a:r>
              <a:rPr lang="en-US" altLang="zh-CN"/>
              <a:t>2. Related Work</a:t>
            </a:r>
          </a:p>
        </p:txBody>
      </p:sp>
      <p:grpSp>
        <p:nvGrpSpPr>
          <p:cNvPr id="7" name="组合 6"/>
          <p:cNvGrpSpPr/>
          <p:nvPr/>
        </p:nvGrpSpPr>
        <p:grpSpPr>
          <a:xfrm>
            <a:off x="671195" y="1800225"/>
            <a:ext cx="5515610" cy="3354705"/>
            <a:chOff x="884" y="3329"/>
            <a:chExt cx="8686" cy="5283"/>
          </a:xfrm>
        </p:grpSpPr>
        <p:sp>
          <p:nvSpPr>
            <p:cNvPr id="4" name="文本框 3"/>
            <p:cNvSpPr txBox="1"/>
            <p:nvPr/>
          </p:nvSpPr>
          <p:spPr>
            <a:xfrm>
              <a:off x="884" y="3329"/>
              <a:ext cx="8686" cy="528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279400" indent="-279400">
                <a:buChar char="•"/>
                <a:tabLst>
                  <a:tab pos="660400" algn="l"/>
                </a:tabLst>
                <a:defRPr sz="1800"/>
              </a:pPr>
              <a:r>
                <a:rPr lang="en-US" altLang="de-DE" sz="2000" dirty="0"/>
                <a:t>Unsupervised text generation</a:t>
              </a:r>
              <a:endParaRPr lang="de-DE" sz="2000" dirty="0"/>
            </a:p>
            <a:p>
              <a:pPr marL="279400" indent="-279400">
                <a:buChar char="•"/>
                <a:tabLst>
                  <a:tab pos="660400" algn="l"/>
                </a:tabLst>
                <a:defRPr sz="1800"/>
              </a:pPr>
              <a:endParaRPr lang="de-DE" sz="2000" dirty="0"/>
            </a:p>
            <a:p>
              <a:pPr marL="736600" lvl="1" indent="-279400">
                <a:buChar char="•"/>
                <a:tabLst>
                  <a:tab pos="660400" algn="l"/>
                </a:tabLst>
                <a:defRPr sz="1800"/>
              </a:pPr>
              <a:r>
                <a:rPr lang="en-US" altLang="de-DE" sz="2000" dirty="0"/>
                <a:t>GAN (Generative Adversarial Networks) </a:t>
              </a:r>
            </a:p>
            <a:p>
              <a:pPr>
                <a:tabLst>
                  <a:tab pos="660400" algn="l"/>
                </a:tabLst>
                <a:defRPr sz="1800"/>
              </a:pPr>
              <a:endParaRPr lang="de-DE" sz="2000" dirty="0"/>
            </a:p>
            <a:p>
              <a:pPr marL="1193800" lvl="2" indent="-279400">
                <a:buChar char="•"/>
                <a:tabLst>
                  <a:tab pos="660400" algn="l"/>
                </a:tabLst>
                <a:defRPr sz="1800"/>
              </a:pPr>
              <a:r>
                <a:rPr lang="en-US" altLang="zh-CN" sz="2000" dirty="0" err="1"/>
                <a:t>SeqGAN</a:t>
              </a:r>
              <a:endParaRPr lang="en-US" altLang="zh-CN" sz="2000" dirty="0"/>
            </a:p>
            <a:p>
              <a:pPr>
                <a:tabLst>
                  <a:tab pos="660400" algn="l"/>
                </a:tabLst>
                <a:defRPr sz="1800"/>
              </a:pPr>
              <a:endParaRPr lang="en-US" altLang="zh-CN" sz="2000" dirty="0"/>
            </a:p>
            <a:p>
              <a:pPr marL="1193800" lvl="2" indent="-279400">
                <a:buChar char="•"/>
                <a:tabLst>
                  <a:tab pos="660400" algn="l"/>
                </a:tabLst>
                <a:defRPr sz="1800"/>
              </a:pPr>
              <a:r>
                <a:rPr lang="en-US" sz="2000" dirty="0" err="1">
                  <a:sym typeface="+mn-ea"/>
                </a:rPr>
                <a:t>SentiGAN</a:t>
              </a:r>
              <a:endParaRPr lang="en-US" sz="2000" dirty="0">
                <a:sym typeface="+mn-ea"/>
              </a:endParaRPr>
            </a:p>
            <a:p>
              <a:pPr marL="457200" lvl="1" indent="0">
                <a:tabLst>
                  <a:tab pos="660400" algn="l"/>
                </a:tabLst>
                <a:defRPr sz="1800"/>
              </a:pPr>
              <a:endParaRPr lang="en-US" dirty="0">
                <a:solidFill>
                  <a:schemeClr val="tx1"/>
                </a:solidFill>
                <a:effectLst>
                  <a:outerShdw blurRad="38100" dist="19050" dir="2700000" algn="tl" rotWithShape="0">
                    <a:schemeClr val="dk1">
                      <a:alpha val="40000"/>
                    </a:schemeClr>
                  </a:outerShdw>
                </a:effectLst>
                <a:sym typeface="+mn-ea"/>
              </a:endParaRPr>
            </a:p>
            <a:p>
              <a:pPr marL="457200" lvl="1" indent="0">
                <a:tabLst>
                  <a:tab pos="660400" algn="l"/>
                </a:tabLst>
                <a:defRPr sz="1800"/>
              </a:pPr>
              <a:endParaRPr lang="en-US" dirty="0">
                <a:solidFill>
                  <a:schemeClr val="tx2">
                    <a:lumMod val="75000"/>
                  </a:schemeClr>
                </a:solidFill>
                <a:sym typeface="+mn-ea"/>
              </a:endParaRPr>
            </a:p>
            <a:p>
              <a:pPr marL="279400" indent="-279400">
                <a:buChar char="•"/>
                <a:tabLst>
                  <a:tab pos="660400" algn="l"/>
                </a:tabLst>
                <a:defRPr sz="1800"/>
              </a:pPr>
              <a:endParaRPr kumimoji="0" lang="zh-CN" altLang="en-US" sz="1800" b="0" i="0" u="none" strike="noStrike" cap="none" spc="0" normalizeH="0" baseline="0" dirty="0">
                <a:ln>
                  <a:noFill/>
                </a:ln>
                <a:solidFill>
                  <a:srgbClr val="000000"/>
                </a:solidFill>
                <a:effectLst/>
                <a:uFillTx/>
                <a:latin typeface="Arial" panose="020B0604020202020204"/>
                <a:ea typeface="Arial" panose="020B0604020202020204"/>
                <a:cs typeface="Arial" panose="020B0604020202020204"/>
                <a:sym typeface="Arial" panose="020B0604020202020204"/>
              </a:endParaRPr>
            </a:p>
            <a:p>
              <a:pPr>
                <a:tabLst>
                  <a:tab pos="660400" algn="l"/>
                </a:tabLst>
                <a:defRPr sz="1800"/>
              </a:pPr>
              <a:endParaRPr kumimoji="0" lang="en-US" altLang="zh-CN" sz="1800" b="0" i="0" u="none" strike="noStrike" cap="none" spc="0" normalizeH="0" baseline="0" dirty="0">
                <a:solidFill>
                  <a:schemeClr val="tx1"/>
                </a:solidFill>
                <a:effectLst>
                  <a:outerShdw blurRad="38100" dist="19050" dir="2700000" algn="tl" rotWithShape="0">
                    <a:schemeClr val="dk1">
                      <a:alpha val="40000"/>
                    </a:schemeClr>
                  </a:outerShdw>
                </a:effectLst>
                <a:uFillTx/>
                <a:latin typeface="Arial" panose="020B0604020202020204"/>
                <a:ea typeface="Arial" panose="020B0604020202020204"/>
                <a:cs typeface="Arial" panose="020B0604020202020204"/>
                <a:sym typeface="Arial" panose="020B0604020202020204"/>
              </a:endParaRPr>
            </a:p>
          </p:txBody>
        </p:sp>
        <p:sp>
          <p:nvSpPr>
            <p:cNvPr id="6" name="文本框 5"/>
            <p:cNvSpPr txBox="1"/>
            <p:nvPr/>
          </p:nvSpPr>
          <p:spPr>
            <a:xfrm>
              <a:off x="884" y="7010"/>
              <a:ext cx="7176" cy="14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736600" lvl="1" indent="-279400">
                <a:buChar char="•"/>
                <a:tabLst>
                  <a:tab pos="660400" algn="l"/>
                </a:tabLst>
                <a:defRPr sz="1800"/>
              </a:pPr>
              <a:r>
                <a:rPr lang="zh-CN" altLang="en-US">
                  <a:ln/>
                  <a:solidFill>
                    <a:schemeClr val="tx2"/>
                  </a:solidFill>
                  <a:effectLst/>
                  <a:sym typeface="Arial" panose="020B0604020202020204"/>
                </a:rPr>
                <a:t>RNNLM</a:t>
              </a:r>
              <a:r>
                <a:rPr lang="zh-CN" altLang="en-US">
                  <a:solidFill>
                    <a:schemeClr val="tx2"/>
                  </a:solidFill>
                  <a:effectLst>
                    <a:outerShdw blurRad="38100" dist="19050" dir="2700000" algn="tl" rotWithShape="0">
                      <a:schemeClr val="dk1">
                        <a:alpha val="40000"/>
                      </a:schemeClr>
                    </a:outerShdw>
                  </a:effectLst>
                  <a:sym typeface="Arial" panose="020B0604020202020204"/>
                </a:rPr>
                <a:t> </a:t>
              </a:r>
              <a:endParaRPr lang="en-US" altLang="zh-CN">
                <a:gradFill>
                  <a:gsLst>
                    <a:gs pos="21000">
                      <a:srgbClr val="53575C"/>
                    </a:gs>
                    <a:gs pos="88000">
                      <a:srgbClr val="C5C7CA"/>
                    </a:gs>
                  </a:gsLst>
                  <a:lin ang="5400000"/>
                </a:gradFill>
                <a:sym typeface="Arial" panose="020B0604020202020204"/>
              </a:endParaRPr>
            </a:p>
            <a:p>
              <a:pPr marL="279400" indent="-279400">
                <a:buChar char="•"/>
                <a:tabLst>
                  <a:tab pos="660400" algn="l"/>
                </a:tabLst>
                <a:defRPr sz="1800"/>
              </a:pPr>
              <a:endParaRPr kumimoji="0" lang="zh-CN" altLang="en-US" b="0" i="0" u="none" strike="noStrike" cap="none" spc="0" normalizeH="0" baseline="0">
                <a:solidFill>
                  <a:schemeClr val="tx1"/>
                </a:solidFill>
                <a:effectLst>
                  <a:outerShdw blurRad="38100" dist="19050" dir="2700000" algn="tl" rotWithShape="0">
                    <a:schemeClr val="dk1">
                      <a:alpha val="40000"/>
                    </a:schemeClr>
                  </a:outerShdw>
                </a:effectLst>
                <a:uFillTx/>
                <a:latin typeface="Arial" panose="020B0604020202020204"/>
                <a:ea typeface="Arial" panose="020B0604020202020204"/>
                <a:cs typeface="Arial" panose="020B0604020202020204"/>
                <a:sym typeface="Arial" panose="020B0604020202020204"/>
              </a:endParaRPr>
            </a:p>
            <a:p>
              <a:pPr marL="736600" lvl="1" indent="-279400">
                <a:buChar char="•"/>
                <a:tabLst>
                  <a:tab pos="660400" algn="l"/>
                </a:tabLst>
                <a:defRPr sz="1800"/>
              </a:pPr>
              <a:r>
                <a:rPr lang="zh-CN" altLang="en-US">
                  <a:solidFill>
                    <a:schemeClr val="tx2"/>
                  </a:solidFill>
                  <a:effectLst/>
                  <a:sym typeface="Arial" panose="020B0604020202020204"/>
                </a:rPr>
                <a:t>Variational Autoencoders (VAE)</a:t>
              </a:r>
              <a:endParaRPr kumimoji="0" lang="zh-CN" altLang="en-US" sz="1800" b="0" i="0" u="none" strike="noStrike" cap="none" spc="0" normalizeH="0" baseline="0">
                <a:solidFill>
                  <a:schemeClr val="tx2"/>
                </a:solidFill>
                <a:effectLst/>
                <a:uFillTx/>
                <a:latin typeface="Arial" panose="020B0604020202020204"/>
                <a:ea typeface="Arial" panose="020B0604020202020204"/>
                <a:cs typeface="Arial" panose="020B0604020202020204"/>
                <a:sym typeface="Arial" panose="020B0604020202020204"/>
              </a:endParaRPr>
            </a:p>
          </p:txBody>
        </p:sp>
      </p:grpSp>
      <p:sp>
        <p:nvSpPr>
          <p:cNvPr id="8" name="Rectangle 7">
            <a:extLst>
              <a:ext uri="{FF2B5EF4-FFF2-40B4-BE49-F238E27FC236}">
                <a16:creationId xmlns:a16="http://schemas.microsoft.com/office/drawing/2014/main" id="{B14F095E-87CE-4E73-983D-5FB67F58C475}"/>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GAN"/>
          <p:cNvPicPr>
            <a:picLocks noChangeAspect="1"/>
          </p:cNvPicPr>
          <p:nvPr/>
        </p:nvPicPr>
        <p:blipFill>
          <a:blip r:embed="rId3"/>
          <a:stretch>
            <a:fillRect/>
          </a:stretch>
        </p:blipFill>
        <p:spPr>
          <a:xfrm>
            <a:off x="823595" y="666750"/>
            <a:ext cx="7496175" cy="5524500"/>
          </a:xfrm>
          <a:prstGeom prst="rect">
            <a:avLst/>
          </a:prstGeom>
        </p:spPr>
      </p:pic>
      <p:sp>
        <p:nvSpPr>
          <p:cNvPr id="5" name="Rectangle 4">
            <a:extLst>
              <a:ext uri="{FF2B5EF4-FFF2-40B4-BE49-F238E27FC236}">
                <a16:creationId xmlns:a16="http://schemas.microsoft.com/office/drawing/2014/main" id="{15EF1B11-77F2-4605-9E69-74B8B9C01B51}"/>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loss"/>
          <p:cNvPicPr>
            <a:picLocks noChangeAspect="1"/>
          </p:cNvPicPr>
          <p:nvPr/>
        </p:nvPicPr>
        <p:blipFill rotWithShape="1">
          <a:blip r:embed="rId3"/>
          <a:srcRect r="6933"/>
          <a:stretch/>
        </p:blipFill>
        <p:spPr>
          <a:xfrm>
            <a:off x="322780" y="1347754"/>
            <a:ext cx="8820472" cy="4464496"/>
          </a:xfrm>
          <a:prstGeom prst="rect">
            <a:avLst/>
          </a:prstGeom>
        </p:spPr>
      </p:pic>
      <p:sp>
        <p:nvSpPr>
          <p:cNvPr id="4" name="Rectangle 3">
            <a:extLst>
              <a:ext uri="{FF2B5EF4-FFF2-40B4-BE49-F238E27FC236}">
                <a16:creationId xmlns:a16="http://schemas.microsoft.com/office/drawing/2014/main" id="{F4509D2C-7AF9-4BD4-8934-86CFF7D8A1D0}"/>
              </a:ext>
            </a:extLst>
          </p:cNvPr>
          <p:cNvSpPr/>
          <p:nvPr/>
        </p:nvSpPr>
        <p:spPr>
          <a:xfrm>
            <a:off x="847288" y="6635692"/>
            <a:ext cx="6711193" cy="15100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ID4096"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theme/theme1.xml><?xml version="1.0" encoding="utf-8"?>
<a:theme xmlns:a="http://schemas.openxmlformats.org/drawingml/2006/main" name="Titelfolienmaster">
  <a:themeElements>
    <a:clrScheme name="Titelfolienmaste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itelfolienmaster">
      <a:majorFont>
        <a:latin typeface="Helvetica"/>
        <a:ea typeface="Helvetica"/>
        <a:cs typeface="Helvetica"/>
      </a:majorFont>
      <a:minorFont>
        <a:latin typeface="Calibri"/>
        <a:ea typeface="Calibri"/>
        <a:cs typeface="Calibri"/>
      </a:minorFont>
    </a:fontScheme>
    <a:fmtScheme name="Titelfolien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itelfolienmaster">
  <a:themeElements>
    <a:clrScheme name="Titelfolienmaste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itelfolienmaster">
      <a:majorFont>
        <a:latin typeface="Helvetica"/>
        <a:ea typeface="Helvetica"/>
        <a:cs typeface="Helvetica"/>
      </a:majorFont>
      <a:minorFont>
        <a:latin typeface="Calibri"/>
        <a:ea typeface="Calibri"/>
        <a:cs typeface="Calibri"/>
      </a:minorFont>
    </a:fontScheme>
    <a:fmtScheme name="Titelfolien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2333</Words>
  <Application>Microsoft Office PowerPoint</Application>
  <PresentationFormat>On-screen Show (4:3)</PresentationFormat>
  <Paragraphs>239</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Lucida Grande</vt:lpstr>
      <vt:lpstr>Arial</vt:lpstr>
      <vt:lpstr>Calibri</vt:lpstr>
      <vt:lpstr>Cambria Math</vt:lpstr>
      <vt:lpstr>Times New Roman</vt:lpstr>
      <vt:lpstr>Wingdings</vt:lpstr>
      <vt:lpstr>Titelfolienmaster</vt:lpstr>
      <vt:lpstr>SentiGAN: Generating Sentimental Texts via Mixture Adversarial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SentiGAN</dc:title>
  <cp:lastModifiedBy>Gary Pan</cp:lastModifiedBy>
  <cp:revision>155</cp:revision>
  <dcterms:modified xsi:type="dcterms:W3CDTF">2019-12-04T10:08:50Z</dcterms:modified>
</cp:coreProperties>
</file>