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3" r:id="rId4"/>
    <p:sldId id="259" r:id="rId5"/>
    <p:sldId id="276" r:id="rId6"/>
    <p:sldId id="284" r:id="rId7"/>
    <p:sldId id="285" r:id="rId8"/>
    <p:sldId id="277" r:id="rId9"/>
    <p:sldId id="278" r:id="rId10"/>
    <p:sldId id="279" r:id="rId11"/>
    <p:sldId id="289" r:id="rId12"/>
    <p:sldId id="286" r:id="rId13"/>
    <p:sldId id="287" r:id="rId14"/>
    <p:sldId id="280" r:id="rId15"/>
    <p:sldId id="290" r:id="rId16"/>
    <p:sldId id="281" r:id="rId17"/>
    <p:sldId id="282" r:id="rId18"/>
    <p:sldId id="288" r:id="rId19"/>
    <p:sldId id="26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98A4AE"/>
    <a:srgbClr val="768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5" autoAdjust="0"/>
    <p:restoredTop sz="94645" autoAdjust="0"/>
  </p:normalViewPr>
  <p:slideViewPr>
    <p:cSldViewPr snapToGrid="0" showGuides="1">
      <p:cViewPr varScale="1">
        <p:scale>
          <a:sx n="78" d="100"/>
          <a:sy n="78" d="100"/>
        </p:scale>
        <p:origin x="941" y="58"/>
      </p:cViewPr>
      <p:guideLst>
        <p:guide orient="horz" pos="4123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29.01.2020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29.01.2020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4800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1247" y="4154488"/>
            <a:ext cx="2352753" cy="2390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6001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397001"/>
            <a:ext cx="8568000" cy="52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>
          <a:xfrm>
            <a:off x="314325" y="2655094"/>
            <a:ext cx="8829675" cy="3890169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5999" y="3981450"/>
            <a:ext cx="8838000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2" name="Grafik 11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6974" y="4637903"/>
            <a:ext cx="1877026" cy="1907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9563" y="3981450"/>
            <a:ext cx="8834437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Bild(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306000" y="3978275"/>
            <a:ext cx="8838000" cy="256698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oßer Titelra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7"/>
            <a:ext cx="8839199" cy="521863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2334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3815330"/>
            <a:ext cx="8568000" cy="2593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0173" y="848497"/>
            <a:ext cx="8340387" cy="55712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29.01.2020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29.01.2020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1599" y="849600"/>
            <a:ext cx="8341200" cy="5572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U_Logo_Tech_englisch_DinA4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334309" y="253835"/>
            <a:ext cx="2270337" cy="593889"/>
          </a:xfrm>
          <a:prstGeom prst="rect">
            <a:avLst/>
          </a:prstGeom>
        </p:spPr>
      </p:pic>
      <p:sp>
        <p:nvSpPr>
          <p:cNvPr id="56" name="Rechteck 55"/>
          <p:cNvSpPr/>
          <p:nvPr userDrawn="1"/>
        </p:nvSpPr>
        <p:spPr>
          <a:xfrm>
            <a:off x="0" y="1325003"/>
            <a:ext cx="252000" cy="128961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0" y="2650330"/>
            <a:ext cx="252000" cy="1288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59" r:id="rId3"/>
    <p:sldLayoutId id="2147483662" r:id="rId4"/>
    <p:sldLayoutId id="2147483667" r:id="rId5"/>
    <p:sldLayoutId id="2147483668" r:id="rId6"/>
    <p:sldLayoutId id="2147483669" r:id="rId7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AU_Logo_Tech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328808" y="123207"/>
            <a:ext cx="1483178" cy="387979"/>
          </a:xfrm>
          <a:prstGeom prst="rect">
            <a:avLst/>
          </a:prstGeom>
        </p:spPr>
      </p:pic>
      <p:sp>
        <p:nvSpPr>
          <p:cNvPr id="60" name="Rechteck 59"/>
          <p:cNvSpPr/>
          <p:nvPr userDrawn="1"/>
        </p:nvSpPr>
        <p:spPr>
          <a:xfrm>
            <a:off x="1" y="1985668"/>
            <a:ext cx="261937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1" y="1316535"/>
            <a:ext cx="264318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95266" y="657389"/>
            <a:ext cx="8848733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96448" y="6628573"/>
            <a:ext cx="612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6627600"/>
            <a:ext cx="108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999ECA2A-29A5-4A61-9B2A-1FC4878172CE}" type="datetime1">
              <a:rPr lang="de-DE" smtClean="0"/>
              <a:pPr/>
              <a:t>29.01.2020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6627600"/>
            <a:ext cx="72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Dvision/Sem_DL/blob/master/References/SeqGAN.pd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218379"/>
          </a:xfrm>
        </p:spPr>
        <p:txBody>
          <a:bodyPr>
            <a:no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713703"/>
            <a:ext cx="8568000" cy="3687097"/>
          </a:xfrm>
        </p:spPr>
        <p:txBody>
          <a:bodyPr>
            <a:norm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67505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(Training)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1909488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67505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(Algorithm)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1909488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snaps from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1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Graphs/ charts (reward adjustment)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5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points with graphs and tables (accuracy, loss etc.)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3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87425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reference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[Results / Discussion]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2"/>
              </a:rPr>
              <a:t>https://github.com/JoiDvision/Sem_DL/blob/master/References/SeqGAN.pdf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 samples (read.py)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1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7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Improvements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9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826965"/>
          </a:xfrm>
        </p:spPr>
        <p:txBody>
          <a:bodyPr>
            <a:normAutofit/>
          </a:bodyPr>
          <a:lstStyle/>
          <a:p>
            <a:pPr algn="ctr"/>
            <a:r>
              <a:rPr lang="de-DE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/ Doubts / Suggestions? </a:t>
            </a:r>
            <a:b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&amp; comment </a:t>
            </a:r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de-D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inking Emoji No Background - Thinking Emoji PNG - girl-thinking-emoji thinking-emoji-no ...">
            <a:extLst>
              <a:ext uri="{FF2B5EF4-FFF2-40B4-BE49-F238E27FC236}">
                <a16:creationId xmlns:a16="http://schemas.microsoft.com/office/drawing/2014/main" id="{FFC7BED8-A1E9-4D75-A09D-81C1987F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6" y="4177727"/>
            <a:ext cx="2337462" cy="25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7F042B8-D597-4D0B-902C-ABC40510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83"/>
          <a:stretch/>
        </p:blipFill>
        <p:spPr bwMode="auto">
          <a:xfrm>
            <a:off x="5909749" y="4027995"/>
            <a:ext cx="2908535" cy="25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0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of this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SeqGAN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 and working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Functioning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 Functioning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the Generator Rewarded?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Reinforcement Learning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6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Learning without a Loss!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2017643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loss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choose this one? (cross-entropy / policy gradient)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whichever is in the code.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3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67505"/>
            <a:ext cx="8568000" cy="62064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(Pre-Training)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0D4C72-1DAC-47D1-82EA-DFABD40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00" y="1909488"/>
            <a:ext cx="8568000" cy="4391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660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174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Titelfolienmaster</vt:lpstr>
      <vt:lpstr>Inhaltsseite</vt:lpstr>
      <vt:lpstr>PROJECT PRESENTATION  Topic:</vt:lpstr>
      <vt:lpstr>Presentation Outline</vt:lpstr>
      <vt:lpstr>Aims of this Project</vt:lpstr>
      <vt:lpstr>Understanding SeqGAN</vt:lpstr>
      <vt:lpstr>Generator Functioning</vt:lpstr>
      <vt:lpstr>Discriminator  Functioning</vt:lpstr>
      <vt:lpstr>How is the Generator Rewarded?</vt:lpstr>
      <vt:lpstr>There is no Learning without a Loss!</vt:lpstr>
      <vt:lpstr>Experiment (Pre-Training)</vt:lpstr>
      <vt:lpstr>Experiment (Training)</vt:lpstr>
      <vt:lpstr>Experiment (Algorithm)</vt:lpstr>
      <vt:lpstr>Results</vt:lpstr>
      <vt:lpstr>Results</vt:lpstr>
      <vt:lpstr>Discussion </vt:lpstr>
      <vt:lpstr>Output </vt:lpstr>
      <vt:lpstr>Conclusion</vt:lpstr>
      <vt:lpstr>Future Work &amp; Improvements</vt:lpstr>
      <vt:lpstr>Any Questions / Doubts / Suggestions?   Feel free to ask &amp; comment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Haris Sajwani</cp:lastModifiedBy>
  <cp:revision>379</cp:revision>
  <dcterms:created xsi:type="dcterms:W3CDTF">2014-02-08T08:57:37Z</dcterms:created>
  <dcterms:modified xsi:type="dcterms:W3CDTF">2020-01-29T19:53:32Z</dcterms:modified>
</cp:coreProperties>
</file>