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0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2F22-6134-4AD7-908E-192E0CEA0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CFAB-456B-4885-9402-FBE265A3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415D-196B-4542-A425-4EAD04C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81E5-F6F4-43E3-940C-0E33AEDF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32BA4-369C-4E87-88C7-CC0895A0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E2C5-0251-44B6-BE1B-D62CF9C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96C7B-4832-4D6D-91A9-8885BA962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A93F-240A-4EF1-8C86-D2201820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6FCC-F725-46B7-8B87-35117963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F233-85B5-44E8-92D2-55D9FE7A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AA933-E2F9-411B-98B4-5B1497C88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C14B6-5E78-4159-8248-FE5245879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6C352-E0E1-49B0-9F06-D242D10B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BECF-928B-4F66-B2CA-5B5CB03D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E943-9A7A-47DE-9BBE-7DD60C58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C5E9-C3F4-482C-B835-C14CDA60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04D-A9C0-42A0-885E-4961D3E6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20C5-8011-4C60-A7CA-370DFF6C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E1C0-DB70-44BA-A691-61421988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95EB-2B41-4E8D-AA14-3ED02F81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1B91-80B9-44E7-928C-DF877EE6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90DE3-4A4E-4D64-9408-AA2BEE6B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133D-7CCD-4C6F-97DC-4C5B99E0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263E-8E2C-4B25-98B4-8261D468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D1EA-93D0-419C-BD8E-92440C1E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96C3-46C1-47C8-8FEE-2E8E3780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E875-AA0D-4916-8158-B160996BF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C553E-DBD4-4EFA-BBC2-459FD056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A8F94-4E1F-4E19-8CD3-31E0C060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94743-7149-46EC-8660-4797E3F7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EB29D-1025-4AD8-B982-F4DA0145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072D-EE25-42E9-AA87-AF6E6FBF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CCFB-0377-427F-9B6E-EF88C596D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D9B12-02CA-4A76-8BB6-D3C498F7B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D5143-0D33-462D-BF10-E05CBD898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33F5B-B27E-40EF-8378-E06D73AC0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F8482-7989-4047-AAAA-F0FC117D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E8143-B1B8-417C-B4AB-659C2037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38DAC-87F7-4991-8B7C-84CDE245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A151-3E43-495D-B6BF-91416546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FBFE6-8CCB-4B94-AD80-C36957F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C8E4D-BD68-4CA2-ABE2-BFC68CD0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BED95-7EBD-4A74-BB65-FA33E074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EA57A-609B-4FA2-9AC3-FED83460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5BF73-ACCE-4E43-B452-F45F8730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9BB9-D31E-486A-BE01-D07AC4FA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B6FC-8C6C-4475-8686-137CCB1E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0F38-362E-41C5-854A-4B750B41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8C459-26ED-42A0-BC4C-A83B0B5A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FAA79-8A6A-487E-8A78-481438C0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5F215-0674-4841-97E9-52C73E6F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1D6A1-BD33-4130-BFCE-F0A543E6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61FE-BE3B-4078-85E8-2C935682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08F84-C7F2-4E37-8ED1-E6E75BBE0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FD627-10BB-4EF3-8704-3C9AD21C5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4CC21-4CBB-4C5E-80C0-8B46B1A8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785CF-02EF-4CF9-A4EC-77F48525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83ACD-F8F7-479F-92EF-5A3F4259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7906E-9E35-408A-B8BD-FDF3BF8C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CCEE-131F-45B4-B2BC-8FEFF57D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18E3-E8B9-44AC-954A-E644D4B5E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A69A-DDC9-497B-A9B9-0AD0ED386A4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5EB3-D391-418A-AF4B-51122F9DF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F0AA-BE9E-4D5E-9DCF-B81DC834A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E721-3F28-4ABD-8E7B-C64630F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578-56BC-4AB5-8F0C-C6BE96738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COLIEE Task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E3E70-13A1-46BD-891E-C4034B58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B7C0-3454-4CF2-A7F0-3B1C0B2A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6520-8FEA-4D02-B34B-7217B411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Retrieval </a:t>
            </a:r>
            <a:r>
              <a:rPr lang="en-US" altLang="zh-CN" b="1" dirty="0"/>
              <a:t>Law Cases </a:t>
            </a:r>
            <a:r>
              <a:rPr lang="en-US" dirty="0"/>
              <a:t>data</a:t>
            </a:r>
          </a:p>
          <a:p>
            <a:r>
              <a:rPr lang="en-US" dirty="0"/>
              <a:t>Input target cases and candidate cases data from text files</a:t>
            </a:r>
          </a:p>
          <a:p>
            <a:pPr lvl="1"/>
            <a:r>
              <a:rPr lang="en-US" altLang="zh-CN" dirty="0"/>
              <a:t>286</a:t>
            </a:r>
            <a:r>
              <a:rPr lang="en-US" dirty="0"/>
              <a:t> </a:t>
            </a:r>
            <a:r>
              <a:rPr lang="en-US" altLang="zh-CN" dirty="0"/>
              <a:t>target cases, ‘fact.txt’ are input as representatives of each case</a:t>
            </a:r>
          </a:p>
          <a:p>
            <a:pPr lvl="1"/>
            <a:r>
              <a:rPr lang="en-US" dirty="0"/>
              <a:t> Input 200 candidates cases data of each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1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F31F-4847-413C-83F6-0902D66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06" y="1825628"/>
            <a:ext cx="10515600" cy="4351338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Target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Extract data from XML file to build training target list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5EB4B0-2AA6-4170-9021-FF4D4F22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Parse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1EF74-D830-41A0-92F2-DB10AD88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889098"/>
            <a:ext cx="56673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3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5F5C-72C3-493B-98AD-DF93C90D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Performance Calculation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E4D80-48A3-4C85-AC00-01B179C5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965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2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E13-4989-426A-B5DE-A673D69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1: Association Rule – Baseline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1B0B-1C47-4AC1-B835-479D925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Count Vectorizer calculate 2-gram term frequency for target and candidate cases</a:t>
            </a:r>
            <a:endParaRPr lang="en-US" b="1" dirty="0"/>
          </a:p>
          <a:p>
            <a:r>
              <a:rPr lang="en-US" dirty="0"/>
              <a:t>Calculate intersection and union set length</a:t>
            </a:r>
          </a:p>
          <a:p>
            <a:r>
              <a:rPr lang="en-US" dirty="0"/>
              <a:t>Ranking Score = intersection length/union length ranking score</a:t>
            </a:r>
          </a:p>
          <a:p>
            <a:r>
              <a:rPr lang="en-US" dirty="0"/>
              <a:t>Calculate ranking score of target cases and their candidates and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E13-4989-426A-B5DE-A673D69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1: Association Rule – Optimized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1B0B-1C47-4AC1-B835-479D925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Improvement: remove stop words and high frequency terms </a:t>
            </a:r>
            <a:r>
              <a:rPr lang="en-US" b="1" dirty="0"/>
              <a:t>(</a:t>
            </a:r>
            <a:r>
              <a:rPr lang="en-US" b="1" dirty="0" err="1"/>
              <a:t>min_df</a:t>
            </a:r>
            <a:r>
              <a:rPr lang="en-US" b="1" dirty="0"/>
              <a:t>=0,ngram_range=(2,2),</a:t>
            </a:r>
            <a:r>
              <a:rPr lang="en-US" b="1" dirty="0" err="1"/>
              <a:t>max_df</a:t>
            </a:r>
            <a:r>
              <a:rPr lang="en-US" b="1" dirty="0"/>
              <a:t> = 0.02, </a:t>
            </a:r>
            <a:r>
              <a:rPr lang="en-US" b="1" dirty="0" err="1"/>
              <a:t>stop_words</a:t>
            </a:r>
            <a:r>
              <a:rPr lang="en-US" b="1" dirty="0"/>
              <a:t>='</a:t>
            </a:r>
            <a:r>
              <a:rPr lang="en-US" b="1" dirty="0" err="1"/>
              <a:t>english</a:t>
            </a:r>
            <a:r>
              <a:rPr lang="en-US" b="1" dirty="0"/>
              <a:t>')</a:t>
            </a:r>
          </a:p>
          <a:p>
            <a:r>
              <a:rPr lang="en-US" dirty="0"/>
              <a:t>Calculate ranking score of target cases and their candidates and sort</a:t>
            </a:r>
          </a:p>
          <a:p>
            <a:r>
              <a:rPr lang="en-US" dirty="0"/>
              <a:t>Best performance: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9A401-5D95-4A01-A40A-C13AFBFC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32" y="4001294"/>
            <a:ext cx="2771775" cy="2409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22894-3B15-4063-AF82-1E3A8B45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293" y="4001294"/>
            <a:ext cx="2886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8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E13-4989-426A-B5DE-A673D69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2: Word2Vec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1B0B-1C47-4AC1-B835-479D925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Gensim</a:t>
            </a:r>
            <a:r>
              <a:rPr lang="en-US" dirty="0"/>
              <a:t> Doc2Vec to generate 50 numbers long vectors of target cases and candidate cases. Doc2Vec is trained by all articles in task 1.</a:t>
            </a:r>
            <a:endParaRPr lang="en-US" b="1" dirty="0"/>
          </a:p>
          <a:p>
            <a:r>
              <a:rPr lang="en-US" dirty="0"/>
              <a:t>Build dataset </a:t>
            </a:r>
            <a:r>
              <a:rPr lang="en-US" altLang="zh-CN" dirty="0"/>
              <a:t>contain relevant case set with label ‘1’, and randomly picked irrelevant case set with label ‘0’</a:t>
            </a:r>
          </a:p>
          <a:p>
            <a:r>
              <a:rPr lang="en-US" dirty="0"/>
              <a:t>Utilize random forest to predict the relevance label.</a:t>
            </a:r>
            <a:r>
              <a:rPr lang="en-US" b="1" dirty="0"/>
              <a:t>(</a:t>
            </a:r>
            <a:r>
              <a:rPr lang="en-US" b="1" dirty="0" err="1"/>
              <a:t>max_depth</a:t>
            </a:r>
            <a:r>
              <a:rPr lang="en-US" b="1" dirty="0"/>
              <a:t>=50, </a:t>
            </a:r>
            <a:r>
              <a:rPr lang="en-US" b="1" dirty="0" err="1"/>
              <a:t>random_state</a:t>
            </a:r>
            <a:r>
              <a:rPr lang="en-US" b="1" dirty="0"/>
              <a:t>=0, </a:t>
            </a:r>
            <a:r>
              <a:rPr lang="en-US" b="1" dirty="0" err="1"/>
              <a:t>n_estimators</a:t>
            </a:r>
            <a:r>
              <a:rPr lang="en-US" b="1" dirty="0"/>
              <a:t>=100)</a:t>
            </a:r>
          </a:p>
          <a:p>
            <a:r>
              <a:rPr lang="en-US" dirty="0"/>
              <a:t>Apply 70% of the dataset as training data, 30% as testing data</a:t>
            </a:r>
          </a:p>
          <a:p>
            <a:r>
              <a:rPr lang="en-US" dirty="0"/>
              <a:t>Model performance is not good, the F-2 measure is below 4%</a:t>
            </a:r>
          </a:p>
        </p:txBody>
      </p:sp>
    </p:spTree>
    <p:extLst>
      <p:ext uri="{BB962C8B-B14F-4D97-AF65-F5344CB8AC3E}">
        <p14:creationId xmlns:p14="http://schemas.microsoft.com/office/powerpoint/2010/main" val="419321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E13-4989-426A-B5DE-A673D69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3: Word2Vec and Association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1B0B-1C47-4AC1-B835-479D925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Include the Ranking score in Association Rules model as a feature to the previous random forest model</a:t>
            </a:r>
            <a:endParaRPr lang="en-US" altLang="zh-CN" dirty="0"/>
          </a:p>
          <a:p>
            <a:r>
              <a:rPr lang="en-US" dirty="0"/>
              <a:t>Utilize random forest to predict the relevance label</a:t>
            </a:r>
            <a:r>
              <a:rPr lang="en-US" b="1" dirty="0"/>
              <a:t>(</a:t>
            </a:r>
            <a:r>
              <a:rPr lang="en-US" b="1" dirty="0" err="1"/>
              <a:t>max_depth</a:t>
            </a:r>
            <a:r>
              <a:rPr lang="en-US" b="1" dirty="0"/>
              <a:t>=50, </a:t>
            </a:r>
            <a:r>
              <a:rPr lang="en-US" b="1" dirty="0" err="1"/>
              <a:t>random_state</a:t>
            </a:r>
            <a:r>
              <a:rPr lang="en-US" b="1" dirty="0"/>
              <a:t>=0, </a:t>
            </a:r>
            <a:r>
              <a:rPr lang="en-US" b="1" dirty="0" err="1"/>
              <a:t>n_estimators</a:t>
            </a:r>
            <a:r>
              <a:rPr lang="en-US" b="1" dirty="0"/>
              <a:t>=100)</a:t>
            </a:r>
            <a:endParaRPr lang="en-US" dirty="0"/>
          </a:p>
          <a:p>
            <a:r>
              <a:rPr lang="en-US" dirty="0"/>
              <a:t>Apply 70% of the dataset as training data, 30% as testing data</a:t>
            </a:r>
          </a:p>
          <a:p>
            <a:r>
              <a:rPr lang="en-US" dirty="0"/>
              <a:t>Model performance has improved by 2 times, the best F-2 measure is around 7%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7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E13-4989-426A-B5DE-A673D69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1B0B-1C47-4AC1-B835-479D925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best performance is the association rules model with prediction number of 16.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Applying stop words and high frequency terms can improve accuracy of predicting relevant cases.</a:t>
            </a:r>
          </a:p>
          <a:p>
            <a:r>
              <a:rPr lang="en-US" dirty="0"/>
              <a:t>Among all attempts, 2-gram terms have the best performance.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F4A3E-3703-45FD-A885-59715780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931" y="2981325"/>
            <a:ext cx="30480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399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COLIEE Task 1</vt:lpstr>
      <vt:lpstr>Data Parse</vt:lpstr>
      <vt:lpstr>Data Parse</vt:lpstr>
      <vt:lpstr>Performance Calculation</vt:lpstr>
      <vt:lpstr>Model 1: Association Rule – Baseline Model </vt:lpstr>
      <vt:lpstr>Model 1: Association Rule – Optimized Model </vt:lpstr>
      <vt:lpstr>Model 2: Word2Vec and Random Forest</vt:lpstr>
      <vt:lpstr>Model 3: Word2Vec and Association Score</vt:lpstr>
      <vt:lpstr>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COLIEE Task 3</dc:title>
  <dc:creator>Zhen Lu</dc:creator>
  <cp:lastModifiedBy>y3932</cp:lastModifiedBy>
  <cp:revision>22</cp:revision>
  <dcterms:created xsi:type="dcterms:W3CDTF">2018-08-29T15:52:42Z</dcterms:created>
  <dcterms:modified xsi:type="dcterms:W3CDTF">2018-09-07T21:19:04Z</dcterms:modified>
</cp:coreProperties>
</file>