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9" r:id="rId4"/>
    <p:sldId id="298" r:id="rId5"/>
    <p:sldId id="281" r:id="rId6"/>
    <p:sldId id="299" r:id="rId7"/>
    <p:sldId id="300" r:id="rId8"/>
    <p:sldId id="301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A8A5-5EAF-4179-8575-422818855F81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7F39-3AAC-4131-AA4F-8EBC0F155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awicki.info/news_1691_efficient_way_of_using_stdvecto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astcpp.blogspot.com/2011/03/fast-iteration-over-stl-vector-elements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way of using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::vector(</a:t>
            </a:r>
            <a:r>
              <a:rPr lang="en-US" altLang="zh-TW" dirty="0" smtClean="0">
                <a:hlinkClick r:id="rId3"/>
              </a:rPr>
              <a:t>https://www.asawicki.info/news_1691_efficient_way_of_using_stdvector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iteration over STL vector elements(</a:t>
            </a:r>
            <a:r>
              <a:rPr lang="en-US" altLang="zh-TW" dirty="0" smtClean="0">
                <a:hlinkClick r:id="rId4"/>
              </a:rPr>
              <a:t>http://fastcpp.blogspot.com/2011/03/fast-iteration-over-stl-vector-elements.html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E7F39-3AAC-4131-AA4F-8EBC0F155B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65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不管檔案大小去讀 </a:t>
            </a:r>
            <a:r>
              <a:rPr lang="en-US" altLang="zh-TW" dirty="0" smtClean="0"/>
              <a:t>FAT</a:t>
            </a:r>
            <a:r>
              <a:rPr lang="zh-TW" altLang="en-US" dirty="0" smtClean="0"/>
              <a:t> 都是以最大單位去讀，所以檔案越大，時間差距越少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E7F39-3AAC-4131-AA4F-8EBC0F155B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4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在 </a:t>
            </a:r>
            <a:r>
              <a:rPr lang="en-US" altLang="zh-TW" dirty="0" smtClean="0"/>
              <a:t>improvement </a:t>
            </a:r>
            <a:r>
              <a:rPr lang="zh-TW" altLang="en-US" dirty="0" smtClean="0"/>
              <a:t>之前跟之後，在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KB </a:t>
            </a:r>
            <a:r>
              <a:rPr lang="zh-TW" altLang="en-US" dirty="0" smtClean="0"/>
              <a:t>時候複製 </a:t>
            </a:r>
            <a:r>
              <a:rPr lang="en-US" altLang="zh-TW" dirty="0" smtClean="0"/>
              <a:t>1G</a:t>
            </a:r>
            <a:r>
              <a:rPr lang="zh-TW" altLang="en-US" dirty="0" smtClean="0"/>
              <a:t> 檔案速度差距不大，計算出來 </a:t>
            </a:r>
            <a:r>
              <a:rPr lang="en-US" altLang="zh-TW" dirty="0" smtClean="0"/>
              <a:t>SCSI read command</a:t>
            </a:r>
            <a:r>
              <a:rPr lang="zh-TW" altLang="en-US" dirty="0" smtClean="0"/>
              <a:t> 數量差了一倍，但這支隨身碟較快，所以沒什麼差距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有時 </a:t>
            </a:r>
            <a:r>
              <a:rPr lang="en-US" altLang="zh-TW" dirty="0" smtClean="0"/>
              <a:t>64KB </a:t>
            </a:r>
            <a:r>
              <a:rPr lang="zh-TW" altLang="en-US" dirty="0" smtClean="0"/>
              <a:t>情況下速度會比 </a:t>
            </a:r>
            <a:r>
              <a:rPr lang="en-US" altLang="zh-TW" dirty="0" smtClean="0"/>
              <a:t>512Bytes</a:t>
            </a:r>
            <a:r>
              <a:rPr lang="zh-TW" altLang="en-US" dirty="0" smtClean="0"/>
              <a:t> 還要慢，推測跟這隻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 的特性有關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且 </a:t>
            </a:r>
            <a:r>
              <a:rPr lang="en-US" altLang="zh-TW" dirty="0" smtClean="0"/>
              <a:t>512Byte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 時每次複製的速度變化好像比較大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E7F39-3AAC-4131-AA4F-8EBC0F155B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8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800-2459-40C5-B518-788C7256D7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Copy File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Presenter: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Hao-Tse</a:t>
            </a:r>
            <a:r>
              <a:rPr lang="en-US" altLang="zh-TW" dirty="0" smtClean="0"/>
              <a:t> Cheng</a:t>
            </a:r>
            <a:r>
              <a:rPr lang="zh-TW" altLang="en-US" dirty="0" smtClean="0"/>
              <a:t> 鄭皓澤</a:t>
            </a:r>
            <a:endParaRPr lang="en-US" altLang="zh-TW" dirty="0" smtClean="0"/>
          </a:p>
          <a:p>
            <a:r>
              <a:rPr lang="en-US" altLang="zh-TW" dirty="0" smtClean="0"/>
              <a:t>2020/05/05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</a:p>
          <a:p>
            <a:r>
              <a:rPr lang="en-US" altLang="zh-TW" dirty="0" smtClean="0"/>
              <a:t>Implementation</a:t>
            </a:r>
          </a:p>
          <a:p>
            <a:r>
              <a:rPr lang="en-US" altLang="zh-TW" dirty="0" smtClean="0"/>
              <a:t>Improvement Method</a:t>
            </a:r>
          </a:p>
          <a:p>
            <a:r>
              <a:rPr lang="en-US" altLang="zh-TW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54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75" t="501" r="762" b="568"/>
          <a:stretch/>
        </p:blipFill>
        <p:spPr>
          <a:xfrm>
            <a:off x="3152775" y="1285875"/>
            <a:ext cx="5886449" cy="5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6" y="1819274"/>
            <a:ext cx="5970017" cy="44862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819649" y="5757859"/>
            <a:ext cx="1519238" cy="1524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685720" y="164690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685720" y="17672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Show device 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685720" y="2482740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685720" y="26031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Select device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685720" y="3315920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8685720" y="34363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Show file 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685720" y="4047758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961945" y="416815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Select file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8217915" y="5292207"/>
            <a:ext cx="74403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217915" y="5412599"/>
            <a:ext cx="7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Copy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線單箭頭接點 37"/>
          <p:cNvCxnSpPr>
            <a:stCxn id="26" idx="2"/>
            <a:endCxn id="30" idx="0"/>
          </p:cNvCxnSpPr>
          <p:nvPr/>
        </p:nvCxnSpPr>
        <p:spPr>
          <a:xfrm>
            <a:off x="9904920" y="2264954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0" idx="2"/>
            <a:endCxn id="32" idx="0"/>
          </p:cNvCxnSpPr>
          <p:nvPr/>
        </p:nvCxnSpPr>
        <p:spPr>
          <a:xfrm>
            <a:off x="9904920" y="3100793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2" idx="2"/>
            <a:endCxn id="34" idx="0"/>
          </p:cNvCxnSpPr>
          <p:nvPr/>
        </p:nvCxnSpPr>
        <p:spPr>
          <a:xfrm>
            <a:off x="9904920" y="3933973"/>
            <a:ext cx="0" cy="1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4" idx="2"/>
            <a:endCxn id="36" idx="0"/>
          </p:cNvCxnSpPr>
          <p:nvPr/>
        </p:nvCxnSpPr>
        <p:spPr>
          <a:xfrm flipH="1">
            <a:off x="8589930" y="4665811"/>
            <a:ext cx="1314990" cy="62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9333961" y="5290769"/>
            <a:ext cx="1285874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333960" y="5411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Copy by API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0991851" y="5290769"/>
            <a:ext cx="866774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10991850" y="541116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Delete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34" idx="2"/>
            <a:endCxn id="42" idx="0"/>
          </p:cNvCxnSpPr>
          <p:nvPr/>
        </p:nvCxnSpPr>
        <p:spPr>
          <a:xfrm>
            <a:off x="9904920" y="4665811"/>
            <a:ext cx="71978" cy="62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4" idx="2"/>
            <a:endCxn id="44" idx="0"/>
          </p:cNvCxnSpPr>
          <p:nvPr/>
        </p:nvCxnSpPr>
        <p:spPr>
          <a:xfrm>
            <a:off x="9904920" y="4665811"/>
            <a:ext cx="1520318" cy="62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09650" y="2282825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09650" y="240321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open destination file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09650" y="311866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09650" y="323905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get cluster chain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09650" y="3951844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09650" y="407223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read file content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009650" y="4683682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85875" y="480407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write file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4" idx="2"/>
            <a:endCxn id="6" idx="0"/>
          </p:cNvCxnSpPr>
          <p:nvPr/>
        </p:nvCxnSpPr>
        <p:spPr>
          <a:xfrm>
            <a:off x="2228850" y="2900878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8" idx="0"/>
          </p:cNvCxnSpPr>
          <p:nvPr/>
        </p:nvCxnSpPr>
        <p:spPr>
          <a:xfrm>
            <a:off x="2228850" y="3736717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  <a:endCxn id="12" idx="0"/>
          </p:cNvCxnSpPr>
          <p:nvPr/>
        </p:nvCxnSpPr>
        <p:spPr>
          <a:xfrm>
            <a:off x="2228850" y="4569897"/>
            <a:ext cx="0" cy="1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4391025" y="1672258"/>
            <a:ext cx="6143626" cy="299418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 smtClean="0"/>
              <a:t>Pseudo code</a:t>
            </a:r>
            <a:endParaRPr lang="zh-TW" altLang="en-US" sz="16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971676"/>
            <a:ext cx="7067550" cy="4433204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 flipV="1">
            <a:off x="3448050" y="1971676"/>
            <a:ext cx="942975" cy="1980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448050" y="5301735"/>
            <a:ext cx="942975" cy="11031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Buffer length of SCSI Read command</a:t>
            </a:r>
          </a:p>
          <a:p>
            <a:r>
              <a:rPr lang="en-US" altLang="zh-TW" dirty="0" smtClean="0"/>
              <a:t>Buffer length of Windows </a:t>
            </a:r>
            <a:r>
              <a:rPr lang="en-US" altLang="zh-TW" dirty="0" err="1" smtClean="0"/>
              <a:t>WriteFile</a:t>
            </a:r>
            <a:r>
              <a:rPr lang="en-US" altLang="zh-TW" dirty="0" smtClean="0"/>
              <a:t> API</a:t>
            </a:r>
          </a:p>
          <a:p>
            <a:r>
              <a:rPr lang="en-US" altLang="zh-TW" dirty="0" smtClean="0"/>
              <a:t>Dynamic buffer based on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::vector</a:t>
            </a:r>
          </a:p>
          <a:p>
            <a:pPr marL="714375" lvl="1" indent="-352425">
              <a:buFont typeface="Wingdings" panose="05000000000000000000" pitchFamily="2" charset="2"/>
              <a:buChar char="Ø"/>
            </a:pPr>
            <a:r>
              <a:rPr lang="en-US" altLang="zh-TW" dirty="0" smtClean="0"/>
              <a:t>Dynamic size</a:t>
            </a:r>
          </a:p>
          <a:p>
            <a:pPr marL="714375" lvl="1" indent="-352425">
              <a:buFont typeface="Wingdings" panose="05000000000000000000" pitchFamily="2" charset="2"/>
              <a:buChar char="Ø"/>
            </a:pPr>
            <a:r>
              <a:rPr lang="en-US" altLang="zh-TW" dirty="0" smtClean="0"/>
              <a:t>Iteration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4" y="3005546"/>
            <a:ext cx="5276851" cy="384456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134224" y="4006053"/>
            <a:ext cx="1123952" cy="2428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134224" y="3695693"/>
            <a:ext cx="1123952" cy="2428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6" y="4127498"/>
            <a:ext cx="5868548" cy="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966"/>
          </a:xfrm>
        </p:spPr>
        <p:txBody>
          <a:bodyPr/>
          <a:lstStyle/>
          <a:p>
            <a:r>
              <a:rPr lang="en-US" altLang="zh-TW" dirty="0" smtClean="0"/>
              <a:t>Cluster size = 512 Bytes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24255"/>
              </p:ext>
            </p:extLst>
          </p:nvPr>
        </p:nvGraphicFramePr>
        <p:xfrm>
          <a:off x="1222375" y="240559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60098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99744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069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Implementation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Windows 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1,036</a:t>
                      </a:r>
                      <a:r>
                        <a:rPr lang="en-US" altLang="zh-TW" baseline="0" dirty="0" smtClean="0"/>
                        <a:t> KB PPT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96.259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36.222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1,177</a:t>
                      </a:r>
                      <a:r>
                        <a:rPr lang="en-US" altLang="zh-TW" baseline="0" dirty="0" smtClean="0"/>
                        <a:t> KB 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94.831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27.558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 MB ZIP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3179.572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2878.877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1GB ZIP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6938.68 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6645.571 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08256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1222375" y="4397584"/>
            <a:ext cx="10515600" cy="884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從 </a:t>
            </a:r>
            <a:r>
              <a:rPr lang="en-US" altLang="zh-TW" sz="2000" dirty="0" smtClean="0"/>
              <a:t>bus hound </a:t>
            </a:r>
            <a:r>
              <a:rPr lang="zh-TW" altLang="en-US" sz="2000" dirty="0" smtClean="0"/>
              <a:t>發現 </a:t>
            </a:r>
            <a:r>
              <a:rPr lang="en-US" altLang="zh-TW" sz="2000" dirty="0" smtClean="0"/>
              <a:t>Windows API </a:t>
            </a:r>
            <a:r>
              <a:rPr lang="zh-TW" altLang="en-US" sz="2000" dirty="0" smtClean="0"/>
              <a:t>沒有讀 </a:t>
            </a:r>
            <a:r>
              <a:rPr lang="en-US" altLang="zh-TW" sz="2000" dirty="0" smtClean="0"/>
              <a:t>FAT</a:t>
            </a:r>
            <a:r>
              <a:rPr lang="zh-TW" altLang="en-US" sz="2000" dirty="0" smtClean="0"/>
              <a:t>，估計事先存起來了</a:t>
            </a:r>
            <a:endParaRPr lang="en-US" altLang="zh-TW" sz="2000" dirty="0" smtClean="0"/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Implementation </a:t>
            </a:r>
            <a:r>
              <a:rPr lang="zh-TW" altLang="en-US" sz="2000" dirty="0" smtClean="0"/>
              <a:t>中讀 </a:t>
            </a:r>
            <a:r>
              <a:rPr lang="en-US" altLang="zh-TW" sz="2000" dirty="0" smtClean="0"/>
              <a:t>FAT</a:t>
            </a:r>
            <a:r>
              <a:rPr lang="zh-TW" altLang="en-US" sz="2000" dirty="0" smtClean="0"/>
              <a:t> 的時間約 </a:t>
            </a:r>
            <a:r>
              <a:rPr lang="en-US" altLang="zh-TW" sz="2000" dirty="0" smtClean="0"/>
              <a:t>110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ms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595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966"/>
          </a:xfrm>
        </p:spPr>
        <p:txBody>
          <a:bodyPr/>
          <a:lstStyle/>
          <a:p>
            <a:r>
              <a:rPr lang="en-US" altLang="zh-TW" dirty="0" smtClean="0"/>
              <a:t>Cluster size = 64 KB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44558"/>
              </p:ext>
            </p:extLst>
          </p:nvPr>
        </p:nvGraphicFramePr>
        <p:xfrm>
          <a:off x="1222375" y="240559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60098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99744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069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Implementation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Windows 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1,036</a:t>
                      </a:r>
                      <a:r>
                        <a:rPr lang="en-US" altLang="zh-TW" baseline="0" dirty="0" smtClean="0"/>
                        <a:t> KB PPT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80.173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24.066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1,177</a:t>
                      </a:r>
                      <a:r>
                        <a:rPr lang="en-US" altLang="zh-TW" baseline="0" dirty="0" smtClean="0"/>
                        <a:t> KB 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62.408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21.067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 MB ZIP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3180.528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3201.957 </a:t>
                      </a:r>
                      <a:r>
                        <a:rPr lang="en-US" altLang="zh-TW" dirty="0" err="1" smtClean="0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1GB ZIP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6530.953 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6462.36 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0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286</Words>
  <Application>Microsoft Office PowerPoint</Application>
  <PresentationFormat>寬螢幕</PresentationFormat>
  <Paragraphs>72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佈景主題</vt:lpstr>
      <vt:lpstr>Copy File Tool</vt:lpstr>
      <vt:lpstr>Outline</vt:lpstr>
      <vt:lpstr>Layout</vt:lpstr>
      <vt:lpstr>Implementation</vt:lpstr>
      <vt:lpstr>Implementation</vt:lpstr>
      <vt:lpstr>Improvement Method</vt:lpstr>
      <vt:lpstr>Result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鄭皓澤</dc:creator>
  <cp:lastModifiedBy>鄭皓澤</cp:lastModifiedBy>
  <cp:revision>230</cp:revision>
  <dcterms:created xsi:type="dcterms:W3CDTF">2020-04-14T02:46:51Z</dcterms:created>
  <dcterms:modified xsi:type="dcterms:W3CDTF">2020-05-12T08:51:01Z</dcterms:modified>
</cp:coreProperties>
</file>