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76" r:id="rId5"/>
    <p:sldId id="277" r:id="rId6"/>
    <p:sldId id="278" r:id="rId7"/>
    <p:sldId id="283" r:id="rId8"/>
    <p:sldId id="279" r:id="rId9"/>
    <p:sldId id="280" r:id="rId10"/>
    <p:sldId id="281" r:id="rId11"/>
    <p:sldId id="282" r:id="rId12"/>
    <p:sldId id="284" r:id="rId13"/>
    <p:sldId id="294" r:id="rId14"/>
    <p:sldId id="287" r:id="rId15"/>
    <p:sldId id="288" r:id="rId16"/>
    <p:sldId id="289" r:id="rId17"/>
    <p:sldId id="290" r:id="rId18"/>
    <p:sldId id="291" r:id="rId19"/>
    <p:sldId id="293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2" autoAdjust="0"/>
  </p:normalViewPr>
  <p:slideViewPr>
    <p:cSldViewPr snapToGrid="0">
      <p:cViewPr varScale="1">
        <p:scale>
          <a:sx n="99" d="100"/>
          <a:sy n="99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A8A5-5EAF-4179-8575-422818855F8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E7F39-3AAC-4131-AA4F-8EBC0F155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有時 </a:t>
            </a:r>
            <a:r>
              <a:rPr lang="en-US" altLang="zh-TW" dirty="0" smtClean="0"/>
              <a:t>dismount</a:t>
            </a:r>
            <a:r>
              <a:rPr lang="zh-TW" altLang="en-US" dirty="0" smtClean="0"/>
              <a:t> 是沒有動作的</a:t>
            </a:r>
            <a:r>
              <a:rPr lang="en-US" altLang="zh-TW" dirty="0" smtClean="0"/>
              <a:t>?</a:t>
            </a:r>
            <a:r>
              <a:rPr lang="zh-TW" altLang="en-US" dirty="0" smtClean="0"/>
              <a:t> 待確認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E7F39-3AAC-4131-AA4F-8EBC0F155B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44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1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8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2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5800-2459-40C5-B518-788C7256D769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891322/usb-drive-writefile-to-sectors-outside-volume" TargetMode="External"/><Relationship Id="rId2" Type="http://schemas.openxmlformats.org/officeDocument/2006/relationships/hyperlink" Target="https://docs.microsoft.com/en-us/windows/win32/api/winioctl/ni-winioctl-fsctl_dismount_volu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zh-tw/windows/win32/api/fileapi/nf-fileapi-writefileex?redirectedfrom=MSDN#remark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Format Tool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Discuss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Presenter: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Hao-Tse</a:t>
            </a:r>
            <a:r>
              <a:rPr lang="en-US" altLang="zh-TW" dirty="0" smtClean="0"/>
              <a:t> Cheng</a:t>
            </a:r>
            <a:r>
              <a:rPr lang="zh-TW" altLang="en-US" dirty="0" smtClean="0"/>
              <a:t> 鄭皓澤</a:t>
            </a:r>
            <a:endParaRPr lang="en-US" altLang="zh-TW" dirty="0" smtClean="0"/>
          </a:p>
          <a:p>
            <a:r>
              <a:rPr lang="en-US" altLang="zh-TW" dirty="0" smtClean="0"/>
              <a:t>2020/04/28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825625"/>
            <a:ext cx="11317792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65125"/>
            <a:ext cx="7105649" cy="12819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90688"/>
            <a:ext cx="11963400" cy="50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3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會在 </a:t>
            </a:r>
            <a:r>
              <a:rPr lang="en-US" altLang="zh-TW" dirty="0" err="1" smtClean="0"/>
              <a:t>CloseHandle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時以舊的 </a:t>
            </a:r>
            <a:r>
              <a:rPr lang="en-US" altLang="zh-TW" dirty="0" smtClean="0"/>
              <a:t>DBR</a:t>
            </a:r>
            <a:r>
              <a:rPr lang="zh-TW" altLang="en-US" dirty="0" smtClean="0"/>
              <a:t> 覆蓋新的 </a:t>
            </a:r>
            <a:r>
              <a:rPr lang="en-US" altLang="zh-TW" dirty="0" smtClean="0"/>
              <a:t>DBR</a:t>
            </a:r>
          </a:p>
          <a:p>
            <a:r>
              <a:rPr lang="zh-TW" altLang="en-US" dirty="0" smtClean="0"/>
              <a:t>目前發現只在 </a:t>
            </a:r>
            <a:r>
              <a:rPr lang="en-US" altLang="zh-TW" dirty="0" smtClean="0"/>
              <a:t>Cluster size </a:t>
            </a:r>
            <a:r>
              <a:rPr lang="zh-TW" altLang="en-US" dirty="0" smtClean="0"/>
              <a:t>小於 </a:t>
            </a:r>
            <a:r>
              <a:rPr lang="en-US" altLang="zh-TW" dirty="0" smtClean="0"/>
              <a:t>8KB </a:t>
            </a:r>
            <a:r>
              <a:rPr lang="zh-TW" altLang="en-US" dirty="0" smtClean="0"/>
              <a:t>時發生</a:t>
            </a:r>
            <a:endParaRPr lang="en-US" altLang="zh-TW" dirty="0" smtClean="0"/>
          </a:p>
          <a:p>
            <a:r>
              <a:rPr lang="zh-TW" altLang="en-US" dirty="0" smtClean="0"/>
              <a:t>重新開機清掉 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 後可以正常 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，但 </a:t>
            </a:r>
            <a:r>
              <a:rPr lang="en-US" altLang="zh-TW" dirty="0" smtClean="0"/>
              <a:t>format </a:t>
            </a:r>
            <a:r>
              <a:rPr lang="zh-TW" altLang="en-US" dirty="0" smtClean="0"/>
              <a:t>一次之後問題仍</a:t>
            </a:r>
            <a:r>
              <a:rPr lang="zh-TW" altLang="en-US" dirty="0" smtClean="0"/>
              <a:t>存在</a:t>
            </a:r>
            <a:endParaRPr lang="en-US" altLang="zh-TW" dirty="0" smtClean="0"/>
          </a:p>
          <a:p>
            <a:r>
              <a:rPr lang="zh-TW" altLang="en-US" dirty="0" smtClean="0"/>
              <a:t>無法知道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DISMOUNT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UNLOCK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CLOSEHANDLE </a:t>
            </a:r>
            <a:r>
              <a:rPr lang="zh-TW" altLang="en-US" dirty="0" smtClean="0"/>
              <a:t>時的行為</a:t>
            </a:r>
            <a:endParaRPr lang="en-US" altLang="zh-TW" dirty="0" smtClean="0"/>
          </a:p>
          <a:p>
            <a:endParaRPr lang="en-US" altLang="zh-TW" dirty="0" smtClean="0"/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zh-TW" altLang="en-US" dirty="0" smtClean="0"/>
              <a:t>初判為 </a:t>
            </a:r>
            <a:r>
              <a:rPr lang="en-US" altLang="zh-TW" dirty="0" smtClean="0"/>
              <a:t>dismount </a:t>
            </a:r>
            <a:r>
              <a:rPr lang="zh-TW" altLang="en-US" dirty="0" smtClean="0"/>
              <a:t>讀出的內容影響，將 </a:t>
            </a:r>
            <a:r>
              <a:rPr lang="en-US" altLang="zh-TW" dirty="0" smtClean="0"/>
              <a:t>dismount </a:t>
            </a:r>
            <a:r>
              <a:rPr lang="zh-TW" altLang="en-US" dirty="0" smtClean="0"/>
              <a:t>往前移解決此問題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4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9076" y="1690688"/>
            <a:ext cx="6506679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To change a volume file </a:t>
            </a:r>
            <a:r>
              <a:rPr lang="en-US" altLang="zh-TW" sz="2400" dirty="0" smtClean="0"/>
              <a:t>system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docs.microsoft.com/en-us/windows/win32/api/winioctl/ni-winioctl-fsctl_dismount_volume</a:t>
            </a:r>
            <a:endParaRPr lang="en-US" altLang="zh-TW" sz="2400" dirty="0" smtClean="0"/>
          </a:p>
          <a:p>
            <a:r>
              <a:rPr lang="en-US" altLang="zh-TW" sz="2400" dirty="0"/>
              <a:t>USB drive </a:t>
            </a:r>
            <a:r>
              <a:rPr lang="en-US" altLang="zh-TW" sz="2400" dirty="0" err="1"/>
              <a:t>WriteFile</a:t>
            </a:r>
            <a:r>
              <a:rPr lang="en-US" altLang="zh-TW" sz="2400" dirty="0"/>
              <a:t> to sectors outside </a:t>
            </a:r>
            <a:r>
              <a:rPr lang="en-US" altLang="zh-TW" sz="2400" dirty="0" smtClean="0"/>
              <a:t>volume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stackoverflow.com/questions/39891322/usb-drive-writefile-to-sectors-outside-volume</a:t>
            </a:r>
            <a:endParaRPr lang="en-US" altLang="zh-TW" sz="2400" dirty="0" smtClean="0"/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en-US" altLang="zh-TW" sz="2400" dirty="0">
                <a:hlinkClick r:id="rId4"/>
              </a:rPr>
              <a:t>https://docs.microsoft.com/zh-tw/windows/win32/api/fileapi/nf-fileapi-writefileex?redirectedfrom=MSDN#remarks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179070" y="1616075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070" y="1736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Open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79070" y="2451914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9070" y="25723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79070" y="3285094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9070" y="34054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79070" y="4016932"/>
            <a:ext cx="243840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070" y="41373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Dismount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79070" y="485277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79070" y="497316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Unlock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9070" y="568595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79070" y="56859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Close the volume handle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/>
          <p:cNvCxnSpPr>
            <a:stCxn id="4" idx="2"/>
            <a:endCxn id="6" idx="0"/>
          </p:cNvCxnSpPr>
          <p:nvPr/>
        </p:nvCxnSpPr>
        <p:spPr>
          <a:xfrm>
            <a:off x="1398270" y="2234128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8" idx="0"/>
          </p:cNvCxnSpPr>
          <p:nvPr/>
        </p:nvCxnSpPr>
        <p:spPr>
          <a:xfrm>
            <a:off x="1398270" y="3069967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  <a:endCxn id="10" idx="0"/>
          </p:cNvCxnSpPr>
          <p:nvPr/>
        </p:nvCxnSpPr>
        <p:spPr>
          <a:xfrm>
            <a:off x="1398270" y="3903147"/>
            <a:ext cx="0" cy="11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2"/>
            <a:endCxn id="12" idx="0"/>
          </p:cNvCxnSpPr>
          <p:nvPr/>
        </p:nvCxnSpPr>
        <p:spPr>
          <a:xfrm>
            <a:off x="1398270" y="4634985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2"/>
            <a:endCxn id="15" idx="0"/>
          </p:cNvCxnSpPr>
          <p:nvPr/>
        </p:nvCxnSpPr>
        <p:spPr>
          <a:xfrm>
            <a:off x="1398270" y="5470824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9574530" y="1616075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574530" y="1736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Open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9574530" y="2451914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574530" y="25723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9574530" y="4080402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574530" y="420079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574530" y="3266158"/>
            <a:ext cx="243840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9574530" y="33865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Dismount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9574530" y="485277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574530" y="497316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Unlock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574530" y="568595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9574530" y="56859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Close the volume handle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線單箭頭接點 32"/>
          <p:cNvCxnSpPr>
            <a:stCxn id="21" idx="2"/>
            <a:endCxn id="23" idx="0"/>
          </p:cNvCxnSpPr>
          <p:nvPr/>
        </p:nvCxnSpPr>
        <p:spPr>
          <a:xfrm>
            <a:off x="10793730" y="2234128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3" idx="2"/>
            <a:endCxn id="27" idx="0"/>
          </p:cNvCxnSpPr>
          <p:nvPr/>
        </p:nvCxnSpPr>
        <p:spPr>
          <a:xfrm>
            <a:off x="10793730" y="3069967"/>
            <a:ext cx="0" cy="1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5" idx="2"/>
            <a:endCxn id="29" idx="0"/>
          </p:cNvCxnSpPr>
          <p:nvPr/>
        </p:nvCxnSpPr>
        <p:spPr>
          <a:xfrm>
            <a:off x="10793730" y="4698455"/>
            <a:ext cx="0" cy="15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7" idx="2"/>
            <a:endCxn id="25" idx="0"/>
          </p:cNvCxnSpPr>
          <p:nvPr/>
        </p:nvCxnSpPr>
        <p:spPr>
          <a:xfrm>
            <a:off x="10793730" y="3884211"/>
            <a:ext cx="0" cy="1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9" idx="2"/>
            <a:endCxn id="32" idx="0"/>
          </p:cNvCxnSpPr>
          <p:nvPr/>
        </p:nvCxnSpPr>
        <p:spPr>
          <a:xfrm>
            <a:off x="10793730" y="5470824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78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Error volume size when cluster size is </a:t>
            </a:r>
            <a:r>
              <a:rPr lang="en-US" altLang="zh-TW" sz="4000" dirty="0" smtClean="0"/>
              <a:t>512 Bytes.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84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68" y="1396642"/>
            <a:ext cx="2752725" cy="2771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00" y="674747"/>
            <a:ext cx="5219700" cy="59721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78368" y="996532"/>
            <a:ext cx="1074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Setup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4300" y="27463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DBR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368" y="4968637"/>
            <a:ext cx="2752725" cy="89491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778368" y="4568527"/>
            <a:ext cx="2559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Volume information</a:t>
            </a:r>
            <a:endParaRPr lang="zh-TW" altLang="en-US" sz="2000" dirty="0"/>
          </a:p>
        </p:txBody>
      </p:sp>
      <p:sp>
        <p:nvSpPr>
          <p:cNvPr id="12" name="圓角矩形 11"/>
          <p:cNvSpPr/>
          <p:nvPr/>
        </p:nvSpPr>
        <p:spPr>
          <a:xfrm>
            <a:off x="9952522" y="852153"/>
            <a:ext cx="207477" cy="189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539522" y="1207395"/>
            <a:ext cx="994878" cy="189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731141" y="302822"/>
            <a:ext cx="216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0xD: Sectors Per Cluster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9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 Size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5600" indent="-3556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DBR 0x24~0x27: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Sectors Per FAT 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0x730D0 </a:t>
                </a:r>
                <a:r>
                  <a:rPr lang="en-US" altLang="zh-TW" dirty="0" smtClean="0"/>
                  <a:t>=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471,248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𝑒𝑛𝑡𝑟𝑦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=241278976÷4=60319744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𝐻𝑒𝑎𝑝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=60319744∗2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=115.05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6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00" y="674747"/>
            <a:ext cx="5238750" cy="59912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78368" y="1622174"/>
            <a:ext cx="1074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Setup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4300" y="27463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DBR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778368" y="5194169"/>
            <a:ext cx="2559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Volume information</a:t>
            </a:r>
            <a:endParaRPr lang="zh-TW" altLang="en-US" sz="2000" dirty="0"/>
          </a:p>
        </p:txBody>
      </p:sp>
      <p:sp>
        <p:nvSpPr>
          <p:cNvPr id="12" name="圓角矩形 11"/>
          <p:cNvSpPr/>
          <p:nvPr/>
        </p:nvSpPr>
        <p:spPr>
          <a:xfrm>
            <a:off x="9952522" y="852153"/>
            <a:ext cx="207477" cy="189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539522" y="1207395"/>
            <a:ext cx="994878" cy="189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731141" y="302822"/>
            <a:ext cx="216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0xD: Sectors Per Cluster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68" y="2022284"/>
            <a:ext cx="2762250" cy="2800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395" y="5594279"/>
            <a:ext cx="2143125" cy="685800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2315662" y="5914319"/>
            <a:ext cx="1440997" cy="189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512 Bytes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13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 Size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5600" indent="-3556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DBR 0x24~0x27: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Sectors Per FAT 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0x1C6E47 </a:t>
                </a:r>
                <a:r>
                  <a:rPr lang="en-US" altLang="zh-TW" dirty="0" smtClean="0"/>
                  <a:t>=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1,863,239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1863239∗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953978368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𝑒𝑛𝑡𝑟𝑦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=953978368÷4=238494592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𝐻𝑒𝑎𝑝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=238494592∗512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=113.72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05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Volume Size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5600" indent="-3556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Sectors Per FAT 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0xC6E47 </a:t>
                </a:r>
                <a:r>
                  <a:rPr lang="en-US" altLang="zh-TW" dirty="0" smtClean="0"/>
                  <a:t>=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814,663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814663∗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417107456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𝑒𝑛𝑡𝑟𝑦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=417107456÷4=104276864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lnSpc>
                    <a:spcPts val="72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𝐻𝑒𝑎𝑝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=104276864∗512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=49.72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9778" y="5242785"/>
            <a:ext cx="261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Volume information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05" y="5642895"/>
            <a:ext cx="2143125" cy="6858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187072" y="5962935"/>
            <a:ext cx="1440997" cy="189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5393758"/>
            <a:ext cx="10515600" cy="62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Conclusion: Windows 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9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recover </a:t>
            </a:r>
            <a:r>
              <a:rPr lang="en-US" altLang="zh-TW" dirty="0"/>
              <a:t>some regions, including </a:t>
            </a:r>
            <a:r>
              <a:rPr lang="en-US" altLang="zh-TW" dirty="0" smtClean="0"/>
              <a:t>DBR, after formatting.</a:t>
            </a:r>
          </a:p>
          <a:p>
            <a:r>
              <a:rPr lang="en-US" altLang="zh-TW" dirty="0"/>
              <a:t>Error volume </a:t>
            </a:r>
            <a:r>
              <a:rPr lang="en-US" altLang="zh-TW" dirty="0" smtClean="0"/>
              <a:t>size when cluster size is 512 Bytes.</a:t>
            </a:r>
          </a:p>
        </p:txBody>
      </p:sp>
    </p:spTree>
    <p:extLst>
      <p:ext uri="{BB962C8B-B14F-4D97-AF65-F5344CB8AC3E}">
        <p14:creationId xmlns:p14="http://schemas.microsoft.com/office/powerpoint/2010/main" val="141111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Windows recover some regions, including DBR, after formatting</a:t>
            </a:r>
            <a:r>
              <a:rPr lang="en-US" altLang="zh-TW" sz="4000" dirty="0" smtClean="0"/>
              <a:t>.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Last Setup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262"/>
            <a:ext cx="2771775" cy="2790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97" y="857250"/>
            <a:ext cx="7458715" cy="537527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648450" y="2068512"/>
            <a:ext cx="295275" cy="412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967304" y="4191000"/>
            <a:ext cx="350363" cy="1619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2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561431"/>
            <a:ext cx="2800350" cy="2838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Setup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97" y="857250"/>
            <a:ext cx="7458715" cy="537527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648450" y="2068512"/>
            <a:ext cx="295275" cy="412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973737" y="4286250"/>
            <a:ext cx="350363" cy="1619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3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49" y="684268"/>
            <a:ext cx="7096125" cy="6555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76" y="1690688"/>
            <a:ext cx="10215647" cy="493807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644468" y="1860605"/>
            <a:ext cx="219632" cy="1619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902700" y="1866900"/>
            <a:ext cx="628650" cy="1619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57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14649"/>
            <a:ext cx="10515600" cy="1890713"/>
          </a:xfrm>
        </p:spPr>
        <p:txBody>
          <a:bodyPr/>
          <a:lstStyle/>
          <a:p>
            <a:r>
              <a:rPr lang="en-US" altLang="zh-TW" b="1" dirty="0"/>
              <a:t>FSCTL_LOCK_VOLUME IOCTL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system flushes all cached data to the volume before locking it. For example, any data held in a lazy-write cache is written to the volume.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794"/>
            <a:ext cx="9845170" cy="9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70453"/>
            <a:ext cx="6648450" cy="1914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9" y="2120295"/>
            <a:ext cx="11189121" cy="419697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535585" y="2327920"/>
            <a:ext cx="219632" cy="1619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206191" y="2327920"/>
            <a:ext cx="628650" cy="1619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33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Mode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665301"/>
            <a:ext cx="7300912" cy="725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35" y="1990864"/>
            <a:ext cx="11738877" cy="33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7016</TotalTime>
  <Words>370</Words>
  <Application>Microsoft Office PowerPoint</Application>
  <PresentationFormat>寬螢幕</PresentationFormat>
  <Paragraphs>72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Format Tool Discuss</vt:lpstr>
      <vt:lpstr>Outline</vt:lpstr>
      <vt:lpstr>Windows recover some regions, including DBR, after formatting.</vt:lpstr>
      <vt:lpstr>Last Setup</vt:lpstr>
      <vt:lpstr>New Setup</vt:lpstr>
      <vt:lpstr>Debugger Mode</vt:lpstr>
      <vt:lpstr>Debugger Mode</vt:lpstr>
      <vt:lpstr>Debugger Mode</vt:lpstr>
      <vt:lpstr>Debugger Mode</vt:lpstr>
      <vt:lpstr>Debugger Mode</vt:lpstr>
      <vt:lpstr>Debugger Mode</vt:lpstr>
      <vt:lpstr>Discuss</vt:lpstr>
      <vt:lpstr>Discuss</vt:lpstr>
      <vt:lpstr>Error volume size when cluster size is 512 Bytes.</vt:lpstr>
      <vt:lpstr>PowerPoint 簡報</vt:lpstr>
      <vt:lpstr>Volume Size</vt:lpstr>
      <vt:lpstr>512 Bytes</vt:lpstr>
      <vt:lpstr>Volume Size</vt:lpstr>
      <vt:lpstr>Error Volume Size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鄭皓澤</dc:creator>
  <cp:lastModifiedBy>鄭皓澤</cp:lastModifiedBy>
  <cp:revision>201</cp:revision>
  <dcterms:created xsi:type="dcterms:W3CDTF">2020-04-14T02:46:51Z</dcterms:created>
  <dcterms:modified xsi:type="dcterms:W3CDTF">2020-05-07T05:38:17Z</dcterms:modified>
</cp:coreProperties>
</file>