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D7D1E-F9F2-4420-8BB0-851694FB1816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70A30-701D-4A0A-9F76-D7AEB9BC31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70A30-701D-4A0A-9F76-D7AEB9BC31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DDBB50-11E2-724E-B705-AD0E49C510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ED72-4A1D-4A22-9346-ECE8BD814647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5EC0-CEF2-4F80-B7E6-24875FB4FC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Satellite photo shows the IW in the area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satell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036638"/>
            <a:ext cx="4182756" cy="5440362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 rot="6803938">
            <a:off x="1066951" y="4998792"/>
            <a:ext cx="611091" cy="27279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Left Arrow 9"/>
          <p:cNvSpPr/>
          <p:nvPr/>
        </p:nvSpPr>
        <p:spPr>
          <a:xfrm rot="11938272">
            <a:off x="565283" y="3100883"/>
            <a:ext cx="533907" cy="254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2266615">
            <a:off x="978873" y="1865286"/>
            <a:ext cx="611091" cy="27279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Left Arrow 11"/>
          <p:cNvSpPr/>
          <p:nvPr/>
        </p:nvSpPr>
        <p:spPr>
          <a:xfrm rot="12527234">
            <a:off x="2432434" y="2115889"/>
            <a:ext cx="611091" cy="27279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Left Arrow 12"/>
          <p:cNvSpPr/>
          <p:nvPr/>
        </p:nvSpPr>
        <p:spPr>
          <a:xfrm rot="8954916">
            <a:off x="3194434" y="2963790"/>
            <a:ext cx="611091" cy="27279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4648200" y="1751077"/>
            <a:ext cx="381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100" dirty="0" smtClean="0"/>
              <a:t>Multiple IW package </a:t>
            </a:r>
          </a:p>
          <a:p>
            <a:pPr>
              <a:buFont typeface="Arial"/>
              <a:buChar char="•"/>
            </a:pPr>
            <a:r>
              <a:rPr lang="en-US" sz="2100" dirty="0" smtClean="0"/>
              <a:t>Wave curvature</a:t>
            </a:r>
          </a:p>
          <a:p>
            <a:pPr>
              <a:buFont typeface="Arial"/>
              <a:buChar char="•"/>
            </a:pPr>
            <a:r>
              <a:rPr lang="en-US" sz="2100" dirty="0" smtClean="0"/>
              <a:t>Approaching receiver array from different angles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Satellite photo shows the IW in the area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</cp:revision>
  <dcterms:created xsi:type="dcterms:W3CDTF">2012-11-01T15:53:09Z</dcterms:created>
  <dcterms:modified xsi:type="dcterms:W3CDTF">2012-11-01T15:57:40Z</dcterms:modified>
</cp:coreProperties>
</file>