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40130" y="857885"/>
            <a:ext cx="155067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90800" y="857885"/>
            <a:ext cx="1550670" cy="869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90800" y="2266950"/>
            <a:ext cx="155067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41470" y="2266950"/>
            <a:ext cx="1550670" cy="869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92140" y="4847590"/>
            <a:ext cx="155067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42810" y="4847590"/>
            <a:ext cx="1550670" cy="869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141470" y="3556000"/>
            <a:ext cx="155067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2140" y="3556000"/>
            <a:ext cx="1550670" cy="869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28105" y="857885"/>
            <a:ext cx="1550670" cy="869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978775" y="857885"/>
            <a:ext cx="1550670" cy="869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单链表反转</a:t>
            </a:r>
            <a:endParaRPr lang="zh-CN" altLang="en-US"/>
          </a:p>
        </p:txBody>
      </p:sp>
      <p:cxnSp>
        <p:nvCxnSpPr>
          <p:cNvPr id="15" name="直接连接符 14"/>
          <p:cNvCxnSpPr>
            <a:stCxn id="13" idx="3"/>
          </p:cNvCxnSpPr>
          <p:nvPr/>
        </p:nvCxnSpPr>
        <p:spPr>
          <a:xfrm flipV="1">
            <a:off x="9529445" y="1291590"/>
            <a:ext cx="131572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87915" y="924560"/>
            <a:ext cx="165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临时空间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文字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兰亭黑-繁</vt:lpstr>
      <vt:lpstr>华文楷体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ouhiroshi</dc:creator>
  <cp:lastModifiedBy>ouhiroshi</cp:lastModifiedBy>
  <cp:revision>1</cp:revision>
  <dcterms:created xsi:type="dcterms:W3CDTF">2020-10-10T04:36:15Z</dcterms:created>
  <dcterms:modified xsi:type="dcterms:W3CDTF">2020-10-10T04:36:15Z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