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/>
    <p:restoredTop sz="94737"/>
  </p:normalViewPr>
  <p:slideViewPr>
    <p:cSldViewPr snapToGrid="0" showGuides="1">
      <p:cViewPr>
        <p:scale>
          <a:sx n="109" d="100"/>
          <a:sy n="109" d="100"/>
        </p:scale>
        <p:origin x="776" y="520"/>
      </p:cViewPr>
      <p:guideLst>
        <p:guide orient="horz" pos="43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 Zhang" userId="b84e3cdb-c8c8-4ea1-bf28-d51157d90e2f" providerId="ADAL" clId="{5ED7BAE1-D23F-E047-B246-6D3F03836627}"/>
    <pc:docChg chg="undo custSel modSld modMainMaster">
      <pc:chgData name="Hao Zhang" userId="b84e3cdb-c8c8-4ea1-bf28-d51157d90e2f" providerId="ADAL" clId="{5ED7BAE1-D23F-E047-B246-6D3F03836627}" dt="2022-12-02T07:32:33.932" v="682" actId="1076"/>
      <pc:docMkLst>
        <pc:docMk/>
      </pc:docMkLst>
      <pc:sldChg chg="addSp delSp modSp mod">
        <pc:chgData name="Hao Zhang" userId="b84e3cdb-c8c8-4ea1-bf28-d51157d90e2f" providerId="ADAL" clId="{5ED7BAE1-D23F-E047-B246-6D3F03836627}" dt="2022-12-02T07:32:33.932" v="682" actId="1076"/>
        <pc:sldMkLst>
          <pc:docMk/>
          <pc:sldMk cId="468857133" sldId="256"/>
        </pc:sldMkLst>
        <pc:spChg chg="add mod">
          <ac:chgData name="Hao Zhang" userId="b84e3cdb-c8c8-4ea1-bf28-d51157d90e2f" providerId="ADAL" clId="{5ED7BAE1-D23F-E047-B246-6D3F03836627}" dt="2022-12-01T08:57:51.534" v="470" actId="1036"/>
          <ac:spMkLst>
            <pc:docMk/>
            <pc:sldMk cId="468857133" sldId="256"/>
            <ac:spMk id="2" creationId="{260BA36A-EB2C-9EBB-04AB-69DCC8DECEF6}"/>
          </ac:spMkLst>
        </pc:spChg>
        <pc:spChg chg="add del mod">
          <ac:chgData name="Hao Zhang" userId="b84e3cdb-c8c8-4ea1-bf28-d51157d90e2f" providerId="ADAL" clId="{5ED7BAE1-D23F-E047-B246-6D3F03836627}" dt="2022-12-01T08:39:14.758" v="12"/>
          <ac:spMkLst>
            <pc:docMk/>
            <pc:sldMk cId="468857133" sldId="256"/>
            <ac:spMk id="3" creationId="{AC9A3752-670B-AE82-9029-F062C84F9C6D}"/>
          </ac:spMkLst>
        </pc:spChg>
        <pc:spChg chg="add del mod">
          <ac:chgData name="Hao Zhang" userId="b84e3cdb-c8c8-4ea1-bf28-d51157d90e2f" providerId="ADAL" clId="{5ED7BAE1-D23F-E047-B246-6D3F03836627}" dt="2022-12-02T02:59:30.342" v="503"/>
          <ac:spMkLst>
            <pc:docMk/>
            <pc:sldMk cId="468857133" sldId="256"/>
            <ac:spMk id="3" creationId="{E56985FF-6F76-97DA-3F13-3F06ACA3F8A4}"/>
          </ac:spMkLst>
        </pc:spChg>
        <pc:spChg chg="mod">
          <ac:chgData name="Hao Zhang" userId="b84e3cdb-c8c8-4ea1-bf28-d51157d90e2f" providerId="ADAL" clId="{5ED7BAE1-D23F-E047-B246-6D3F03836627}" dt="2022-12-01T08:53:44.096" v="373" actId="14100"/>
          <ac:spMkLst>
            <pc:docMk/>
            <pc:sldMk cId="468857133" sldId="256"/>
            <ac:spMk id="4" creationId="{20C86E45-DEC7-CA70-095A-55AC4AE531B2}"/>
          </ac:spMkLst>
        </pc:spChg>
        <pc:spChg chg="add del mod">
          <ac:chgData name="Hao Zhang" userId="b84e3cdb-c8c8-4ea1-bf28-d51157d90e2f" providerId="ADAL" clId="{5ED7BAE1-D23F-E047-B246-6D3F03836627}" dt="2022-12-02T02:59:57.033" v="511" actId="478"/>
          <ac:spMkLst>
            <pc:docMk/>
            <pc:sldMk cId="468857133" sldId="256"/>
            <ac:spMk id="5" creationId="{3C78D961-68F9-96F1-9F47-00C10BA498D0}"/>
          </ac:spMkLst>
        </pc:spChg>
        <pc:spChg chg="del mod">
          <ac:chgData name="Hao Zhang" userId="b84e3cdb-c8c8-4ea1-bf28-d51157d90e2f" providerId="ADAL" clId="{5ED7BAE1-D23F-E047-B246-6D3F03836627}" dt="2022-12-01T08:38:52.618" v="5" actId="478"/>
          <ac:spMkLst>
            <pc:docMk/>
            <pc:sldMk cId="468857133" sldId="256"/>
            <ac:spMk id="5" creationId="{669FE11A-9D3B-74E7-2D8F-1612067E60ED}"/>
          </ac:spMkLst>
        </pc:spChg>
        <pc:spChg chg="add mod">
          <ac:chgData name="Hao Zhang" userId="b84e3cdb-c8c8-4ea1-bf28-d51157d90e2f" providerId="ADAL" clId="{5ED7BAE1-D23F-E047-B246-6D3F03836627}" dt="2022-12-01T08:57:51.534" v="470" actId="1036"/>
          <ac:spMkLst>
            <pc:docMk/>
            <pc:sldMk cId="468857133" sldId="256"/>
            <ac:spMk id="6" creationId="{83F6C6FC-2262-23F1-CEBA-48B97295A821}"/>
          </ac:spMkLst>
        </pc:spChg>
        <pc:spChg chg="add mod">
          <ac:chgData name="Hao Zhang" userId="b84e3cdb-c8c8-4ea1-bf28-d51157d90e2f" providerId="ADAL" clId="{5ED7BAE1-D23F-E047-B246-6D3F03836627}" dt="2022-12-01T08:57:51.534" v="470" actId="1036"/>
          <ac:spMkLst>
            <pc:docMk/>
            <pc:sldMk cId="468857133" sldId="256"/>
            <ac:spMk id="7" creationId="{0FEA89CF-038A-E9B8-0611-7F9A8B15E31E}"/>
          </ac:spMkLst>
        </pc:spChg>
        <pc:spChg chg="add del mod">
          <ac:chgData name="Hao Zhang" userId="b84e3cdb-c8c8-4ea1-bf28-d51157d90e2f" providerId="ADAL" clId="{5ED7BAE1-D23F-E047-B246-6D3F03836627}" dt="2022-12-01T08:49:25.036" v="298" actId="478"/>
          <ac:spMkLst>
            <pc:docMk/>
            <pc:sldMk cId="468857133" sldId="256"/>
            <ac:spMk id="8" creationId="{1C4780AC-15CA-7004-D352-0CFE1E673081}"/>
          </ac:spMkLst>
        </pc:spChg>
        <pc:spChg chg="add del mod">
          <ac:chgData name="Hao Zhang" userId="b84e3cdb-c8c8-4ea1-bf28-d51157d90e2f" providerId="ADAL" clId="{5ED7BAE1-D23F-E047-B246-6D3F03836627}" dt="2022-12-02T03:00:51.865" v="525" actId="478"/>
          <ac:spMkLst>
            <pc:docMk/>
            <pc:sldMk cId="468857133" sldId="256"/>
            <ac:spMk id="8" creationId="{F9490CDF-1227-AB21-DB27-FC713C860492}"/>
          </ac:spMkLst>
        </pc:spChg>
        <pc:spChg chg="add del mod">
          <ac:chgData name="Hao Zhang" userId="b84e3cdb-c8c8-4ea1-bf28-d51157d90e2f" providerId="ADAL" clId="{5ED7BAE1-D23F-E047-B246-6D3F03836627}" dt="2022-12-01T08:49:25.036" v="298" actId="478"/>
          <ac:spMkLst>
            <pc:docMk/>
            <pc:sldMk cId="468857133" sldId="256"/>
            <ac:spMk id="9" creationId="{37190262-1236-CB54-683E-3CE88CE5475B}"/>
          </ac:spMkLst>
        </pc:spChg>
        <pc:spChg chg="add del mod">
          <ac:chgData name="Hao Zhang" userId="b84e3cdb-c8c8-4ea1-bf28-d51157d90e2f" providerId="ADAL" clId="{5ED7BAE1-D23F-E047-B246-6D3F03836627}" dt="2022-12-02T03:00:51.865" v="525" actId="478"/>
          <ac:spMkLst>
            <pc:docMk/>
            <pc:sldMk cId="468857133" sldId="256"/>
            <ac:spMk id="9" creationId="{E663C77E-FE8E-BBF9-9943-2DB0FB8A07A2}"/>
          </ac:spMkLst>
        </pc:spChg>
        <pc:spChg chg="add del mod">
          <ac:chgData name="Hao Zhang" userId="b84e3cdb-c8c8-4ea1-bf28-d51157d90e2f" providerId="ADAL" clId="{5ED7BAE1-D23F-E047-B246-6D3F03836627}" dt="2022-12-02T03:00:51.865" v="525" actId="478"/>
          <ac:spMkLst>
            <pc:docMk/>
            <pc:sldMk cId="468857133" sldId="256"/>
            <ac:spMk id="10" creationId="{73A5799C-8291-B36B-1E9C-703684F8DBB1}"/>
          </ac:spMkLst>
        </pc:spChg>
        <pc:spChg chg="add del mod">
          <ac:chgData name="Hao Zhang" userId="b84e3cdb-c8c8-4ea1-bf28-d51157d90e2f" providerId="ADAL" clId="{5ED7BAE1-D23F-E047-B246-6D3F03836627}" dt="2022-12-01T08:53:49.536" v="375" actId="478"/>
          <ac:spMkLst>
            <pc:docMk/>
            <pc:sldMk cId="468857133" sldId="256"/>
            <ac:spMk id="10" creationId="{8BCF7BDA-6573-2F0B-DD51-163FEF482938}"/>
          </ac:spMkLst>
        </pc:spChg>
        <pc:spChg chg="add mod">
          <ac:chgData name="Hao Zhang" userId="b84e3cdb-c8c8-4ea1-bf28-d51157d90e2f" providerId="ADAL" clId="{5ED7BAE1-D23F-E047-B246-6D3F03836627}" dt="2022-12-01T08:57:51.534" v="470" actId="1036"/>
          <ac:spMkLst>
            <pc:docMk/>
            <pc:sldMk cId="468857133" sldId="256"/>
            <ac:spMk id="11" creationId="{C9374F11-1D4C-027D-5CB8-742B9997AA72}"/>
          </ac:spMkLst>
        </pc:spChg>
        <pc:spChg chg="add mod">
          <ac:chgData name="Hao Zhang" userId="b84e3cdb-c8c8-4ea1-bf28-d51157d90e2f" providerId="ADAL" clId="{5ED7BAE1-D23F-E047-B246-6D3F03836627}" dt="2022-12-01T08:57:51.534" v="470" actId="1036"/>
          <ac:spMkLst>
            <pc:docMk/>
            <pc:sldMk cId="468857133" sldId="256"/>
            <ac:spMk id="12" creationId="{210BD649-AF54-50F5-0B9B-D08BEADC37C9}"/>
          </ac:spMkLst>
        </pc:spChg>
        <pc:spChg chg="add del mod">
          <ac:chgData name="Hao Zhang" userId="b84e3cdb-c8c8-4ea1-bf28-d51157d90e2f" providerId="ADAL" clId="{5ED7BAE1-D23F-E047-B246-6D3F03836627}" dt="2022-12-01T08:48:28.617" v="278" actId="478"/>
          <ac:spMkLst>
            <pc:docMk/>
            <pc:sldMk cId="468857133" sldId="256"/>
            <ac:spMk id="13" creationId="{30DAEA5A-1246-8B9C-794E-C82F96F0D1F1}"/>
          </ac:spMkLst>
        </pc:spChg>
        <pc:spChg chg="add del mod">
          <ac:chgData name="Hao Zhang" userId="b84e3cdb-c8c8-4ea1-bf28-d51157d90e2f" providerId="ADAL" clId="{5ED7BAE1-D23F-E047-B246-6D3F03836627}" dt="2022-12-02T03:00:51.865" v="525" actId="478"/>
          <ac:spMkLst>
            <pc:docMk/>
            <pc:sldMk cId="468857133" sldId="256"/>
            <ac:spMk id="13" creationId="{7DEEA351-1596-1AAB-B1E7-F963BA5BCD42}"/>
          </ac:spMkLst>
        </pc:spChg>
        <pc:spChg chg="add mod">
          <ac:chgData name="Hao Zhang" userId="b84e3cdb-c8c8-4ea1-bf28-d51157d90e2f" providerId="ADAL" clId="{5ED7BAE1-D23F-E047-B246-6D3F03836627}" dt="2022-12-02T07:32:33.932" v="682" actId="1076"/>
          <ac:spMkLst>
            <pc:docMk/>
            <pc:sldMk cId="468857133" sldId="256"/>
            <ac:spMk id="14" creationId="{40EB43AA-551A-50A0-C143-1303FAC20F51}"/>
          </ac:spMkLst>
        </pc:spChg>
        <pc:spChg chg="add del mod">
          <ac:chgData name="Hao Zhang" userId="b84e3cdb-c8c8-4ea1-bf28-d51157d90e2f" providerId="ADAL" clId="{5ED7BAE1-D23F-E047-B246-6D3F03836627}" dt="2022-12-01T08:48:28.617" v="278" actId="478"/>
          <ac:spMkLst>
            <pc:docMk/>
            <pc:sldMk cId="468857133" sldId="256"/>
            <ac:spMk id="14" creationId="{C261E2C5-5EBC-0C58-1494-F07F5AD3E05D}"/>
          </ac:spMkLst>
        </pc:spChg>
        <pc:spChg chg="add mod">
          <ac:chgData name="Hao Zhang" userId="b84e3cdb-c8c8-4ea1-bf28-d51157d90e2f" providerId="ADAL" clId="{5ED7BAE1-D23F-E047-B246-6D3F03836627}" dt="2022-12-02T03:17:48.197" v="668" actId="1076"/>
          <ac:spMkLst>
            <pc:docMk/>
            <pc:sldMk cId="468857133" sldId="256"/>
            <ac:spMk id="15" creationId="{6F3E9878-270B-DBA9-2463-DD44709385B9}"/>
          </ac:spMkLst>
        </pc:spChg>
        <pc:spChg chg="add del mod">
          <ac:chgData name="Hao Zhang" userId="b84e3cdb-c8c8-4ea1-bf28-d51157d90e2f" providerId="ADAL" clId="{5ED7BAE1-D23F-E047-B246-6D3F03836627}" dt="2022-12-01T08:45:45.069" v="174"/>
          <ac:spMkLst>
            <pc:docMk/>
            <pc:sldMk cId="468857133" sldId="256"/>
            <ac:spMk id="15" creationId="{9779710C-EC06-A6B4-983C-705F4C6D1689}"/>
          </ac:spMkLst>
        </pc:spChg>
        <pc:spChg chg="add mod">
          <ac:chgData name="Hao Zhang" userId="b84e3cdb-c8c8-4ea1-bf28-d51157d90e2f" providerId="ADAL" clId="{5ED7BAE1-D23F-E047-B246-6D3F03836627}" dt="2022-12-01T08:57:51.534" v="470" actId="1036"/>
          <ac:spMkLst>
            <pc:docMk/>
            <pc:sldMk cId="468857133" sldId="256"/>
            <ac:spMk id="16" creationId="{A316CAEC-8E44-0E71-3AA8-2543DA41ABB1}"/>
          </ac:spMkLst>
        </pc:spChg>
        <pc:spChg chg="add mod">
          <ac:chgData name="Hao Zhang" userId="b84e3cdb-c8c8-4ea1-bf28-d51157d90e2f" providerId="ADAL" clId="{5ED7BAE1-D23F-E047-B246-6D3F03836627}" dt="2022-12-01T08:57:51.534" v="470" actId="1036"/>
          <ac:spMkLst>
            <pc:docMk/>
            <pc:sldMk cId="468857133" sldId="256"/>
            <ac:spMk id="17" creationId="{07446E75-FF39-83DD-E3D6-AF1372C3B2A3}"/>
          </ac:spMkLst>
        </pc:spChg>
        <pc:spChg chg="add mod">
          <ac:chgData name="Hao Zhang" userId="b84e3cdb-c8c8-4ea1-bf28-d51157d90e2f" providerId="ADAL" clId="{5ED7BAE1-D23F-E047-B246-6D3F03836627}" dt="2022-12-01T08:57:51.534" v="470" actId="1036"/>
          <ac:spMkLst>
            <pc:docMk/>
            <pc:sldMk cId="468857133" sldId="256"/>
            <ac:spMk id="18" creationId="{A4AB8C7D-B0A8-BDCE-80B8-C7CCC8E95178}"/>
          </ac:spMkLst>
        </pc:spChg>
        <pc:spChg chg="add mod">
          <ac:chgData name="Hao Zhang" userId="b84e3cdb-c8c8-4ea1-bf28-d51157d90e2f" providerId="ADAL" clId="{5ED7BAE1-D23F-E047-B246-6D3F03836627}" dt="2022-12-01T08:57:51.534" v="470" actId="1036"/>
          <ac:spMkLst>
            <pc:docMk/>
            <pc:sldMk cId="468857133" sldId="256"/>
            <ac:spMk id="19" creationId="{D6A23898-5199-8AEC-3515-8BEEE4CB44FE}"/>
          </ac:spMkLst>
        </pc:spChg>
        <pc:spChg chg="add mod">
          <ac:chgData name="Hao Zhang" userId="b84e3cdb-c8c8-4ea1-bf28-d51157d90e2f" providerId="ADAL" clId="{5ED7BAE1-D23F-E047-B246-6D3F03836627}" dt="2022-12-01T08:57:51.534" v="470" actId="1036"/>
          <ac:spMkLst>
            <pc:docMk/>
            <pc:sldMk cId="468857133" sldId="256"/>
            <ac:spMk id="20" creationId="{F48B9AB8-4101-AE03-E53B-A89EEF8C96FF}"/>
          </ac:spMkLst>
        </pc:spChg>
        <pc:spChg chg="add mod">
          <ac:chgData name="Hao Zhang" userId="b84e3cdb-c8c8-4ea1-bf28-d51157d90e2f" providerId="ADAL" clId="{5ED7BAE1-D23F-E047-B246-6D3F03836627}" dt="2022-12-01T08:53:46.217" v="374" actId="14100"/>
          <ac:spMkLst>
            <pc:docMk/>
            <pc:sldMk cId="468857133" sldId="256"/>
            <ac:spMk id="21" creationId="{F286ED02-C55D-0DE7-3324-FD5C32920F41}"/>
          </ac:spMkLst>
        </pc:spChg>
        <pc:spChg chg="add del mod">
          <ac:chgData name="Hao Zhang" userId="b84e3cdb-c8c8-4ea1-bf28-d51157d90e2f" providerId="ADAL" clId="{5ED7BAE1-D23F-E047-B246-6D3F03836627}" dt="2022-12-02T03:14:31.715" v="661" actId="478"/>
          <ac:spMkLst>
            <pc:docMk/>
            <pc:sldMk cId="468857133" sldId="256"/>
            <ac:spMk id="22" creationId="{C554C18C-C5FB-08DB-B479-A8A3358E290D}"/>
          </ac:spMkLst>
        </pc:spChg>
        <pc:spChg chg="add del mod">
          <ac:chgData name="Hao Zhang" userId="b84e3cdb-c8c8-4ea1-bf28-d51157d90e2f" providerId="ADAL" clId="{5ED7BAE1-D23F-E047-B246-6D3F03836627}" dt="2022-12-01T08:53:49.536" v="375" actId="478"/>
          <ac:spMkLst>
            <pc:docMk/>
            <pc:sldMk cId="468857133" sldId="256"/>
            <ac:spMk id="22" creationId="{CA8D390F-4162-D5A7-98ED-485F66C6A111}"/>
          </ac:spMkLst>
        </pc:spChg>
        <pc:spChg chg="add mod">
          <ac:chgData name="Hao Zhang" userId="b84e3cdb-c8c8-4ea1-bf28-d51157d90e2f" providerId="ADAL" clId="{5ED7BAE1-D23F-E047-B246-6D3F03836627}" dt="2022-12-01T08:53:36.416" v="371" actId="14100"/>
          <ac:spMkLst>
            <pc:docMk/>
            <pc:sldMk cId="468857133" sldId="256"/>
            <ac:spMk id="23" creationId="{58734744-3BA6-B8FB-00A3-9BD595187CD9}"/>
          </ac:spMkLst>
        </pc:spChg>
        <pc:spChg chg="add del mod">
          <ac:chgData name="Hao Zhang" userId="b84e3cdb-c8c8-4ea1-bf28-d51157d90e2f" providerId="ADAL" clId="{5ED7BAE1-D23F-E047-B246-6D3F03836627}" dt="2022-12-01T08:53:49.536" v="375" actId="478"/>
          <ac:spMkLst>
            <pc:docMk/>
            <pc:sldMk cId="468857133" sldId="256"/>
            <ac:spMk id="24" creationId="{4C98679C-FD81-510E-AC35-2AF91F68103D}"/>
          </ac:spMkLst>
        </pc:spChg>
        <pc:spChg chg="add mod">
          <ac:chgData name="Hao Zhang" userId="b84e3cdb-c8c8-4ea1-bf28-d51157d90e2f" providerId="ADAL" clId="{5ED7BAE1-D23F-E047-B246-6D3F03836627}" dt="2022-12-02T07:25:05.460" v="679" actId="1076"/>
          <ac:spMkLst>
            <pc:docMk/>
            <pc:sldMk cId="468857133" sldId="256"/>
            <ac:spMk id="24" creationId="{B6E8D90B-EDE1-DA4A-A786-6E377B4C206E}"/>
          </ac:spMkLst>
        </pc:spChg>
        <pc:spChg chg="add mod">
          <ac:chgData name="Hao Zhang" userId="b84e3cdb-c8c8-4ea1-bf28-d51157d90e2f" providerId="ADAL" clId="{5ED7BAE1-D23F-E047-B246-6D3F03836627}" dt="2022-12-02T03:11:51.867" v="637" actId="1036"/>
          <ac:spMkLst>
            <pc:docMk/>
            <pc:sldMk cId="468857133" sldId="256"/>
            <ac:spMk id="25" creationId="{06E9AF65-49A2-9AD5-B9FD-9A2A44EB85B7}"/>
          </ac:spMkLst>
        </pc:spChg>
        <pc:spChg chg="add del mod">
          <ac:chgData name="Hao Zhang" userId="b84e3cdb-c8c8-4ea1-bf28-d51157d90e2f" providerId="ADAL" clId="{5ED7BAE1-D23F-E047-B246-6D3F03836627}" dt="2022-12-02T02:57:12.151" v="496" actId="478"/>
          <ac:spMkLst>
            <pc:docMk/>
            <pc:sldMk cId="468857133" sldId="256"/>
            <ac:spMk id="26" creationId="{4EED6B6D-C6F0-CA35-58DF-1452AFB1FEA1}"/>
          </ac:spMkLst>
        </pc:spChg>
        <pc:spChg chg="add mod">
          <ac:chgData name="Hao Zhang" userId="b84e3cdb-c8c8-4ea1-bf28-d51157d90e2f" providerId="ADAL" clId="{5ED7BAE1-D23F-E047-B246-6D3F03836627}" dt="2022-12-02T03:11:46.910" v="634" actId="1036"/>
          <ac:spMkLst>
            <pc:docMk/>
            <pc:sldMk cId="468857133" sldId="256"/>
            <ac:spMk id="27" creationId="{65FCA8DF-BDAC-CAA6-32B1-9DDAEFEB76C1}"/>
          </ac:spMkLst>
        </pc:spChg>
        <pc:spChg chg="add mod">
          <ac:chgData name="Hao Zhang" userId="b84e3cdb-c8c8-4ea1-bf28-d51157d90e2f" providerId="ADAL" clId="{5ED7BAE1-D23F-E047-B246-6D3F03836627}" dt="2022-12-02T03:13:38.071" v="655" actId="1037"/>
          <ac:spMkLst>
            <pc:docMk/>
            <pc:sldMk cId="468857133" sldId="256"/>
            <ac:spMk id="28" creationId="{DE6C97C4-BEDE-5515-0113-3EEE6E5B8AF1}"/>
          </ac:spMkLst>
        </pc:spChg>
        <pc:spChg chg="add mod">
          <ac:chgData name="Hao Zhang" userId="b84e3cdb-c8c8-4ea1-bf28-d51157d90e2f" providerId="ADAL" clId="{5ED7BAE1-D23F-E047-B246-6D3F03836627}" dt="2022-12-02T03:13:38.071" v="655" actId="1037"/>
          <ac:spMkLst>
            <pc:docMk/>
            <pc:sldMk cId="468857133" sldId="256"/>
            <ac:spMk id="29" creationId="{16BD6841-E3B2-CA70-2659-0574176B37A1}"/>
          </ac:spMkLst>
        </pc:spChg>
        <pc:spChg chg="add mod">
          <ac:chgData name="Hao Zhang" userId="b84e3cdb-c8c8-4ea1-bf28-d51157d90e2f" providerId="ADAL" clId="{5ED7BAE1-D23F-E047-B246-6D3F03836627}" dt="2022-12-02T03:17:45.520" v="667" actId="1076"/>
          <ac:spMkLst>
            <pc:docMk/>
            <pc:sldMk cId="468857133" sldId="256"/>
            <ac:spMk id="30" creationId="{3FBE9B15-6AC7-470A-0282-3075860DC910}"/>
          </ac:spMkLst>
        </pc:spChg>
        <pc:spChg chg="add del mod">
          <ac:chgData name="Hao Zhang" userId="b84e3cdb-c8c8-4ea1-bf28-d51157d90e2f" providerId="ADAL" clId="{5ED7BAE1-D23F-E047-B246-6D3F03836627}" dt="2022-12-01T08:56:49.748" v="411"/>
          <ac:spMkLst>
            <pc:docMk/>
            <pc:sldMk cId="468857133" sldId="256"/>
            <ac:spMk id="30" creationId="{7977EF4F-C437-0EA2-9622-423547013C0B}"/>
          </ac:spMkLst>
        </pc:spChg>
        <pc:spChg chg="add mod">
          <ac:chgData name="Hao Zhang" userId="b84e3cdb-c8c8-4ea1-bf28-d51157d90e2f" providerId="ADAL" clId="{5ED7BAE1-D23F-E047-B246-6D3F03836627}" dt="2022-12-02T03:13:31.158" v="649" actId="1038"/>
          <ac:spMkLst>
            <pc:docMk/>
            <pc:sldMk cId="468857133" sldId="256"/>
            <ac:spMk id="31" creationId="{C1048A11-5721-15F6-321E-A30E390564D2}"/>
          </ac:spMkLst>
        </pc:spChg>
        <pc:spChg chg="add mod">
          <ac:chgData name="Hao Zhang" userId="b84e3cdb-c8c8-4ea1-bf28-d51157d90e2f" providerId="ADAL" clId="{5ED7BAE1-D23F-E047-B246-6D3F03836627}" dt="2022-12-02T03:13:31.158" v="649" actId="1038"/>
          <ac:spMkLst>
            <pc:docMk/>
            <pc:sldMk cId="468857133" sldId="256"/>
            <ac:spMk id="32" creationId="{E263BA40-0FB4-4272-015F-C24D9A6DFF69}"/>
          </ac:spMkLst>
        </pc:spChg>
        <pc:spChg chg="add mod">
          <ac:chgData name="Hao Zhang" userId="b84e3cdb-c8c8-4ea1-bf28-d51157d90e2f" providerId="ADAL" clId="{5ED7BAE1-D23F-E047-B246-6D3F03836627}" dt="2022-12-02T07:26:09.059" v="680" actId="1076"/>
          <ac:spMkLst>
            <pc:docMk/>
            <pc:sldMk cId="468857133" sldId="256"/>
            <ac:spMk id="33" creationId="{2AAA2128-C4F2-3060-8294-FA0F27287730}"/>
          </ac:spMkLst>
        </pc:spChg>
        <pc:spChg chg="add mod">
          <ac:chgData name="Hao Zhang" userId="b84e3cdb-c8c8-4ea1-bf28-d51157d90e2f" providerId="ADAL" clId="{5ED7BAE1-D23F-E047-B246-6D3F03836627}" dt="2022-12-02T07:26:09.059" v="680" actId="1076"/>
          <ac:spMkLst>
            <pc:docMk/>
            <pc:sldMk cId="468857133" sldId="256"/>
            <ac:spMk id="34" creationId="{C94609DF-0B15-6DB2-6B09-7AC4B525A470}"/>
          </ac:spMkLst>
        </pc:spChg>
        <pc:spChg chg="add del mod">
          <ac:chgData name="Hao Zhang" userId="b84e3cdb-c8c8-4ea1-bf28-d51157d90e2f" providerId="ADAL" clId="{5ED7BAE1-D23F-E047-B246-6D3F03836627}" dt="2022-12-01T08:58:01.541" v="472" actId="478"/>
          <ac:spMkLst>
            <pc:docMk/>
            <pc:sldMk cId="468857133" sldId="256"/>
            <ac:spMk id="35" creationId="{4DDE2C8D-D81C-3C2C-554B-550E49792F6F}"/>
          </ac:spMkLst>
        </pc:spChg>
        <pc:spChg chg="add mod">
          <ac:chgData name="Hao Zhang" userId="b84e3cdb-c8c8-4ea1-bf28-d51157d90e2f" providerId="ADAL" clId="{5ED7BAE1-D23F-E047-B246-6D3F03836627}" dt="2022-12-02T03:17:45.520" v="667" actId="1076"/>
          <ac:spMkLst>
            <pc:docMk/>
            <pc:sldMk cId="468857133" sldId="256"/>
            <ac:spMk id="35" creationId="{A95E6494-B831-EF47-5F5F-866A3AB815CE}"/>
          </ac:spMkLst>
        </pc:spChg>
        <pc:spChg chg="add mod">
          <ac:chgData name="Hao Zhang" userId="b84e3cdb-c8c8-4ea1-bf28-d51157d90e2f" providerId="ADAL" clId="{5ED7BAE1-D23F-E047-B246-6D3F03836627}" dt="2022-12-02T03:07:51.921" v="586" actId="1076"/>
          <ac:spMkLst>
            <pc:docMk/>
            <pc:sldMk cId="468857133" sldId="256"/>
            <ac:spMk id="36" creationId="{14F626FB-961C-C094-527C-2CF1ECE215DB}"/>
          </ac:spMkLst>
        </pc:spChg>
        <pc:spChg chg="add del mod">
          <ac:chgData name="Hao Zhang" userId="b84e3cdb-c8c8-4ea1-bf28-d51157d90e2f" providerId="ADAL" clId="{5ED7BAE1-D23F-E047-B246-6D3F03836627}" dt="2022-12-01T08:56:49.311" v="409" actId="478"/>
          <ac:spMkLst>
            <pc:docMk/>
            <pc:sldMk cId="468857133" sldId="256"/>
            <ac:spMk id="36" creationId="{62727E55-CF58-EDCD-88C4-2AE21F8E3951}"/>
          </ac:spMkLst>
        </pc:spChg>
        <pc:spChg chg="add del mod">
          <ac:chgData name="Hao Zhang" userId="b84e3cdb-c8c8-4ea1-bf28-d51157d90e2f" providerId="ADAL" clId="{5ED7BAE1-D23F-E047-B246-6D3F03836627}" dt="2022-12-01T08:56:49.311" v="409" actId="478"/>
          <ac:spMkLst>
            <pc:docMk/>
            <pc:sldMk cId="468857133" sldId="256"/>
            <ac:spMk id="37" creationId="{18252900-7A72-1BAB-D252-1503F257F7B3}"/>
          </ac:spMkLst>
        </pc:spChg>
        <pc:spChg chg="add mod">
          <ac:chgData name="Hao Zhang" userId="b84e3cdb-c8c8-4ea1-bf28-d51157d90e2f" providerId="ADAL" clId="{5ED7BAE1-D23F-E047-B246-6D3F03836627}" dt="2022-12-02T03:07:51.921" v="586" actId="1076"/>
          <ac:spMkLst>
            <pc:docMk/>
            <pc:sldMk cId="468857133" sldId="256"/>
            <ac:spMk id="37" creationId="{6116E617-A8C9-2950-2C9A-7104A6832119}"/>
          </ac:spMkLst>
        </pc:spChg>
        <pc:spChg chg="add del mod">
          <ac:chgData name="Hao Zhang" userId="b84e3cdb-c8c8-4ea1-bf28-d51157d90e2f" providerId="ADAL" clId="{5ED7BAE1-D23F-E047-B246-6D3F03836627}" dt="2022-12-02T03:13:41.252" v="656" actId="478"/>
          <ac:spMkLst>
            <pc:docMk/>
            <pc:sldMk cId="468857133" sldId="256"/>
            <ac:spMk id="38" creationId="{742F8276-705B-82D9-27A3-185BDA1DAEEB}"/>
          </ac:spMkLst>
        </pc:spChg>
        <pc:spChg chg="add del mod">
          <ac:chgData name="Hao Zhang" userId="b84e3cdb-c8c8-4ea1-bf28-d51157d90e2f" providerId="ADAL" clId="{5ED7BAE1-D23F-E047-B246-6D3F03836627}" dt="2022-12-02T03:13:50.371" v="659"/>
          <ac:spMkLst>
            <pc:docMk/>
            <pc:sldMk cId="468857133" sldId="256"/>
            <ac:spMk id="39" creationId="{B1B2F895-4BD4-D8E9-962A-99E934624ED7}"/>
          </ac:spMkLst>
        </pc:spChg>
        <pc:spChg chg="add mod">
          <ac:chgData name="Hao Zhang" userId="b84e3cdb-c8c8-4ea1-bf28-d51157d90e2f" providerId="ADAL" clId="{5ED7BAE1-D23F-E047-B246-6D3F03836627}" dt="2022-12-02T03:15:23.856" v="665" actId="1076"/>
          <ac:spMkLst>
            <pc:docMk/>
            <pc:sldMk cId="468857133" sldId="256"/>
            <ac:spMk id="40" creationId="{AA3BD611-49F8-3D85-737D-429776F8CECC}"/>
          </ac:spMkLst>
        </pc:spChg>
        <pc:spChg chg="add mod">
          <ac:chgData name="Hao Zhang" userId="b84e3cdb-c8c8-4ea1-bf28-d51157d90e2f" providerId="ADAL" clId="{5ED7BAE1-D23F-E047-B246-6D3F03836627}" dt="2022-12-02T03:15:23.856" v="665" actId="1076"/>
          <ac:spMkLst>
            <pc:docMk/>
            <pc:sldMk cId="468857133" sldId="256"/>
            <ac:spMk id="41" creationId="{A11D5634-88E8-860B-EC0A-070B3986264B}"/>
          </ac:spMkLst>
        </pc:spChg>
        <pc:spChg chg="add mod">
          <ac:chgData name="Hao Zhang" userId="b84e3cdb-c8c8-4ea1-bf28-d51157d90e2f" providerId="ADAL" clId="{5ED7BAE1-D23F-E047-B246-6D3F03836627}" dt="2022-12-02T03:15:23.856" v="665" actId="1076"/>
          <ac:spMkLst>
            <pc:docMk/>
            <pc:sldMk cId="468857133" sldId="256"/>
            <ac:spMk id="42" creationId="{0489B1E3-C44A-BE78-A882-9E2128D40DA0}"/>
          </ac:spMkLst>
        </pc:spChg>
        <pc:spChg chg="add mod">
          <ac:chgData name="Hao Zhang" userId="b84e3cdb-c8c8-4ea1-bf28-d51157d90e2f" providerId="ADAL" clId="{5ED7BAE1-D23F-E047-B246-6D3F03836627}" dt="2022-12-02T03:15:23.856" v="665" actId="1076"/>
          <ac:spMkLst>
            <pc:docMk/>
            <pc:sldMk cId="468857133" sldId="256"/>
            <ac:spMk id="43" creationId="{FD4B517C-2494-80D6-7A56-42EB33C0D649}"/>
          </ac:spMkLst>
        </pc:spChg>
        <pc:spChg chg="add mod">
          <ac:chgData name="Hao Zhang" userId="b84e3cdb-c8c8-4ea1-bf28-d51157d90e2f" providerId="ADAL" clId="{5ED7BAE1-D23F-E047-B246-6D3F03836627}" dt="2022-12-02T03:17:59.014" v="670" actId="1076"/>
          <ac:spMkLst>
            <pc:docMk/>
            <pc:sldMk cId="468857133" sldId="256"/>
            <ac:spMk id="44" creationId="{EF8571D8-CE30-4FD4-E277-4C1C1C3380E5}"/>
          </ac:spMkLst>
        </pc:spChg>
        <pc:spChg chg="add mod">
          <ac:chgData name="Hao Zhang" userId="b84e3cdb-c8c8-4ea1-bf28-d51157d90e2f" providerId="ADAL" clId="{5ED7BAE1-D23F-E047-B246-6D3F03836627}" dt="2022-12-02T03:17:59.014" v="670" actId="1076"/>
          <ac:spMkLst>
            <pc:docMk/>
            <pc:sldMk cId="468857133" sldId="256"/>
            <ac:spMk id="45" creationId="{C64DDFB0-3F0B-629C-8B2B-4313515CD91A}"/>
          </ac:spMkLst>
        </pc:spChg>
        <pc:spChg chg="add mod">
          <ac:chgData name="Hao Zhang" userId="b84e3cdb-c8c8-4ea1-bf28-d51157d90e2f" providerId="ADAL" clId="{5ED7BAE1-D23F-E047-B246-6D3F03836627}" dt="2022-12-02T03:18:08.677" v="672" actId="1076"/>
          <ac:spMkLst>
            <pc:docMk/>
            <pc:sldMk cId="468857133" sldId="256"/>
            <ac:spMk id="46" creationId="{C2462F22-6D16-6F01-BBE2-4D6CEBE3946D}"/>
          </ac:spMkLst>
        </pc:spChg>
        <pc:spChg chg="add mod">
          <ac:chgData name="Hao Zhang" userId="b84e3cdb-c8c8-4ea1-bf28-d51157d90e2f" providerId="ADAL" clId="{5ED7BAE1-D23F-E047-B246-6D3F03836627}" dt="2022-12-02T07:24:59.824" v="678"/>
          <ac:spMkLst>
            <pc:docMk/>
            <pc:sldMk cId="468857133" sldId="256"/>
            <ac:spMk id="47" creationId="{0A9448A2-6325-DE02-BCA9-8FD11D9D73A3}"/>
          </ac:spMkLst>
        </pc:spChg>
      </pc:sldChg>
      <pc:sldMasterChg chg="modSp modSldLayout">
        <pc:chgData name="Hao Zhang" userId="b84e3cdb-c8c8-4ea1-bf28-d51157d90e2f" providerId="ADAL" clId="{5ED7BAE1-D23F-E047-B246-6D3F03836627}" dt="2022-12-01T08:49:10.094" v="294"/>
        <pc:sldMasterMkLst>
          <pc:docMk/>
          <pc:sldMasterMk cId="4228193466" sldId="2147483648"/>
        </pc:sldMasterMkLst>
        <pc:spChg chg="mod">
          <ac:chgData name="Hao Zhang" userId="b84e3cdb-c8c8-4ea1-bf28-d51157d90e2f" providerId="ADAL" clId="{5ED7BAE1-D23F-E047-B246-6D3F03836627}" dt="2022-12-01T08:49:10.094" v="294"/>
          <ac:spMkLst>
            <pc:docMk/>
            <pc:sldMasterMk cId="4228193466" sldId="2147483648"/>
            <ac:spMk id="2" creationId="{0F6A3344-DA0F-6EDA-FF15-C41A00498313}"/>
          </ac:spMkLst>
        </pc:spChg>
        <pc:spChg chg="mod">
          <ac:chgData name="Hao Zhang" userId="b84e3cdb-c8c8-4ea1-bf28-d51157d90e2f" providerId="ADAL" clId="{5ED7BAE1-D23F-E047-B246-6D3F03836627}" dt="2022-12-01T08:49:10.094" v="294"/>
          <ac:spMkLst>
            <pc:docMk/>
            <pc:sldMasterMk cId="4228193466" sldId="2147483648"/>
            <ac:spMk id="3" creationId="{6638DA9F-0646-865A-7D0A-F52C85AFF8C3}"/>
          </ac:spMkLst>
        </pc:spChg>
        <pc:spChg chg="mod">
          <ac:chgData name="Hao Zhang" userId="b84e3cdb-c8c8-4ea1-bf28-d51157d90e2f" providerId="ADAL" clId="{5ED7BAE1-D23F-E047-B246-6D3F03836627}" dt="2022-12-01T08:49:10.094" v="294"/>
          <ac:spMkLst>
            <pc:docMk/>
            <pc:sldMasterMk cId="4228193466" sldId="2147483648"/>
            <ac:spMk id="4" creationId="{C6569321-DCD1-47BC-3693-77258829F35B}"/>
          </ac:spMkLst>
        </pc:spChg>
        <pc:spChg chg="mod">
          <ac:chgData name="Hao Zhang" userId="b84e3cdb-c8c8-4ea1-bf28-d51157d90e2f" providerId="ADAL" clId="{5ED7BAE1-D23F-E047-B246-6D3F03836627}" dt="2022-12-01T08:49:10.094" v="294"/>
          <ac:spMkLst>
            <pc:docMk/>
            <pc:sldMasterMk cId="4228193466" sldId="2147483648"/>
            <ac:spMk id="5" creationId="{CAAF2E69-4BF6-5B3A-98F3-9DEB943800E5}"/>
          </ac:spMkLst>
        </pc:spChg>
        <pc:spChg chg="mod">
          <ac:chgData name="Hao Zhang" userId="b84e3cdb-c8c8-4ea1-bf28-d51157d90e2f" providerId="ADAL" clId="{5ED7BAE1-D23F-E047-B246-6D3F03836627}" dt="2022-12-01T08:49:10.094" v="294"/>
          <ac:spMkLst>
            <pc:docMk/>
            <pc:sldMasterMk cId="4228193466" sldId="2147483648"/>
            <ac:spMk id="6" creationId="{B0E5CE2C-2AF2-3CC1-92D3-01F83102FD3B}"/>
          </ac:spMkLst>
        </pc:spChg>
        <pc:sldLayoutChg chg="modSp">
          <pc:chgData name="Hao Zhang" userId="b84e3cdb-c8c8-4ea1-bf28-d51157d90e2f" providerId="ADAL" clId="{5ED7BAE1-D23F-E047-B246-6D3F03836627}" dt="2022-12-01T08:49:10.094" v="294"/>
          <pc:sldLayoutMkLst>
            <pc:docMk/>
            <pc:sldMasterMk cId="4228193466" sldId="2147483648"/>
            <pc:sldLayoutMk cId="4207491029" sldId="2147483649"/>
          </pc:sldLayoutMkLst>
          <pc:spChg chg="mod">
            <ac:chgData name="Hao Zhang" userId="b84e3cdb-c8c8-4ea1-bf28-d51157d90e2f" providerId="ADAL" clId="{5ED7BAE1-D23F-E047-B246-6D3F03836627}" dt="2022-12-01T08:49:10.094" v="294"/>
            <ac:spMkLst>
              <pc:docMk/>
              <pc:sldMasterMk cId="4228193466" sldId="2147483648"/>
              <pc:sldLayoutMk cId="4207491029" sldId="2147483649"/>
              <ac:spMk id="2" creationId="{7D556D03-74AC-DD46-8724-7AF017833B43}"/>
            </ac:spMkLst>
          </pc:spChg>
          <pc:spChg chg="mod">
            <ac:chgData name="Hao Zhang" userId="b84e3cdb-c8c8-4ea1-bf28-d51157d90e2f" providerId="ADAL" clId="{5ED7BAE1-D23F-E047-B246-6D3F03836627}" dt="2022-12-01T08:49:10.094" v="294"/>
            <ac:spMkLst>
              <pc:docMk/>
              <pc:sldMasterMk cId="4228193466" sldId="2147483648"/>
              <pc:sldLayoutMk cId="4207491029" sldId="2147483649"/>
              <ac:spMk id="3" creationId="{332AE873-85EF-55EA-E02B-A57B60102192}"/>
            </ac:spMkLst>
          </pc:spChg>
        </pc:sldLayoutChg>
        <pc:sldLayoutChg chg="modSp">
          <pc:chgData name="Hao Zhang" userId="b84e3cdb-c8c8-4ea1-bf28-d51157d90e2f" providerId="ADAL" clId="{5ED7BAE1-D23F-E047-B246-6D3F03836627}" dt="2022-12-01T08:49:10.094" v="294"/>
          <pc:sldLayoutMkLst>
            <pc:docMk/>
            <pc:sldMasterMk cId="4228193466" sldId="2147483648"/>
            <pc:sldLayoutMk cId="2451745501" sldId="2147483651"/>
          </pc:sldLayoutMkLst>
          <pc:spChg chg="mod">
            <ac:chgData name="Hao Zhang" userId="b84e3cdb-c8c8-4ea1-bf28-d51157d90e2f" providerId="ADAL" clId="{5ED7BAE1-D23F-E047-B246-6D3F03836627}" dt="2022-12-01T08:49:10.094" v="294"/>
            <ac:spMkLst>
              <pc:docMk/>
              <pc:sldMasterMk cId="4228193466" sldId="2147483648"/>
              <pc:sldLayoutMk cId="2451745501" sldId="2147483651"/>
              <ac:spMk id="2" creationId="{B1C5AB51-52AB-D1E4-C866-32127E1DD4C9}"/>
            </ac:spMkLst>
          </pc:spChg>
          <pc:spChg chg="mod">
            <ac:chgData name="Hao Zhang" userId="b84e3cdb-c8c8-4ea1-bf28-d51157d90e2f" providerId="ADAL" clId="{5ED7BAE1-D23F-E047-B246-6D3F03836627}" dt="2022-12-01T08:49:10.094" v="294"/>
            <ac:spMkLst>
              <pc:docMk/>
              <pc:sldMasterMk cId="4228193466" sldId="2147483648"/>
              <pc:sldLayoutMk cId="2451745501" sldId="2147483651"/>
              <ac:spMk id="3" creationId="{9ACBCF5E-B7F8-9BB7-1ACD-82D71EB2CBF1}"/>
            </ac:spMkLst>
          </pc:spChg>
        </pc:sldLayoutChg>
        <pc:sldLayoutChg chg="modSp">
          <pc:chgData name="Hao Zhang" userId="b84e3cdb-c8c8-4ea1-bf28-d51157d90e2f" providerId="ADAL" clId="{5ED7BAE1-D23F-E047-B246-6D3F03836627}" dt="2022-12-01T08:49:10.094" v="294"/>
          <pc:sldLayoutMkLst>
            <pc:docMk/>
            <pc:sldMasterMk cId="4228193466" sldId="2147483648"/>
            <pc:sldLayoutMk cId="1553573415" sldId="2147483652"/>
          </pc:sldLayoutMkLst>
          <pc:spChg chg="mod">
            <ac:chgData name="Hao Zhang" userId="b84e3cdb-c8c8-4ea1-bf28-d51157d90e2f" providerId="ADAL" clId="{5ED7BAE1-D23F-E047-B246-6D3F03836627}" dt="2022-12-01T08:49:10.094" v="294"/>
            <ac:spMkLst>
              <pc:docMk/>
              <pc:sldMasterMk cId="4228193466" sldId="2147483648"/>
              <pc:sldLayoutMk cId="1553573415" sldId="2147483652"/>
              <ac:spMk id="3" creationId="{E966A721-3585-2A99-7646-72C74C2729E9}"/>
            </ac:spMkLst>
          </pc:spChg>
          <pc:spChg chg="mod">
            <ac:chgData name="Hao Zhang" userId="b84e3cdb-c8c8-4ea1-bf28-d51157d90e2f" providerId="ADAL" clId="{5ED7BAE1-D23F-E047-B246-6D3F03836627}" dt="2022-12-01T08:49:10.094" v="294"/>
            <ac:spMkLst>
              <pc:docMk/>
              <pc:sldMasterMk cId="4228193466" sldId="2147483648"/>
              <pc:sldLayoutMk cId="1553573415" sldId="2147483652"/>
              <ac:spMk id="4" creationId="{24B1CDCD-89D6-D02E-7FA8-A7414A4A1C89}"/>
            </ac:spMkLst>
          </pc:spChg>
        </pc:sldLayoutChg>
        <pc:sldLayoutChg chg="modSp">
          <pc:chgData name="Hao Zhang" userId="b84e3cdb-c8c8-4ea1-bf28-d51157d90e2f" providerId="ADAL" clId="{5ED7BAE1-D23F-E047-B246-6D3F03836627}" dt="2022-12-01T08:49:10.094" v="294"/>
          <pc:sldLayoutMkLst>
            <pc:docMk/>
            <pc:sldMasterMk cId="4228193466" sldId="2147483648"/>
            <pc:sldLayoutMk cId="1687728962" sldId="2147483653"/>
          </pc:sldLayoutMkLst>
          <pc:spChg chg="mod">
            <ac:chgData name="Hao Zhang" userId="b84e3cdb-c8c8-4ea1-bf28-d51157d90e2f" providerId="ADAL" clId="{5ED7BAE1-D23F-E047-B246-6D3F03836627}" dt="2022-12-01T08:49:10.094" v="294"/>
            <ac:spMkLst>
              <pc:docMk/>
              <pc:sldMasterMk cId="4228193466" sldId="2147483648"/>
              <pc:sldLayoutMk cId="1687728962" sldId="2147483653"/>
              <ac:spMk id="2" creationId="{B4765E76-3590-CF23-4548-334D80D5DCDC}"/>
            </ac:spMkLst>
          </pc:spChg>
          <pc:spChg chg="mod">
            <ac:chgData name="Hao Zhang" userId="b84e3cdb-c8c8-4ea1-bf28-d51157d90e2f" providerId="ADAL" clId="{5ED7BAE1-D23F-E047-B246-6D3F03836627}" dt="2022-12-01T08:49:10.094" v="294"/>
            <ac:spMkLst>
              <pc:docMk/>
              <pc:sldMasterMk cId="4228193466" sldId="2147483648"/>
              <pc:sldLayoutMk cId="1687728962" sldId="2147483653"/>
              <ac:spMk id="3" creationId="{26F5840F-CBC2-A38F-B220-8652466B8520}"/>
            </ac:spMkLst>
          </pc:spChg>
          <pc:spChg chg="mod">
            <ac:chgData name="Hao Zhang" userId="b84e3cdb-c8c8-4ea1-bf28-d51157d90e2f" providerId="ADAL" clId="{5ED7BAE1-D23F-E047-B246-6D3F03836627}" dt="2022-12-01T08:49:10.094" v="294"/>
            <ac:spMkLst>
              <pc:docMk/>
              <pc:sldMasterMk cId="4228193466" sldId="2147483648"/>
              <pc:sldLayoutMk cId="1687728962" sldId="2147483653"/>
              <ac:spMk id="4" creationId="{4137583D-FC3E-7D8B-FC20-6F9D49805BFD}"/>
            </ac:spMkLst>
          </pc:spChg>
          <pc:spChg chg="mod">
            <ac:chgData name="Hao Zhang" userId="b84e3cdb-c8c8-4ea1-bf28-d51157d90e2f" providerId="ADAL" clId="{5ED7BAE1-D23F-E047-B246-6D3F03836627}" dt="2022-12-01T08:49:10.094" v="294"/>
            <ac:spMkLst>
              <pc:docMk/>
              <pc:sldMasterMk cId="4228193466" sldId="2147483648"/>
              <pc:sldLayoutMk cId="1687728962" sldId="2147483653"/>
              <ac:spMk id="5" creationId="{963874DE-0D2C-185B-5312-E45CB7402895}"/>
            </ac:spMkLst>
          </pc:spChg>
          <pc:spChg chg="mod">
            <ac:chgData name="Hao Zhang" userId="b84e3cdb-c8c8-4ea1-bf28-d51157d90e2f" providerId="ADAL" clId="{5ED7BAE1-D23F-E047-B246-6D3F03836627}" dt="2022-12-01T08:49:10.094" v="294"/>
            <ac:spMkLst>
              <pc:docMk/>
              <pc:sldMasterMk cId="4228193466" sldId="2147483648"/>
              <pc:sldLayoutMk cId="1687728962" sldId="2147483653"/>
              <ac:spMk id="6" creationId="{AA0014F3-0003-08B9-72EB-BB9E415FEDB7}"/>
            </ac:spMkLst>
          </pc:spChg>
        </pc:sldLayoutChg>
        <pc:sldLayoutChg chg="modSp">
          <pc:chgData name="Hao Zhang" userId="b84e3cdb-c8c8-4ea1-bf28-d51157d90e2f" providerId="ADAL" clId="{5ED7BAE1-D23F-E047-B246-6D3F03836627}" dt="2022-12-01T08:49:10.094" v="294"/>
          <pc:sldLayoutMkLst>
            <pc:docMk/>
            <pc:sldMasterMk cId="4228193466" sldId="2147483648"/>
            <pc:sldLayoutMk cId="3743139285" sldId="2147483656"/>
          </pc:sldLayoutMkLst>
          <pc:spChg chg="mod">
            <ac:chgData name="Hao Zhang" userId="b84e3cdb-c8c8-4ea1-bf28-d51157d90e2f" providerId="ADAL" clId="{5ED7BAE1-D23F-E047-B246-6D3F03836627}" dt="2022-12-01T08:49:10.094" v="294"/>
            <ac:spMkLst>
              <pc:docMk/>
              <pc:sldMasterMk cId="4228193466" sldId="2147483648"/>
              <pc:sldLayoutMk cId="3743139285" sldId="2147483656"/>
              <ac:spMk id="2" creationId="{06B30570-A518-8CAB-B56C-CB4387E9D8A9}"/>
            </ac:spMkLst>
          </pc:spChg>
          <pc:spChg chg="mod">
            <ac:chgData name="Hao Zhang" userId="b84e3cdb-c8c8-4ea1-bf28-d51157d90e2f" providerId="ADAL" clId="{5ED7BAE1-D23F-E047-B246-6D3F03836627}" dt="2022-12-01T08:49:10.094" v="294"/>
            <ac:spMkLst>
              <pc:docMk/>
              <pc:sldMasterMk cId="4228193466" sldId="2147483648"/>
              <pc:sldLayoutMk cId="3743139285" sldId="2147483656"/>
              <ac:spMk id="3" creationId="{EFF84806-281D-688C-5E34-34DFE2480E26}"/>
            </ac:spMkLst>
          </pc:spChg>
          <pc:spChg chg="mod">
            <ac:chgData name="Hao Zhang" userId="b84e3cdb-c8c8-4ea1-bf28-d51157d90e2f" providerId="ADAL" clId="{5ED7BAE1-D23F-E047-B246-6D3F03836627}" dt="2022-12-01T08:49:10.094" v="294"/>
            <ac:spMkLst>
              <pc:docMk/>
              <pc:sldMasterMk cId="4228193466" sldId="2147483648"/>
              <pc:sldLayoutMk cId="3743139285" sldId="2147483656"/>
              <ac:spMk id="4" creationId="{0603B6E0-AEE6-BA97-0E4F-C6B892132A7A}"/>
            </ac:spMkLst>
          </pc:spChg>
        </pc:sldLayoutChg>
        <pc:sldLayoutChg chg="modSp">
          <pc:chgData name="Hao Zhang" userId="b84e3cdb-c8c8-4ea1-bf28-d51157d90e2f" providerId="ADAL" clId="{5ED7BAE1-D23F-E047-B246-6D3F03836627}" dt="2022-12-01T08:49:10.094" v="294"/>
          <pc:sldLayoutMkLst>
            <pc:docMk/>
            <pc:sldMasterMk cId="4228193466" sldId="2147483648"/>
            <pc:sldLayoutMk cId="2145095518" sldId="2147483657"/>
          </pc:sldLayoutMkLst>
          <pc:spChg chg="mod">
            <ac:chgData name="Hao Zhang" userId="b84e3cdb-c8c8-4ea1-bf28-d51157d90e2f" providerId="ADAL" clId="{5ED7BAE1-D23F-E047-B246-6D3F03836627}" dt="2022-12-01T08:49:10.094" v="294"/>
            <ac:spMkLst>
              <pc:docMk/>
              <pc:sldMasterMk cId="4228193466" sldId="2147483648"/>
              <pc:sldLayoutMk cId="2145095518" sldId="2147483657"/>
              <ac:spMk id="2" creationId="{B59FE0A2-C92C-490A-E72A-4693B0D538FC}"/>
            </ac:spMkLst>
          </pc:spChg>
          <pc:spChg chg="mod">
            <ac:chgData name="Hao Zhang" userId="b84e3cdb-c8c8-4ea1-bf28-d51157d90e2f" providerId="ADAL" clId="{5ED7BAE1-D23F-E047-B246-6D3F03836627}" dt="2022-12-01T08:49:10.094" v="294"/>
            <ac:spMkLst>
              <pc:docMk/>
              <pc:sldMasterMk cId="4228193466" sldId="2147483648"/>
              <pc:sldLayoutMk cId="2145095518" sldId="2147483657"/>
              <ac:spMk id="3" creationId="{A28C2D89-9CD0-FDF6-68E8-858924DF4437}"/>
            </ac:spMkLst>
          </pc:spChg>
          <pc:spChg chg="mod">
            <ac:chgData name="Hao Zhang" userId="b84e3cdb-c8c8-4ea1-bf28-d51157d90e2f" providerId="ADAL" clId="{5ED7BAE1-D23F-E047-B246-6D3F03836627}" dt="2022-12-01T08:49:10.094" v="294"/>
            <ac:spMkLst>
              <pc:docMk/>
              <pc:sldMasterMk cId="4228193466" sldId="2147483648"/>
              <pc:sldLayoutMk cId="2145095518" sldId="2147483657"/>
              <ac:spMk id="4" creationId="{CF620446-D543-FE9C-683D-FC022C723EC6}"/>
            </ac:spMkLst>
          </pc:spChg>
        </pc:sldLayoutChg>
        <pc:sldLayoutChg chg="modSp">
          <pc:chgData name="Hao Zhang" userId="b84e3cdb-c8c8-4ea1-bf28-d51157d90e2f" providerId="ADAL" clId="{5ED7BAE1-D23F-E047-B246-6D3F03836627}" dt="2022-12-01T08:49:10.094" v="294"/>
          <pc:sldLayoutMkLst>
            <pc:docMk/>
            <pc:sldMasterMk cId="4228193466" sldId="2147483648"/>
            <pc:sldLayoutMk cId="3978972931" sldId="2147483659"/>
          </pc:sldLayoutMkLst>
          <pc:spChg chg="mod">
            <ac:chgData name="Hao Zhang" userId="b84e3cdb-c8c8-4ea1-bf28-d51157d90e2f" providerId="ADAL" clId="{5ED7BAE1-D23F-E047-B246-6D3F03836627}" dt="2022-12-01T08:49:10.094" v="294"/>
            <ac:spMkLst>
              <pc:docMk/>
              <pc:sldMasterMk cId="4228193466" sldId="2147483648"/>
              <pc:sldLayoutMk cId="3978972931" sldId="2147483659"/>
              <ac:spMk id="2" creationId="{E9A73759-E8D4-8A8C-3288-C3AD17BECB57}"/>
            </ac:spMkLst>
          </pc:spChg>
          <pc:spChg chg="mod">
            <ac:chgData name="Hao Zhang" userId="b84e3cdb-c8c8-4ea1-bf28-d51157d90e2f" providerId="ADAL" clId="{5ED7BAE1-D23F-E047-B246-6D3F03836627}" dt="2022-12-01T08:49:10.094" v="294"/>
            <ac:spMkLst>
              <pc:docMk/>
              <pc:sldMasterMk cId="4228193466" sldId="2147483648"/>
              <pc:sldLayoutMk cId="3978972931" sldId="2147483659"/>
              <ac:spMk id="3" creationId="{B0F0831C-A6EC-6D45-29AE-E1CB150FA22E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6315-9B1E-4C41-B28A-A7CC3E164FF8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ACAC-3606-A84C-B76B-F731BE1E7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6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6315-9B1E-4C41-B28A-A7CC3E164FF8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ACAC-3606-A84C-B76B-F731BE1E7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1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6315-9B1E-4C41-B28A-A7CC3E164FF8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ACAC-3606-A84C-B76B-F731BE1E7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7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6315-9B1E-4C41-B28A-A7CC3E164FF8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ACAC-3606-A84C-B76B-F731BE1E7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7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6315-9B1E-4C41-B28A-A7CC3E164FF8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ACAC-3606-A84C-B76B-F731BE1E7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6315-9B1E-4C41-B28A-A7CC3E164FF8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ACAC-3606-A84C-B76B-F731BE1E7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2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6315-9B1E-4C41-B28A-A7CC3E164FF8}" type="datetimeFigureOut">
              <a:rPr lang="en-US" smtClean="0"/>
              <a:t>12/2/22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ACAC-3606-A84C-B76B-F731BE1E7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8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6315-9B1E-4C41-B28A-A7CC3E164FF8}" type="datetimeFigureOut">
              <a:rPr lang="en-US" smtClean="0"/>
              <a:t>12/2/22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ACAC-3606-A84C-B76B-F731BE1E7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9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6315-9B1E-4C41-B28A-A7CC3E164FF8}" type="datetimeFigureOut">
              <a:rPr lang="en-US" smtClean="0"/>
              <a:t>12/2/22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ACAC-3606-A84C-B76B-F731BE1E7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1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6315-9B1E-4C41-B28A-A7CC3E164FF8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ACAC-3606-A84C-B76B-F731BE1E7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5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6315-9B1E-4C41-B28A-A7CC3E164FF8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ACAC-3606-A84C-B76B-F731BE1E7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9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D6315-9B1E-4C41-B28A-A7CC3E164FF8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7ACAC-3606-A84C-B76B-F731BE1E7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1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C86E45-DEC7-CA70-095A-55AC4AE531B2}"/>
              </a:ext>
            </a:extLst>
          </p:cNvPr>
          <p:cNvSpPr/>
          <p:nvPr/>
        </p:nvSpPr>
        <p:spPr>
          <a:xfrm>
            <a:off x="870857" y="2382962"/>
            <a:ext cx="1309834" cy="176458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60BA36A-EB2C-9EBB-04AB-69DCC8DECEF6}"/>
              </a:ext>
            </a:extLst>
          </p:cNvPr>
          <p:cNvSpPr/>
          <p:nvPr/>
        </p:nvSpPr>
        <p:spPr>
          <a:xfrm>
            <a:off x="2453287" y="644109"/>
            <a:ext cx="459437" cy="96369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3F6C6FC-2262-23F1-CEBA-48B97295A821}"/>
              </a:ext>
            </a:extLst>
          </p:cNvPr>
          <p:cNvSpPr/>
          <p:nvPr/>
        </p:nvSpPr>
        <p:spPr>
          <a:xfrm>
            <a:off x="2453287" y="1726104"/>
            <a:ext cx="459437" cy="65225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EA89CF-038A-E9B8-0611-7F9A8B15E31E}"/>
              </a:ext>
            </a:extLst>
          </p:cNvPr>
          <p:cNvSpPr/>
          <p:nvPr/>
        </p:nvSpPr>
        <p:spPr>
          <a:xfrm>
            <a:off x="2453285" y="2468186"/>
            <a:ext cx="459437" cy="136242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374F11-1D4C-027D-5CB8-742B9997AA72}"/>
              </a:ext>
            </a:extLst>
          </p:cNvPr>
          <p:cNvSpPr txBox="1"/>
          <p:nvPr/>
        </p:nvSpPr>
        <p:spPr>
          <a:xfrm rot="16200000">
            <a:off x="2236408" y="844414"/>
            <a:ext cx="89319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With-</a:t>
            </a:r>
          </a:p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Configurable</a:t>
            </a:r>
          </a:p>
          <a:p>
            <a:pPr algn="ctr"/>
            <a:r>
              <a: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0BD649-AF54-50F5-0B9B-D08BEADC37C9}"/>
              </a:ext>
            </a:extLst>
          </p:cNvPr>
          <p:cNvSpPr txBox="1"/>
          <p:nvPr/>
        </p:nvSpPr>
        <p:spPr>
          <a:xfrm rot="16200000">
            <a:off x="2357434" y="1763693"/>
            <a:ext cx="65114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ctr"/>
            <a:r>
              <a: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endParaRPr lang="en-GB" altLang="zh-C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en-GB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16CAEC-8E44-0E71-3AA8-2543DA41ABB1}"/>
              </a:ext>
            </a:extLst>
          </p:cNvPr>
          <p:cNvSpPr txBox="1"/>
          <p:nvPr/>
        </p:nvSpPr>
        <p:spPr>
          <a:xfrm rot="16200000">
            <a:off x="1952676" y="2859441"/>
            <a:ext cx="146065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 Row</a:t>
            </a:r>
          </a:p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Decoders and Wordline</a:t>
            </a: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Drivers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7446E75-FF39-83DD-E3D6-AF1372C3B2A3}"/>
              </a:ext>
            </a:extLst>
          </p:cNvPr>
          <p:cNvSpPr/>
          <p:nvPr/>
        </p:nvSpPr>
        <p:spPr>
          <a:xfrm>
            <a:off x="2453286" y="4689713"/>
            <a:ext cx="459437" cy="96369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4AB8C7D-B0A8-BDCE-80B8-C7CCC8E95178}"/>
              </a:ext>
            </a:extLst>
          </p:cNvPr>
          <p:cNvSpPr/>
          <p:nvPr/>
        </p:nvSpPr>
        <p:spPr>
          <a:xfrm>
            <a:off x="2453287" y="3917039"/>
            <a:ext cx="459437" cy="65225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A23898-5199-8AEC-3515-8BEEE4CB44FE}"/>
              </a:ext>
            </a:extLst>
          </p:cNvPr>
          <p:cNvSpPr txBox="1"/>
          <p:nvPr/>
        </p:nvSpPr>
        <p:spPr>
          <a:xfrm rot="16200000">
            <a:off x="2236407" y="4890018"/>
            <a:ext cx="89319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With-</a:t>
            </a:r>
          </a:p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Configurable</a:t>
            </a:r>
          </a:p>
          <a:p>
            <a:pPr algn="ctr"/>
            <a:r>
              <a: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8B9AB8-4101-AE03-E53B-A89EEF8C96FF}"/>
              </a:ext>
            </a:extLst>
          </p:cNvPr>
          <p:cNvSpPr txBox="1"/>
          <p:nvPr/>
        </p:nvSpPr>
        <p:spPr>
          <a:xfrm rot="16200000">
            <a:off x="2357434" y="3954628"/>
            <a:ext cx="65114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ctr"/>
            <a:r>
              <a: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endParaRPr lang="en-GB" altLang="zh-C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en-GB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286ED02-C55D-0DE7-3324-FD5C32920F41}"/>
              </a:ext>
            </a:extLst>
          </p:cNvPr>
          <p:cNvSpPr/>
          <p:nvPr/>
        </p:nvSpPr>
        <p:spPr>
          <a:xfrm>
            <a:off x="870857" y="4291510"/>
            <a:ext cx="1309834" cy="45466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8734744-3BA6-B8FB-00A3-9BD595187CD9}"/>
              </a:ext>
            </a:extLst>
          </p:cNvPr>
          <p:cNvSpPr/>
          <p:nvPr/>
        </p:nvSpPr>
        <p:spPr>
          <a:xfrm>
            <a:off x="870857" y="1758213"/>
            <a:ext cx="1309834" cy="45466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E9AF65-49A2-9AD5-B9FD-9A2A44EB85B7}"/>
              </a:ext>
            </a:extLst>
          </p:cNvPr>
          <p:cNvSpPr txBox="1"/>
          <p:nvPr/>
        </p:nvSpPr>
        <p:spPr>
          <a:xfrm>
            <a:off x="798638" y="1777551"/>
            <a:ext cx="14798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Selector</a:t>
            </a: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Predischarger</a:t>
            </a:r>
            <a:endParaRPr lang="en-US" altLang="zh-C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FCA8DF-BDAC-CAA6-32B1-9DDAEFEB76C1}"/>
              </a:ext>
            </a:extLst>
          </p:cNvPr>
          <p:cNvSpPr txBox="1"/>
          <p:nvPr/>
        </p:nvSpPr>
        <p:spPr>
          <a:xfrm>
            <a:off x="798638" y="4315569"/>
            <a:ext cx="14718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Selector</a:t>
            </a: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Predischarger</a:t>
            </a:r>
            <a:endParaRPr lang="en-US" altLang="zh-C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E6C97C4-BEDE-5515-0113-3EEE6E5B8AF1}"/>
              </a:ext>
            </a:extLst>
          </p:cNvPr>
          <p:cNvSpPr/>
          <p:nvPr/>
        </p:nvSpPr>
        <p:spPr>
          <a:xfrm rot="5400000">
            <a:off x="1625296" y="1090858"/>
            <a:ext cx="459437" cy="53412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BD6841-E3B2-CA70-2659-0574176B37A1}"/>
              </a:ext>
            </a:extLst>
          </p:cNvPr>
          <p:cNvSpPr txBox="1"/>
          <p:nvPr/>
        </p:nvSpPr>
        <p:spPr>
          <a:xfrm>
            <a:off x="1587955" y="1150168"/>
            <a:ext cx="5341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</a:p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endParaRPr lang="en-GB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1048A11-5721-15F6-321E-A30E390564D2}"/>
              </a:ext>
            </a:extLst>
          </p:cNvPr>
          <p:cNvSpPr/>
          <p:nvPr/>
        </p:nvSpPr>
        <p:spPr>
          <a:xfrm rot="5400000">
            <a:off x="994630" y="1088903"/>
            <a:ext cx="459437" cy="53412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63BA40-0FB4-4272-015F-C24D9A6DFF69}"/>
              </a:ext>
            </a:extLst>
          </p:cNvPr>
          <p:cNvSpPr txBox="1"/>
          <p:nvPr/>
        </p:nvSpPr>
        <p:spPr>
          <a:xfrm>
            <a:off x="957289" y="1148213"/>
            <a:ext cx="5341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</a:p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endParaRPr lang="en-GB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AAA2128-C4F2-3060-8294-FA0F27287730}"/>
              </a:ext>
            </a:extLst>
          </p:cNvPr>
          <p:cNvSpPr/>
          <p:nvPr/>
        </p:nvSpPr>
        <p:spPr>
          <a:xfrm rot="5400000">
            <a:off x="5107785" y="2502723"/>
            <a:ext cx="459437" cy="57708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4609DF-0B15-6DB2-6B09-7AC4B525A470}"/>
              </a:ext>
            </a:extLst>
          </p:cNvPr>
          <p:cNvSpPr txBox="1"/>
          <p:nvPr/>
        </p:nvSpPr>
        <p:spPr>
          <a:xfrm>
            <a:off x="4954728" y="2659319"/>
            <a:ext cx="7305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Amplifier</a:t>
            </a:r>
            <a:endParaRPr lang="en-GB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rapezium 13">
            <a:extLst>
              <a:ext uri="{FF2B5EF4-FFF2-40B4-BE49-F238E27FC236}">
                <a16:creationId xmlns:a16="http://schemas.microsoft.com/office/drawing/2014/main" id="{40EB43AA-551A-50A0-C143-1303FAC20F51}"/>
              </a:ext>
            </a:extLst>
          </p:cNvPr>
          <p:cNvSpPr/>
          <p:nvPr/>
        </p:nvSpPr>
        <p:spPr>
          <a:xfrm rot="10800000">
            <a:off x="5849109" y="1758213"/>
            <a:ext cx="1309834" cy="188017"/>
          </a:xfrm>
          <a:prstGeom prst="trapezoid">
            <a:avLst>
              <a:gd name="adj" fmla="val 1292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F3E9878-270B-DBA9-2463-DD44709385B9}"/>
              </a:ext>
            </a:extLst>
          </p:cNvPr>
          <p:cNvSpPr/>
          <p:nvPr/>
        </p:nvSpPr>
        <p:spPr>
          <a:xfrm rot="5400000">
            <a:off x="1356508" y="-122390"/>
            <a:ext cx="269805" cy="57708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B6E8D90B-EDE1-DA4A-A786-6E377B4C206E}"/>
              </a:ext>
            </a:extLst>
          </p:cNvPr>
          <p:cNvSpPr/>
          <p:nvPr/>
        </p:nvSpPr>
        <p:spPr>
          <a:xfrm rot="10800000">
            <a:off x="4070979" y="2530204"/>
            <a:ext cx="345771" cy="2698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FBE9B15-6AC7-470A-0282-3075860DC910}"/>
              </a:ext>
            </a:extLst>
          </p:cNvPr>
          <p:cNvSpPr/>
          <p:nvPr/>
        </p:nvSpPr>
        <p:spPr>
          <a:xfrm rot="5400000">
            <a:off x="1262343" y="227618"/>
            <a:ext cx="459437" cy="9543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5E6494-B831-EF47-5F5F-866A3AB815CE}"/>
              </a:ext>
            </a:extLst>
          </p:cNvPr>
          <p:cNvSpPr txBox="1"/>
          <p:nvPr/>
        </p:nvSpPr>
        <p:spPr>
          <a:xfrm>
            <a:off x="1157338" y="490967"/>
            <a:ext cx="7305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Sense Amplifier</a:t>
            </a:r>
            <a:endParaRPr lang="en-GB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4F626FB-961C-C094-527C-2CF1ECE215DB}"/>
              </a:ext>
            </a:extLst>
          </p:cNvPr>
          <p:cNvSpPr/>
          <p:nvPr/>
        </p:nvSpPr>
        <p:spPr>
          <a:xfrm rot="5400000">
            <a:off x="3820421" y="3581827"/>
            <a:ext cx="269805" cy="57708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16E617-A8C9-2950-2C9A-7104A6832119}"/>
              </a:ext>
            </a:extLst>
          </p:cNvPr>
          <p:cNvSpPr txBox="1"/>
          <p:nvPr/>
        </p:nvSpPr>
        <p:spPr>
          <a:xfrm>
            <a:off x="3585410" y="3751352"/>
            <a:ext cx="7305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Amplifier</a:t>
            </a:r>
            <a:endParaRPr lang="en-GB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A3BD611-49F8-3D85-737D-429776F8CECC}"/>
              </a:ext>
            </a:extLst>
          </p:cNvPr>
          <p:cNvSpPr/>
          <p:nvPr/>
        </p:nvSpPr>
        <p:spPr>
          <a:xfrm rot="5400000">
            <a:off x="1625296" y="4854881"/>
            <a:ext cx="459437" cy="53412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1D5634-88E8-860B-EC0A-070B3986264B}"/>
              </a:ext>
            </a:extLst>
          </p:cNvPr>
          <p:cNvSpPr txBox="1"/>
          <p:nvPr/>
        </p:nvSpPr>
        <p:spPr>
          <a:xfrm>
            <a:off x="1587955" y="4914191"/>
            <a:ext cx="5341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</a:p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endParaRPr lang="en-GB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0489B1E3-C44A-BE78-A882-9E2128D40DA0}"/>
              </a:ext>
            </a:extLst>
          </p:cNvPr>
          <p:cNvSpPr/>
          <p:nvPr/>
        </p:nvSpPr>
        <p:spPr>
          <a:xfrm rot="5400000">
            <a:off x="994630" y="4852926"/>
            <a:ext cx="459437" cy="53412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4B517C-2494-80D6-7A56-42EB33C0D649}"/>
              </a:ext>
            </a:extLst>
          </p:cNvPr>
          <p:cNvSpPr txBox="1"/>
          <p:nvPr/>
        </p:nvSpPr>
        <p:spPr>
          <a:xfrm>
            <a:off x="957289" y="4912236"/>
            <a:ext cx="5341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</a:p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endParaRPr lang="en-GB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EF8571D8-CE30-4FD4-E277-4C1C1C3380E5}"/>
              </a:ext>
            </a:extLst>
          </p:cNvPr>
          <p:cNvSpPr/>
          <p:nvPr/>
        </p:nvSpPr>
        <p:spPr>
          <a:xfrm rot="5400000">
            <a:off x="1262343" y="5245680"/>
            <a:ext cx="459437" cy="9543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4DDFB0-3F0B-629C-8B2B-4313515CD91A}"/>
              </a:ext>
            </a:extLst>
          </p:cNvPr>
          <p:cNvSpPr txBox="1"/>
          <p:nvPr/>
        </p:nvSpPr>
        <p:spPr>
          <a:xfrm>
            <a:off x="1157338" y="5509029"/>
            <a:ext cx="7305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Sense Amplifier</a:t>
            </a:r>
            <a:endParaRPr lang="en-GB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2462F22-6D16-6F01-BBE2-4D6CEBE3946D}"/>
              </a:ext>
            </a:extLst>
          </p:cNvPr>
          <p:cNvSpPr/>
          <p:nvPr/>
        </p:nvSpPr>
        <p:spPr>
          <a:xfrm rot="5400000">
            <a:off x="1355913" y="5961703"/>
            <a:ext cx="269805" cy="57708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riangle 46">
            <a:extLst>
              <a:ext uri="{FF2B5EF4-FFF2-40B4-BE49-F238E27FC236}">
                <a16:creationId xmlns:a16="http://schemas.microsoft.com/office/drawing/2014/main" id="{0A9448A2-6325-DE02-BCA9-8FD11D9D73A3}"/>
              </a:ext>
            </a:extLst>
          </p:cNvPr>
          <p:cNvSpPr/>
          <p:nvPr/>
        </p:nvSpPr>
        <p:spPr>
          <a:xfrm rot="10800000">
            <a:off x="3257992" y="2530204"/>
            <a:ext cx="345771" cy="2698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857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2794</TotalTime>
  <Words>57</Words>
  <Application>Microsoft Macintosh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Zhang</dc:creator>
  <cp:lastModifiedBy>Hao Zhang</cp:lastModifiedBy>
  <cp:revision>1</cp:revision>
  <dcterms:created xsi:type="dcterms:W3CDTF">2022-11-28T01:52:20Z</dcterms:created>
  <dcterms:modified xsi:type="dcterms:W3CDTF">2022-12-03T11:31:51Z</dcterms:modified>
</cp:coreProperties>
</file>