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78" r:id="rId6"/>
    <p:sldId id="268" r:id="rId7"/>
    <p:sldId id="282" r:id="rId8"/>
    <p:sldId id="275" r:id="rId9"/>
    <p:sldId id="276" r:id="rId10"/>
    <p:sldId id="274" r:id="rId11"/>
  </p:sldIdLst>
  <p:sldSz cx="9144000" cy="6858000" type="screen4x3"/>
  <p:notesSz cx="6858000" cy="9144000"/>
  <p:defaultTextStyle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r="pr" dt="1481314603" val="694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>
        <p:scale>
          <a:sx n="67" d="100"/>
          <a:sy n="67" d="100"/>
        </p:scale>
        <p:origin x="748" y="211"/>
      </p:cViewPr>
      <p:guideLst>
        <p:guide orient="horz" pos="2880"/>
        <p:guide pos="2160"/>
      </p:guideLst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F9AB1F7-B9D2-CF47-9C22-4F12FF6C6A1A}" type="datetime1">
              <a:t>3/10/2017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 noChangeArrowheads="1"/>
            <a:extLst>
              <a:ext uri="smNativeData">
                <pr:smNativeData xmlns="" xmlns:pr="pr" val="SMDATA_12_KxFLWB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AAAA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r="pr" val="SMDATA_12_KxFL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F9A8B12-5CD2-CF7D-9C22-AA28C56C6AFF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czc2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4/X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" spc="0" baseline="0">
                <a:solidFill>
                  <a:srgbClr val="8C8C8C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" spc="0" baseline="0">
                <a:solidFill>
                  <a:srgbClr val="8C8C8C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rgbClr val="8C8C8C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rgbClr val="8C8C8C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+Zue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8FBA-F4D2-CF79-9C22-022CC16C6A57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9Wv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B0E5-ABD2-CF46-9C22-5D13FE6C6A08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DF73-3DD2-CF29-9C22-CB7C916C6A9E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DB51-1FD2-CF2D-9C22-E978956C6ABC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C349-07D2-CF35-9C22-F1608D6C6AA4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D494-DAD2-CF22-9C22-2C779A6C6A79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FE62-2CD2-CF08-9C22-DA5DB06C6A8F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9780-CED2-CF61-9C22-3834D96C6A6D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D3A3-EDD2-CF25-9C22-1B709D6C6A4E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EDC1-8FD2-CF1B-9C22-794EA36C6A2C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A202-4CD2-CF54-9C22-BA01EC6C6AEF}" type="slidenum">
              <a:t>‹#›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85A7-E9D2-CF73-9C22-1F26CB6C6A4A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8D2A-64D2-CF7B-9C22-922EC36C6AC7}" type="slidenum">
              <a:t>‹#›</a:t>
            </a:fld>
            <a:endParaRPr/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F59D-D3D2-CF03-9C22-2556BB6C6A70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B547-09D2-CF43-9C22-FF16FB6C6AAA}" type="slidenum">
              <a:t>‹#›</a:t>
            </a:fld>
            <a:endParaRPr/>
          </a:p>
        </p:txBody>
      </p:sp>
      <p:sp>
        <p:nvSpPr>
          <p:cNvPr id="3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DAD2-9CD2-CF2C-9C22-6A79946C6A3F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BDFF-B1D2-CF4B-9C22-471EF36C6A12}" type="slidenum">
              <a:t>‹#›</a:t>
            </a:fld>
            <a:endParaRPr/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DF1B-55D2-CF29-9C22-A37C916C6AF6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BC7C-32D2-CF4A-9C22-C41FF26C6A91}" type="slidenum">
              <a:t>‹#›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D62F-61D2-CF20-9C22-9775986C6AC2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8Ax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6D/g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8g/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908F-C1D2-CF66-9C22-3733DE6C6A62}" type="slidenum">
              <a:t>‹#›</a:t>
            </a:fld>
            <a:endParaRPr/>
          </a:p>
        </p:txBody>
      </p:sp>
      <p:sp>
        <p:nvSpPr>
          <p:cNvPr id="8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P8//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9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wC//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DD85-CBD2-CF2B-9C22-3D7E936C6A68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F919-57D2-CF0F-9C22-A15AB76C6AF4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lang="en-us" sz="1200">
                <a:solidFill>
                  <a:srgbClr val="8C8C8C"/>
                </a:solidFill>
              </a:defRPr>
            </a:pPr>
            <a:fld id="{3F9ADE6B-25D2-CF28-9C22-D37D906C6A86}" type="datetime1">
              <a:t>3/10/2017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AAAAAA=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»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F9AFEA4-EAD2-CF08-9C22-1C5DB06C6A49}" type="datetime1">
              <a:t>3/10/2017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F9A9DC3-8DD2-CF6B-9C22-7B3ED36C6A2E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metadata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18" y="385126"/>
            <a:ext cx="6040999" cy="238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pAgAAJgwAAHA1AAAxFQAAAAAAAA=="/>
              </a:ext>
            </a:extLst>
          </p:cNvSpPr>
          <p:nvPr>
            <p:ph type="ctrTitle"/>
          </p:nvPr>
        </p:nvSpPr>
        <p:spPr>
          <a:xfrm>
            <a:off x="513397" y="2774950"/>
            <a:ext cx="8335645" cy="14700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4800" b="1" dirty="0"/>
              <a:t>Image Metadata</a:t>
            </a:r>
            <a:endParaRPr lang="en-us" sz="3200" dirty="0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zBAAA7h0AACU1AAB+JAAAAAAAAA=="/>
              </a:ext>
            </a:extLst>
          </p:cNvSpPr>
          <p:nvPr>
            <p:ph type="subTitle" idx="1"/>
          </p:nvPr>
        </p:nvSpPr>
        <p:spPr>
          <a:xfrm>
            <a:off x="723265" y="4865370"/>
            <a:ext cx="7915910" cy="7353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4572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" spc="0" baseline="0">
                <a:solidFill>
                  <a:srgbClr val="8C8C8C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9144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" spc="0" baseline="0">
                <a:solidFill>
                  <a:srgbClr val="8C8C8C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rgbClr val="8C8C8C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828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rgbClr val="8C8C8C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 marL="0" indent="0" algn="ctr">
              <a:buNone/>
              <a:defRPr lang="en-us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b="1" dirty="0"/>
              <a:t>Hao Zou</a:t>
            </a:r>
          </a:p>
          <a:p>
            <a:pPr marL="0" indent="0" algn="ctr">
              <a:buNone/>
              <a:defRPr lang="en-us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endParaRPr lang="en-us" b="1" dirty="0"/>
          </a:p>
          <a:p>
            <a:pPr marL="0" indent="0" algn="ctr">
              <a:buNone/>
              <a:defRPr lang="en-us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b="1" dirty="0"/>
              <a:t>3/10/2017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QKAAAGicAAHA1AABZKQAAAAAAAA=="/>
              </a:ext>
            </a:extLst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000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Arial" pitchFamily="2" charset="0"/>
              </a:defRPr>
            </a:pPr>
            <a:fld id="{3F9A9228-66D2-CF64-9C22-9031DC6C6AC5}" type="slidenum"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 b="1"/>
            </a:pPr>
            <a:r>
              <a:t>What to expect in the near future</a:t>
            </a:r>
          </a:p>
        </p:txBody>
      </p:sp>
      <p:sp>
        <p:nvSpPr>
          <p:cNvPr id="3" name="内容占位符 2"/>
          <p:cNvSpPr>
            <a:spLocks noGrp="1" noChangeArrowheads="1"/>
            <a:extLst>
              <a:ext uri="smNativeData">
                <pr:smNativeData xmlns="" xmlns:pr="pr" val="SMDATA_12_KxFLW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A=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 dirty="0"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58yPg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QKAAAGicAAHA1AABZKQAAAAAAAA=="/>
              </a:ext>
            </a:extLst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C148-06D2-CF37-9C22-F0628F6C6AA5}" type="slidenum">
              <a:t>10</a:t>
            </a:fld>
            <a:endParaRPr/>
          </a:p>
        </p:txBody>
      </p:sp>
      <p:sp>
        <p:nvSpPr>
          <p:cNvPr id="5" name="矩形 4"/>
          <p:cNvSpPr>
            <a:extLst>
              <a:ext uri="smNativeData">
                <pr:smNativeData xmlns="" xmlns:pr="pr" val="SMDATA_12_KxFLW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EwJm8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tGwAAoQsAALEkAABPEQAAAAAAAA=="/>
              </a:ext>
            </a:extLst>
          </p:cNvSpPr>
          <p:nvPr/>
        </p:nvSpPr>
        <p:spPr>
          <a:xfrm>
            <a:off x="4498975" y="1890395"/>
            <a:ext cx="1465580" cy="9232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5400" b="1">
                <a:solidFill>
                  <a:srgbClr val="565656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6" name="直接箭头连接符 6"/>
          <p:cNvCxnSpPr>
            <a:extLst>
              <a:ext uri="smNativeData">
                <pr:smNativeData xmlns="" xmlns:pr="pr" val="SMDATA_12_KxFLWB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0hAAAMAAAAEAAAAAAAAAAAAAAAAAAAAAAAAAAeAAAAaAAAAAAAAAAAAAAAAAAAAAAAAAAAAAAAECcAABAnAAAAAAAAAAAAAAAAAAAAAAAAAAAAAAAAAAAAAAAAAAAAABQAAAAAAAAAwMD/AAAAAABkAAAAMgAAAAAAAABkAAAAAAAAAH9/fwAKAAAAHwAAAFQAAAD///8A////AQAAAAAAAAAAAAAAAAAAAAAAAAAAAAAAAAAAAAAAAAAASX28AH9/fwDu7OEDzMzMAMDA/wB/f38AAAAAAAAAAAAAAAAAAAAAAAAAAAAhAAAAGAAAABQAAABVDgAAVQ4AAEYZAABYDgAAAAAAAA=="/>
              </a:ext>
            </a:extLst>
          </p:cNvCxnSpPr>
          <p:nvPr/>
        </p:nvCxnSpPr>
        <p:spPr>
          <a:xfrm>
            <a:off x="2329815" y="2329815"/>
            <a:ext cx="1778635" cy="190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" name="矩形 7"/>
          <p:cNvSpPr>
            <a:extLst>
              <a:ext uri="smNativeData">
                <pr:smNativeData xmlns="" xmlns:pr="pr" val="SMDATA_12_KxFLW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buJ3g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mBAAAuAsAAIYMAABmEQAAAAAAAA=="/>
              </a:ext>
            </a:extLst>
          </p:cNvSpPr>
          <p:nvPr/>
        </p:nvSpPr>
        <p:spPr>
          <a:xfrm>
            <a:off x="755650" y="1905000"/>
            <a:ext cx="1280160" cy="9232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5400" b="1">
                <a:solidFill>
                  <a:srgbClr val="565656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CSV</a:t>
            </a:r>
          </a:p>
        </p:txBody>
      </p:sp>
      <p:cxnSp>
        <p:nvCxnSpPr>
          <p:cNvPr id="8" name="直接箭头连接符 9"/>
          <p:cNvCxnSpPr>
            <a:extLst>
              <a:ext uri="smNativeData">
                <pr:smNativeData xmlns="" xmlns:pr="pr" val="SMDATA_12_KxFLWB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kfAAAMAAAAEAAAAAAAAAAAAAAAAAAAAAAAAAAeAAAAaAAAAAAAAAAAAAAAAAAAAAAAAAAAAAAAECcAABAnAAAAAAAAAAAAAAAAAAAAAAAAAAAAAAAAAAAAAAAAAAAAABQAAAAAAAAAwMD/AAAAAABkAAAAMgAAAAAAAABkAAAAAAAAAH9/fwAKAAAAHwAAAFQAAAD///8A////AQAAAAAAAAAAAAAAAAAAAAAAAAAAAAAAAAAAAAAAAAAASX28AH9/fwDu7OEDzMzMAMDA/wB/f38AAAAAAAAAAAAAAAAAAAAAAAAAAAAhAAAAGAAAABQAAADCJQAAaQ4AADssAADiFAAAAAAAAA=="/>
              </a:ext>
            </a:extLst>
          </p:cNvCxnSpPr>
          <p:nvPr/>
        </p:nvCxnSpPr>
        <p:spPr>
          <a:xfrm rot="16200000" flipH="1">
            <a:off x="6137910" y="2342515"/>
            <a:ext cx="1052195" cy="105219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" name="矩形 11"/>
          <p:cNvSpPr>
            <a:extLst>
              <a:ext uri="smNativeData">
                <pr:smNativeData xmlns="" xmlns:pr="pr" val="SMDATA_12_KxFLW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IOPKw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eKgAAbRUAABQ0AAAbGwAAAAAAAA=="/>
              </a:ext>
            </a:extLst>
          </p:cNvSpPr>
          <p:nvPr/>
        </p:nvSpPr>
        <p:spPr>
          <a:xfrm>
            <a:off x="6968490" y="3482975"/>
            <a:ext cx="1497330" cy="9232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5400" b="1" dirty="0">
                <a:solidFill>
                  <a:srgbClr val="565656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EXIV</a:t>
            </a:r>
          </a:p>
        </p:txBody>
      </p:sp>
      <p:cxnSp>
        <p:nvCxnSpPr>
          <p:cNvPr id="10" name="直接箭头连接符 13"/>
          <p:cNvCxnSpPr>
            <a:extLst>
              <a:ext uri="smNativeData">
                <pr:smNativeData xmlns="" xmlns:pr="pr" val="SMDATA_12_KxFLWB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gAAAAMAAAAEAAAAAAAAAAAAAAAAAAAAAAAAAAeAAAAaAAAAAAAAAAAAAAAAAAAAAAAAAAAAAAAECcAABAnAAAAAAAAAAAAAAAAAAAAAAAAAAAAAAAAAAAAAAAAAAAAABQAAAAAAAAAwMD/AAAAAABkAAAAMgAAAAAAAABkAAAAAAAAAH9/fwAKAAAAHwAAAFQAAAD///8A////AQAAAAAAAAAAAAAAAAAAAAAAAAAAAAAAAAAAAAAAAAAASX28AH9/fwDu7OEDzMzMAMDA/wB/f38AAAAAAAAAAAAAAAAAAAAAAAAAAAAhAAAAGAAAABQAAABeIgAAghsAAOsqAACrHwAAAAAAAA=="/>
              </a:ext>
            </a:extLst>
          </p:cNvCxnSpPr>
          <p:nvPr/>
        </p:nvCxnSpPr>
        <p:spPr>
          <a:xfrm rot="10800000" flipV="1">
            <a:off x="5586730" y="4471670"/>
            <a:ext cx="1390015" cy="67627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1" name="矩形 15"/>
          <p:cNvSpPr>
            <a:extLst>
              <a:ext uri="smNativeData">
                <pr:smNativeData xmlns="" xmlns:pr="pr" val="SMDATA_12_KxFLW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5x2lM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5DQAArB4AAAshAABaJAAAAAAAAA=="/>
              </a:ext>
            </a:extLst>
          </p:cNvSpPr>
          <p:nvPr/>
        </p:nvSpPr>
        <p:spPr>
          <a:xfrm>
            <a:off x="2271395" y="4986020"/>
            <a:ext cx="3100070" cy="9232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5400" b="1" dirty="0">
                <a:solidFill>
                  <a:srgbClr val="565656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Table/CSV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18049" y="2649894"/>
            <a:ext cx="4850441" cy="126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  <a:extLst>
              <a:ext uri="smNativeData">
                <pr:smNativeData xmlns:pr="pr" xmlns="" val="SMDATA_13_KxFLW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EAAPYJAABuGgAAYCYAAAAAAAA="/>
              </a:ext>
            </a:extLst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01" y="923731"/>
            <a:ext cx="4304968" cy="531450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" name="Picture 2"/>
          <p:cNvPicPr>
            <a:picLocks noChangeAspect="1" noChangeArrowheads="1"/>
            <a:extLst>
              <a:ext uri="smNativeData">
                <pr:smNativeData xmlns:pr="pr" xmlns="" val="SMDATA_13_KxFLW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PhwAAAUKAAAENQAAYCY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35498" y="923731"/>
            <a:ext cx="4162641" cy="53145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58195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“heroku”的图片搜索结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914"/>
            <a:ext cx="4652055" cy="28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55" y="1551274"/>
            <a:ext cx="4491945" cy="504759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45256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9" y="1435099"/>
            <a:ext cx="7383742" cy="1298769"/>
          </a:xfrm>
        </p:spPr>
      </p:pic>
      <p:pic>
        <p:nvPicPr>
          <p:cNvPr id="2052" name="Picture 4" descr="“demo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34" y="4452206"/>
            <a:ext cx="2406421" cy="20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2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84" name="Picture 12" descr="https://encrypted-tbn0.gstatic.com/images?q=tbn:ANd9GcQW4M1ZwKdEXAXy7RLYwizrDVcLY-88sA2Z4eYSZa9FdOaLv0y5oFa3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9" y="1507379"/>
            <a:ext cx="3513397" cy="35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“demo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40" y="5009605"/>
            <a:ext cx="1835215" cy="146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9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 b="1"/>
            </a:pPr>
            <a:endParaRPr/>
          </a:p>
        </p:txBody>
      </p:sp>
      <p:sp>
        <p:nvSpPr>
          <p:cNvPr id="3" name="灯片编号占位符 3"/>
          <p:cNvSpPr>
            <a:spLocks noGrp="1" noChangeArrowheads="1"/>
            <a:extLst>
              <a:ext uri="smNativeData">
                <pr:smNativeData xmlns="" xmlns:pr="pr" val="SMDATA_12_KxFLW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QKAAAGicAAHA1AABZKQAAAAAAAA=="/>
              </a:ext>
            </a:extLst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lang="en-us" sz="1200">
                <a:solidFill>
                  <a:srgbClr val="8C8C8C"/>
                </a:solidFill>
              </a:defRPr>
            </a:pPr>
            <a:fld id="{3F9AE0B4-FAD2-CF16-9C22-0C43AE6C6A59}" type="slidenum">
              <a:t>6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10" y="2248679"/>
            <a:ext cx="7852615" cy="14305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11" y="2099388"/>
            <a:ext cx="4849163" cy="3999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547"/>
            <a:ext cx="54959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1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29" y="2057400"/>
            <a:ext cx="8251825" cy="1620838"/>
          </a:xfrm>
        </p:spPr>
        <p:txBody>
          <a:bodyPr/>
          <a:lstStyle/>
          <a:p>
            <a:r>
              <a:rPr lang="en-US" altLang="zh-CN" sz="5400" dirty="0"/>
              <a:t>Tools to manipulate metadata</a:t>
            </a:r>
            <a:endParaRPr lang="zh-CN" altLang="en-US" sz="5400" dirty="0"/>
          </a:p>
        </p:txBody>
      </p:sp>
      <p:pic>
        <p:nvPicPr>
          <p:cNvPr id="2052" name="Picture 4" descr="“pytho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41777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6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PIL: python image library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Pyexiv2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“pyexiv2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82" y="362494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468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29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SimSun</vt:lpstr>
      <vt:lpstr>Arial</vt:lpstr>
      <vt:lpstr>Calibri</vt:lpstr>
      <vt:lpstr>Times New Roman</vt:lpstr>
      <vt:lpstr>Presentation</vt:lpstr>
      <vt:lpstr>Image Metadata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to manipulate metadata</vt:lpstr>
      <vt:lpstr>PowerPoint Presentation</vt:lpstr>
      <vt:lpstr>What to expect in the near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yunglu</dc:creator>
  <cp:keywords/>
  <dc:description/>
  <cp:lastModifiedBy>Hao Zou</cp:lastModifiedBy>
  <cp:revision>32</cp:revision>
  <dcterms:created xsi:type="dcterms:W3CDTF">2006-08-16T01:00:00Z</dcterms:created>
  <dcterms:modified xsi:type="dcterms:W3CDTF">2017-03-10T22:11:27Z</dcterms:modified>
</cp:coreProperties>
</file>