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0"/>
  </p:notesMasterIdLst>
  <p:sldIdLst>
    <p:sldId id="657" r:id="rId2"/>
    <p:sldId id="743" r:id="rId3"/>
    <p:sldId id="765" r:id="rId4"/>
    <p:sldId id="320" r:id="rId5"/>
    <p:sldId id="271" r:id="rId6"/>
    <p:sldId id="766" r:id="rId7"/>
    <p:sldId id="273" r:id="rId8"/>
    <p:sldId id="274" r:id="rId9"/>
    <p:sldId id="275" r:id="rId10"/>
    <p:sldId id="310" r:id="rId11"/>
    <p:sldId id="774" r:id="rId12"/>
    <p:sldId id="775" r:id="rId13"/>
    <p:sldId id="776" r:id="rId14"/>
    <p:sldId id="278" r:id="rId15"/>
    <p:sldId id="279" r:id="rId16"/>
    <p:sldId id="280" r:id="rId17"/>
    <p:sldId id="281" r:id="rId18"/>
    <p:sldId id="777" r:id="rId19"/>
    <p:sldId id="779" r:id="rId20"/>
    <p:sldId id="324" r:id="rId21"/>
    <p:sldId id="286" r:id="rId22"/>
    <p:sldId id="778" r:id="rId23"/>
    <p:sldId id="299" r:id="rId24"/>
    <p:sldId id="780" r:id="rId25"/>
    <p:sldId id="793" r:id="rId26"/>
    <p:sldId id="718" r:id="rId27"/>
    <p:sldId id="719" r:id="rId28"/>
    <p:sldId id="792" r:id="rId29"/>
    <p:sldId id="256" r:id="rId30"/>
    <p:sldId id="794" r:id="rId31"/>
    <p:sldId id="720" r:id="rId32"/>
    <p:sldId id="796" r:id="rId33"/>
    <p:sldId id="799" r:id="rId34"/>
    <p:sldId id="804" r:id="rId35"/>
    <p:sldId id="803" r:id="rId36"/>
    <p:sldId id="818" r:id="rId37"/>
    <p:sldId id="805" r:id="rId38"/>
    <p:sldId id="806" r:id="rId39"/>
    <p:sldId id="807" r:id="rId40"/>
    <p:sldId id="808" r:id="rId41"/>
    <p:sldId id="798" r:id="rId42"/>
    <p:sldId id="809" r:id="rId43"/>
    <p:sldId id="810" r:id="rId44"/>
    <p:sldId id="811" r:id="rId45"/>
    <p:sldId id="815" r:id="rId46"/>
    <p:sldId id="816" r:id="rId47"/>
    <p:sldId id="817" r:id="rId48"/>
    <p:sldId id="78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64337" autoAdjust="0"/>
  </p:normalViewPr>
  <p:slideViewPr>
    <p:cSldViewPr snapToGrid="0">
      <p:cViewPr varScale="1">
        <p:scale>
          <a:sx n="80" d="100"/>
          <a:sy n="80" d="100"/>
        </p:scale>
        <p:origin x="2634" y="9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u" userId="a80841b5-665d-4fed-b73d-da42930c8b1e" providerId="ADAL" clId="{47D827C1-AA87-4681-8713-A29BCEA7EDF0}"/>
    <pc:docChg chg="undo custSel modSld">
      <pc:chgData name="Li Liu" userId="a80841b5-665d-4fed-b73d-da42930c8b1e" providerId="ADAL" clId="{47D827C1-AA87-4681-8713-A29BCEA7EDF0}" dt="2019-11-05T06:48:04.925" v="23" actId="1076"/>
      <pc:docMkLst>
        <pc:docMk/>
      </pc:docMkLst>
      <pc:sldChg chg="modSp modNotesTx">
        <pc:chgData name="Li Liu" userId="a80841b5-665d-4fed-b73d-da42930c8b1e" providerId="ADAL" clId="{47D827C1-AA87-4681-8713-A29BCEA7EDF0}" dt="2019-11-05T06:48:04.925" v="23" actId="1076"/>
        <pc:sldMkLst>
          <pc:docMk/>
          <pc:sldMk cId="801983722" sldId="766"/>
        </pc:sldMkLst>
        <pc:spChg chg="mod">
          <ac:chgData name="Li Liu" userId="a80841b5-665d-4fed-b73d-da42930c8b1e" providerId="ADAL" clId="{47D827C1-AA87-4681-8713-A29BCEA7EDF0}" dt="2019-11-05T06:48:04.925" v="23" actId="1076"/>
          <ac:spMkLst>
            <pc:docMk/>
            <pc:sldMk cId="801983722" sldId="766"/>
            <ac:spMk id="138" creationId="{00000000-0000-0000-0000-000000000000}"/>
          </ac:spMkLst>
        </pc:spChg>
        <pc:spChg chg="mod">
          <ac:chgData name="Li Liu" userId="a80841b5-665d-4fed-b73d-da42930c8b1e" providerId="ADAL" clId="{47D827C1-AA87-4681-8713-A29BCEA7EDF0}" dt="2019-11-05T06:47:56.912" v="22" actId="1076"/>
          <ac:spMkLst>
            <pc:docMk/>
            <pc:sldMk cId="801983722" sldId="766"/>
            <ac:spMk id="139" creationId="{00000000-0000-0000-0000-000000000000}"/>
          </ac:spMkLst>
        </pc:spChg>
        <pc:cxnChg chg="mod">
          <ac:chgData name="Li Liu" userId="a80841b5-665d-4fed-b73d-da42930c8b1e" providerId="ADAL" clId="{47D827C1-AA87-4681-8713-A29BCEA7EDF0}" dt="2019-11-05T06:47:43.757" v="20" actId="1076"/>
          <ac:cxnSpMkLst>
            <pc:docMk/>
            <pc:sldMk cId="801983722" sldId="766"/>
            <ac:cxnSpMk id="88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2800" dirty="0"/>
            <a:t>Step 1: Define A Set of Functions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2800" dirty="0"/>
            <a:t>Step 3: </a:t>
          </a:r>
        </a:p>
        <a:p>
          <a:pPr>
            <a:spcAft>
              <a:spcPts val="0"/>
            </a:spcAft>
          </a:pPr>
          <a:r>
            <a:rPr lang="en-US" altLang="zh-TW" sz="2800" dirty="0"/>
            <a:t>Pick the </a:t>
          </a:r>
          <a:r>
            <a:rPr lang="en-US" altLang="zh-CN" sz="2800" dirty="0"/>
            <a:t>B</a:t>
          </a:r>
          <a:r>
            <a:rPr lang="en-US" altLang="zh-TW" sz="2800" dirty="0"/>
            <a:t>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2800" dirty="0"/>
            <a:t>Step 1: Define A Set of Functions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2800" dirty="0"/>
            <a:t>Step 3: </a:t>
          </a:r>
        </a:p>
        <a:p>
          <a:pPr>
            <a:spcAft>
              <a:spcPts val="0"/>
            </a:spcAft>
          </a:pPr>
          <a:r>
            <a:rPr lang="en-US" altLang="zh-TW" sz="2800" dirty="0"/>
            <a:t>Pick the </a:t>
          </a:r>
          <a:r>
            <a:rPr lang="en-US" altLang="zh-CN" sz="2800" dirty="0"/>
            <a:t>B</a:t>
          </a:r>
          <a:r>
            <a:rPr lang="en-US" altLang="zh-TW" sz="2800" dirty="0"/>
            <a:t>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2800" dirty="0"/>
            <a:t>Step 1: Define A Set of Functions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TW" sz="2800" dirty="0"/>
            <a:t>Step 3: </a:t>
          </a:r>
        </a:p>
        <a:p>
          <a:pPr>
            <a:spcAft>
              <a:spcPts val="0"/>
            </a:spcAft>
          </a:pPr>
          <a:r>
            <a:rPr lang="en-US" altLang="zh-TW" sz="2800" dirty="0"/>
            <a:t>Pick the </a:t>
          </a:r>
          <a:r>
            <a:rPr lang="en-US" altLang="zh-CN" sz="2800" dirty="0"/>
            <a:t>B</a:t>
          </a:r>
          <a:r>
            <a:rPr lang="en-US" altLang="zh-TW" sz="2800" dirty="0"/>
            <a:t>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7623" y="1428010"/>
          <a:ext cx="2278578" cy="1495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Step 1: Define A Set of Functions              </a:t>
          </a:r>
          <a:endParaRPr lang="zh-TW" altLang="en-US" sz="2800" kern="1200" dirty="0"/>
        </a:p>
      </dsp:txBody>
      <dsp:txXfrm>
        <a:off x="51419" y="1471806"/>
        <a:ext cx="2190986" cy="1407725"/>
      </dsp:txXfrm>
    </dsp:sp>
    <dsp:sp modelId="{888540DF-FD49-4215-991C-C7B2A2E10D35}">
      <dsp:nvSpPr>
        <dsp:cNvPr id="0" name=""/>
        <dsp:cNvSpPr/>
      </dsp:nvSpPr>
      <dsp:spPr>
        <a:xfrm>
          <a:off x="2514060" y="1893125"/>
          <a:ext cx="483058" cy="565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514060" y="2006142"/>
        <a:ext cx="338141" cy="339053"/>
      </dsp:txXfrm>
    </dsp:sp>
    <dsp:sp modelId="{2C9E42A7-D692-4DEF-A008-68C3A4D1516E}">
      <dsp:nvSpPr>
        <dsp:cNvPr id="0" name=""/>
        <dsp:cNvSpPr/>
      </dsp:nvSpPr>
      <dsp:spPr>
        <a:xfrm>
          <a:off x="3197633" y="1428010"/>
          <a:ext cx="2278578" cy="1495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>
        <a:off x="3241429" y="1471806"/>
        <a:ext cx="2190986" cy="1407725"/>
      </dsp:txXfrm>
    </dsp:sp>
    <dsp:sp modelId="{75576B2E-DB43-49F5-8A31-D5CBF5F78EEC}">
      <dsp:nvSpPr>
        <dsp:cNvPr id="0" name=""/>
        <dsp:cNvSpPr/>
      </dsp:nvSpPr>
      <dsp:spPr>
        <a:xfrm>
          <a:off x="5704070" y="1893125"/>
          <a:ext cx="483058" cy="565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704070" y="2006142"/>
        <a:ext cx="338141" cy="339053"/>
      </dsp:txXfrm>
    </dsp:sp>
    <dsp:sp modelId="{B28036AB-B71B-48DE-97C4-D287BC3BE7AC}">
      <dsp:nvSpPr>
        <dsp:cNvPr id="0" name=""/>
        <dsp:cNvSpPr/>
      </dsp:nvSpPr>
      <dsp:spPr>
        <a:xfrm>
          <a:off x="6387643" y="1428010"/>
          <a:ext cx="2278578" cy="1495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Step 3: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Pick the </a:t>
          </a:r>
          <a:r>
            <a:rPr lang="en-US" altLang="zh-CN" sz="2800" kern="1200" dirty="0"/>
            <a:t>B</a:t>
          </a:r>
          <a:r>
            <a:rPr lang="en-US" altLang="zh-TW" sz="2800" kern="1200" dirty="0"/>
            <a:t>est Function</a:t>
          </a:r>
          <a:endParaRPr lang="zh-TW" altLang="en-US" sz="2800" kern="1200" dirty="0"/>
        </a:p>
      </dsp:txBody>
      <dsp:txXfrm>
        <a:off x="6431439" y="1471806"/>
        <a:ext cx="2190986" cy="1407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7623" y="1428010"/>
          <a:ext cx="2278578" cy="1495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Step 1: Define A Set of Functions              </a:t>
          </a:r>
          <a:endParaRPr lang="zh-TW" altLang="en-US" sz="2800" kern="1200" dirty="0"/>
        </a:p>
      </dsp:txBody>
      <dsp:txXfrm>
        <a:off x="51419" y="1471806"/>
        <a:ext cx="2190986" cy="1407725"/>
      </dsp:txXfrm>
    </dsp:sp>
    <dsp:sp modelId="{888540DF-FD49-4215-991C-C7B2A2E10D35}">
      <dsp:nvSpPr>
        <dsp:cNvPr id="0" name=""/>
        <dsp:cNvSpPr/>
      </dsp:nvSpPr>
      <dsp:spPr>
        <a:xfrm>
          <a:off x="2514060" y="1893125"/>
          <a:ext cx="483058" cy="565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514060" y="2006142"/>
        <a:ext cx="338141" cy="339053"/>
      </dsp:txXfrm>
    </dsp:sp>
    <dsp:sp modelId="{2C9E42A7-D692-4DEF-A008-68C3A4D1516E}">
      <dsp:nvSpPr>
        <dsp:cNvPr id="0" name=""/>
        <dsp:cNvSpPr/>
      </dsp:nvSpPr>
      <dsp:spPr>
        <a:xfrm>
          <a:off x="3197633" y="1428010"/>
          <a:ext cx="2278578" cy="1495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>
        <a:off x="3241429" y="1471806"/>
        <a:ext cx="2190986" cy="1407725"/>
      </dsp:txXfrm>
    </dsp:sp>
    <dsp:sp modelId="{75576B2E-DB43-49F5-8A31-D5CBF5F78EEC}">
      <dsp:nvSpPr>
        <dsp:cNvPr id="0" name=""/>
        <dsp:cNvSpPr/>
      </dsp:nvSpPr>
      <dsp:spPr>
        <a:xfrm>
          <a:off x="5704070" y="1893125"/>
          <a:ext cx="483058" cy="565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704070" y="2006142"/>
        <a:ext cx="338141" cy="339053"/>
      </dsp:txXfrm>
    </dsp:sp>
    <dsp:sp modelId="{B28036AB-B71B-48DE-97C4-D287BC3BE7AC}">
      <dsp:nvSpPr>
        <dsp:cNvPr id="0" name=""/>
        <dsp:cNvSpPr/>
      </dsp:nvSpPr>
      <dsp:spPr>
        <a:xfrm>
          <a:off x="6387643" y="1428010"/>
          <a:ext cx="2278578" cy="1495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Step 3: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Pick the </a:t>
          </a:r>
          <a:r>
            <a:rPr lang="en-US" altLang="zh-CN" sz="2800" kern="1200" dirty="0"/>
            <a:t>B</a:t>
          </a:r>
          <a:r>
            <a:rPr lang="en-US" altLang="zh-TW" sz="2800" kern="1200" dirty="0"/>
            <a:t>est Function</a:t>
          </a:r>
          <a:endParaRPr lang="zh-TW" altLang="en-US" sz="2800" kern="1200" dirty="0"/>
        </a:p>
      </dsp:txBody>
      <dsp:txXfrm>
        <a:off x="6431439" y="1471806"/>
        <a:ext cx="2190986" cy="1407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7623" y="1428010"/>
          <a:ext cx="2278578" cy="1495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Step 1: Define A Set of Functions              </a:t>
          </a:r>
          <a:endParaRPr lang="zh-TW" altLang="en-US" sz="2800" kern="1200" dirty="0"/>
        </a:p>
      </dsp:txBody>
      <dsp:txXfrm>
        <a:off x="51419" y="1471806"/>
        <a:ext cx="2190986" cy="1407725"/>
      </dsp:txXfrm>
    </dsp:sp>
    <dsp:sp modelId="{888540DF-FD49-4215-991C-C7B2A2E10D35}">
      <dsp:nvSpPr>
        <dsp:cNvPr id="0" name=""/>
        <dsp:cNvSpPr/>
      </dsp:nvSpPr>
      <dsp:spPr>
        <a:xfrm>
          <a:off x="2514060" y="1893125"/>
          <a:ext cx="483058" cy="565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514060" y="2006142"/>
        <a:ext cx="338141" cy="339053"/>
      </dsp:txXfrm>
    </dsp:sp>
    <dsp:sp modelId="{2C9E42A7-D692-4DEF-A008-68C3A4D1516E}">
      <dsp:nvSpPr>
        <dsp:cNvPr id="0" name=""/>
        <dsp:cNvSpPr/>
      </dsp:nvSpPr>
      <dsp:spPr>
        <a:xfrm>
          <a:off x="3197633" y="1428010"/>
          <a:ext cx="2278578" cy="1495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>
        <a:off x="3241429" y="1471806"/>
        <a:ext cx="2190986" cy="1407725"/>
      </dsp:txXfrm>
    </dsp:sp>
    <dsp:sp modelId="{75576B2E-DB43-49F5-8A31-D5CBF5F78EEC}">
      <dsp:nvSpPr>
        <dsp:cNvPr id="0" name=""/>
        <dsp:cNvSpPr/>
      </dsp:nvSpPr>
      <dsp:spPr>
        <a:xfrm>
          <a:off x="5704070" y="1893125"/>
          <a:ext cx="483058" cy="5650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704070" y="2006142"/>
        <a:ext cx="338141" cy="339053"/>
      </dsp:txXfrm>
    </dsp:sp>
    <dsp:sp modelId="{B28036AB-B71B-48DE-97C4-D287BC3BE7AC}">
      <dsp:nvSpPr>
        <dsp:cNvPr id="0" name=""/>
        <dsp:cNvSpPr/>
      </dsp:nvSpPr>
      <dsp:spPr>
        <a:xfrm>
          <a:off x="6387643" y="1428010"/>
          <a:ext cx="2278578" cy="1495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Step 3: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800" kern="1200" dirty="0"/>
            <a:t>Pick the </a:t>
          </a:r>
          <a:r>
            <a:rPr lang="en-US" altLang="zh-CN" sz="2800" kern="1200" dirty="0"/>
            <a:t>B</a:t>
          </a:r>
          <a:r>
            <a:rPr lang="en-US" altLang="zh-TW" sz="2800" kern="1200" dirty="0"/>
            <a:t>est Function</a:t>
          </a:r>
          <a:endParaRPr lang="zh-TW" altLang="en-US" sz="2800" kern="1200" dirty="0"/>
        </a:p>
      </dsp:txBody>
      <dsp:txXfrm>
        <a:off x="6431439" y="1471806"/>
        <a:ext cx="2190986" cy="1407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D0C84-A81E-4718-BC42-23A82E622B6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C4236-D2C5-43B6-BD4E-1C5934405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4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今天的课内容比较多。希望大家认真听，要不你听不懂。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570CA-C76F-46D0-B2C8-A7CC81BA55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9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92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75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2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7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22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77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941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488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08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92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692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3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29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05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23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14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  <a:r>
              <a:rPr lang="en-US" altLang="zh-CN" dirty="0" err="1"/>
              <a:t>upscript</a:t>
            </a:r>
            <a:r>
              <a:rPr lang="en-US" altLang="zh-CN" dirty="0"/>
              <a:t>: layer number</a:t>
            </a:r>
          </a:p>
          <a:p>
            <a:r>
              <a:rPr lang="en-US" altLang="zh-CN" dirty="0"/>
              <a:t>Superscript: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AD9D-5668-4846-9575-6D4D56010F1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4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对于任何一个</a:t>
            </a:r>
            <a:r>
              <a:rPr lang="en-US" altLang="zh-CN" dirty="0"/>
              <a:t>unit</a:t>
            </a:r>
            <a:r>
              <a:rPr lang="zh-CN" altLang="en-US" dirty="0"/>
              <a:t>，都可以这么表示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24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之所以写这个式子，只是要讲说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接下来，我们就不用计算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𝜕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𝐿(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𝜃)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/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𝜕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𝑤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我们就只考虑，我们如何去计算对某一笔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data 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𝜕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𝑙^𝑛 (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𝜃)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)/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𝜕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𝑤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再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summation over 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所有的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training data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就可以了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我们就只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focus 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在怎么计算这一项上面</a:t>
                </a:r>
              </a:p>
              <a:p>
                <a:endParaRPr lang="en-US" altLang="zh-CN" dirty="0"/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怎么做呢？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我们先考虑某一个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neuron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92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5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654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请注意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weight</a:t>
                </a:r>
                <a:r>
                  <a:rPr lang="en-US" altLang="zh-CN" i="0">
                    <a:latin typeface="Cambria Math"/>
                  </a:rPr>
                  <a:t>𝑊</a:t>
                </a:r>
                <a:r>
                  <a:rPr lang="en-US" altLang="zh-CN" i="0">
                    <a:latin typeface="Cambria Math" panose="02040503050406030204" pitchFamily="18" charset="0"/>
                  </a:rPr>
                  <a:t>_𝑖𝑗^𝑙</a:t>
                </a:r>
                <a:r>
                  <a:rPr lang="zh-CN" altLang="en-US" i="0">
                    <a:latin typeface="Cambria Math" panose="02040503050406030204" pitchFamily="18" charset="0"/>
                  </a:rPr>
                  <a:t> 仅能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〖𝑛𝑒𝑡〗_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影响网络的输出。也就是说增加</a:t>
                </a:r>
                <a:r>
                  <a:rPr lang="en-US" altLang="zh-CN" i="0">
                    <a:latin typeface="Cambria Math" panose="02040503050406030204" pitchFamily="18" charset="0"/>
                  </a:rPr>
                  <a:t>〖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CN" i="0">
                    <a:latin typeface="Cambria Math"/>
                  </a:rPr>
                  <a:t>𝑊</a:t>
                </a:r>
                <a:r>
                  <a:rPr lang="en-US" altLang="zh-CN" i="0">
                    <a:latin typeface="Cambria Math" panose="02040503050406030204" pitchFamily="18" charset="0"/>
                  </a:rPr>
                  <a:t>〗_𝑖𝑗^𝑙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，它影响后面的输出。所以用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chain rule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AD9D-5668-4846-9575-6D4D56010F1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27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这里省去求和。</a:t>
                </a:r>
                <a14:m>
                  <m:oMath xmlns:m="http://schemas.openxmlformats.org/officeDocument/2006/math">
                    <m:r>
                      <a:rPr lang="zh-CN" altLang="en-US" sz="120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激活函数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这里省去求和。</a:t>
                </a:r>
                <a:r>
                  <a:rPr lang="zh-CN" altLang="en-US" sz="1200" i="0" kern="100">
                    <a:solidFill>
                      <a:schemeClr val="bg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𝜎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激活函数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AD9D-5668-4846-9575-6D4D56010F1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36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提醒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case2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downstream units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case 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没有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这里省去求和。</a:t>
                </a:r>
                <a:r>
                  <a:rPr lang="zh-CN" altLang="en-US" sz="1200" i="0" kern="100">
                    <a:solidFill>
                      <a:schemeClr val="bg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𝜎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激活函数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AD9D-5668-4846-9575-6D4D56010F1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81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dirty="0"/>
                  <a:t> 只是一种定义。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这里省去求和。</a:t>
                </a:r>
                <a:r>
                  <a:rPr lang="zh-CN" altLang="en-US" sz="1200" i="0" kern="100">
                    <a:solidFill>
                      <a:schemeClr val="bg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𝜎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激活函数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AD9D-5668-4846-9575-6D4D56010F1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9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12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sz="1200" dirty="0">
                    <a:solidFill>
                      <a:srgbClr val="0000FF"/>
                    </a:solidFill>
                  </a:rPr>
                  <a:t>是激活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函数</m:t>
                    </m:r>
                    <m:r>
                      <a:rPr lang="zh-CN" altLang="en-US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。</m:t>
                    </m:r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的意义可能稍后解释。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这里省去求和。</a:t>
                </a:r>
                <a:r>
                  <a:rPr lang="zh-CN" altLang="en-US" sz="1200" i="0" kern="100">
                    <a:solidFill>
                      <a:schemeClr val="bg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𝜎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激活函数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AD9D-5668-4846-9575-6D4D56010F1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88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的意义可能稍后解释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这里省去求和。</a:t>
                </a:r>
                <a:r>
                  <a:rPr lang="zh-CN" altLang="en-US" sz="1200" i="0" kern="100">
                    <a:solidFill>
                      <a:schemeClr val="bg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𝜎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激活函数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AD9D-5668-4846-9575-6D4D56010F1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10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的意义可能稍后解释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这里省去求和。</a:t>
                </a:r>
                <a:r>
                  <a:rPr lang="zh-CN" altLang="en-US" sz="1200" i="0" kern="100">
                    <a:solidFill>
                      <a:schemeClr val="bg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𝜎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激活函数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1AD9D-5668-4846-9575-6D4D56010F1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83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详细解释各个式子的含义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16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Given a training example, we will first run a “forward pass” to compute all the activations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{</a:t>
                </a:r>
                <a:r>
                  <a:rPr lang="en-US" altLang="zh-CN" sz="1200" i="0" kern="10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</a:t>
                </a:r>
                <a:r>
                  <a:rPr lang="zh-CN" altLang="zh-CN" sz="1200" i="0" kern="10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200" i="0" kern="10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𝑖^𝑙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}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throughout the network, including the output value of the network</a:t>
                </a:r>
                <a:r>
                  <a:rPr lang="en-US" altLang="zh-CN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𝑦_𝑖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存储这些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activation values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Weights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开始是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random initialize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的。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Then, the backward pass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，我们只需要计算灵敏度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sensitivity term (error term) </a:t>
                </a:r>
                <a:r>
                  <a:rPr lang="zh-CN" altLang="el-G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𝑖^𝑙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，从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output layer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开始算</a:t>
                </a:r>
                <a:r>
                  <a:rPr lang="zh-CN" altLang="el-G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𝑖^𝐿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an output node, we can directly measure the difference between the network’s activation and the true target value, and use that to define </a:t>
                </a:r>
                <a:r>
                  <a:rPr lang="zh-CN" altLang="el-G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𝑖^𝐿 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then</a:t>
                </a:r>
                <a:r>
                  <a:rPr lang="en-US" altLang="zh-CN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use the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backpropagation algorithm</a:t>
                </a:r>
                <a:r>
                  <a:rPr lang="en-US" altLang="zh-CN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compute </a:t>
                </a:r>
                <a:r>
                  <a:rPr lang="zh-CN" altLang="el-G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𝑖^𝑙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layer by layer</a:t>
                </a:r>
                <a:r>
                  <a:rPr lang="en-US" altLang="zh-CN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in the backward pass. </a:t>
                </a:r>
                <a:r>
                  <a:rPr lang="zh-CN" alt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最后</a:t>
                </a:r>
                <a:r>
                  <a:rPr lang="zh-CN" alt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计算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𝜕ℒ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/(〖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𝜕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/>
                  </a:rPr>
                  <a:t>𝑊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〗_𝑖𝑗^𝑙 )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50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Implementation note: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We need to compute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2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unit. Assuming </a:t>
                </a:r>
                <a:r>
                  <a:rPr lang="en-US" altLang="zh-CN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function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14:m>
                  <m:oMath xmlns:m="http://schemas.openxmlformats.org/officeDocument/2006/math">
                    <m:r>
                      <a:rPr lang="zh-TW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sigmoid activation function, we would already have activations </a:t>
                </a:r>
                <a14:m>
                  <m:oMath xmlns:m="http://schemas.openxmlformats.org/officeDocument/2006/math">
                    <m:r>
                      <a:rPr lang="en-US" altLang="zh-CN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{</m:t>
                    </m:r>
                    <m:sSubSup>
                      <m:sSubSupPr>
                        <m:ctrlPr>
                          <a:rPr lang="zh-CN" altLang="zh-CN" sz="12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}</m:t>
                    </m:r>
                  </m:oMath>
                </a14:m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stored away from the forward pass through the network. Thus</a:t>
                </a:r>
                <a:r>
                  <a:rPr lang="en-US" altLang="zh-CN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compute this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2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12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2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</m:e>
                    </m:d>
                    <m:r>
                      <a:rPr lang="en-US" altLang="zh-CN" sz="12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2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2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2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2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2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Implementation note: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We need to compute </a:t>
                </a:r>
                <a:r>
                  <a:rPr lang="zh-CN" altLang="en-US" sz="1200" i="0" kern="1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𝜎</a:t>
                </a:r>
                <a:r>
                  <a:rPr lang="en-US" altLang="zh-CN" sz="1200" i="0" kern="1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^′</a:t>
                </a:r>
                <a:r>
                  <a:rPr lang="zh-CN" altLang="zh-CN" sz="1200" i="0" kern="1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200" i="0" kern="10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(〖</a:t>
                </a:r>
                <a:r>
                  <a:rPr lang="en-US" altLang="zh-CN" sz="1200" i="0" kern="1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𝑛𝑒𝑡</a:t>
                </a:r>
                <a:r>
                  <a:rPr lang="zh-CN" altLang="zh-CN" sz="1200" i="0" kern="1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〗_</a:t>
                </a:r>
                <a:r>
                  <a:rPr lang="en-US" altLang="zh-CN" sz="1200" i="0" kern="1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𝑖^𝐿 )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unit. Assuming </a:t>
                </a:r>
                <a:r>
                  <a:rPr lang="en-US" altLang="zh-CN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function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𝜎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(𝑧)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sigmoid activation function, we would already have activations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{</a:t>
                </a:r>
                <a:r>
                  <a:rPr lang="en-US" altLang="zh-CN" sz="1200" i="0" kern="10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</a:t>
                </a:r>
                <a:r>
                  <a:rPr lang="zh-CN" altLang="zh-CN" sz="1200" i="0" kern="10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200" i="0" kern="10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𝑖^𝑙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}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stored away from the forward pass through the network. Thus</a:t>
                </a:r>
                <a:r>
                  <a:rPr lang="en-US" altLang="zh-CN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can compute this as </a:t>
                </a:r>
                <a:r>
                  <a:rPr lang="zh-CN" altLang="en-US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𝜎</a:t>
                </a:r>
                <a:r>
                  <a:rPr lang="en-US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^′</a:t>
                </a:r>
                <a:r>
                  <a:rPr lang="zh-CN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(〖</a:t>
                </a:r>
                <a:r>
                  <a:rPr lang="en-US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𝑛𝑒𝑡</a:t>
                </a:r>
                <a:r>
                  <a:rPr lang="zh-CN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〗_</a:t>
                </a:r>
                <a:r>
                  <a:rPr lang="en-US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𝑖^𝐿 )</a:t>
                </a:r>
                <a:r>
                  <a:rPr lang="en-US" altLang="zh-CN" sz="1200" b="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</a:t>
                </a:r>
                <a:r>
                  <a:rPr lang="zh-CN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𝑖^𝑙</a:t>
                </a:r>
                <a:r>
                  <a:rPr lang="en-US" altLang="zh-CN" sz="1200" b="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(1−</a:t>
                </a:r>
                <a:r>
                  <a:rPr lang="en-US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𝑥</a:t>
                </a:r>
                <a:r>
                  <a:rPr lang="zh-CN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20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𝑖^𝑙</a:t>
                </a:r>
                <a:r>
                  <a:rPr lang="en-US" altLang="zh-CN" sz="1200" b="0" i="0" kern="10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9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6105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假设这个例子没有</a:t>
            </a:r>
            <a:r>
              <a:rPr lang="en-US" altLang="zh-CN" dirty="0"/>
              <a:t>bias term</a:t>
            </a:r>
            <a:r>
              <a:rPr lang="zh-CN" altLang="en-US" dirty="0"/>
              <a:t>。括号里面表示的是它的具体取值。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311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假设这个例子没有</a:t>
            </a:r>
            <a:r>
              <a:rPr lang="en-US" altLang="zh-CN" dirty="0"/>
              <a:t>bias term</a:t>
            </a:r>
            <a:r>
              <a:rPr lang="zh-CN" altLang="en-US" dirty="0"/>
              <a:t>。括号里面表示的是它的具体取值。</a:t>
            </a:r>
            <a:endParaRPr lang="en-US" altLang="zh-CN" dirty="0"/>
          </a:p>
          <a:p>
            <a:r>
              <a:rPr lang="zh-CN" altLang="en-US" dirty="0"/>
              <a:t>首先讲蓝色的是存着的激活值，通过</a:t>
            </a:r>
            <a:r>
              <a:rPr lang="en-US" altLang="zh-CN" dirty="0"/>
              <a:t>forward pass</a:t>
            </a:r>
            <a:r>
              <a:rPr lang="zh-CN" altLang="en-US" dirty="0"/>
              <a:t>计算得到的。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970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目前我们计算得到这些值，根据这些值来</a:t>
            </a:r>
            <a:r>
              <a:rPr lang="en-US" altLang="zh-CN" dirty="0"/>
              <a:t>update weights.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139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假设这个例子没有</a:t>
            </a:r>
            <a:r>
              <a:rPr lang="en-US" altLang="zh-CN" dirty="0"/>
              <a:t>bias term</a:t>
            </a:r>
            <a:r>
              <a:rPr lang="zh-CN" altLang="en-US" dirty="0"/>
              <a:t>。括号里面表示的是它的具体取值。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382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9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2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5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9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的运作呢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我们常常会把它用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Operation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8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介绍这个动画流程。基本上每一层都是矩阵运算。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那把这件事情写成矩阵运算的好处就是你可以用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 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C4236-D2C5-43B6-BD4E-1C5934405A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4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3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0F8382E-3318-4C6E-9C1F-544F66DBD4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7799" y="991929"/>
            <a:ext cx="8788400" cy="572689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1943: Neural networks (McCulloch and Pitts )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1957: Perceptron (Rosenblatt)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1974-1986: Backpropagation, RBM, RNN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1989-1998: CNN (</a:t>
            </a:r>
            <a:r>
              <a:rPr lang="en-US" altLang="zh-CN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LeNet</a:t>
            </a: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), MNIST, LSTM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2012: AlexNet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2014: Generative Adversarial Networks (GANs)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2014: </a:t>
            </a:r>
            <a:r>
              <a:rPr lang="en-US" altLang="zh-CN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DeepFace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2016: AlphaGo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2017: </a:t>
            </a:r>
            <a:r>
              <a:rPr lang="en-US" altLang="zh-CN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AlphaZero</a:t>
            </a: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Capsule Networks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2018: BERT</a:t>
            </a:r>
          </a:p>
        </p:txBody>
      </p:sp>
    </p:spTree>
    <p:extLst>
      <p:ext uri="{BB962C8B-B14F-4D97-AF65-F5344CB8AC3E}">
        <p14:creationId xmlns:p14="http://schemas.microsoft.com/office/powerpoint/2010/main" val="1473577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0F8382E-3318-4C6E-9C1F-544F66DBD4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7799" y="991929"/>
            <a:ext cx="8788400" cy="572689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1943: Neural networks (McCulloch and Pitts )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1957: Perceptron (Rosenblatt)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1974-1986: Backpropagation, RBM, RNN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1989-1998: CNN (</a:t>
            </a:r>
            <a:r>
              <a:rPr lang="en-US" altLang="zh-CN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LeNet</a:t>
            </a: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), MNIST, LSTM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2012: AlexNet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2014: Generative Adversarial Networks (GANs)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2014: </a:t>
            </a:r>
            <a:r>
              <a:rPr lang="en-US" altLang="zh-CN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DeepFace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2016: AlphaGo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2017: </a:t>
            </a:r>
            <a:r>
              <a:rPr lang="en-US" altLang="zh-CN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AlphaZero</a:t>
            </a: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Capsule Networks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2018: BERT</a:t>
            </a:r>
          </a:p>
        </p:txBody>
      </p:sp>
    </p:spTree>
    <p:extLst>
      <p:ext uri="{BB962C8B-B14F-4D97-AF65-F5344CB8AC3E}">
        <p14:creationId xmlns:p14="http://schemas.microsoft.com/office/powerpoint/2010/main" val="257763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0F8382E-3318-4C6E-9C1F-544F66DBD4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7799" y="991929"/>
            <a:ext cx="8788400" cy="572689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1943: Neural networks (McCulloch and Pitts )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1957: Perceptron (Rosenblatt)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1974-1986: Backpropagation, RBM, RNN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1989-1998: CNN (</a:t>
            </a:r>
            <a:r>
              <a:rPr lang="en-US" altLang="zh-CN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LeNet</a:t>
            </a: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), MNIST, LSTM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2012: AlexNet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2014: Generative Adversarial Networks (GANs)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2014: </a:t>
            </a:r>
            <a:r>
              <a:rPr lang="en-US" altLang="zh-CN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DeepFace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2016: AlphaGo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2017: </a:t>
            </a:r>
            <a:r>
              <a:rPr lang="en-US" altLang="zh-CN" sz="32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AlphaZero</a:t>
            </a: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Capsule Networks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2018: BERT</a:t>
            </a:r>
          </a:p>
        </p:txBody>
      </p:sp>
    </p:spTree>
    <p:extLst>
      <p:ext uri="{BB962C8B-B14F-4D97-AF65-F5344CB8AC3E}">
        <p14:creationId xmlns:p14="http://schemas.microsoft.com/office/powerpoint/2010/main" val="161627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3391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4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4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9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8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5C969-BDBC-485F-923E-62D7F94CAD7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7AC6-8832-4B64-BC07-9F603E762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8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1" r:id="rId13"/>
    <p:sldLayoutId id="2147483662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330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image" Target="../media/image310.png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350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26" Type="http://schemas.openxmlformats.org/officeDocument/2006/relationships/image" Target="../media/image84.png"/><Relationship Id="rId3" Type="http://schemas.openxmlformats.org/officeDocument/2006/relationships/image" Target="../media/image35.png"/><Relationship Id="rId21" Type="http://schemas.openxmlformats.org/officeDocument/2006/relationships/image" Target="../media/image79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17" Type="http://schemas.openxmlformats.org/officeDocument/2006/relationships/image" Target="../media/image49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8.png"/><Relationship Id="rId20" Type="http://schemas.openxmlformats.org/officeDocument/2006/relationships/image" Target="../media/image78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24" Type="http://schemas.openxmlformats.org/officeDocument/2006/relationships/image" Target="../media/image82.png"/><Relationship Id="rId32" Type="http://schemas.openxmlformats.org/officeDocument/2006/relationships/image" Target="../media/image96.png"/><Relationship Id="rId5" Type="http://schemas.openxmlformats.org/officeDocument/2006/relationships/image" Target="../media/image37.png"/><Relationship Id="rId15" Type="http://schemas.openxmlformats.org/officeDocument/2006/relationships/image" Target="../media/image41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43.png"/><Relationship Id="rId19" Type="http://schemas.openxmlformats.org/officeDocument/2006/relationships/image" Target="../media/image76.png"/><Relationship Id="rId31" Type="http://schemas.openxmlformats.org/officeDocument/2006/relationships/image" Target="../media/image95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99.png"/><Relationship Id="rId5" Type="http://schemas.openxmlformats.org/officeDocument/2006/relationships/image" Target="../media/image28.png"/><Relationship Id="rId10" Type="http://schemas.openxmlformats.org/officeDocument/2006/relationships/image" Target="../media/image98.png"/><Relationship Id="rId4" Type="http://schemas.openxmlformats.org/officeDocument/2006/relationships/image" Target="../media/image27.png"/><Relationship Id="rId9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20.emf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29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28.png"/><Relationship Id="rId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23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34.emf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24.png"/><Relationship Id="rId12" Type="http://schemas.openxmlformats.org/officeDocument/2006/relationships/image" Target="../media/image134.png"/><Relationship Id="rId17" Type="http://schemas.openxmlformats.org/officeDocument/2006/relationships/image" Target="../media/image33.png"/><Relationship Id="rId25" Type="http://schemas.openxmlformats.org/officeDocument/2006/relationships/image" Target="../media/image14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32.png"/><Relationship Id="rId24" Type="http://schemas.openxmlformats.org/officeDocument/2006/relationships/image" Target="../media/image6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44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29.png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2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111.png"/><Relationship Id="rId10" Type="http://schemas.openxmlformats.org/officeDocument/2006/relationships/image" Target="../media/image140.png"/><Relationship Id="rId4" Type="http://schemas.openxmlformats.org/officeDocument/2006/relationships/image" Target="../media/image104.png"/><Relationship Id="rId9" Type="http://schemas.openxmlformats.org/officeDocument/2006/relationships/image" Target="../media/image139.png"/><Relationship Id="rId14" Type="http://schemas.openxmlformats.org/officeDocument/2006/relationships/image" Target="../media/image1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72.wmf"/><Relationship Id="rId25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28.bin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23" Type="http://schemas.openxmlformats.org/officeDocument/2006/relationships/image" Target="../media/image75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77.wmf"/></Relationships>
</file>

<file path=ppt/slides/_rels/slide2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openxmlformats.org/officeDocument/2006/relationships/image" Target="../media/image149.png"/><Relationship Id="rId21" Type="http://schemas.openxmlformats.org/officeDocument/2006/relationships/image" Target="../media/image154.png"/><Relationship Id="rId17" Type="http://schemas.openxmlformats.org/officeDocument/2006/relationships/image" Target="../media/image17.emf"/><Relationship Id="rId25" Type="http://schemas.openxmlformats.org/officeDocument/2006/relationships/image" Target="../media/image15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72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15.xml"/><Relationship Id="rId24" Type="http://schemas.openxmlformats.org/officeDocument/2006/relationships/image" Target="../media/image157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9" Type="http://schemas.openxmlformats.org/officeDocument/2006/relationships/image" Target="../media/image152.png"/><Relationship Id="rId31" Type="http://schemas.openxmlformats.org/officeDocument/2006/relationships/image" Target="../media/image164.png"/><Relationship Id="rId4" Type="http://schemas.openxmlformats.org/officeDocument/2006/relationships/image" Target="../media/image150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90.png"/><Relationship Id="rId21" Type="http://schemas.openxmlformats.org/officeDocument/2006/relationships/image" Target="../media/image185.png"/><Relationship Id="rId34" Type="http://schemas.openxmlformats.org/officeDocument/2006/relationships/image" Target="../media/image197.png"/><Relationship Id="rId7" Type="http://schemas.openxmlformats.org/officeDocument/2006/relationships/image" Target="../media/image170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9.png"/><Relationship Id="rId33" Type="http://schemas.openxmlformats.org/officeDocument/2006/relationships/image" Target="../media/image196.png"/><Relationship Id="rId2" Type="http://schemas.openxmlformats.org/officeDocument/2006/relationships/image" Target="../media/image165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5.png"/><Relationship Id="rId24" Type="http://schemas.openxmlformats.org/officeDocument/2006/relationships/image" Target="../media/image188.png"/><Relationship Id="rId32" Type="http://schemas.openxmlformats.org/officeDocument/2006/relationships/image" Target="../media/image195.png"/><Relationship Id="rId37" Type="http://schemas.openxmlformats.org/officeDocument/2006/relationships/image" Target="../media/image200.png"/><Relationship Id="rId5" Type="http://schemas.openxmlformats.org/officeDocument/2006/relationships/image" Target="../media/image168.png"/><Relationship Id="rId15" Type="http://schemas.openxmlformats.org/officeDocument/2006/relationships/image" Target="../media/image179.png"/><Relationship Id="rId23" Type="http://schemas.openxmlformats.org/officeDocument/2006/relationships/image" Target="../media/image187.png"/><Relationship Id="rId28" Type="http://schemas.openxmlformats.org/officeDocument/2006/relationships/image" Target="../media/image192.png"/><Relationship Id="rId36" Type="http://schemas.openxmlformats.org/officeDocument/2006/relationships/image" Target="../media/image19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31" Type="http://schemas.openxmlformats.org/officeDocument/2006/relationships/image" Target="../media/image194.png"/><Relationship Id="rId4" Type="http://schemas.openxmlformats.org/officeDocument/2006/relationships/image" Target="../media/image167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Relationship Id="rId27" Type="http://schemas.openxmlformats.org/officeDocument/2006/relationships/image" Target="../media/image191.png"/><Relationship Id="rId30" Type="http://schemas.openxmlformats.org/officeDocument/2006/relationships/image" Target="../media/image193.png"/><Relationship Id="rId35" Type="http://schemas.openxmlformats.org/officeDocument/2006/relationships/image" Target="../media/image198.png"/><Relationship Id="rId8" Type="http://schemas.openxmlformats.org/officeDocument/2006/relationships/image" Target="../media/image171.png"/><Relationship Id="rId3" Type="http://schemas.openxmlformats.org/officeDocument/2006/relationships/image" Target="../media/image1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50.png"/><Relationship Id="rId3" Type="http://schemas.openxmlformats.org/officeDocument/2006/relationships/image" Target="../media/image201.png"/><Relationship Id="rId12" Type="http://schemas.openxmlformats.org/officeDocument/2006/relationships/image" Target="../media/image20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6.png"/><Relationship Id="rId15" Type="http://schemas.openxmlformats.org/officeDocument/2006/relationships/image" Target="../media/image78.emf"/><Relationship Id="rId10" Type="http://schemas.openxmlformats.org/officeDocument/2006/relationships/image" Target="../media/image205.png"/><Relationship Id="rId4" Type="http://schemas.openxmlformats.org/officeDocument/2006/relationships/image" Target="../media/image204.png"/><Relationship Id="rId9" Type="http://schemas.openxmlformats.org/officeDocument/2006/relationships/image" Target="../media/image2310.png"/><Relationship Id="rId14" Type="http://schemas.openxmlformats.org/officeDocument/2006/relationships/image" Target="../media/image20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0.png"/><Relationship Id="rId3" Type="http://schemas.openxmlformats.org/officeDocument/2006/relationships/image" Target="../media/image209.png"/><Relationship Id="rId7" Type="http://schemas.openxmlformats.org/officeDocument/2006/relationships/image" Target="../media/image20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0.png"/><Relationship Id="rId5" Type="http://schemas.openxmlformats.org/officeDocument/2006/relationships/image" Target="../media/image2060.png"/><Relationship Id="rId4" Type="http://schemas.openxmlformats.org/officeDocument/2006/relationships/image" Target="../media/image2050.png"/><Relationship Id="rId9" Type="http://schemas.openxmlformats.org/officeDocument/2006/relationships/image" Target="../media/image2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1.png"/><Relationship Id="rId7" Type="http://schemas.openxmlformats.org/officeDocument/2006/relationships/image" Target="../media/image2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9.emf"/><Relationship Id="rId5" Type="http://schemas.openxmlformats.org/officeDocument/2006/relationships/image" Target="../media/image213.png"/><Relationship Id="rId4" Type="http://schemas.openxmlformats.org/officeDocument/2006/relationships/image" Target="../media/image212.png"/><Relationship Id="rId9" Type="http://schemas.openxmlformats.org/officeDocument/2006/relationships/image" Target="../media/image2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7.png"/><Relationship Id="rId7" Type="http://schemas.openxmlformats.org/officeDocument/2006/relationships/image" Target="../media/image7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80.emf"/><Relationship Id="rId9" Type="http://schemas.openxmlformats.org/officeDocument/2006/relationships/image" Target="../media/image8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7.png"/><Relationship Id="rId5" Type="http://schemas.openxmlformats.org/officeDocument/2006/relationships/image" Target="../media/image2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30.png"/><Relationship Id="rId7" Type="http://schemas.openxmlformats.org/officeDocument/2006/relationships/image" Target="../media/image81.emf"/><Relationship Id="rId12" Type="http://schemas.openxmlformats.org/officeDocument/2006/relationships/image" Target="../media/image2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5" Type="http://schemas.openxmlformats.org/officeDocument/2006/relationships/image" Target="../media/image226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31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2.png"/><Relationship Id="rId3" Type="http://schemas.openxmlformats.org/officeDocument/2006/relationships/image" Target="../media/image244.png"/><Relationship Id="rId7" Type="http://schemas.openxmlformats.org/officeDocument/2006/relationships/image" Target="../media/image247.png"/><Relationship Id="rId12" Type="http://schemas.openxmlformats.org/officeDocument/2006/relationships/image" Target="../media/image2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6.png"/><Relationship Id="rId11" Type="http://schemas.openxmlformats.org/officeDocument/2006/relationships/image" Target="../media/image250.png"/><Relationship Id="rId5" Type="http://schemas.openxmlformats.org/officeDocument/2006/relationships/image" Target="../media/image226.png"/><Relationship Id="rId15" Type="http://schemas.openxmlformats.org/officeDocument/2006/relationships/image" Target="../media/image254.png"/><Relationship Id="rId10" Type="http://schemas.openxmlformats.org/officeDocument/2006/relationships/image" Target="../media/image249.png"/><Relationship Id="rId4" Type="http://schemas.openxmlformats.org/officeDocument/2006/relationships/image" Target="../media/image245.png"/><Relationship Id="rId9" Type="http://schemas.openxmlformats.org/officeDocument/2006/relationships/image" Target="../media/image80.emf"/><Relationship Id="rId14" Type="http://schemas.openxmlformats.org/officeDocument/2006/relationships/image" Target="../media/image25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9.png"/><Relationship Id="rId3" Type="http://schemas.openxmlformats.org/officeDocument/2006/relationships/image" Target="../media/image244.png"/><Relationship Id="rId7" Type="http://schemas.openxmlformats.org/officeDocument/2006/relationships/image" Target="../media/image255.png"/><Relationship Id="rId12" Type="http://schemas.openxmlformats.org/officeDocument/2006/relationships/image" Target="../media/image258.png"/><Relationship Id="rId17" Type="http://schemas.openxmlformats.org/officeDocument/2006/relationships/image" Target="../media/image263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6.png"/><Relationship Id="rId11" Type="http://schemas.openxmlformats.org/officeDocument/2006/relationships/image" Target="../media/image257.png"/><Relationship Id="rId5" Type="http://schemas.openxmlformats.org/officeDocument/2006/relationships/image" Target="../media/image226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45.png"/><Relationship Id="rId9" Type="http://schemas.openxmlformats.org/officeDocument/2006/relationships/image" Target="../media/image80.emf"/><Relationship Id="rId14" Type="http://schemas.openxmlformats.org/officeDocument/2006/relationships/image" Target="../media/image2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image" Target="../media/image273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12" Type="http://schemas.openxmlformats.org/officeDocument/2006/relationships/image" Target="../media/image8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7.png"/><Relationship Id="rId11" Type="http://schemas.openxmlformats.org/officeDocument/2006/relationships/image" Target="../media/image272.png"/><Relationship Id="rId5" Type="http://schemas.openxmlformats.org/officeDocument/2006/relationships/image" Target="../media/image266.png"/><Relationship Id="rId10" Type="http://schemas.openxmlformats.org/officeDocument/2006/relationships/image" Target="../media/image271.png"/><Relationship Id="rId4" Type="http://schemas.openxmlformats.org/officeDocument/2006/relationships/image" Target="../media/image265.png"/><Relationship Id="rId9" Type="http://schemas.openxmlformats.org/officeDocument/2006/relationships/image" Target="../media/image89.png"/><Relationship Id="rId14" Type="http://schemas.openxmlformats.org/officeDocument/2006/relationships/image" Target="../media/image27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3" Type="http://schemas.openxmlformats.org/officeDocument/2006/relationships/image" Target="../media/image298.png"/><Relationship Id="rId7" Type="http://schemas.openxmlformats.org/officeDocument/2006/relationships/image" Target="../media/image302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11" Type="http://schemas.openxmlformats.org/officeDocument/2006/relationships/image" Target="../media/image90.png"/><Relationship Id="rId5" Type="http://schemas.openxmlformats.org/officeDocument/2006/relationships/image" Target="../media/image300.png"/><Relationship Id="rId10" Type="http://schemas.openxmlformats.org/officeDocument/2006/relationships/image" Target="../media/image304.png"/><Relationship Id="rId4" Type="http://schemas.openxmlformats.org/officeDocument/2006/relationships/image" Target="../media/image299.png"/><Relationship Id="rId9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13" Type="http://schemas.openxmlformats.org/officeDocument/2006/relationships/image" Target="../media/image308.png"/><Relationship Id="rId3" Type="http://schemas.openxmlformats.org/officeDocument/2006/relationships/image" Target="../media/image298.png"/><Relationship Id="rId7" Type="http://schemas.openxmlformats.org/officeDocument/2006/relationships/image" Target="../media/image302.png"/><Relationship Id="rId12" Type="http://schemas.openxmlformats.org/officeDocument/2006/relationships/image" Target="../media/image79.emf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11" Type="http://schemas.openxmlformats.org/officeDocument/2006/relationships/image" Target="../media/image307.png"/><Relationship Id="rId5" Type="http://schemas.openxmlformats.org/officeDocument/2006/relationships/image" Target="../media/image300.png"/><Relationship Id="rId15" Type="http://schemas.openxmlformats.org/officeDocument/2006/relationships/image" Target="../media/image311.png"/><Relationship Id="rId10" Type="http://schemas.openxmlformats.org/officeDocument/2006/relationships/image" Target="../media/image306.png"/><Relationship Id="rId4" Type="http://schemas.openxmlformats.org/officeDocument/2006/relationships/image" Target="../media/image299.png"/><Relationship Id="rId9" Type="http://schemas.openxmlformats.org/officeDocument/2006/relationships/image" Target="../media/image305.png"/><Relationship Id="rId14" Type="http://schemas.openxmlformats.org/officeDocument/2006/relationships/image" Target="../media/image30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00.png"/><Relationship Id="rId18" Type="http://schemas.openxmlformats.org/officeDocument/2006/relationships/image" Target="../media/image327.png"/><Relationship Id="rId26" Type="http://schemas.openxmlformats.org/officeDocument/2006/relationships/image" Target="../media/image223.png"/><Relationship Id="rId3" Type="http://schemas.openxmlformats.org/officeDocument/2006/relationships/image" Target="../media/image312.png"/><Relationship Id="rId21" Type="http://schemas.openxmlformats.org/officeDocument/2006/relationships/image" Target="../media/image331.png"/><Relationship Id="rId7" Type="http://schemas.openxmlformats.org/officeDocument/2006/relationships/image" Target="../media/image880.png"/><Relationship Id="rId12" Type="http://schemas.openxmlformats.org/officeDocument/2006/relationships/image" Target="../media/image321.png"/><Relationship Id="rId17" Type="http://schemas.openxmlformats.org/officeDocument/2006/relationships/image" Target="../media/image326.png"/><Relationship Id="rId25" Type="http://schemas.openxmlformats.org/officeDocument/2006/relationships/image" Target="../media/image10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325.png"/><Relationship Id="rId20" Type="http://schemas.openxmlformats.org/officeDocument/2006/relationships/image" Target="../media/image329.png"/><Relationship Id="rId29" Type="http://schemas.openxmlformats.org/officeDocument/2006/relationships/image" Target="../media/image33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emf"/><Relationship Id="rId11" Type="http://schemas.openxmlformats.org/officeDocument/2006/relationships/image" Target="../media/image319.png"/><Relationship Id="rId24" Type="http://schemas.openxmlformats.org/officeDocument/2006/relationships/image" Target="../media/image92.png"/><Relationship Id="rId5" Type="http://schemas.openxmlformats.org/officeDocument/2006/relationships/image" Target="../media/image314.png"/><Relationship Id="rId15" Type="http://schemas.openxmlformats.org/officeDocument/2006/relationships/image" Target="../media/image324.png"/><Relationship Id="rId23" Type="http://schemas.openxmlformats.org/officeDocument/2006/relationships/image" Target="../media/image333.png"/><Relationship Id="rId28" Type="http://schemas.openxmlformats.org/officeDocument/2006/relationships/image" Target="../media/image2280.png"/><Relationship Id="rId10" Type="http://schemas.openxmlformats.org/officeDocument/2006/relationships/image" Target="../media/image318.png"/><Relationship Id="rId19" Type="http://schemas.openxmlformats.org/officeDocument/2006/relationships/image" Target="../media/image328.png"/><Relationship Id="rId4" Type="http://schemas.openxmlformats.org/officeDocument/2006/relationships/image" Target="../media/image870.png"/><Relationship Id="rId9" Type="http://schemas.openxmlformats.org/officeDocument/2006/relationships/image" Target="../media/image317.png"/><Relationship Id="rId14" Type="http://schemas.openxmlformats.org/officeDocument/2006/relationships/image" Target="../media/image910.png"/><Relationship Id="rId22" Type="http://schemas.openxmlformats.org/officeDocument/2006/relationships/image" Target="../media/image332.png"/><Relationship Id="rId27" Type="http://schemas.openxmlformats.org/officeDocument/2006/relationships/image" Target="../media/image22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26" Type="http://schemas.openxmlformats.org/officeDocument/2006/relationships/image" Target="../media/image337.png"/><Relationship Id="rId39" Type="http://schemas.openxmlformats.org/officeDocument/2006/relationships/image" Target="../media/image328.png"/><Relationship Id="rId21" Type="http://schemas.openxmlformats.org/officeDocument/2006/relationships/image" Target="../media/image344.png"/><Relationship Id="rId34" Type="http://schemas.openxmlformats.org/officeDocument/2006/relationships/image" Target="../media/image346.png"/><Relationship Id="rId7" Type="http://schemas.openxmlformats.org/officeDocument/2006/relationships/image" Target="../media/image270.png"/><Relationship Id="rId25" Type="http://schemas.openxmlformats.org/officeDocument/2006/relationships/image" Target="../media/image336.png"/><Relationship Id="rId38" Type="http://schemas.openxmlformats.org/officeDocument/2006/relationships/image" Target="../media/image351.png"/><Relationship Id="rId2" Type="http://schemas.openxmlformats.org/officeDocument/2006/relationships/notesSlide" Target="../notesSlides/notesSlide41.xml"/><Relationship Id="rId20" Type="http://schemas.openxmlformats.org/officeDocument/2006/relationships/image" Target="../media/image322.png"/><Relationship Id="rId29" Type="http://schemas.openxmlformats.org/officeDocument/2006/relationships/image" Target="../media/image34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3.png"/><Relationship Id="rId24" Type="http://schemas.openxmlformats.org/officeDocument/2006/relationships/image" Target="../media/image335.png"/><Relationship Id="rId37" Type="http://schemas.openxmlformats.org/officeDocument/2006/relationships/image" Target="../media/image349.png"/><Relationship Id="rId32" Type="http://schemas.openxmlformats.org/officeDocument/2006/relationships/image" Target="../media/image329.png"/><Relationship Id="rId5" Type="http://schemas.openxmlformats.org/officeDocument/2006/relationships/image" Target="../media/image242.png"/><Relationship Id="rId23" Type="http://schemas.openxmlformats.org/officeDocument/2006/relationships/image" Target="../media/image323.png"/><Relationship Id="rId28" Type="http://schemas.openxmlformats.org/officeDocument/2006/relationships/image" Target="../media/image341.png"/><Relationship Id="rId36" Type="http://schemas.openxmlformats.org/officeDocument/2006/relationships/image" Target="../media/image348.png"/><Relationship Id="rId19" Type="http://schemas.openxmlformats.org/officeDocument/2006/relationships/image" Target="../media/image3410.png"/><Relationship Id="rId31" Type="http://schemas.openxmlformats.org/officeDocument/2006/relationships/image" Target="../media/image345.png"/><Relationship Id="rId4" Type="http://schemas.openxmlformats.org/officeDocument/2006/relationships/image" Target="../media/image339.png"/><Relationship Id="rId9" Type="http://schemas.openxmlformats.org/officeDocument/2006/relationships/image" Target="../media/image315.png"/><Relationship Id="rId22" Type="http://schemas.openxmlformats.org/officeDocument/2006/relationships/image" Target="../media/image316.png"/><Relationship Id="rId27" Type="http://schemas.openxmlformats.org/officeDocument/2006/relationships/image" Target="../media/image338.png"/><Relationship Id="rId30" Type="http://schemas.openxmlformats.org/officeDocument/2006/relationships/image" Target="../media/image343.png"/><Relationship Id="rId35" Type="http://schemas.openxmlformats.org/officeDocument/2006/relationships/image" Target="../media/image3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26" Type="http://schemas.openxmlformats.org/officeDocument/2006/relationships/image" Target="../media/image360.png"/><Relationship Id="rId39" Type="http://schemas.openxmlformats.org/officeDocument/2006/relationships/image" Target="../media/image367.png"/><Relationship Id="rId3" Type="http://schemas.openxmlformats.org/officeDocument/2006/relationships/image" Target="../media/image352.png"/><Relationship Id="rId21" Type="http://schemas.openxmlformats.org/officeDocument/2006/relationships/image" Target="../media/image355.png"/><Relationship Id="rId34" Type="http://schemas.openxmlformats.org/officeDocument/2006/relationships/image" Target="../media/image362.png"/><Relationship Id="rId42" Type="http://schemas.openxmlformats.org/officeDocument/2006/relationships/image" Target="../media/image370.png"/><Relationship Id="rId7" Type="http://schemas.openxmlformats.org/officeDocument/2006/relationships/image" Target="../media/image349.png"/><Relationship Id="rId25" Type="http://schemas.openxmlformats.org/officeDocument/2006/relationships/image" Target="../media/image359.png"/><Relationship Id="rId33" Type="http://schemas.openxmlformats.org/officeDocument/2006/relationships/image" Target="../media/image361.png"/><Relationship Id="rId38" Type="http://schemas.openxmlformats.org/officeDocument/2006/relationships/image" Target="../media/image366.png"/><Relationship Id="rId2" Type="http://schemas.openxmlformats.org/officeDocument/2006/relationships/notesSlide" Target="../notesSlides/notesSlide42.xml"/><Relationship Id="rId20" Type="http://schemas.openxmlformats.org/officeDocument/2006/relationships/image" Target="../media/image322.png"/><Relationship Id="rId41" Type="http://schemas.openxmlformats.org/officeDocument/2006/relationships/image" Target="../media/image36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8.png"/><Relationship Id="rId24" Type="http://schemas.openxmlformats.org/officeDocument/2006/relationships/image" Target="../media/image358.png"/><Relationship Id="rId32" Type="http://schemas.openxmlformats.org/officeDocument/2006/relationships/image" Target="../media/image329.png"/><Relationship Id="rId37" Type="http://schemas.openxmlformats.org/officeDocument/2006/relationships/image" Target="../media/image365.png"/><Relationship Id="rId40" Type="http://schemas.openxmlformats.org/officeDocument/2006/relationships/image" Target="../media/image368.png"/><Relationship Id="rId5" Type="http://schemas.openxmlformats.org/officeDocument/2006/relationships/image" Target="../media/image347.png"/><Relationship Id="rId23" Type="http://schemas.openxmlformats.org/officeDocument/2006/relationships/image" Target="../media/image357.png"/><Relationship Id="rId36" Type="http://schemas.openxmlformats.org/officeDocument/2006/relationships/image" Target="../media/image364.png"/><Relationship Id="rId10" Type="http://schemas.openxmlformats.org/officeDocument/2006/relationships/image" Target="../media/image354.png"/><Relationship Id="rId31" Type="http://schemas.openxmlformats.org/officeDocument/2006/relationships/image" Target="../media/image328.png"/><Relationship Id="rId4" Type="http://schemas.openxmlformats.org/officeDocument/2006/relationships/image" Target="../media/image243.png"/><Relationship Id="rId9" Type="http://schemas.openxmlformats.org/officeDocument/2006/relationships/image" Target="../media/image353.png"/><Relationship Id="rId22" Type="http://schemas.openxmlformats.org/officeDocument/2006/relationships/image" Target="../media/image356.png"/><Relationship Id="rId35" Type="http://schemas.openxmlformats.org/officeDocument/2006/relationships/image" Target="../media/image363.png"/><Relationship Id="rId43" Type="http://schemas.openxmlformats.org/officeDocument/2006/relationships/image" Target="../media/image371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10.png"/><Relationship Id="rId18" Type="http://schemas.openxmlformats.org/officeDocument/2006/relationships/image" Target="../media/image376.png"/><Relationship Id="rId26" Type="http://schemas.openxmlformats.org/officeDocument/2006/relationships/image" Target="../media/image384.png"/><Relationship Id="rId39" Type="http://schemas.openxmlformats.org/officeDocument/2006/relationships/image" Target="../media/image397.png"/><Relationship Id="rId21" Type="http://schemas.openxmlformats.org/officeDocument/2006/relationships/image" Target="../media/image379.png"/><Relationship Id="rId34" Type="http://schemas.openxmlformats.org/officeDocument/2006/relationships/image" Target="../media/image392.png"/><Relationship Id="rId42" Type="http://schemas.openxmlformats.org/officeDocument/2006/relationships/image" Target="../media/image400.png"/><Relationship Id="rId47" Type="http://schemas.openxmlformats.org/officeDocument/2006/relationships/image" Target="../media/image329.png"/><Relationship Id="rId7" Type="http://schemas.openxmlformats.org/officeDocument/2006/relationships/image" Target="../media/image88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374.png"/><Relationship Id="rId29" Type="http://schemas.openxmlformats.org/officeDocument/2006/relationships/image" Target="../media/image387.png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3690.png"/><Relationship Id="rId24" Type="http://schemas.openxmlformats.org/officeDocument/2006/relationships/image" Target="../media/image382.png"/><Relationship Id="rId32" Type="http://schemas.openxmlformats.org/officeDocument/2006/relationships/image" Target="../media/image390.png"/><Relationship Id="rId37" Type="http://schemas.openxmlformats.org/officeDocument/2006/relationships/image" Target="../media/image395.png"/><Relationship Id="rId40" Type="http://schemas.openxmlformats.org/officeDocument/2006/relationships/image" Target="../media/image398.png"/><Relationship Id="rId45" Type="http://schemas.openxmlformats.org/officeDocument/2006/relationships/image" Target="../media/image403.png"/><Relationship Id="rId15" Type="http://schemas.openxmlformats.org/officeDocument/2006/relationships/image" Target="../media/image373.png"/><Relationship Id="rId23" Type="http://schemas.openxmlformats.org/officeDocument/2006/relationships/image" Target="../media/image381.png"/><Relationship Id="rId28" Type="http://schemas.openxmlformats.org/officeDocument/2006/relationships/image" Target="../media/image386.png"/><Relationship Id="rId36" Type="http://schemas.openxmlformats.org/officeDocument/2006/relationships/image" Target="../media/image394.png"/><Relationship Id="rId10" Type="http://schemas.openxmlformats.org/officeDocument/2006/relationships/image" Target="../media/image3680.png"/><Relationship Id="rId19" Type="http://schemas.openxmlformats.org/officeDocument/2006/relationships/image" Target="../media/image377.png"/><Relationship Id="rId31" Type="http://schemas.openxmlformats.org/officeDocument/2006/relationships/image" Target="../media/image389.png"/><Relationship Id="rId44" Type="http://schemas.openxmlformats.org/officeDocument/2006/relationships/image" Target="../media/image402.png"/><Relationship Id="rId9" Type="http://schemas.openxmlformats.org/officeDocument/2006/relationships/image" Target="../media/image3670.png"/><Relationship Id="rId14" Type="http://schemas.openxmlformats.org/officeDocument/2006/relationships/image" Target="../media/image372.png"/><Relationship Id="rId22" Type="http://schemas.openxmlformats.org/officeDocument/2006/relationships/image" Target="../media/image380.png"/><Relationship Id="rId27" Type="http://schemas.openxmlformats.org/officeDocument/2006/relationships/image" Target="../media/image385.png"/><Relationship Id="rId30" Type="http://schemas.openxmlformats.org/officeDocument/2006/relationships/image" Target="../media/image388.png"/><Relationship Id="rId35" Type="http://schemas.openxmlformats.org/officeDocument/2006/relationships/image" Target="../media/image393.png"/><Relationship Id="rId43" Type="http://schemas.openxmlformats.org/officeDocument/2006/relationships/image" Target="../media/image401.png"/><Relationship Id="rId48" Type="http://schemas.openxmlformats.org/officeDocument/2006/relationships/image" Target="../media/image404.png"/><Relationship Id="rId8" Type="http://schemas.openxmlformats.org/officeDocument/2006/relationships/image" Target="../media/image890.png"/><Relationship Id="rId3" Type="http://schemas.openxmlformats.org/officeDocument/2006/relationships/image" Target="../media/image17.emf"/><Relationship Id="rId12" Type="http://schemas.openxmlformats.org/officeDocument/2006/relationships/image" Target="../media/image3700.png"/><Relationship Id="rId17" Type="http://schemas.openxmlformats.org/officeDocument/2006/relationships/image" Target="../media/image375.png"/><Relationship Id="rId25" Type="http://schemas.openxmlformats.org/officeDocument/2006/relationships/image" Target="../media/image383.png"/><Relationship Id="rId33" Type="http://schemas.openxmlformats.org/officeDocument/2006/relationships/image" Target="../media/image391.png"/><Relationship Id="rId38" Type="http://schemas.openxmlformats.org/officeDocument/2006/relationships/image" Target="../media/image396.png"/><Relationship Id="rId46" Type="http://schemas.openxmlformats.org/officeDocument/2006/relationships/image" Target="../media/image328.png"/><Relationship Id="rId20" Type="http://schemas.openxmlformats.org/officeDocument/2006/relationships/image" Target="../media/image378.png"/><Relationship Id="rId41" Type="http://schemas.openxmlformats.org/officeDocument/2006/relationships/image" Target="../media/image39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5" Type="http://schemas.openxmlformats.org/officeDocument/2006/relationships/image" Target="../media/image11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emf"/><Relationship Id="rId5" Type="http://schemas.openxmlformats.org/officeDocument/2006/relationships/image" Target="../media/image13.wmf"/><Relationship Id="rId10" Type="http://schemas.openxmlformats.org/officeDocument/2006/relationships/image" Target="../media/image16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5E5F3567-E726-4F1D-A096-54862BAB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29" y="5184560"/>
            <a:ext cx="4642887" cy="1436816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D84E64A8-2D75-4D51-A00E-DF38880127C3}"/>
              </a:ext>
            </a:extLst>
          </p:cNvPr>
          <p:cNvSpPr txBox="1"/>
          <p:nvPr/>
        </p:nvSpPr>
        <p:spPr>
          <a:xfrm>
            <a:off x="257881" y="691449"/>
            <a:ext cx="392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D</a:t>
            </a:r>
            <a:r>
              <a:rPr lang="en-US" dirty="0"/>
              <a:t>L basics, linear regression, logistic regression etc.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FACF5EFA-36F7-443B-BA89-CDA574377272}"/>
              </a:ext>
            </a:extLst>
          </p:cNvPr>
          <p:cNvSpPr txBox="1"/>
          <p:nvPr/>
        </p:nvSpPr>
        <p:spPr>
          <a:xfrm>
            <a:off x="4440551" y="699448"/>
            <a:ext cx="462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Multilayer neural networks, backpropagation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48E8A38-36E4-4B0E-B865-CEF6F622189E}"/>
              </a:ext>
            </a:extLst>
          </p:cNvPr>
          <p:cNvSpPr txBox="1"/>
          <p:nvPr/>
        </p:nvSpPr>
        <p:spPr>
          <a:xfrm>
            <a:off x="837644" y="3491807"/>
            <a:ext cx="277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Convolutional Neural </a:t>
            </a:r>
            <a:r>
              <a:rPr lang="en-US" altLang="zh-CN" dirty="0"/>
              <a:t>N</a:t>
            </a:r>
            <a:r>
              <a:rPr lang="en-US" dirty="0"/>
              <a:t>etworks and Applications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1BC51E3C-4B94-4D10-BCAB-47A003C1C1EB}"/>
              </a:ext>
            </a:extLst>
          </p:cNvPr>
          <p:cNvSpPr txBox="1"/>
          <p:nvPr/>
        </p:nvSpPr>
        <p:spPr>
          <a:xfrm>
            <a:off x="4848807" y="4948642"/>
            <a:ext cx="384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Recurrent networks and applications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048BC756-2971-4975-8CAA-D4FF1967F0AF}"/>
              </a:ext>
            </a:extLst>
          </p:cNvPr>
          <p:cNvSpPr txBox="1"/>
          <p:nvPr/>
        </p:nvSpPr>
        <p:spPr>
          <a:xfrm>
            <a:off x="472278" y="4849614"/>
            <a:ext cx="349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Generative Adversarial Networks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25D945-6F0A-479B-87EB-F7CC019D093F}"/>
              </a:ext>
            </a:extLst>
          </p:cNvPr>
          <p:cNvSpPr txBox="1">
            <a:spLocks/>
          </p:cNvSpPr>
          <p:nvPr/>
        </p:nvSpPr>
        <p:spPr>
          <a:xfrm>
            <a:off x="257881" y="-8520"/>
            <a:ext cx="777240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 this Course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FC08D3-D4C2-464B-9FFB-1E3DC48A7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08" y="1250251"/>
            <a:ext cx="3258493" cy="212931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45014CC-8CD1-4731-A427-FCC8FE63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435" y="1167218"/>
            <a:ext cx="3924848" cy="147639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0BB325E-2396-4B32-9D33-C2E0E1492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51" y="5159692"/>
            <a:ext cx="3258493" cy="14368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1F5293-D530-40C7-ABDF-5BC0DBEED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108" y="2919340"/>
            <a:ext cx="5292161" cy="16331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B2842E-3129-4324-9911-4107C26EC6DB}"/>
              </a:ext>
            </a:extLst>
          </p:cNvPr>
          <p:cNvSpPr/>
          <p:nvPr/>
        </p:nvSpPr>
        <p:spPr>
          <a:xfrm>
            <a:off x="4403057" y="587021"/>
            <a:ext cx="4665492" cy="2223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948D3B-ED3E-4FD5-BADF-87B22E83D4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5426" y="1126779"/>
            <a:ext cx="793949" cy="6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12" y="5073419"/>
                <a:ext cx="491865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78974" y="91717"/>
            <a:ext cx="4273493" cy="1325563"/>
          </a:xfrm>
        </p:spPr>
        <p:txBody>
          <a:bodyPr/>
          <a:lstStyle/>
          <a:p>
            <a:r>
              <a:rPr lang="en-US" altLang="zh-TW" dirty="0"/>
              <a:t>Matrix Operation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7668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21072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8964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4441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865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4383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8384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4383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2172641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2157954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2138036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0" name="Object 12"/>
          <p:cNvGraphicFramePr>
            <a:graphicFrameLocks noChangeAspect="1"/>
          </p:cNvGraphicFramePr>
          <p:nvPr/>
        </p:nvGraphicFramePr>
        <p:xfrm>
          <a:off x="8307921" y="349448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8" name="方程式" r:id="rId5" imgW="177480" imgH="215640" progId="Equation.3">
                  <p:embed/>
                </p:oleObj>
              </mc:Choice>
              <mc:Fallback>
                <p:oleObj name="方程式" r:id="rId5" imgW="177480" imgH="215640" progId="Equation.3">
                  <p:embed/>
                  <p:pic>
                    <p:nvPicPr>
                      <p:cNvPr id="1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921" y="349448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2"/>
          <p:cNvGraphicFramePr>
            <a:graphicFrameLocks noChangeAspect="1"/>
          </p:cNvGraphicFramePr>
          <p:nvPr/>
        </p:nvGraphicFramePr>
        <p:xfrm>
          <a:off x="8320088" y="183834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9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10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183834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字方塊 112"/>
          <p:cNvSpPr txBox="1"/>
          <p:nvPr/>
        </p:nvSpPr>
        <p:spPr>
          <a:xfrm>
            <a:off x="1707829" y="16932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22815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7987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32284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657649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2274449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651189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1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480676" y="4206988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823788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420052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640959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3244826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072297" y="1587347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063131" y="3831907"/>
            <a:ext cx="8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333" y="4932535"/>
                <a:ext cx="810478" cy="7156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21" y="4931041"/>
                <a:ext cx="1636025" cy="7156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4" y="5085249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74" y="4921977"/>
                <a:ext cx="542776" cy="7184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05" y="4919562"/>
                <a:ext cx="1014059" cy="71846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636" y="5017185"/>
                <a:ext cx="534121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48793" y="199166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717550" y="363343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760961" y="197820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64366" y="3567893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18" y="5992672"/>
                <a:ext cx="810478" cy="7141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弧 8"/>
          <p:cNvSpPr/>
          <p:nvPr/>
        </p:nvSpPr>
        <p:spPr>
          <a:xfrm rot="5400000">
            <a:off x="3799148" y="3670894"/>
            <a:ext cx="151251" cy="4152171"/>
          </a:xfrm>
          <a:prstGeom prst="rightBrace">
            <a:avLst>
              <a:gd name="adj1" fmla="val 1153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E54A7AB-103A-49BC-8DBC-BFBF88A7AB3D}"/>
              </a:ext>
            </a:extLst>
          </p:cNvPr>
          <p:cNvGrpSpPr/>
          <p:nvPr/>
        </p:nvGrpSpPr>
        <p:grpSpPr>
          <a:xfrm>
            <a:off x="2706239" y="1939003"/>
            <a:ext cx="4995805" cy="2101186"/>
            <a:chOff x="3070483" y="-420007"/>
            <a:chExt cx="4995805" cy="2101186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32D69B5C-6BFC-4F5D-BA92-9DBBCCC61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30643" y="1189361"/>
              <a:ext cx="535645" cy="491818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0BFDE939-D011-4BAF-BD34-3A5095942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70483" y="1155711"/>
              <a:ext cx="535645" cy="491818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669B1D21-A2AD-47A8-802F-D9FF9E735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35677" y="-357425"/>
              <a:ext cx="535645" cy="491818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804D0238-5485-4E3C-A514-A8C84D30E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25848" y="1160320"/>
              <a:ext cx="535645" cy="491818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E5AC857D-9DE6-4A14-A108-D47D85C64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31608" y="-369680"/>
              <a:ext cx="535645" cy="491818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3FE415F9-33D5-4567-A525-A7E2BA3B2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479061" y="-420007"/>
              <a:ext cx="535645" cy="491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1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/>
      <p:bldP spid="139" grpId="0"/>
      <p:bldP spid="3" grpId="0"/>
      <p:bldP spid="70" grpId="0"/>
      <p:bldP spid="71" grpId="0"/>
      <p:bldP spid="67" grpId="0"/>
      <p:bldP spid="68" grpId="0"/>
      <p:bldP spid="5" grpId="0"/>
      <p:bldP spid="81" grpId="0"/>
      <p:bldP spid="82" grpId="0"/>
      <p:bldP spid="9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AF990C8E-89B5-40AD-80C0-0F0AADD95099}"/>
              </a:ext>
            </a:extLst>
          </p:cNvPr>
          <p:cNvGrpSpPr/>
          <p:nvPr/>
        </p:nvGrpSpPr>
        <p:grpSpPr>
          <a:xfrm>
            <a:off x="1123473" y="624576"/>
            <a:ext cx="7380653" cy="3229677"/>
            <a:chOff x="1065416" y="1829261"/>
            <a:chExt cx="7380653" cy="3229677"/>
          </a:xfrm>
        </p:grpSpPr>
        <p:sp>
          <p:nvSpPr>
            <p:cNvPr id="8" name="文字方塊 6">
              <a:extLst>
                <a:ext uri="{FF2B5EF4-FFF2-40B4-BE49-F238E27FC236}">
                  <a16:creationId xmlns:a16="http://schemas.microsoft.com/office/drawing/2014/main" id="{80916318-8988-44B3-A510-12CFFD2CC030}"/>
                </a:ext>
              </a:extLst>
            </p:cNvPr>
            <p:cNvSpPr txBox="1"/>
            <p:nvPr/>
          </p:nvSpPr>
          <p:spPr>
            <a:xfrm>
              <a:off x="1065416" y="1848311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9" name="群組 77">
              <a:extLst>
                <a:ext uri="{FF2B5EF4-FFF2-40B4-BE49-F238E27FC236}">
                  <a16:creationId xmlns:a16="http://schemas.microsoft.com/office/drawing/2014/main" id="{5AB9B970-79C5-4212-8681-92CF066ABB20}"/>
                </a:ext>
              </a:extLst>
            </p:cNvPr>
            <p:cNvGrpSpPr/>
            <p:nvPr/>
          </p:nvGrpSpPr>
          <p:grpSpPr>
            <a:xfrm>
              <a:off x="2403577" y="1848311"/>
              <a:ext cx="1134648" cy="3152431"/>
              <a:chOff x="2332137" y="1770729"/>
              <a:chExt cx="1134648" cy="315243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63098E-0BEE-4701-86FB-1C0E93306F06}"/>
                  </a:ext>
                </a:extLst>
              </p:cNvPr>
              <p:cNvSpPr/>
              <p:nvPr/>
            </p:nvSpPr>
            <p:spPr>
              <a:xfrm>
                <a:off x="2504565" y="2152301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3">
                <a:extLst>
                  <a:ext uri="{FF2B5EF4-FFF2-40B4-BE49-F238E27FC236}">
                    <a16:creationId xmlns:a16="http://schemas.microsoft.com/office/drawing/2014/main" id="{EFC2EEC2-B03B-49A1-A933-419F8D9FEC28}"/>
                  </a:ext>
                </a:extLst>
              </p:cNvPr>
              <p:cNvSpPr txBox="1"/>
              <p:nvPr/>
            </p:nvSpPr>
            <p:spPr>
              <a:xfrm>
                <a:off x="2332137" y="177072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1</a:t>
                </a:r>
                <a:endParaRPr lang="zh-TW" altLang="en-US" sz="2400" dirty="0"/>
              </a:p>
            </p:txBody>
          </p:sp>
          <p:sp>
            <p:nvSpPr>
              <p:cNvPr id="12" name="橢圓 17">
                <a:extLst>
                  <a:ext uri="{FF2B5EF4-FFF2-40B4-BE49-F238E27FC236}">
                    <a16:creationId xmlns:a16="http://schemas.microsoft.com/office/drawing/2014/main" id="{7FAC5AA2-6DD5-44F9-B605-C4A2629589C4}"/>
                  </a:ext>
                </a:extLst>
              </p:cNvPr>
              <p:cNvSpPr/>
              <p:nvPr/>
            </p:nvSpPr>
            <p:spPr>
              <a:xfrm>
                <a:off x="2601675" y="227397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8">
                <a:extLst>
                  <a:ext uri="{FF2B5EF4-FFF2-40B4-BE49-F238E27FC236}">
                    <a16:creationId xmlns:a16="http://schemas.microsoft.com/office/drawing/2014/main" id="{29C920BE-A605-427E-8709-FC328837D456}"/>
                  </a:ext>
                </a:extLst>
              </p:cNvPr>
              <p:cNvSpPr/>
              <p:nvPr/>
            </p:nvSpPr>
            <p:spPr>
              <a:xfrm>
                <a:off x="2604017" y="305254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9">
                <a:extLst>
                  <a:ext uri="{FF2B5EF4-FFF2-40B4-BE49-F238E27FC236}">
                    <a16:creationId xmlns:a16="http://schemas.microsoft.com/office/drawing/2014/main" id="{9E35851E-5392-45CE-9A04-5E114EA89AB9}"/>
                  </a:ext>
                </a:extLst>
              </p:cNvPr>
              <p:cNvSpPr/>
              <p:nvPr/>
            </p:nvSpPr>
            <p:spPr>
              <a:xfrm>
                <a:off x="2607624" y="4272936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20">
                <a:extLst>
                  <a:ext uri="{FF2B5EF4-FFF2-40B4-BE49-F238E27FC236}">
                    <a16:creationId xmlns:a16="http://schemas.microsoft.com/office/drawing/2014/main" id="{1BA1E4BC-0605-4936-B129-90CB9206241C}"/>
                  </a:ext>
                </a:extLst>
              </p:cNvPr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16" name="群組 78">
              <a:extLst>
                <a:ext uri="{FF2B5EF4-FFF2-40B4-BE49-F238E27FC236}">
                  <a16:creationId xmlns:a16="http://schemas.microsoft.com/office/drawing/2014/main" id="{B2092F81-C462-4A7B-9E19-E70AB2CEEB9C}"/>
                </a:ext>
              </a:extLst>
            </p:cNvPr>
            <p:cNvGrpSpPr/>
            <p:nvPr/>
          </p:nvGrpSpPr>
          <p:grpSpPr>
            <a:xfrm>
              <a:off x="3728475" y="1848311"/>
              <a:ext cx="1134648" cy="3152431"/>
              <a:chOff x="3657035" y="1770729"/>
              <a:chExt cx="1134648" cy="315243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203C5D9-FC1D-4F5B-9578-A0E2D42BF40E}"/>
                  </a:ext>
                </a:extLst>
              </p:cNvPr>
              <p:cNvSpPr/>
              <p:nvPr/>
            </p:nvSpPr>
            <p:spPr>
              <a:xfrm>
                <a:off x="3830151" y="2152301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4">
                <a:extLst>
                  <a:ext uri="{FF2B5EF4-FFF2-40B4-BE49-F238E27FC236}">
                    <a16:creationId xmlns:a16="http://schemas.microsoft.com/office/drawing/2014/main" id="{D3B3FF84-CB6E-4F1E-9886-21AD93848C00}"/>
                  </a:ext>
                </a:extLst>
              </p:cNvPr>
              <p:cNvSpPr txBox="1"/>
              <p:nvPr/>
            </p:nvSpPr>
            <p:spPr>
              <a:xfrm>
                <a:off x="3657035" y="177072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2</a:t>
                </a:r>
                <a:endParaRPr lang="zh-TW" altLang="en-US" sz="2400" dirty="0"/>
              </a:p>
            </p:txBody>
          </p:sp>
          <p:sp>
            <p:nvSpPr>
              <p:cNvPr id="19" name="橢圓 24">
                <a:extLst>
                  <a:ext uri="{FF2B5EF4-FFF2-40B4-BE49-F238E27FC236}">
                    <a16:creationId xmlns:a16="http://schemas.microsoft.com/office/drawing/2014/main" id="{85A356DA-D3AC-4B65-8CBE-8440F5E54CFF}"/>
                  </a:ext>
                </a:extLst>
              </p:cNvPr>
              <p:cNvSpPr/>
              <p:nvPr/>
            </p:nvSpPr>
            <p:spPr>
              <a:xfrm>
                <a:off x="3917237" y="227397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25">
                <a:extLst>
                  <a:ext uri="{FF2B5EF4-FFF2-40B4-BE49-F238E27FC236}">
                    <a16:creationId xmlns:a16="http://schemas.microsoft.com/office/drawing/2014/main" id="{6CA89CD6-0535-4674-8655-53466C9E6D73}"/>
                  </a:ext>
                </a:extLst>
              </p:cNvPr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7">
                <a:extLst>
                  <a:ext uri="{FF2B5EF4-FFF2-40B4-BE49-F238E27FC236}">
                    <a16:creationId xmlns:a16="http://schemas.microsoft.com/office/drawing/2014/main" id="{73AB0425-6432-47FE-94FB-22B2D66BD423}"/>
                  </a:ext>
                </a:extLst>
              </p:cNvPr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22" name="橢圓 26">
                <a:extLst>
                  <a:ext uri="{FF2B5EF4-FFF2-40B4-BE49-F238E27FC236}">
                    <a16:creationId xmlns:a16="http://schemas.microsoft.com/office/drawing/2014/main" id="{35F5C27F-74B9-463C-BEB3-80C669B0F684}"/>
                  </a:ext>
                </a:extLst>
              </p:cNvPr>
              <p:cNvSpPr/>
              <p:nvPr/>
            </p:nvSpPr>
            <p:spPr>
              <a:xfrm>
                <a:off x="3907946" y="4280556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79">
              <a:extLst>
                <a:ext uri="{FF2B5EF4-FFF2-40B4-BE49-F238E27FC236}">
                  <a16:creationId xmlns:a16="http://schemas.microsoft.com/office/drawing/2014/main" id="{F024B039-E18A-40CB-849A-FFCE8BFE8FA9}"/>
                </a:ext>
              </a:extLst>
            </p:cNvPr>
            <p:cNvGrpSpPr/>
            <p:nvPr/>
          </p:nvGrpSpPr>
          <p:grpSpPr>
            <a:xfrm>
              <a:off x="6118369" y="1829261"/>
              <a:ext cx="2327700" cy="3149061"/>
              <a:chOff x="6046929" y="1751679"/>
              <a:chExt cx="2327700" cy="314906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F6B2D3A-EA15-4D7D-881F-E0B1D227337F}"/>
                  </a:ext>
                </a:extLst>
              </p:cNvPr>
              <p:cNvSpPr/>
              <p:nvPr/>
            </p:nvSpPr>
            <p:spPr>
              <a:xfrm>
                <a:off x="6046929" y="2168648"/>
                <a:ext cx="746342" cy="2732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5">
                <a:extLst>
                  <a:ext uri="{FF2B5EF4-FFF2-40B4-BE49-F238E27FC236}">
                    <a16:creationId xmlns:a16="http://schemas.microsoft.com/office/drawing/2014/main" id="{DA8CD474-4AF0-4BEC-8F8E-F637C958E415}"/>
                  </a:ext>
                </a:extLst>
              </p:cNvPr>
              <p:cNvSpPr txBox="1"/>
              <p:nvPr/>
            </p:nvSpPr>
            <p:spPr>
              <a:xfrm>
                <a:off x="7239981" y="175167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L</a:t>
                </a:r>
                <a:endParaRPr lang="zh-TW" altLang="en-US" sz="2400" dirty="0"/>
              </a:p>
            </p:txBody>
          </p:sp>
          <p:sp>
            <p:nvSpPr>
              <p:cNvPr id="26" name="橢圓 28">
                <a:extLst>
                  <a:ext uri="{FF2B5EF4-FFF2-40B4-BE49-F238E27FC236}">
                    <a16:creationId xmlns:a16="http://schemas.microsoft.com/office/drawing/2014/main" id="{76F4B752-EE5C-4776-B2DB-D0BD34884BA4}"/>
                  </a:ext>
                </a:extLst>
              </p:cNvPr>
              <p:cNvSpPr/>
              <p:nvPr/>
            </p:nvSpPr>
            <p:spPr>
              <a:xfrm>
                <a:off x="6122773" y="2216766"/>
                <a:ext cx="574158" cy="574158"/>
              </a:xfrm>
              <a:prstGeom prst="ellipse">
                <a:avLst/>
              </a:prstGeom>
              <a:ln w="381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9">
                <a:extLst>
                  <a:ext uri="{FF2B5EF4-FFF2-40B4-BE49-F238E27FC236}">
                    <a16:creationId xmlns:a16="http://schemas.microsoft.com/office/drawing/2014/main" id="{9422EA88-D943-4C09-B201-7C3F18246955}"/>
                  </a:ext>
                </a:extLst>
              </p:cNvPr>
              <p:cNvSpPr/>
              <p:nvPr/>
            </p:nvSpPr>
            <p:spPr>
              <a:xfrm>
                <a:off x="6125115" y="2976675"/>
                <a:ext cx="574158" cy="574158"/>
              </a:xfrm>
              <a:prstGeom prst="ellipse">
                <a:avLst/>
              </a:prstGeom>
              <a:ln w="381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30">
                <a:extLst>
                  <a:ext uri="{FF2B5EF4-FFF2-40B4-BE49-F238E27FC236}">
                    <a16:creationId xmlns:a16="http://schemas.microsoft.com/office/drawing/2014/main" id="{56739B32-7605-4C75-906F-525F90230441}"/>
                  </a:ext>
                </a:extLst>
              </p:cNvPr>
              <p:cNvSpPr/>
              <p:nvPr/>
            </p:nvSpPr>
            <p:spPr>
              <a:xfrm>
                <a:off x="6132143" y="4223348"/>
                <a:ext cx="574158" cy="574158"/>
              </a:xfrm>
              <a:prstGeom prst="ellipse">
                <a:avLst/>
              </a:prstGeom>
              <a:ln w="381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31">
                <a:extLst>
                  <a:ext uri="{FF2B5EF4-FFF2-40B4-BE49-F238E27FC236}">
                    <a16:creationId xmlns:a16="http://schemas.microsoft.com/office/drawing/2014/main" id="{E84EDC65-75AA-4158-B1D4-10E86FAE1074}"/>
                  </a:ext>
                </a:extLst>
              </p:cNvPr>
              <p:cNvSpPr txBox="1"/>
              <p:nvPr/>
            </p:nvSpPr>
            <p:spPr>
              <a:xfrm rot="5400000">
                <a:off x="6129396" y="3642478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30" name="文字方塊 32">
              <a:extLst>
                <a:ext uri="{FF2B5EF4-FFF2-40B4-BE49-F238E27FC236}">
                  <a16:creationId xmlns:a16="http://schemas.microsoft.com/office/drawing/2014/main" id="{04A189B9-4B4F-4C4E-9D6B-99676AB62D60}"/>
                </a:ext>
              </a:extLst>
            </p:cNvPr>
            <p:cNvSpPr txBox="1"/>
            <p:nvPr/>
          </p:nvSpPr>
          <p:spPr>
            <a:xfrm>
              <a:off x="4671563" y="2269444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1" name="文字方塊 33">
              <a:extLst>
                <a:ext uri="{FF2B5EF4-FFF2-40B4-BE49-F238E27FC236}">
                  <a16:creationId xmlns:a16="http://schemas.microsoft.com/office/drawing/2014/main" id="{9C7B425B-824E-4F49-9415-B154AC971A91}"/>
                </a:ext>
              </a:extLst>
            </p:cNvPr>
            <p:cNvSpPr txBox="1"/>
            <p:nvPr/>
          </p:nvSpPr>
          <p:spPr>
            <a:xfrm>
              <a:off x="4678512" y="303043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2" name="文字方塊 34">
              <a:extLst>
                <a:ext uri="{FF2B5EF4-FFF2-40B4-BE49-F238E27FC236}">
                  <a16:creationId xmlns:a16="http://schemas.microsoft.com/office/drawing/2014/main" id="{05CE25F9-92CB-45CE-9C3C-558680646672}"/>
                </a:ext>
              </a:extLst>
            </p:cNvPr>
            <p:cNvSpPr txBox="1"/>
            <p:nvPr/>
          </p:nvSpPr>
          <p:spPr>
            <a:xfrm>
              <a:off x="4707528" y="424576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33" name="群組 80">
              <a:extLst>
                <a:ext uri="{FF2B5EF4-FFF2-40B4-BE49-F238E27FC236}">
                  <a16:creationId xmlns:a16="http://schemas.microsoft.com/office/drawing/2014/main" id="{A5FCD33B-9CB9-4E09-969F-5F7A34C77887}"/>
                </a:ext>
              </a:extLst>
            </p:cNvPr>
            <p:cNvGrpSpPr/>
            <p:nvPr/>
          </p:nvGrpSpPr>
          <p:grpSpPr>
            <a:xfrm>
              <a:off x="3247273" y="2638635"/>
              <a:ext cx="744378" cy="2006582"/>
              <a:chOff x="3175833" y="2336281"/>
              <a:chExt cx="744378" cy="2006582"/>
            </a:xfrm>
          </p:grpSpPr>
          <p:cxnSp>
            <p:nvCxnSpPr>
              <p:cNvPr id="34" name="直線單箭頭接點 35">
                <a:extLst>
                  <a:ext uri="{FF2B5EF4-FFF2-40B4-BE49-F238E27FC236}">
                    <a16:creationId xmlns:a16="http://schemas.microsoft.com/office/drawing/2014/main" id="{AC8D92EA-7657-4F03-AF0E-84D4DEEF38F0}"/>
                  </a:ext>
                </a:extLst>
              </p:cNvPr>
              <p:cNvCxnSpPr>
                <a:stCxn id="12" idx="6"/>
                <a:endCxn id="19" idx="2"/>
              </p:cNvCxnSpPr>
              <p:nvPr/>
            </p:nvCxnSpPr>
            <p:spPr>
              <a:xfrm>
                <a:off x="3175833" y="2336281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6">
                <a:extLst>
                  <a:ext uri="{FF2B5EF4-FFF2-40B4-BE49-F238E27FC236}">
                    <a16:creationId xmlns:a16="http://schemas.microsoft.com/office/drawing/2014/main" id="{5B8D1A02-81C8-468B-8304-C3991B6196FF}"/>
                  </a:ext>
                </a:extLst>
              </p:cNvPr>
              <p:cNvCxnSpPr/>
              <p:nvPr/>
            </p:nvCxnSpPr>
            <p:spPr>
              <a:xfrm>
                <a:off x="3178807" y="3076751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7">
                <a:extLst>
                  <a:ext uri="{FF2B5EF4-FFF2-40B4-BE49-F238E27FC236}">
                    <a16:creationId xmlns:a16="http://schemas.microsoft.com/office/drawing/2014/main" id="{7D9CA2B2-4F97-4698-AD54-90A604508D3D}"/>
                  </a:ext>
                </a:extLst>
              </p:cNvPr>
              <p:cNvCxnSpPr/>
              <p:nvPr/>
            </p:nvCxnSpPr>
            <p:spPr>
              <a:xfrm>
                <a:off x="3175833" y="432881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8">
                <a:extLst>
                  <a:ext uri="{FF2B5EF4-FFF2-40B4-BE49-F238E27FC236}">
                    <a16:creationId xmlns:a16="http://schemas.microsoft.com/office/drawing/2014/main" id="{14708761-D060-4FA4-BC26-A6AC9BE3E342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3195230" y="2336281"/>
                <a:ext cx="722007" cy="738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9">
                <a:extLst>
                  <a:ext uri="{FF2B5EF4-FFF2-40B4-BE49-F238E27FC236}">
                    <a16:creationId xmlns:a16="http://schemas.microsoft.com/office/drawing/2014/main" id="{ADF4DC18-0054-471D-87B8-D19C7528DEC4}"/>
                  </a:ext>
                </a:extLst>
              </p:cNvPr>
              <p:cNvCxnSpPr>
                <a:stCxn id="12" idx="6"/>
                <a:endCxn id="20" idx="2"/>
              </p:cNvCxnSpPr>
              <p:nvPr/>
            </p:nvCxnSpPr>
            <p:spPr>
              <a:xfrm>
                <a:off x="3175833" y="2336281"/>
                <a:ext cx="743746" cy="7404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40">
                <a:extLst>
                  <a:ext uri="{FF2B5EF4-FFF2-40B4-BE49-F238E27FC236}">
                    <a16:creationId xmlns:a16="http://schemas.microsoft.com/office/drawing/2014/main" id="{33565F99-172D-4FBB-A337-CDD28FBF000C}"/>
                  </a:ext>
                </a:extLst>
              </p:cNvPr>
              <p:cNvCxnSpPr>
                <a:stCxn id="12" idx="6"/>
                <a:endCxn id="22" idx="2"/>
              </p:cNvCxnSpPr>
              <p:nvPr/>
            </p:nvCxnSpPr>
            <p:spPr>
              <a:xfrm>
                <a:off x="3175833" y="2336281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41">
                <a:extLst>
                  <a:ext uri="{FF2B5EF4-FFF2-40B4-BE49-F238E27FC236}">
                    <a16:creationId xmlns:a16="http://schemas.microsoft.com/office/drawing/2014/main" id="{B0919168-5094-4727-ACAC-51E3BCC93C8C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>
                <a:off x="3191073" y="3076750"/>
                <a:ext cx="716873" cy="12661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2">
                <a:extLst>
                  <a:ext uri="{FF2B5EF4-FFF2-40B4-BE49-F238E27FC236}">
                    <a16:creationId xmlns:a16="http://schemas.microsoft.com/office/drawing/2014/main" id="{89BC3F3E-EB15-4949-AD27-F86D8C4205B8}"/>
                  </a:ext>
                </a:extLst>
              </p:cNvPr>
              <p:cNvCxnSpPr>
                <a:stCxn id="14" idx="6"/>
                <a:endCxn id="19" idx="2"/>
              </p:cNvCxnSpPr>
              <p:nvPr/>
            </p:nvCxnSpPr>
            <p:spPr>
              <a:xfrm flipV="1">
                <a:off x="3181782" y="2336281"/>
                <a:ext cx="735455" cy="19989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3">
                <a:extLst>
                  <a:ext uri="{FF2B5EF4-FFF2-40B4-BE49-F238E27FC236}">
                    <a16:creationId xmlns:a16="http://schemas.microsoft.com/office/drawing/2014/main" id="{1EB2E60B-7195-4A94-960B-41EFDCCDCEFA}"/>
                  </a:ext>
                </a:extLst>
              </p:cNvPr>
              <p:cNvCxnSpPr>
                <a:stCxn id="14" idx="6"/>
                <a:endCxn id="20" idx="2"/>
              </p:cNvCxnSpPr>
              <p:nvPr/>
            </p:nvCxnSpPr>
            <p:spPr>
              <a:xfrm flipV="1">
                <a:off x="3181782" y="3076751"/>
                <a:ext cx="737797" cy="1258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81">
              <a:extLst>
                <a:ext uri="{FF2B5EF4-FFF2-40B4-BE49-F238E27FC236}">
                  <a16:creationId xmlns:a16="http://schemas.microsoft.com/office/drawing/2014/main" id="{61D9E9F2-F19C-4739-A1E8-4DF93B680D27}"/>
                </a:ext>
              </a:extLst>
            </p:cNvPr>
            <p:cNvGrpSpPr/>
            <p:nvPr/>
          </p:nvGrpSpPr>
          <p:grpSpPr>
            <a:xfrm>
              <a:off x="5428534" y="2593396"/>
              <a:ext cx="760639" cy="2006582"/>
              <a:chOff x="5357094" y="2515814"/>
              <a:chExt cx="760639" cy="2006582"/>
            </a:xfrm>
          </p:grpSpPr>
          <p:cxnSp>
            <p:nvCxnSpPr>
              <p:cNvPr id="44" name="直線單箭頭接點 66">
                <a:extLst>
                  <a:ext uri="{FF2B5EF4-FFF2-40B4-BE49-F238E27FC236}">
                    <a16:creationId xmlns:a16="http://schemas.microsoft.com/office/drawing/2014/main" id="{C72A5626-977A-42B7-BCC2-4E9878D4856C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69">
                <a:extLst>
                  <a:ext uri="{FF2B5EF4-FFF2-40B4-BE49-F238E27FC236}">
                    <a16:creationId xmlns:a16="http://schemas.microsoft.com/office/drawing/2014/main" id="{26777E0E-217A-458A-992E-71F2019B8D49}"/>
                  </a:ext>
                </a:extLst>
              </p:cNvPr>
              <p:cNvCxnSpPr/>
              <p:nvPr/>
            </p:nvCxnSpPr>
            <p:spPr>
              <a:xfrm>
                <a:off x="5376329" y="3301522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70">
                <a:extLst>
                  <a:ext uri="{FF2B5EF4-FFF2-40B4-BE49-F238E27FC236}">
                    <a16:creationId xmlns:a16="http://schemas.microsoft.com/office/drawing/2014/main" id="{071C9D56-3E99-45CE-AE9B-52A84F172768}"/>
                  </a:ext>
                </a:extLst>
              </p:cNvPr>
              <p:cNvCxnSpPr/>
              <p:nvPr/>
            </p:nvCxnSpPr>
            <p:spPr>
              <a:xfrm>
                <a:off x="5366385" y="451462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71">
                <a:extLst>
                  <a:ext uri="{FF2B5EF4-FFF2-40B4-BE49-F238E27FC236}">
                    <a16:creationId xmlns:a16="http://schemas.microsoft.com/office/drawing/2014/main" id="{2C65D352-BA83-42D0-86EC-7B2B0977B305}"/>
                  </a:ext>
                </a:extLst>
              </p:cNvPr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72">
                <a:extLst>
                  <a:ext uri="{FF2B5EF4-FFF2-40B4-BE49-F238E27FC236}">
                    <a16:creationId xmlns:a16="http://schemas.microsoft.com/office/drawing/2014/main" id="{B95C5DD4-23E3-48A1-8A92-A488856313EE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73">
                <a:extLst>
                  <a:ext uri="{FF2B5EF4-FFF2-40B4-BE49-F238E27FC236}">
                    <a16:creationId xmlns:a16="http://schemas.microsoft.com/office/drawing/2014/main" id="{C0BF9F00-43FB-4B13-B063-7B6713284DC6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74">
                <a:extLst>
                  <a:ext uri="{FF2B5EF4-FFF2-40B4-BE49-F238E27FC236}">
                    <a16:creationId xmlns:a16="http://schemas.microsoft.com/office/drawing/2014/main" id="{343C0468-0293-4958-B1F5-C3918AF00FFB}"/>
                  </a:ext>
                </a:extLst>
              </p:cNvPr>
              <p:cNvCxnSpPr/>
              <p:nvPr/>
            </p:nvCxnSpPr>
            <p:spPr>
              <a:xfrm>
                <a:off x="5368727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75">
                <a:extLst>
                  <a:ext uri="{FF2B5EF4-FFF2-40B4-BE49-F238E27FC236}">
                    <a16:creationId xmlns:a16="http://schemas.microsoft.com/office/drawing/2014/main" id="{4980F5B7-F238-4DC7-A201-9D857CD8F53F}"/>
                  </a:ext>
                </a:extLst>
              </p:cNvPr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76">
                <a:extLst>
                  <a:ext uri="{FF2B5EF4-FFF2-40B4-BE49-F238E27FC236}">
                    <a16:creationId xmlns:a16="http://schemas.microsoft.com/office/drawing/2014/main" id="{1CD86B90-3FD9-4D63-8AC5-E1DFA133EBA0}"/>
                  </a:ext>
                </a:extLst>
              </p:cNvPr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3CF89FF-DDB4-4DFB-9B42-4229C2066531}"/>
                </a:ext>
              </a:extLst>
            </p:cNvPr>
            <p:cNvGrpSpPr/>
            <p:nvPr/>
          </p:nvGrpSpPr>
          <p:grpSpPr>
            <a:xfrm>
              <a:off x="1147215" y="2288079"/>
              <a:ext cx="746342" cy="2770859"/>
              <a:chOff x="236628" y="2382838"/>
              <a:chExt cx="746342" cy="2770859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1D35734-524C-4C6C-B53D-7B0EF47C899B}"/>
                  </a:ext>
                </a:extLst>
              </p:cNvPr>
              <p:cNvSpPr/>
              <p:nvPr/>
            </p:nvSpPr>
            <p:spPr>
              <a:xfrm>
                <a:off x="236628" y="2382838"/>
                <a:ext cx="746342" cy="277085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28">
                <a:extLst>
                  <a:ext uri="{FF2B5EF4-FFF2-40B4-BE49-F238E27FC236}">
                    <a16:creationId xmlns:a16="http://schemas.microsoft.com/office/drawing/2014/main" id="{8927D5AE-739A-4C85-A877-AAB80F7B4DA4}"/>
                  </a:ext>
                </a:extLst>
              </p:cNvPr>
              <p:cNvSpPr/>
              <p:nvPr/>
            </p:nvSpPr>
            <p:spPr>
              <a:xfrm>
                <a:off x="312472" y="2446863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29">
                <a:extLst>
                  <a:ext uri="{FF2B5EF4-FFF2-40B4-BE49-F238E27FC236}">
                    <a16:creationId xmlns:a16="http://schemas.microsoft.com/office/drawing/2014/main" id="{F538E757-CE58-48E8-B359-2E7FEAA94796}"/>
                  </a:ext>
                </a:extLst>
              </p:cNvPr>
              <p:cNvSpPr/>
              <p:nvPr/>
            </p:nvSpPr>
            <p:spPr>
              <a:xfrm>
                <a:off x="314814" y="3229632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30">
                <a:extLst>
                  <a:ext uri="{FF2B5EF4-FFF2-40B4-BE49-F238E27FC236}">
                    <a16:creationId xmlns:a16="http://schemas.microsoft.com/office/drawing/2014/main" id="{9C7717E4-CE0E-4445-8EE5-A96F187C5947}"/>
                  </a:ext>
                </a:extLst>
              </p:cNvPr>
              <p:cNvSpPr/>
              <p:nvPr/>
            </p:nvSpPr>
            <p:spPr>
              <a:xfrm>
                <a:off x="321842" y="4445825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文字方塊 31">
                <a:extLst>
                  <a:ext uri="{FF2B5EF4-FFF2-40B4-BE49-F238E27FC236}">
                    <a16:creationId xmlns:a16="http://schemas.microsoft.com/office/drawing/2014/main" id="{1037926E-B3E9-4797-A00F-3E404F1AF0E5}"/>
                  </a:ext>
                </a:extLst>
              </p:cNvPr>
              <p:cNvSpPr txBox="1"/>
              <p:nvPr/>
            </p:nvSpPr>
            <p:spPr>
              <a:xfrm rot="5400000">
                <a:off x="319095" y="3895435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AA8F688C-5DA4-418C-A827-2E4F858DA582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61" y="2462487"/>
                    <a:ext cx="4278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AA8F688C-5DA4-418C-A827-2E4F858DA5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61" y="2462487"/>
                    <a:ext cx="427874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BAF30933-4845-4041-A75F-8437893D5447}"/>
                      </a:ext>
                    </a:extLst>
                  </p:cNvPr>
                  <p:cNvSpPr txBox="1"/>
                  <p:nvPr/>
                </p:nvSpPr>
                <p:spPr>
                  <a:xfrm>
                    <a:off x="408512" y="3229632"/>
                    <a:ext cx="4361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BAF30933-4845-4041-A75F-8437893D54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512" y="3229632"/>
                    <a:ext cx="436145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5C4E2E5-4E62-4072-BDAE-DD199BA3EE22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61" y="4507376"/>
                    <a:ext cx="48878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5C4E2E5-4E62-4072-BDAE-DD199BA3E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61" y="4507376"/>
                    <a:ext cx="488788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DA8DD35-5BA0-405B-BBC1-1A61985542DF}"/>
                </a:ext>
              </a:extLst>
            </p:cNvPr>
            <p:cNvGrpSpPr/>
            <p:nvPr/>
          </p:nvGrpSpPr>
          <p:grpSpPr>
            <a:xfrm>
              <a:off x="7455924" y="2229883"/>
              <a:ext cx="746342" cy="2770859"/>
              <a:chOff x="8439413" y="2114289"/>
              <a:chExt cx="746342" cy="2770859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D950936-1283-4202-8D36-505231194298}"/>
                  </a:ext>
                </a:extLst>
              </p:cNvPr>
              <p:cNvSpPr/>
              <p:nvPr/>
            </p:nvSpPr>
            <p:spPr>
              <a:xfrm>
                <a:off x="8439413" y="2114289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28">
                <a:extLst>
                  <a:ext uri="{FF2B5EF4-FFF2-40B4-BE49-F238E27FC236}">
                    <a16:creationId xmlns:a16="http://schemas.microsoft.com/office/drawing/2014/main" id="{09292B7F-124F-4D99-997E-47E3FD599F60}"/>
                  </a:ext>
                </a:extLst>
              </p:cNvPr>
              <p:cNvSpPr/>
              <p:nvPr/>
            </p:nvSpPr>
            <p:spPr>
              <a:xfrm>
                <a:off x="8515257" y="2201174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29">
                <a:extLst>
                  <a:ext uri="{FF2B5EF4-FFF2-40B4-BE49-F238E27FC236}">
                    <a16:creationId xmlns:a16="http://schemas.microsoft.com/office/drawing/2014/main" id="{F5F8272F-8C67-4828-A6C7-DB8A43778A23}"/>
                  </a:ext>
                </a:extLst>
              </p:cNvPr>
              <p:cNvSpPr/>
              <p:nvPr/>
            </p:nvSpPr>
            <p:spPr>
              <a:xfrm>
                <a:off x="8517599" y="2961083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30">
                <a:extLst>
                  <a:ext uri="{FF2B5EF4-FFF2-40B4-BE49-F238E27FC236}">
                    <a16:creationId xmlns:a16="http://schemas.microsoft.com/office/drawing/2014/main" id="{440709F5-71D1-447A-A9DA-28BA905B480E}"/>
                  </a:ext>
                </a:extLst>
              </p:cNvPr>
              <p:cNvSpPr/>
              <p:nvPr/>
            </p:nvSpPr>
            <p:spPr>
              <a:xfrm>
                <a:off x="8501767" y="4139176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文字方塊 31">
                <a:extLst>
                  <a:ext uri="{FF2B5EF4-FFF2-40B4-BE49-F238E27FC236}">
                    <a16:creationId xmlns:a16="http://schemas.microsoft.com/office/drawing/2014/main" id="{3F514746-B3CB-45B9-82AB-0BA532851447}"/>
                  </a:ext>
                </a:extLst>
              </p:cNvPr>
              <p:cNvSpPr txBox="1"/>
              <p:nvPr/>
            </p:nvSpPr>
            <p:spPr>
              <a:xfrm rot="5400000">
                <a:off x="8523174" y="3618381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9D21398-4F43-4296-8F04-47593DC2A03E}"/>
                      </a:ext>
                    </a:extLst>
                  </p:cNvPr>
                  <p:cNvSpPr txBox="1"/>
                  <p:nvPr/>
                </p:nvSpPr>
                <p:spPr>
                  <a:xfrm>
                    <a:off x="8602946" y="2193938"/>
                    <a:ext cx="4301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9D21398-4F43-4296-8F04-47593DC2A0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2946" y="2193938"/>
                    <a:ext cx="430118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E04F911E-4AA3-4AA4-BD36-071CDB4F45C0}"/>
                      </a:ext>
                    </a:extLst>
                  </p:cNvPr>
                  <p:cNvSpPr txBox="1"/>
                  <p:nvPr/>
                </p:nvSpPr>
                <p:spPr>
                  <a:xfrm>
                    <a:off x="8611297" y="2961083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E04F911E-4AA3-4AA4-BD36-071CDB4F4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1297" y="2961083"/>
                    <a:ext cx="438389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8C5B3BDF-8EAA-4EB4-B289-D5A58FBF74F3}"/>
                      </a:ext>
                    </a:extLst>
                  </p:cNvPr>
                  <p:cNvSpPr txBox="1"/>
                  <p:nvPr/>
                </p:nvSpPr>
                <p:spPr>
                  <a:xfrm>
                    <a:off x="8571946" y="4148249"/>
                    <a:ext cx="53745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8C5B3BDF-8EAA-4EB4-B289-D5A58FBF74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1946" y="4148249"/>
                    <a:ext cx="537455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群組 81">
              <a:extLst>
                <a:ext uri="{FF2B5EF4-FFF2-40B4-BE49-F238E27FC236}">
                  <a16:creationId xmlns:a16="http://schemas.microsoft.com/office/drawing/2014/main" id="{266B0211-853A-4519-A352-DF4052E2D647}"/>
                </a:ext>
              </a:extLst>
            </p:cNvPr>
            <p:cNvGrpSpPr/>
            <p:nvPr/>
          </p:nvGrpSpPr>
          <p:grpSpPr>
            <a:xfrm>
              <a:off x="6771518" y="2548298"/>
              <a:ext cx="756927" cy="2013721"/>
              <a:chOff x="5353204" y="2515814"/>
              <a:chExt cx="756927" cy="2013721"/>
            </a:xfrm>
          </p:grpSpPr>
          <p:cxnSp>
            <p:nvCxnSpPr>
              <p:cNvPr id="74" name="直線單箭頭接點 66">
                <a:extLst>
                  <a:ext uri="{FF2B5EF4-FFF2-40B4-BE49-F238E27FC236}">
                    <a16:creationId xmlns:a16="http://schemas.microsoft.com/office/drawing/2014/main" id="{7678CA30-84B0-4C66-992A-2E20775C0AC4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69">
                <a:extLst>
                  <a:ext uri="{FF2B5EF4-FFF2-40B4-BE49-F238E27FC236}">
                    <a16:creationId xmlns:a16="http://schemas.microsoft.com/office/drawing/2014/main" id="{622456D5-42F1-4CB5-A52B-7A2B0373B64E}"/>
                  </a:ext>
                </a:extLst>
              </p:cNvPr>
              <p:cNvCxnSpPr/>
              <p:nvPr/>
            </p:nvCxnSpPr>
            <p:spPr>
              <a:xfrm>
                <a:off x="5366385" y="3307566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0">
                <a:extLst>
                  <a:ext uri="{FF2B5EF4-FFF2-40B4-BE49-F238E27FC236}">
                    <a16:creationId xmlns:a16="http://schemas.microsoft.com/office/drawing/2014/main" id="{F9292743-FE2D-41AD-B1A4-DC9F495AC906}"/>
                  </a:ext>
                </a:extLst>
              </p:cNvPr>
              <p:cNvCxnSpPr/>
              <p:nvPr/>
            </p:nvCxnSpPr>
            <p:spPr>
              <a:xfrm>
                <a:off x="5357094" y="452953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1">
                <a:extLst>
                  <a:ext uri="{FF2B5EF4-FFF2-40B4-BE49-F238E27FC236}">
                    <a16:creationId xmlns:a16="http://schemas.microsoft.com/office/drawing/2014/main" id="{D4660F29-63B6-4A00-970C-FEA1CB6E7560}"/>
                  </a:ext>
                </a:extLst>
              </p:cNvPr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2">
                <a:extLst>
                  <a:ext uri="{FF2B5EF4-FFF2-40B4-BE49-F238E27FC236}">
                    <a16:creationId xmlns:a16="http://schemas.microsoft.com/office/drawing/2014/main" id="{07F8A33B-E1F5-469A-9755-E9B109839B1B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3">
                <a:extLst>
                  <a:ext uri="{FF2B5EF4-FFF2-40B4-BE49-F238E27FC236}">
                    <a16:creationId xmlns:a16="http://schemas.microsoft.com/office/drawing/2014/main" id="{0E177205-321C-4E97-8C0E-6D8379A8C81D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4">
                <a:extLst>
                  <a:ext uri="{FF2B5EF4-FFF2-40B4-BE49-F238E27FC236}">
                    <a16:creationId xmlns:a16="http://schemas.microsoft.com/office/drawing/2014/main" id="{5D873BF5-12A6-411F-979D-DB11CBB1A4AF}"/>
                  </a:ext>
                </a:extLst>
              </p:cNvPr>
              <p:cNvCxnSpPr/>
              <p:nvPr/>
            </p:nvCxnSpPr>
            <p:spPr>
              <a:xfrm>
                <a:off x="5353204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75">
                <a:extLst>
                  <a:ext uri="{FF2B5EF4-FFF2-40B4-BE49-F238E27FC236}">
                    <a16:creationId xmlns:a16="http://schemas.microsoft.com/office/drawing/2014/main" id="{95F1102D-AE2B-4146-A559-C7FFD0F5E3DE}"/>
                  </a:ext>
                </a:extLst>
              </p:cNvPr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76">
                <a:extLst>
                  <a:ext uri="{FF2B5EF4-FFF2-40B4-BE49-F238E27FC236}">
                    <a16:creationId xmlns:a16="http://schemas.microsoft.com/office/drawing/2014/main" id="{BE1DEC86-C749-42D5-9166-B0BD351E300A}"/>
                  </a:ext>
                </a:extLst>
              </p:cNvPr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44">
              <a:extLst>
                <a:ext uri="{FF2B5EF4-FFF2-40B4-BE49-F238E27FC236}">
                  <a16:creationId xmlns:a16="http://schemas.microsoft.com/office/drawing/2014/main" id="{93D17C38-EEB4-4AB8-88CE-1EEF6FE22AE8}"/>
                </a:ext>
              </a:extLst>
            </p:cNvPr>
            <p:cNvCxnSpPr>
              <a:cxnSpLocks/>
              <a:stCxn id="57" idx="6"/>
              <a:endCxn id="12" idx="2"/>
            </p:cNvCxnSpPr>
            <p:nvPr/>
          </p:nvCxnSpPr>
          <p:spPr>
            <a:xfrm flipV="1">
              <a:off x="1797217" y="2638635"/>
              <a:ext cx="875898" cy="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45">
              <a:extLst>
                <a:ext uri="{FF2B5EF4-FFF2-40B4-BE49-F238E27FC236}">
                  <a16:creationId xmlns:a16="http://schemas.microsoft.com/office/drawing/2014/main" id="{9DE09F13-F5DD-44D3-8666-3C85F941E5DB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>
              <a:off x="1797217" y="2639183"/>
              <a:ext cx="868452" cy="7649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46">
              <a:extLst>
                <a:ext uri="{FF2B5EF4-FFF2-40B4-BE49-F238E27FC236}">
                  <a16:creationId xmlns:a16="http://schemas.microsoft.com/office/drawing/2014/main" id="{88EFE9F0-B363-406C-A031-C92244C0097E}"/>
                </a:ext>
              </a:extLst>
            </p:cNvPr>
            <p:cNvCxnSpPr>
              <a:cxnSpLocks/>
            </p:cNvCxnSpPr>
            <p:nvPr/>
          </p:nvCxnSpPr>
          <p:spPr>
            <a:xfrm>
              <a:off x="1824403" y="2656583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47">
              <a:extLst>
                <a:ext uri="{FF2B5EF4-FFF2-40B4-BE49-F238E27FC236}">
                  <a16:creationId xmlns:a16="http://schemas.microsoft.com/office/drawing/2014/main" id="{64FC2908-4143-48EA-8AAE-7C60544EB428}"/>
                </a:ext>
              </a:extLst>
            </p:cNvPr>
            <p:cNvCxnSpPr>
              <a:cxnSpLocks/>
              <a:stCxn id="58" idx="6"/>
              <a:endCxn id="12" idx="2"/>
            </p:cNvCxnSpPr>
            <p:nvPr/>
          </p:nvCxnSpPr>
          <p:spPr>
            <a:xfrm flipV="1">
              <a:off x="1799559" y="2638635"/>
              <a:ext cx="873556" cy="7833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48">
              <a:extLst>
                <a:ext uri="{FF2B5EF4-FFF2-40B4-BE49-F238E27FC236}">
                  <a16:creationId xmlns:a16="http://schemas.microsoft.com/office/drawing/2014/main" id="{AEC88177-80B5-4EBB-B613-18513E016579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812134" y="3417205"/>
              <a:ext cx="863323" cy="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49">
              <a:extLst>
                <a:ext uri="{FF2B5EF4-FFF2-40B4-BE49-F238E27FC236}">
                  <a16:creationId xmlns:a16="http://schemas.microsoft.com/office/drawing/2014/main" id="{EA29DF0B-08B9-41B1-8659-9CB8D62F458E}"/>
                </a:ext>
              </a:extLst>
            </p:cNvPr>
            <p:cNvCxnSpPr>
              <a:cxnSpLocks/>
            </p:cNvCxnSpPr>
            <p:nvPr/>
          </p:nvCxnSpPr>
          <p:spPr>
            <a:xfrm>
              <a:off x="1796735" y="3408440"/>
              <a:ext cx="881818" cy="123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50">
              <a:extLst>
                <a:ext uri="{FF2B5EF4-FFF2-40B4-BE49-F238E27FC236}">
                  <a16:creationId xmlns:a16="http://schemas.microsoft.com/office/drawing/2014/main" id="{C575BAC7-DCB9-4595-9E7C-7A4BFEA6D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232" y="2646754"/>
              <a:ext cx="844519" cy="19856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51">
              <a:extLst>
                <a:ext uri="{FF2B5EF4-FFF2-40B4-BE49-F238E27FC236}">
                  <a16:creationId xmlns:a16="http://schemas.microsoft.com/office/drawing/2014/main" id="{A26CC04A-1218-418B-8C1D-6D3D9C1A8F0B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824574" y="3417205"/>
              <a:ext cx="850883" cy="12059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52">
              <a:extLst>
                <a:ext uri="{FF2B5EF4-FFF2-40B4-BE49-F238E27FC236}">
                  <a16:creationId xmlns:a16="http://schemas.microsoft.com/office/drawing/2014/main" id="{E39A6F08-36D0-4FC8-8339-3D1E449321F6}"/>
                </a:ext>
              </a:extLst>
            </p:cNvPr>
            <p:cNvCxnSpPr>
              <a:cxnSpLocks/>
            </p:cNvCxnSpPr>
            <p:nvPr/>
          </p:nvCxnSpPr>
          <p:spPr>
            <a:xfrm>
              <a:off x="1818874" y="4623765"/>
              <a:ext cx="859860" cy="1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標題 1">
            <a:extLst>
              <a:ext uri="{FF2B5EF4-FFF2-40B4-BE49-F238E27FC236}">
                <a16:creationId xmlns:a16="http://schemas.microsoft.com/office/drawing/2014/main" id="{285D562C-3EA2-4E45-8498-A9AB3B93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901" y="-139573"/>
            <a:ext cx="4144445" cy="1104595"/>
          </a:xfrm>
        </p:spPr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728F0B2-2FC9-44A1-A1A0-5B44DF65B725}"/>
                  </a:ext>
                </a:extLst>
              </p:cNvPr>
              <p:cNvSpPr/>
              <p:nvPr/>
            </p:nvSpPr>
            <p:spPr>
              <a:xfrm>
                <a:off x="1301543" y="3946721"/>
                <a:ext cx="441359" cy="5791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728F0B2-2FC9-44A1-A1A0-5B44DF65B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43" y="3946721"/>
                <a:ext cx="441359" cy="579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單箭頭接點 6">
            <a:extLst>
              <a:ext uri="{FF2B5EF4-FFF2-40B4-BE49-F238E27FC236}">
                <a16:creationId xmlns:a16="http://schemas.microsoft.com/office/drawing/2014/main" id="{766907AE-BE93-46F3-963B-07BD43760528}"/>
              </a:ext>
            </a:extLst>
          </p:cNvPr>
          <p:cNvCxnSpPr>
            <a:cxnSpLocks/>
          </p:cNvCxnSpPr>
          <p:nvPr/>
        </p:nvCxnSpPr>
        <p:spPr>
          <a:xfrm flipV="1">
            <a:off x="2197109" y="4570057"/>
            <a:ext cx="781707" cy="516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DDBC1B1-15D5-4BF1-86E9-6062FC644FF7}"/>
              </a:ext>
            </a:extLst>
          </p:cNvPr>
          <p:cNvGrpSpPr/>
          <p:nvPr/>
        </p:nvGrpSpPr>
        <p:grpSpPr>
          <a:xfrm>
            <a:off x="1748398" y="2516689"/>
            <a:ext cx="1227161" cy="623540"/>
            <a:chOff x="2204509" y="3854253"/>
            <a:chExt cx="1227161" cy="623540"/>
          </a:xfrm>
        </p:grpSpPr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3236A07-053A-495A-85ED-5466F13A452C}"/>
                </a:ext>
              </a:extLst>
            </p:cNvPr>
            <p:cNvGrpSpPr/>
            <p:nvPr/>
          </p:nvGrpSpPr>
          <p:grpSpPr>
            <a:xfrm>
              <a:off x="2204509" y="3854253"/>
              <a:ext cx="1035712" cy="623540"/>
              <a:chOff x="2204509" y="3854253"/>
              <a:chExt cx="1035712" cy="62354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BB4F86B-61AD-4AAE-8E88-C9A62EE28EC3}"/>
                  </a:ext>
                </a:extLst>
              </p:cNvPr>
              <p:cNvSpPr/>
              <p:nvPr/>
            </p:nvSpPr>
            <p:spPr>
              <a:xfrm>
                <a:off x="2204509" y="3854253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F7ED88A9-D832-4548-B26C-AA5171077412}"/>
                  </a:ext>
                </a:extLst>
              </p:cNvPr>
              <p:cNvSpPr/>
              <p:nvPr/>
            </p:nvSpPr>
            <p:spPr>
              <a:xfrm>
                <a:off x="2789353" y="3854253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文本框 157">
                    <a:extLst>
                      <a:ext uri="{FF2B5EF4-FFF2-40B4-BE49-F238E27FC236}">
                        <a16:creationId xmlns:a16="http://schemas.microsoft.com/office/drawing/2014/main" id="{0F76ABF8-D94C-47EE-BFCF-ED5FB0B13AF3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8" name="文本框 157">
                    <a:extLst>
                      <a:ext uri="{FF2B5EF4-FFF2-40B4-BE49-F238E27FC236}">
                        <a16:creationId xmlns:a16="http://schemas.microsoft.com/office/drawing/2014/main" id="{0F76ABF8-D94C-47EE-BFCF-ED5FB0B13A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64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10E455E6-07AA-40A0-8E0D-DA896A6061E8}"/>
                    </a:ext>
                  </a:extLst>
                </p:cNvPr>
                <p:cNvSpPr/>
                <p:nvPr/>
              </p:nvSpPr>
              <p:spPr>
                <a:xfrm>
                  <a:off x="2787776" y="3940059"/>
                  <a:ext cx="64389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10E455E6-07AA-40A0-8E0D-DA896A606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776" y="3940059"/>
                  <a:ext cx="643894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983BD2F7-D656-49CE-A007-3377B714C159}"/>
              </a:ext>
            </a:extLst>
          </p:cNvPr>
          <p:cNvGrpSpPr/>
          <p:nvPr/>
        </p:nvGrpSpPr>
        <p:grpSpPr>
          <a:xfrm>
            <a:off x="3138732" y="2478485"/>
            <a:ext cx="1234856" cy="623540"/>
            <a:chOff x="2204509" y="3854253"/>
            <a:chExt cx="1234856" cy="623540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ECFFFC21-B0DE-4FF1-BC3D-E5E09471E743}"/>
                </a:ext>
              </a:extLst>
            </p:cNvPr>
            <p:cNvGrpSpPr/>
            <p:nvPr/>
          </p:nvGrpSpPr>
          <p:grpSpPr>
            <a:xfrm>
              <a:off x="2204509" y="3854253"/>
              <a:ext cx="1035712" cy="623540"/>
              <a:chOff x="2204509" y="3854253"/>
              <a:chExt cx="1035712" cy="623540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F40585B2-5734-4680-88D7-82BC06BF3C7E}"/>
                  </a:ext>
                </a:extLst>
              </p:cNvPr>
              <p:cNvSpPr/>
              <p:nvPr/>
            </p:nvSpPr>
            <p:spPr>
              <a:xfrm>
                <a:off x="2204509" y="3854253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386B6CC2-138F-49AB-82E2-099244D6B1B2}"/>
                  </a:ext>
                </a:extLst>
              </p:cNvPr>
              <p:cNvSpPr/>
              <p:nvPr/>
            </p:nvSpPr>
            <p:spPr>
              <a:xfrm>
                <a:off x="2789353" y="3854253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297FEAE5-92A3-4C7A-B55E-8FA274E62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297FEAE5-92A3-4C7A-B55E-8FA274E62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91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269B9729-E209-4FD9-93F6-3C794CF73227}"/>
                    </a:ext>
                  </a:extLst>
                </p:cNvPr>
                <p:cNvSpPr/>
                <p:nvPr/>
              </p:nvSpPr>
              <p:spPr>
                <a:xfrm>
                  <a:off x="2787776" y="3940059"/>
                  <a:ext cx="6515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269B9729-E209-4FD9-93F6-3C794CF73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776" y="3940059"/>
                  <a:ext cx="65158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3F4401FE-568B-4A48-B260-BE4CBC478FE2}"/>
              </a:ext>
            </a:extLst>
          </p:cNvPr>
          <p:cNvGrpSpPr/>
          <p:nvPr/>
        </p:nvGrpSpPr>
        <p:grpSpPr>
          <a:xfrm>
            <a:off x="6682950" y="2480699"/>
            <a:ext cx="1232291" cy="623540"/>
            <a:chOff x="2204509" y="3854253"/>
            <a:chExt cx="1232291" cy="623540"/>
          </a:xfrm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FE3A2CD8-DB78-45C2-BAE6-C484FD7264D0}"/>
                </a:ext>
              </a:extLst>
            </p:cNvPr>
            <p:cNvGrpSpPr/>
            <p:nvPr/>
          </p:nvGrpSpPr>
          <p:grpSpPr>
            <a:xfrm>
              <a:off x="2204509" y="3854253"/>
              <a:ext cx="1035712" cy="623540"/>
              <a:chOff x="2204509" y="3854253"/>
              <a:chExt cx="1035712" cy="623540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96D1E1CB-11FD-4CBB-9179-7C3CAEAE6ACD}"/>
                  </a:ext>
                </a:extLst>
              </p:cNvPr>
              <p:cNvSpPr/>
              <p:nvPr/>
            </p:nvSpPr>
            <p:spPr>
              <a:xfrm>
                <a:off x="2204509" y="3854253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5A6B0A9-966F-48A2-8920-5E04E13060CC}"/>
                  </a:ext>
                </a:extLst>
              </p:cNvPr>
              <p:cNvSpPr/>
              <p:nvPr/>
            </p:nvSpPr>
            <p:spPr>
              <a:xfrm>
                <a:off x="2789353" y="3854253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本框 172">
                    <a:extLst>
                      <a:ext uri="{FF2B5EF4-FFF2-40B4-BE49-F238E27FC236}">
                        <a16:creationId xmlns:a16="http://schemas.microsoft.com/office/drawing/2014/main" id="{C594CC5A-4036-41DF-8763-A9DFF2604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73" name="文本框 172">
                    <a:extLst>
                      <a:ext uri="{FF2B5EF4-FFF2-40B4-BE49-F238E27FC236}">
                        <a16:creationId xmlns:a16="http://schemas.microsoft.com/office/drawing/2014/main" id="{C594CC5A-4036-41DF-8763-A9DFF2604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8AB96337-83AC-4302-AD55-D59CCB7C4065}"/>
                    </a:ext>
                  </a:extLst>
                </p:cNvPr>
                <p:cNvSpPr/>
                <p:nvPr/>
              </p:nvSpPr>
              <p:spPr>
                <a:xfrm>
                  <a:off x="2787776" y="3940059"/>
                  <a:ext cx="6490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8AB96337-83AC-4302-AD55-D59CCB7C40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776" y="3940059"/>
                  <a:ext cx="649024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6B965D7-E219-48EC-B97B-20B325F442A4}"/>
              </a:ext>
            </a:extLst>
          </p:cNvPr>
          <p:cNvGrpSpPr/>
          <p:nvPr/>
        </p:nvGrpSpPr>
        <p:grpSpPr>
          <a:xfrm>
            <a:off x="2791081" y="3924544"/>
            <a:ext cx="648704" cy="623540"/>
            <a:chOff x="3874399" y="7507685"/>
            <a:chExt cx="648704" cy="623540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AEF7E60-6075-47FB-AFB8-102C9A348CB5}"/>
                </a:ext>
              </a:extLst>
            </p:cNvPr>
            <p:cNvSpPr/>
            <p:nvPr/>
          </p:nvSpPr>
          <p:spPr>
            <a:xfrm>
              <a:off x="3875976" y="7507685"/>
              <a:ext cx="450868" cy="623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F7FF91BC-5D86-4AA0-B467-C313F78BEA8A}"/>
                    </a:ext>
                  </a:extLst>
                </p:cNvPr>
                <p:cNvSpPr/>
                <p:nvPr/>
              </p:nvSpPr>
              <p:spPr>
                <a:xfrm>
                  <a:off x="3874399" y="7593491"/>
                  <a:ext cx="64870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F7FF91BC-5D86-4AA0-B467-C313F78BE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99" y="7593491"/>
                  <a:ext cx="64870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906142A-76F8-4838-A034-EBD3607B7FE3}"/>
              </a:ext>
            </a:extLst>
          </p:cNvPr>
          <p:cNvGrpSpPr/>
          <p:nvPr/>
        </p:nvGrpSpPr>
        <p:grpSpPr>
          <a:xfrm>
            <a:off x="4125606" y="3924544"/>
            <a:ext cx="656398" cy="623540"/>
            <a:chOff x="3855349" y="7507685"/>
            <a:chExt cx="656398" cy="623540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7D03901-070A-4DC7-B930-DA8E53BC7B5B}"/>
                </a:ext>
              </a:extLst>
            </p:cNvPr>
            <p:cNvSpPr/>
            <p:nvPr/>
          </p:nvSpPr>
          <p:spPr>
            <a:xfrm>
              <a:off x="3875976" y="7507685"/>
              <a:ext cx="450868" cy="623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01539536-5752-4872-87E0-72D3A44B0937}"/>
                    </a:ext>
                  </a:extLst>
                </p:cNvPr>
                <p:cNvSpPr/>
                <p:nvPr/>
              </p:nvSpPr>
              <p:spPr>
                <a:xfrm>
                  <a:off x="3855349" y="7593491"/>
                  <a:ext cx="65639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01539536-5752-4872-87E0-72D3A44B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349" y="7593491"/>
                  <a:ext cx="656398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F8D2CC6E-00C2-4817-B93F-E131DF262EC4}"/>
                  </a:ext>
                </a:extLst>
              </p:cNvPr>
              <p:cNvSpPr/>
              <p:nvPr/>
            </p:nvSpPr>
            <p:spPr>
              <a:xfrm>
                <a:off x="7702343" y="3946721"/>
                <a:ext cx="441359" cy="5791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F8D2CC6E-00C2-4817-B93F-E131DF262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3" y="3946721"/>
                <a:ext cx="441359" cy="5791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E06BAE7-B6E3-4088-B75F-74116B648AD5}"/>
              </a:ext>
            </a:extLst>
          </p:cNvPr>
          <p:cNvGrpSpPr/>
          <p:nvPr/>
        </p:nvGrpSpPr>
        <p:grpSpPr>
          <a:xfrm>
            <a:off x="-193146" y="5087041"/>
            <a:ext cx="3915687" cy="662713"/>
            <a:chOff x="-193146" y="5087041"/>
            <a:chExt cx="3915687" cy="66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字方塊 144">
                  <a:extLst>
                    <a:ext uri="{FF2B5EF4-FFF2-40B4-BE49-F238E27FC236}">
                      <a16:creationId xmlns:a16="http://schemas.microsoft.com/office/drawing/2014/main" id="{DB90AD70-2A48-45BC-9920-ACC48D4AFB1B}"/>
                    </a:ext>
                  </a:extLst>
                </p:cNvPr>
                <p:cNvSpPr txBox="1"/>
                <p:nvPr/>
              </p:nvSpPr>
              <p:spPr>
                <a:xfrm>
                  <a:off x="-193146" y="5221216"/>
                  <a:ext cx="391568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140" name="文字方塊 144">
                  <a:extLst>
                    <a:ext uri="{FF2B5EF4-FFF2-40B4-BE49-F238E27FC236}">
                      <a16:creationId xmlns:a16="http://schemas.microsoft.com/office/drawing/2014/main" id="{DB90AD70-2A48-45BC-9920-ACC48D4AF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3146" y="5221216"/>
                  <a:ext cx="3915687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754D5FA5-04F1-46A0-97C6-30121C4CE563}"/>
                </a:ext>
              </a:extLst>
            </p:cNvPr>
            <p:cNvGrpSpPr/>
            <p:nvPr/>
          </p:nvGrpSpPr>
          <p:grpSpPr>
            <a:xfrm>
              <a:off x="931660" y="5087041"/>
              <a:ext cx="2086432" cy="662713"/>
              <a:chOff x="931660" y="5087041"/>
              <a:chExt cx="2086432" cy="662713"/>
            </a:xfrm>
          </p:grpSpPr>
          <p:sp>
            <p:nvSpPr>
              <p:cNvPr id="139" name="文字方塊 2">
                <a:extLst>
                  <a:ext uri="{FF2B5EF4-FFF2-40B4-BE49-F238E27FC236}">
                    <a16:creationId xmlns:a16="http://schemas.microsoft.com/office/drawing/2014/main" id="{C721C71B-A254-4B27-BF5D-34E33FDFE926}"/>
                  </a:ext>
                </a:extLst>
              </p:cNvPr>
              <p:cNvSpPr txBox="1"/>
              <p:nvPr/>
            </p:nvSpPr>
            <p:spPr>
              <a:xfrm>
                <a:off x="2024425" y="5161596"/>
                <a:ext cx="360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+</a:t>
                </a:r>
                <a:endParaRPr lang="zh-TW" altLang="en-US" sz="3200" dirty="0"/>
              </a:p>
            </p:txBody>
          </p: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FEF847F4-80F9-4C33-9EED-DB6606DE3279}"/>
                  </a:ext>
                </a:extLst>
              </p:cNvPr>
              <p:cNvGrpSpPr/>
              <p:nvPr/>
            </p:nvGrpSpPr>
            <p:grpSpPr>
              <a:xfrm>
                <a:off x="931660" y="5087041"/>
                <a:ext cx="574235" cy="623540"/>
                <a:chOff x="931660" y="5087041"/>
                <a:chExt cx="574235" cy="623540"/>
              </a:xfrm>
            </p:grpSpPr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18A5D0B8-61DD-4C46-9A4F-2BAB1CD48EA4}"/>
                    </a:ext>
                  </a:extLst>
                </p:cNvPr>
                <p:cNvSpPr/>
                <p:nvPr/>
              </p:nvSpPr>
              <p:spPr>
                <a:xfrm>
                  <a:off x="931660" y="5087041"/>
                  <a:ext cx="574235" cy="62354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文本框 185">
                      <a:extLst>
                        <a:ext uri="{FF2B5EF4-FFF2-40B4-BE49-F238E27FC236}">
                          <a16:creationId xmlns:a16="http://schemas.microsoft.com/office/drawing/2014/main" id="{FB2BCDA1-4103-4A8E-A850-206FC54544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272" y="5205695"/>
                      <a:ext cx="41226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a14:m>
                      <a:r>
                        <a:rPr lang="zh-CN" altLang="en-US" sz="28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6" name="文本框 185">
                      <a:extLst>
                        <a:ext uri="{FF2B5EF4-FFF2-40B4-BE49-F238E27FC236}">
                          <a16:creationId xmlns:a16="http://schemas.microsoft.com/office/drawing/2014/main" id="{FB2BCDA1-4103-4A8E-A850-206FC54544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272" y="5205695"/>
                      <a:ext cx="412269" cy="4308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164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A874A25C-E419-49CD-A03C-7ED74008A703}"/>
                  </a:ext>
                </a:extLst>
              </p:cNvPr>
              <p:cNvGrpSpPr/>
              <p:nvPr/>
            </p:nvGrpSpPr>
            <p:grpSpPr>
              <a:xfrm>
                <a:off x="2374198" y="5126214"/>
                <a:ext cx="643894" cy="623540"/>
                <a:chOff x="1514927" y="5087041"/>
                <a:chExt cx="643894" cy="623540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ECB66B55-161B-43DB-AF98-D62C4AD96DEC}"/>
                    </a:ext>
                  </a:extLst>
                </p:cNvPr>
                <p:cNvSpPr/>
                <p:nvPr/>
              </p:nvSpPr>
              <p:spPr>
                <a:xfrm>
                  <a:off x="1516504" y="5087041"/>
                  <a:ext cx="450868" cy="6235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矩形 182">
                      <a:extLst>
                        <a:ext uri="{FF2B5EF4-FFF2-40B4-BE49-F238E27FC236}">
                          <a16:creationId xmlns:a16="http://schemas.microsoft.com/office/drawing/2014/main" id="{3F703B55-6350-4880-A5A6-4CFE40872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4927" y="5172847"/>
                      <a:ext cx="643894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a14:m>
                      <a:r>
                        <a:rPr lang="zh-CN" altLang="en-US" sz="28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3" name="矩形 182">
                      <a:extLst>
                        <a:ext uri="{FF2B5EF4-FFF2-40B4-BE49-F238E27FC236}">
                          <a16:creationId xmlns:a16="http://schemas.microsoft.com/office/drawing/2014/main" id="{3F703B55-6350-4880-A5A6-4CFE408722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4927" y="5172847"/>
                      <a:ext cx="643894" cy="52322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矩形 188">
                    <a:extLst>
                      <a:ext uri="{FF2B5EF4-FFF2-40B4-BE49-F238E27FC236}">
                        <a16:creationId xmlns:a16="http://schemas.microsoft.com/office/drawing/2014/main" id="{7C61819F-2380-4616-8C31-DF79E8A8E48E}"/>
                      </a:ext>
                    </a:extLst>
                  </p:cNvPr>
                  <p:cNvSpPr/>
                  <p:nvPr/>
                </p:nvSpPr>
                <p:spPr>
                  <a:xfrm>
                    <a:off x="1586917" y="5126338"/>
                    <a:ext cx="441359" cy="57918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3200" b="1" dirty="0"/>
                  </a:p>
                </p:txBody>
              </p:sp>
            </mc:Choice>
            <mc:Fallback xmlns="">
              <p:sp>
                <p:nvSpPr>
                  <p:cNvPr id="189" name="矩形 188">
                    <a:extLst>
                      <a:ext uri="{FF2B5EF4-FFF2-40B4-BE49-F238E27FC236}">
                        <a16:creationId xmlns:a16="http://schemas.microsoft.com/office/drawing/2014/main" id="{7C61819F-2380-4616-8C31-DF79E8A8E4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917" y="5126338"/>
                    <a:ext cx="441359" cy="57918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FE726313-41C3-4E1A-BFF2-72B93055B6D6}"/>
              </a:ext>
            </a:extLst>
          </p:cNvPr>
          <p:cNvGrpSpPr/>
          <p:nvPr/>
        </p:nvGrpSpPr>
        <p:grpSpPr>
          <a:xfrm>
            <a:off x="2625684" y="5239697"/>
            <a:ext cx="3915687" cy="662713"/>
            <a:chOff x="2625684" y="5239697"/>
            <a:chExt cx="3915687" cy="66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字方塊 144">
                  <a:extLst>
                    <a:ext uri="{FF2B5EF4-FFF2-40B4-BE49-F238E27FC236}">
                      <a16:creationId xmlns:a16="http://schemas.microsoft.com/office/drawing/2014/main" id="{63234E63-F52C-4327-B355-2702D3DB8CD5}"/>
                    </a:ext>
                  </a:extLst>
                </p:cNvPr>
                <p:cNvSpPr txBox="1"/>
                <p:nvPr/>
              </p:nvSpPr>
              <p:spPr>
                <a:xfrm>
                  <a:off x="2625684" y="5373872"/>
                  <a:ext cx="391568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194" name="文字方塊 144">
                  <a:extLst>
                    <a:ext uri="{FF2B5EF4-FFF2-40B4-BE49-F238E27FC236}">
                      <a16:creationId xmlns:a16="http://schemas.microsoft.com/office/drawing/2014/main" id="{63234E63-F52C-4327-B355-2702D3DB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84" y="5373872"/>
                  <a:ext cx="3915687" cy="49244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文字方塊 2">
              <a:extLst>
                <a:ext uri="{FF2B5EF4-FFF2-40B4-BE49-F238E27FC236}">
                  <a16:creationId xmlns:a16="http://schemas.microsoft.com/office/drawing/2014/main" id="{D886B223-45BA-4C3B-954A-C73E50CC63A1}"/>
                </a:ext>
              </a:extLst>
            </p:cNvPr>
            <p:cNvSpPr txBox="1"/>
            <p:nvPr/>
          </p:nvSpPr>
          <p:spPr>
            <a:xfrm>
              <a:off x="4843255" y="5314252"/>
              <a:ext cx="3606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+</a:t>
              </a:r>
              <a:endParaRPr lang="zh-TW" altLang="en-US" sz="3200" dirty="0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DFF8C468-3B5D-42C6-8597-97F3F9809234}"/>
                </a:ext>
              </a:extLst>
            </p:cNvPr>
            <p:cNvGrpSpPr/>
            <p:nvPr/>
          </p:nvGrpSpPr>
          <p:grpSpPr>
            <a:xfrm>
              <a:off x="3750490" y="5239697"/>
              <a:ext cx="574235" cy="623540"/>
              <a:chOff x="931660" y="5087041"/>
              <a:chExt cx="574235" cy="623540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B8E20912-4832-4E61-979D-EBF6B17113E2}"/>
                  </a:ext>
                </a:extLst>
              </p:cNvPr>
              <p:cNvSpPr/>
              <p:nvPr/>
            </p:nvSpPr>
            <p:spPr>
              <a:xfrm>
                <a:off x="931660" y="5087041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819908FA-CD78-4C15-A056-7C7FD34BFF29}"/>
                      </a:ext>
                    </a:extLst>
                  </p:cNvPr>
                  <p:cNvSpPr txBox="1"/>
                  <p:nvPr/>
                </p:nvSpPr>
                <p:spPr>
                  <a:xfrm>
                    <a:off x="985272" y="5205695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819908FA-CD78-4C15-A056-7C7FD34BFF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272" y="5205695"/>
                    <a:ext cx="412269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161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4CACBBF6-DDE2-4C40-BB4E-EE8A20996438}"/>
                </a:ext>
              </a:extLst>
            </p:cNvPr>
            <p:cNvGrpSpPr/>
            <p:nvPr/>
          </p:nvGrpSpPr>
          <p:grpSpPr>
            <a:xfrm>
              <a:off x="5193028" y="5278870"/>
              <a:ext cx="638957" cy="623540"/>
              <a:chOff x="1514927" y="5087041"/>
              <a:chExt cx="638957" cy="623540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A84BC6F7-973E-4E81-821E-2F5D29C95583}"/>
                  </a:ext>
                </a:extLst>
              </p:cNvPr>
              <p:cNvSpPr/>
              <p:nvPr/>
            </p:nvSpPr>
            <p:spPr>
              <a:xfrm>
                <a:off x="1516504" y="5087041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5C2C3B24-2796-42ED-B6EA-C4E67194C710}"/>
                      </a:ext>
                    </a:extLst>
                  </p:cNvPr>
                  <p:cNvSpPr/>
                  <p:nvPr/>
                </p:nvSpPr>
                <p:spPr>
                  <a:xfrm>
                    <a:off x="1514927" y="5172847"/>
                    <a:ext cx="63895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5C2C3B24-2796-42ED-B6EA-C4E67194C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927" y="5172847"/>
                    <a:ext cx="638957" cy="52322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89C9F3A9-0DEF-4047-96F0-617819E7C9D1}"/>
                </a:ext>
              </a:extLst>
            </p:cNvPr>
            <p:cNvGrpSpPr/>
            <p:nvPr/>
          </p:nvGrpSpPr>
          <p:grpSpPr>
            <a:xfrm>
              <a:off x="4389122" y="5239697"/>
              <a:ext cx="648704" cy="623540"/>
              <a:chOff x="3874399" y="7507685"/>
              <a:chExt cx="648704" cy="623540"/>
            </a:xfrm>
          </p:grpSpPr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AA94019F-242B-438F-A7EC-2E49228912C4}"/>
                  </a:ext>
                </a:extLst>
              </p:cNvPr>
              <p:cNvSpPr/>
              <p:nvPr/>
            </p:nvSpPr>
            <p:spPr>
              <a:xfrm>
                <a:off x="3875976" y="7507685"/>
                <a:ext cx="450868" cy="6235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02B48BA1-D2B0-48DF-B850-B1D8FE543E01}"/>
                      </a:ext>
                    </a:extLst>
                  </p:cNvPr>
                  <p:cNvSpPr/>
                  <p:nvPr/>
                </p:nvSpPr>
                <p:spPr>
                  <a:xfrm>
                    <a:off x="3874399" y="7593491"/>
                    <a:ext cx="64870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02B48BA1-D2B0-48DF-B850-B1D8FE543E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399" y="7593491"/>
                    <a:ext cx="648704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411C0684-4B3F-43C4-B809-F79F58FFEAE6}"/>
              </a:ext>
            </a:extLst>
          </p:cNvPr>
          <p:cNvGrpSpPr/>
          <p:nvPr/>
        </p:nvGrpSpPr>
        <p:grpSpPr>
          <a:xfrm>
            <a:off x="4921180" y="6070035"/>
            <a:ext cx="3915687" cy="654682"/>
            <a:chOff x="4921180" y="6070035"/>
            <a:chExt cx="3915687" cy="654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文字方塊 144">
                  <a:extLst>
                    <a:ext uri="{FF2B5EF4-FFF2-40B4-BE49-F238E27FC236}">
                      <a16:creationId xmlns:a16="http://schemas.microsoft.com/office/drawing/2014/main" id="{4023DA7F-70D1-467B-A3FD-15FC884E8A36}"/>
                    </a:ext>
                  </a:extLst>
                </p:cNvPr>
                <p:cNvSpPr txBox="1"/>
                <p:nvPr/>
              </p:nvSpPr>
              <p:spPr>
                <a:xfrm>
                  <a:off x="4921180" y="6193509"/>
                  <a:ext cx="391568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204" name="文字方塊 144">
                  <a:extLst>
                    <a:ext uri="{FF2B5EF4-FFF2-40B4-BE49-F238E27FC236}">
                      <a16:creationId xmlns:a16="http://schemas.microsoft.com/office/drawing/2014/main" id="{4023DA7F-70D1-467B-A3FD-15FC884E8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1180" y="6193509"/>
                  <a:ext cx="3915687" cy="49244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文字方塊 2">
              <a:extLst>
                <a:ext uri="{FF2B5EF4-FFF2-40B4-BE49-F238E27FC236}">
                  <a16:creationId xmlns:a16="http://schemas.microsoft.com/office/drawing/2014/main" id="{D5E614E1-ADB2-4721-85CB-E3B3BD5B394D}"/>
                </a:ext>
              </a:extLst>
            </p:cNvPr>
            <p:cNvSpPr txBox="1"/>
            <p:nvPr/>
          </p:nvSpPr>
          <p:spPr>
            <a:xfrm>
              <a:off x="7329074" y="6070035"/>
              <a:ext cx="3606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+</a:t>
              </a:r>
              <a:endParaRPr lang="zh-TW" altLang="en-US" sz="3200" dirty="0"/>
            </a:p>
          </p:txBody>
        </p: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79B21D0D-E2B7-470C-95A3-C2B5A2A9AFCA}"/>
                </a:ext>
              </a:extLst>
            </p:cNvPr>
            <p:cNvGrpSpPr/>
            <p:nvPr/>
          </p:nvGrpSpPr>
          <p:grpSpPr>
            <a:xfrm>
              <a:off x="5866286" y="6078850"/>
              <a:ext cx="574235" cy="623540"/>
              <a:chOff x="931660" y="5087041"/>
              <a:chExt cx="574235" cy="623540"/>
            </a:xfrm>
          </p:grpSpPr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371C2A79-8DFB-4935-9F57-F3D9C0C0AD19}"/>
                  </a:ext>
                </a:extLst>
              </p:cNvPr>
              <p:cNvSpPr/>
              <p:nvPr/>
            </p:nvSpPr>
            <p:spPr>
              <a:xfrm>
                <a:off x="931660" y="5087041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06EC65FD-A0DF-4C36-A26C-1B0D091E4AFE}"/>
                      </a:ext>
                    </a:extLst>
                  </p:cNvPr>
                  <p:cNvSpPr txBox="1"/>
                  <p:nvPr/>
                </p:nvSpPr>
                <p:spPr>
                  <a:xfrm>
                    <a:off x="985272" y="5205695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3" name="文本框 212">
                    <a:extLst>
                      <a:ext uri="{FF2B5EF4-FFF2-40B4-BE49-F238E27FC236}">
                        <a16:creationId xmlns:a16="http://schemas.microsoft.com/office/drawing/2014/main" id="{06EC65FD-A0DF-4C36-A26C-1B0D091E4A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272" y="5205695"/>
                    <a:ext cx="412269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9A254B5E-D1E6-48C1-82EC-4D5491CA6E57}"/>
                </a:ext>
              </a:extLst>
            </p:cNvPr>
            <p:cNvGrpSpPr/>
            <p:nvPr/>
          </p:nvGrpSpPr>
          <p:grpSpPr>
            <a:xfrm>
              <a:off x="7667735" y="6101177"/>
              <a:ext cx="636393" cy="623540"/>
              <a:chOff x="1514927" y="5087041"/>
              <a:chExt cx="636393" cy="623540"/>
            </a:xfrm>
          </p:grpSpPr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ABCECF52-1B7D-4954-83E1-CE835321456C}"/>
                  </a:ext>
                </a:extLst>
              </p:cNvPr>
              <p:cNvSpPr/>
              <p:nvPr/>
            </p:nvSpPr>
            <p:spPr>
              <a:xfrm>
                <a:off x="1516504" y="5087041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矩形 210">
                    <a:extLst>
                      <a:ext uri="{FF2B5EF4-FFF2-40B4-BE49-F238E27FC236}">
                        <a16:creationId xmlns:a16="http://schemas.microsoft.com/office/drawing/2014/main" id="{0D6FCE16-5EC9-4D71-BDFC-5834908AA3FD}"/>
                      </a:ext>
                    </a:extLst>
                  </p:cNvPr>
                  <p:cNvSpPr/>
                  <p:nvPr/>
                </p:nvSpPr>
                <p:spPr>
                  <a:xfrm>
                    <a:off x="1514927" y="5172847"/>
                    <a:ext cx="636393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1" name="矩形 210">
                    <a:extLst>
                      <a:ext uri="{FF2B5EF4-FFF2-40B4-BE49-F238E27FC236}">
                        <a16:creationId xmlns:a16="http://schemas.microsoft.com/office/drawing/2014/main" id="{0D6FCE16-5EC9-4D71-BDFC-5834908AA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927" y="5172847"/>
                    <a:ext cx="636393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34B2E7C8-FA63-4BFA-87E9-5F44DCC17BBF}"/>
                </a:ext>
              </a:extLst>
            </p:cNvPr>
            <p:cNvGrpSpPr/>
            <p:nvPr/>
          </p:nvGrpSpPr>
          <p:grpSpPr>
            <a:xfrm>
              <a:off x="6471629" y="6091124"/>
              <a:ext cx="996876" cy="623540"/>
              <a:chOff x="4267147" y="7520441"/>
              <a:chExt cx="996876" cy="623540"/>
            </a:xfrm>
          </p:grpSpPr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43FE229F-9E0E-4647-BF80-C4DFDAF71B7F}"/>
                  </a:ext>
                </a:extLst>
              </p:cNvPr>
              <p:cNvSpPr/>
              <p:nvPr/>
            </p:nvSpPr>
            <p:spPr>
              <a:xfrm>
                <a:off x="4289468" y="7520441"/>
                <a:ext cx="817841" cy="6235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B5C876DF-6726-40B2-953D-6382A3020502}"/>
                      </a:ext>
                    </a:extLst>
                  </p:cNvPr>
                  <p:cNvSpPr/>
                  <p:nvPr/>
                </p:nvSpPr>
                <p:spPr>
                  <a:xfrm>
                    <a:off x="4267147" y="7583284"/>
                    <a:ext cx="996876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B5C876DF-6726-40B2-953D-6382A30205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147" y="7583284"/>
                    <a:ext cx="996876" cy="52322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22" name="直線單箭頭接點 6">
            <a:extLst>
              <a:ext uri="{FF2B5EF4-FFF2-40B4-BE49-F238E27FC236}">
                <a16:creationId xmlns:a16="http://schemas.microsoft.com/office/drawing/2014/main" id="{E1C9D981-BE57-4DDD-923D-2985A9E8C077}"/>
              </a:ext>
            </a:extLst>
          </p:cNvPr>
          <p:cNvCxnSpPr>
            <a:cxnSpLocks/>
          </p:cNvCxnSpPr>
          <p:nvPr/>
        </p:nvCxnSpPr>
        <p:spPr>
          <a:xfrm flipH="1" flipV="1">
            <a:off x="4401089" y="4608571"/>
            <a:ext cx="622476" cy="552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6">
            <a:extLst>
              <a:ext uri="{FF2B5EF4-FFF2-40B4-BE49-F238E27FC236}">
                <a16:creationId xmlns:a16="http://schemas.microsoft.com/office/drawing/2014/main" id="{9414D6A2-77C3-4499-A890-7CBB2AEE77BB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6882915" y="4525907"/>
            <a:ext cx="1040108" cy="143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AF990C8E-89B5-40AD-80C0-0F0AADD95099}"/>
              </a:ext>
            </a:extLst>
          </p:cNvPr>
          <p:cNvGrpSpPr/>
          <p:nvPr/>
        </p:nvGrpSpPr>
        <p:grpSpPr>
          <a:xfrm>
            <a:off x="1123473" y="624576"/>
            <a:ext cx="7380653" cy="3229677"/>
            <a:chOff x="1065416" y="1829261"/>
            <a:chExt cx="7380653" cy="3229677"/>
          </a:xfrm>
        </p:grpSpPr>
        <p:sp>
          <p:nvSpPr>
            <p:cNvPr id="8" name="文字方塊 6">
              <a:extLst>
                <a:ext uri="{FF2B5EF4-FFF2-40B4-BE49-F238E27FC236}">
                  <a16:creationId xmlns:a16="http://schemas.microsoft.com/office/drawing/2014/main" id="{80916318-8988-44B3-A510-12CFFD2CC030}"/>
                </a:ext>
              </a:extLst>
            </p:cNvPr>
            <p:cNvSpPr txBox="1"/>
            <p:nvPr/>
          </p:nvSpPr>
          <p:spPr>
            <a:xfrm>
              <a:off x="1065416" y="1848311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9" name="群組 77">
              <a:extLst>
                <a:ext uri="{FF2B5EF4-FFF2-40B4-BE49-F238E27FC236}">
                  <a16:creationId xmlns:a16="http://schemas.microsoft.com/office/drawing/2014/main" id="{5AB9B970-79C5-4212-8681-92CF066ABB20}"/>
                </a:ext>
              </a:extLst>
            </p:cNvPr>
            <p:cNvGrpSpPr/>
            <p:nvPr/>
          </p:nvGrpSpPr>
          <p:grpSpPr>
            <a:xfrm>
              <a:off x="2403577" y="1848311"/>
              <a:ext cx="1134648" cy="3152431"/>
              <a:chOff x="2332137" y="1770729"/>
              <a:chExt cx="1134648" cy="315243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63098E-0BEE-4701-86FB-1C0E93306F06}"/>
                  </a:ext>
                </a:extLst>
              </p:cNvPr>
              <p:cNvSpPr/>
              <p:nvPr/>
            </p:nvSpPr>
            <p:spPr>
              <a:xfrm>
                <a:off x="2504565" y="2152301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3">
                <a:extLst>
                  <a:ext uri="{FF2B5EF4-FFF2-40B4-BE49-F238E27FC236}">
                    <a16:creationId xmlns:a16="http://schemas.microsoft.com/office/drawing/2014/main" id="{EFC2EEC2-B03B-49A1-A933-419F8D9FEC28}"/>
                  </a:ext>
                </a:extLst>
              </p:cNvPr>
              <p:cNvSpPr txBox="1"/>
              <p:nvPr/>
            </p:nvSpPr>
            <p:spPr>
              <a:xfrm>
                <a:off x="2332137" y="177072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1</a:t>
                </a:r>
                <a:endParaRPr lang="zh-TW" altLang="en-US" sz="2400" dirty="0"/>
              </a:p>
            </p:txBody>
          </p:sp>
          <p:sp>
            <p:nvSpPr>
              <p:cNvPr id="12" name="橢圓 17">
                <a:extLst>
                  <a:ext uri="{FF2B5EF4-FFF2-40B4-BE49-F238E27FC236}">
                    <a16:creationId xmlns:a16="http://schemas.microsoft.com/office/drawing/2014/main" id="{7FAC5AA2-6DD5-44F9-B605-C4A2629589C4}"/>
                  </a:ext>
                </a:extLst>
              </p:cNvPr>
              <p:cNvSpPr/>
              <p:nvPr/>
            </p:nvSpPr>
            <p:spPr>
              <a:xfrm>
                <a:off x="2601675" y="227397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8">
                <a:extLst>
                  <a:ext uri="{FF2B5EF4-FFF2-40B4-BE49-F238E27FC236}">
                    <a16:creationId xmlns:a16="http://schemas.microsoft.com/office/drawing/2014/main" id="{29C920BE-A605-427E-8709-FC328837D456}"/>
                  </a:ext>
                </a:extLst>
              </p:cNvPr>
              <p:cNvSpPr/>
              <p:nvPr/>
            </p:nvSpPr>
            <p:spPr>
              <a:xfrm>
                <a:off x="2604017" y="305254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9">
                <a:extLst>
                  <a:ext uri="{FF2B5EF4-FFF2-40B4-BE49-F238E27FC236}">
                    <a16:creationId xmlns:a16="http://schemas.microsoft.com/office/drawing/2014/main" id="{9E35851E-5392-45CE-9A04-5E114EA89AB9}"/>
                  </a:ext>
                </a:extLst>
              </p:cNvPr>
              <p:cNvSpPr/>
              <p:nvPr/>
            </p:nvSpPr>
            <p:spPr>
              <a:xfrm>
                <a:off x="2607624" y="4272936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20">
                <a:extLst>
                  <a:ext uri="{FF2B5EF4-FFF2-40B4-BE49-F238E27FC236}">
                    <a16:creationId xmlns:a16="http://schemas.microsoft.com/office/drawing/2014/main" id="{1BA1E4BC-0605-4936-B129-90CB9206241C}"/>
                  </a:ext>
                </a:extLst>
              </p:cNvPr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16" name="群組 78">
              <a:extLst>
                <a:ext uri="{FF2B5EF4-FFF2-40B4-BE49-F238E27FC236}">
                  <a16:creationId xmlns:a16="http://schemas.microsoft.com/office/drawing/2014/main" id="{B2092F81-C462-4A7B-9E19-E70AB2CEEB9C}"/>
                </a:ext>
              </a:extLst>
            </p:cNvPr>
            <p:cNvGrpSpPr/>
            <p:nvPr/>
          </p:nvGrpSpPr>
          <p:grpSpPr>
            <a:xfrm>
              <a:off x="3728475" y="1848311"/>
              <a:ext cx="1134648" cy="3152431"/>
              <a:chOff x="3657035" y="1770729"/>
              <a:chExt cx="1134648" cy="315243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203C5D9-FC1D-4F5B-9578-A0E2D42BF40E}"/>
                  </a:ext>
                </a:extLst>
              </p:cNvPr>
              <p:cNvSpPr/>
              <p:nvPr/>
            </p:nvSpPr>
            <p:spPr>
              <a:xfrm>
                <a:off x="3830151" y="2152301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4">
                <a:extLst>
                  <a:ext uri="{FF2B5EF4-FFF2-40B4-BE49-F238E27FC236}">
                    <a16:creationId xmlns:a16="http://schemas.microsoft.com/office/drawing/2014/main" id="{D3B3FF84-CB6E-4F1E-9886-21AD93848C00}"/>
                  </a:ext>
                </a:extLst>
              </p:cNvPr>
              <p:cNvSpPr txBox="1"/>
              <p:nvPr/>
            </p:nvSpPr>
            <p:spPr>
              <a:xfrm>
                <a:off x="3657035" y="177072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2</a:t>
                </a:r>
                <a:endParaRPr lang="zh-TW" altLang="en-US" sz="2400" dirty="0"/>
              </a:p>
            </p:txBody>
          </p:sp>
          <p:sp>
            <p:nvSpPr>
              <p:cNvPr id="19" name="橢圓 24">
                <a:extLst>
                  <a:ext uri="{FF2B5EF4-FFF2-40B4-BE49-F238E27FC236}">
                    <a16:creationId xmlns:a16="http://schemas.microsoft.com/office/drawing/2014/main" id="{85A356DA-D3AC-4B65-8CBE-8440F5E54CFF}"/>
                  </a:ext>
                </a:extLst>
              </p:cNvPr>
              <p:cNvSpPr/>
              <p:nvPr/>
            </p:nvSpPr>
            <p:spPr>
              <a:xfrm>
                <a:off x="3917237" y="227397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25">
                <a:extLst>
                  <a:ext uri="{FF2B5EF4-FFF2-40B4-BE49-F238E27FC236}">
                    <a16:creationId xmlns:a16="http://schemas.microsoft.com/office/drawing/2014/main" id="{6CA89CD6-0535-4674-8655-53466C9E6D73}"/>
                  </a:ext>
                </a:extLst>
              </p:cNvPr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7">
                <a:extLst>
                  <a:ext uri="{FF2B5EF4-FFF2-40B4-BE49-F238E27FC236}">
                    <a16:creationId xmlns:a16="http://schemas.microsoft.com/office/drawing/2014/main" id="{73AB0425-6432-47FE-94FB-22B2D66BD423}"/>
                  </a:ext>
                </a:extLst>
              </p:cNvPr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22" name="橢圓 26">
                <a:extLst>
                  <a:ext uri="{FF2B5EF4-FFF2-40B4-BE49-F238E27FC236}">
                    <a16:creationId xmlns:a16="http://schemas.microsoft.com/office/drawing/2014/main" id="{35F5C27F-74B9-463C-BEB3-80C669B0F684}"/>
                  </a:ext>
                </a:extLst>
              </p:cNvPr>
              <p:cNvSpPr/>
              <p:nvPr/>
            </p:nvSpPr>
            <p:spPr>
              <a:xfrm>
                <a:off x="3907946" y="4280556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79">
              <a:extLst>
                <a:ext uri="{FF2B5EF4-FFF2-40B4-BE49-F238E27FC236}">
                  <a16:creationId xmlns:a16="http://schemas.microsoft.com/office/drawing/2014/main" id="{F024B039-E18A-40CB-849A-FFCE8BFE8FA9}"/>
                </a:ext>
              </a:extLst>
            </p:cNvPr>
            <p:cNvGrpSpPr/>
            <p:nvPr/>
          </p:nvGrpSpPr>
          <p:grpSpPr>
            <a:xfrm>
              <a:off x="6118369" y="1829261"/>
              <a:ext cx="2327700" cy="3149061"/>
              <a:chOff x="6046929" y="1751679"/>
              <a:chExt cx="2327700" cy="314906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F6B2D3A-EA15-4D7D-881F-E0B1D227337F}"/>
                  </a:ext>
                </a:extLst>
              </p:cNvPr>
              <p:cNvSpPr/>
              <p:nvPr/>
            </p:nvSpPr>
            <p:spPr>
              <a:xfrm>
                <a:off x="6046929" y="2168648"/>
                <a:ext cx="746342" cy="27320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5">
                <a:extLst>
                  <a:ext uri="{FF2B5EF4-FFF2-40B4-BE49-F238E27FC236}">
                    <a16:creationId xmlns:a16="http://schemas.microsoft.com/office/drawing/2014/main" id="{DA8CD474-4AF0-4BEC-8F8E-F637C958E415}"/>
                  </a:ext>
                </a:extLst>
              </p:cNvPr>
              <p:cNvSpPr txBox="1"/>
              <p:nvPr/>
            </p:nvSpPr>
            <p:spPr>
              <a:xfrm>
                <a:off x="7239981" y="175167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L</a:t>
                </a:r>
                <a:endParaRPr lang="zh-TW" altLang="en-US" sz="2400" dirty="0"/>
              </a:p>
            </p:txBody>
          </p:sp>
          <p:sp>
            <p:nvSpPr>
              <p:cNvPr id="26" name="橢圓 28">
                <a:extLst>
                  <a:ext uri="{FF2B5EF4-FFF2-40B4-BE49-F238E27FC236}">
                    <a16:creationId xmlns:a16="http://schemas.microsoft.com/office/drawing/2014/main" id="{76F4B752-EE5C-4776-B2DB-D0BD34884BA4}"/>
                  </a:ext>
                </a:extLst>
              </p:cNvPr>
              <p:cNvSpPr/>
              <p:nvPr/>
            </p:nvSpPr>
            <p:spPr>
              <a:xfrm>
                <a:off x="6122773" y="2216766"/>
                <a:ext cx="574158" cy="574158"/>
              </a:xfrm>
              <a:prstGeom prst="ellipse">
                <a:avLst/>
              </a:prstGeom>
              <a:ln w="381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9">
                <a:extLst>
                  <a:ext uri="{FF2B5EF4-FFF2-40B4-BE49-F238E27FC236}">
                    <a16:creationId xmlns:a16="http://schemas.microsoft.com/office/drawing/2014/main" id="{9422EA88-D943-4C09-B201-7C3F18246955}"/>
                  </a:ext>
                </a:extLst>
              </p:cNvPr>
              <p:cNvSpPr/>
              <p:nvPr/>
            </p:nvSpPr>
            <p:spPr>
              <a:xfrm>
                <a:off x="6125115" y="2976675"/>
                <a:ext cx="574158" cy="574158"/>
              </a:xfrm>
              <a:prstGeom prst="ellipse">
                <a:avLst/>
              </a:prstGeom>
              <a:ln w="381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30">
                <a:extLst>
                  <a:ext uri="{FF2B5EF4-FFF2-40B4-BE49-F238E27FC236}">
                    <a16:creationId xmlns:a16="http://schemas.microsoft.com/office/drawing/2014/main" id="{56739B32-7605-4C75-906F-525F90230441}"/>
                  </a:ext>
                </a:extLst>
              </p:cNvPr>
              <p:cNvSpPr/>
              <p:nvPr/>
            </p:nvSpPr>
            <p:spPr>
              <a:xfrm>
                <a:off x="6132143" y="4223348"/>
                <a:ext cx="574158" cy="574158"/>
              </a:xfrm>
              <a:prstGeom prst="ellipse">
                <a:avLst/>
              </a:prstGeom>
              <a:ln w="381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31">
                <a:extLst>
                  <a:ext uri="{FF2B5EF4-FFF2-40B4-BE49-F238E27FC236}">
                    <a16:creationId xmlns:a16="http://schemas.microsoft.com/office/drawing/2014/main" id="{E84EDC65-75AA-4158-B1D4-10E86FAE1074}"/>
                  </a:ext>
                </a:extLst>
              </p:cNvPr>
              <p:cNvSpPr txBox="1"/>
              <p:nvPr/>
            </p:nvSpPr>
            <p:spPr>
              <a:xfrm rot="5400000">
                <a:off x="6129396" y="3642478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30" name="文字方塊 32">
              <a:extLst>
                <a:ext uri="{FF2B5EF4-FFF2-40B4-BE49-F238E27FC236}">
                  <a16:creationId xmlns:a16="http://schemas.microsoft.com/office/drawing/2014/main" id="{04A189B9-4B4F-4C4E-9D6B-99676AB62D60}"/>
                </a:ext>
              </a:extLst>
            </p:cNvPr>
            <p:cNvSpPr txBox="1"/>
            <p:nvPr/>
          </p:nvSpPr>
          <p:spPr>
            <a:xfrm>
              <a:off x="4671563" y="2269444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1" name="文字方塊 33">
              <a:extLst>
                <a:ext uri="{FF2B5EF4-FFF2-40B4-BE49-F238E27FC236}">
                  <a16:creationId xmlns:a16="http://schemas.microsoft.com/office/drawing/2014/main" id="{9C7B425B-824E-4F49-9415-B154AC971A91}"/>
                </a:ext>
              </a:extLst>
            </p:cNvPr>
            <p:cNvSpPr txBox="1"/>
            <p:nvPr/>
          </p:nvSpPr>
          <p:spPr>
            <a:xfrm>
              <a:off x="4678512" y="303043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2" name="文字方塊 34">
              <a:extLst>
                <a:ext uri="{FF2B5EF4-FFF2-40B4-BE49-F238E27FC236}">
                  <a16:creationId xmlns:a16="http://schemas.microsoft.com/office/drawing/2014/main" id="{05CE25F9-92CB-45CE-9C3C-558680646672}"/>
                </a:ext>
              </a:extLst>
            </p:cNvPr>
            <p:cNvSpPr txBox="1"/>
            <p:nvPr/>
          </p:nvSpPr>
          <p:spPr>
            <a:xfrm>
              <a:off x="4707528" y="424576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33" name="群組 80">
              <a:extLst>
                <a:ext uri="{FF2B5EF4-FFF2-40B4-BE49-F238E27FC236}">
                  <a16:creationId xmlns:a16="http://schemas.microsoft.com/office/drawing/2014/main" id="{A5FCD33B-9CB9-4E09-969F-5F7A34C77887}"/>
                </a:ext>
              </a:extLst>
            </p:cNvPr>
            <p:cNvGrpSpPr/>
            <p:nvPr/>
          </p:nvGrpSpPr>
          <p:grpSpPr>
            <a:xfrm>
              <a:off x="3247273" y="2638635"/>
              <a:ext cx="744378" cy="2006582"/>
              <a:chOff x="3175833" y="2336281"/>
              <a:chExt cx="744378" cy="2006582"/>
            </a:xfrm>
          </p:grpSpPr>
          <p:cxnSp>
            <p:nvCxnSpPr>
              <p:cNvPr id="34" name="直線單箭頭接點 35">
                <a:extLst>
                  <a:ext uri="{FF2B5EF4-FFF2-40B4-BE49-F238E27FC236}">
                    <a16:creationId xmlns:a16="http://schemas.microsoft.com/office/drawing/2014/main" id="{AC8D92EA-7657-4F03-AF0E-84D4DEEF38F0}"/>
                  </a:ext>
                </a:extLst>
              </p:cNvPr>
              <p:cNvCxnSpPr>
                <a:stCxn id="12" idx="6"/>
                <a:endCxn id="19" idx="2"/>
              </p:cNvCxnSpPr>
              <p:nvPr/>
            </p:nvCxnSpPr>
            <p:spPr>
              <a:xfrm>
                <a:off x="3175833" y="2336281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6">
                <a:extLst>
                  <a:ext uri="{FF2B5EF4-FFF2-40B4-BE49-F238E27FC236}">
                    <a16:creationId xmlns:a16="http://schemas.microsoft.com/office/drawing/2014/main" id="{5B8D1A02-81C8-468B-8304-C3991B6196FF}"/>
                  </a:ext>
                </a:extLst>
              </p:cNvPr>
              <p:cNvCxnSpPr/>
              <p:nvPr/>
            </p:nvCxnSpPr>
            <p:spPr>
              <a:xfrm>
                <a:off x="3178807" y="3076751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7">
                <a:extLst>
                  <a:ext uri="{FF2B5EF4-FFF2-40B4-BE49-F238E27FC236}">
                    <a16:creationId xmlns:a16="http://schemas.microsoft.com/office/drawing/2014/main" id="{7D9CA2B2-4F97-4698-AD54-90A604508D3D}"/>
                  </a:ext>
                </a:extLst>
              </p:cNvPr>
              <p:cNvCxnSpPr/>
              <p:nvPr/>
            </p:nvCxnSpPr>
            <p:spPr>
              <a:xfrm>
                <a:off x="3175833" y="432881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8">
                <a:extLst>
                  <a:ext uri="{FF2B5EF4-FFF2-40B4-BE49-F238E27FC236}">
                    <a16:creationId xmlns:a16="http://schemas.microsoft.com/office/drawing/2014/main" id="{14708761-D060-4FA4-BC26-A6AC9BE3E342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3195230" y="2336281"/>
                <a:ext cx="722007" cy="738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9">
                <a:extLst>
                  <a:ext uri="{FF2B5EF4-FFF2-40B4-BE49-F238E27FC236}">
                    <a16:creationId xmlns:a16="http://schemas.microsoft.com/office/drawing/2014/main" id="{ADF4DC18-0054-471D-87B8-D19C7528DEC4}"/>
                  </a:ext>
                </a:extLst>
              </p:cNvPr>
              <p:cNvCxnSpPr>
                <a:stCxn id="12" idx="6"/>
                <a:endCxn id="20" idx="2"/>
              </p:cNvCxnSpPr>
              <p:nvPr/>
            </p:nvCxnSpPr>
            <p:spPr>
              <a:xfrm>
                <a:off x="3175833" y="2336281"/>
                <a:ext cx="743746" cy="7404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40">
                <a:extLst>
                  <a:ext uri="{FF2B5EF4-FFF2-40B4-BE49-F238E27FC236}">
                    <a16:creationId xmlns:a16="http://schemas.microsoft.com/office/drawing/2014/main" id="{33565F99-172D-4FBB-A337-CDD28FBF000C}"/>
                  </a:ext>
                </a:extLst>
              </p:cNvPr>
              <p:cNvCxnSpPr>
                <a:stCxn id="12" idx="6"/>
                <a:endCxn id="22" idx="2"/>
              </p:cNvCxnSpPr>
              <p:nvPr/>
            </p:nvCxnSpPr>
            <p:spPr>
              <a:xfrm>
                <a:off x="3175833" y="2336281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41">
                <a:extLst>
                  <a:ext uri="{FF2B5EF4-FFF2-40B4-BE49-F238E27FC236}">
                    <a16:creationId xmlns:a16="http://schemas.microsoft.com/office/drawing/2014/main" id="{B0919168-5094-4727-ACAC-51E3BCC93C8C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>
                <a:off x="3191073" y="3076750"/>
                <a:ext cx="716873" cy="12661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2">
                <a:extLst>
                  <a:ext uri="{FF2B5EF4-FFF2-40B4-BE49-F238E27FC236}">
                    <a16:creationId xmlns:a16="http://schemas.microsoft.com/office/drawing/2014/main" id="{89BC3F3E-EB15-4949-AD27-F86D8C4205B8}"/>
                  </a:ext>
                </a:extLst>
              </p:cNvPr>
              <p:cNvCxnSpPr>
                <a:stCxn id="14" idx="6"/>
                <a:endCxn id="19" idx="2"/>
              </p:cNvCxnSpPr>
              <p:nvPr/>
            </p:nvCxnSpPr>
            <p:spPr>
              <a:xfrm flipV="1">
                <a:off x="3181782" y="2336281"/>
                <a:ext cx="735455" cy="19989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3">
                <a:extLst>
                  <a:ext uri="{FF2B5EF4-FFF2-40B4-BE49-F238E27FC236}">
                    <a16:creationId xmlns:a16="http://schemas.microsoft.com/office/drawing/2014/main" id="{1EB2E60B-7195-4A94-960B-41EFDCCDCEFA}"/>
                  </a:ext>
                </a:extLst>
              </p:cNvPr>
              <p:cNvCxnSpPr>
                <a:stCxn id="14" idx="6"/>
                <a:endCxn id="20" idx="2"/>
              </p:cNvCxnSpPr>
              <p:nvPr/>
            </p:nvCxnSpPr>
            <p:spPr>
              <a:xfrm flipV="1">
                <a:off x="3181782" y="3076751"/>
                <a:ext cx="737797" cy="1258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81">
              <a:extLst>
                <a:ext uri="{FF2B5EF4-FFF2-40B4-BE49-F238E27FC236}">
                  <a16:creationId xmlns:a16="http://schemas.microsoft.com/office/drawing/2014/main" id="{61D9E9F2-F19C-4739-A1E8-4DF93B680D27}"/>
                </a:ext>
              </a:extLst>
            </p:cNvPr>
            <p:cNvGrpSpPr/>
            <p:nvPr/>
          </p:nvGrpSpPr>
          <p:grpSpPr>
            <a:xfrm>
              <a:off x="5428534" y="2593396"/>
              <a:ext cx="760639" cy="2006582"/>
              <a:chOff x="5357094" y="2515814"/>
              <a:chExt cx="760639" cy="2006582"/>
            </a:xfrm>
          </p:grpSpPr>
          <p:cxnSp>
            <p:nvCxnSpPr>
              <p:cNvPr id="44" name="直線單箭頭接點 66">
                <a:extLst>
                  <a:ext uri="{FF2B5EF4-FFF2-40B4-BE49-F238E27FC236}">
                    <a16:creationId xmlns:a16="http://schemas.microsoft.com/office/drawing/2014/main" id="{C72A5626-977A-42B7-BCC2-4E9878D4856C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69">
                <a:extLst>
                  <a:ext uri="{FF2B5EF4-FFF2-40B4-BE49-F238E27FC236}">
                    <a16:creationId xmlns:a16="http://schemas.microsoft.com/office/drawing/2014/main" id="{26777E0E-217A-458A-992E-71F2019B8D49}"/>
                  </a:ext>
                </a:extLst>
              </p:cNvPr>
              <p:cNvCxnSpPr/>
              <p:nvPr/>
            </p:nvCxnSpPr>
            <p:spPr>
              <a:xfrm>
                <a:off x="5376329" y="3301522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70">
                <a:extLst>
                  <a:ext uri="{FF2B5EF4-FFF2-40B4-BE49-F238E27FC236}">
                    <a16:creationId xmlns:a16="http://schemas.microsoft.com/office/drawing/2014/main" id="{071C9D56-3E99-45CE-AE9B-52A84F172768}"/>
                  </a:ext>
                </a:extLst>
              </p:cNvPr>
              <p:cNvCxnSpPr/>
              <p:nvPr/>
            </p:nvCxnSpPr>
            <p:spPr>
              <a:xfrm>
                <a:off x="5366385" y="451462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71">
                <a:extLst>
                  <a:ext uri="{FF2B5EF4-FFF2-40B4-BE49-F238E27FC236}">
                    <a16:creationId xmlns:a16="http://schemas.microsoft.com/office/drawing/2014/main" id="{2C65D352-BA83-42D0-86EC-7B2B0977B305}"/>
                  </a:ext>
                </a:extLst>
              </p:cNvPr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72">
                <a:extLst>
                  <a:ext uri="{FF2B5EF4-FFF2-40B4-BE49-F238E27FC236}">
                    <a16:creationId xmlns:a16="http://schemas.microsoft.com/office/drawing/2014/main" id="{B95C5DD4-23E3-48A1-8A92-A488856313EE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73">
                <a:extLst>
                  <a:ext uri="{FF2B5EF4-FFF2-40B4-BE49-F238E27FC236}">
                    <a16:creationId xmlns:a16="http://schemas.microsoft.com/office/drawing/2014/main" id="{C0BF9F00-43FB-4B13-B063-7B6713284DC6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74">
                <a:extLst>
                  <a:ext uri="{FF2B5EF4-FFF2-40B4-BE49-F238E27FC236}">
                    <a16:creationId xmlns:a16="http://schemas.microsoft.com/office/drawing/2014/main" id="{343C0468-0293-4958-B1F5-C3918AF00FFB}"/>
                  </a:ext>
                </a:extLst>
              </p:cNvPr>
              <p:cNvCxnSpPr/>
              <p:nvPr/>
            </p:nvCxnSpPr>
            <p:spPr>
              <a:xfrm>
                <a:off x="5368727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75">
                <a:extLst>
                  <a:ext uri="{FF2B5EF4-FFF2-40B4-BE49-F238E27FC236}">
                    <a16:creationId xmlns:a16="http://schemas.microsoft.com/office/drawing/2014/main" id="{4980F5B7-F238-4DC7-A201-9D857CD8F53F}"/>
                  </a:ext>
                </a:extLst>
              </p:cNvPr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76">
                <a:extLst>
                  <a:ext uri="{FF2B5EF4-FFF2-40B4-BE49-F238E27FC236}">
                    <a16:creationId xmlns:a16="http://schemas.microsoft.com/office/drawing/2014/main" id="{1CD86B90-3FD9-4D63-8AC5-E1DFA133EBA0}"/>
                  </a:ext>
                </a:extLst>
              </p:cNvPr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3CF89FF-DDB4-4DFB-9B42-4229C2066531}"/>
                </a:ext>
              </a:extLst>
            </p:cNvPr>
            <p:cNvGrpSpPr/>
            <p:nvPr/>
          </p:nvGrpSpPr>
          <p:grpSpPr>
            <a:xfrm>
              <a:off x="1147215" y="2288079"/>
              <a:ext cx="746342" cy="2770859"/>
              <a:chOff x="236628" y="2382838"/>
              <a:chExt cx="746342" cy="2770859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1D35734-524C-4C6C-B53D-7B0EF47C899B}"/>
                  </a:ext>
                </a:extLst>
              </p:cNvPr>
              <p:cNvSpPr/>
              <p:nvPr/>
            </p:nvSpPr>
            <p:spPr>
              <a:xfrm>
                <a:off x="236628" y="2382838"/>
                <a:ext cx="746342" cy="277085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28">
                <a:extLst>
                  <a:ext uri="{FF2B5EF4-FFF2-40B4-BE49-F238E27FC236}">
                    <a16:creationId xmlns:a16="http://schemas.microsoft.com/office/drawing/2014/main" id="{8927D5AE-739A-4C85-A877-AAB80F7B4DA4}"/>
                  </a:ext>
                </a:extLst>
              </p:cNvPr>
              <p:cNvSpPr/>
              <p:nvPr/>
            </p:nvSpPr>
            <p:spPr>
              <a:xfrm>
                <a:off x="312472" y="2446863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29">
                <a:extLst>
                  <a:ext uri="{FF2B5EF4-FFF2-40B4-BE49-F238E27FC236}">
                    <a16:creationId xmlns:a16="http://schemas.microsoft.com/office/drawing/2014/main" id="{F538E757-CE58-48E8-B359-2E7FEAA94796}"/>
                  </a:ext>
                </a:extLst>
              </p:cNvPr>
              <p:cNvSpPr/>
              <p:nvPr/>
            </p:nvSpPr>
            <p:spPr>
              <a:xfrm>
                <a:off x="314814" y="3229632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30">
                <a:extLst>
                  <a:ext uri="{FF2B5EF4-FFF2-40B4-BE49-F238E27FC236}">
                    <a16:creationId xmlns:a16="http://schemas.microsoft.com/office/drawing/2014/main" id="{9C7717E4-CE0E-4445-8EE5-A96F187C5947}"/>
                  </a:ext>
                </a:extLst>
              </p:cNvPr>
              <p:cNvSpPr/>
              <p:nvPr/>
            </p:nvSpPr>
            <p:spPr>
              <a:xfrm>
                <a:off x="321842" y="4445825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文字方塊 31">
                <a:extLst>
                  <a:ext uri="{FF2B5EF4-FFF2-40B4-BE49-F238E27FC236}">
                    <a16:creationId xmlns:a16="http://schemas.microsoft.com/office/drawing/2014/main" id="{1037926E-B3E9-4797-A00F-3E404F1AF0E5}"/>
                  </a:ext>
                </a:extLst>
              </p:cNvPr>
              <p:cNvSpPr txBox="1"/>
              <p:nvPr/>
            </p:nvSpPr>
            <p:spPr>
              <a:xfrm rot="5400000">
                <a:off x="319095" y="3895435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AA8F688C-5DA4-418C-A827-2E4F858DA582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61" y="2462487"/>
                    <a:ext cx="4278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AA8F688C-5DA4-418C-A827-2E4F858DA5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61" y="2462487"/>
                    <a:ext cx="427874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BAF30933-4845-4041-A75F-8437893D5447}"/>
                      </a:ext>
                    </a:extLst>
                  </p:cNvPr>
                  <p:cNvSpPr txBox="1"/>
                  <p:nvPr/>
                </p:nvSpPr>
                <p:spPr>
                  <a:xfrm>
                    <a:off x="408512" y="3229632"/>
                    <a:ext cx="4361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BAF30933-4845-4041-A75F-8437893D54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512" y="3229632"/>
                    <a:ext cx="436145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5C4E2E5-4E62-4072-BDAE-DD199BA3EE22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61" y="4507376"/>
                    <a:ext cx="48878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5C4E2E5-4E62-4072-BDAE-DD199BA3E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61" y="4507376"/>
                    <a:ext cx="488788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DA8DD35-5BA0-405B-BBC1-1A61985542DF}"/>
                </a:ext>
              </a:extLst>
            </p:cNvPr>
            <p:cNvGrpSpPr/>
            <p:nvPr/>
          </p:nvGrpSpPr>
          <p:grpSpPr>
            <a:xfrm>
              <a:off x="7455924" y="2229883"/>
              <a:ext cx="746342" cy="2770859"/>
              <a:chOff x="8439413" y="2114289"/>
              <a:chExt cx="746342" cy="2770859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D950936-1283-4202-8D36-505231194298}"/>
                  </a:ext>
                </a:extLst>
              </p:cNvPr>
              <p:cNvSpPr/>
              <p:nvPr/>
            </p:nvSpPr>
            <p:spPr>
              <a:xfrm>
                <a:off x="8439413" y="2114289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28">
                <a:extLst>
                  <a:ext uri="{FF2B5EF4-FFF2-40B4-BE49-F238E27FC236}">
                    <a16:creationId xmlns:a16="http://schemas.microsoft.com/office/drawing/2014/main" id="{09292B7F-124F-4D99-997E-47E3FD599F60}"/>
                  </a:ext>
                </a:extLst>
              </p:cNvPr>
              <p:cNvSpPr/>
              <p:nvPr/>
            </p:nvSpPr>
            <p:spPr>
              <a:xfrm>
                <a:off x="8515257" y="2201174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29">
                <a:extLst>
                  <a:ext uri="{FF2B5EF4-FFF2-40B4-BE49-F238E27FC236}">
                    <a16:creationId xmlns:a16="http://schemas.microsoft.com/office/drawing/2014/main" id="{F5F8272F-8C67-4828-A6C7-DB8A43778A23}"/>
                  </a:ext>
                </a:extLst>
              </p:cNvPr>
              <p:cNvSpPr/>
              <p:nvPr/>
            </p:nvSpPr>
            <p:spPr>
              <a:xfrm>
                <a:off x="8517599" y="2961083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30">
                <a:extLst>
                  <a:ext uri="{FF2B5EF4-FFF2-40B4-BE49-F238E27FC236}">
                    <a16:creationId xmlns:a16="http://schemas.microsoft.com/office/drawing/2014/main" id="{440709F5-71D1-447A-A9DA-28BA905B480E}"/>
                  </a:ext>
                </a:extLst>
              </p:cNvPr>
              <p:cNvSpPr/>
              <p:nvPr/>
            </p:nvSpPr>
            <p:spPr>
              <a:xfrm>
                <a:off x="8501767" y="4139176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文字方塊 31">
                <a:extLst>
                  <a:ext uri="{FF2B5EF4-FFF2-40B4-BE49-F238E27FC236}">
                    <a16:creationId xmlns:a16="http://schemas.microsoft.com/office/drawing/2014/main" id="{3F514746-B3CB-45B9-82AB-0BA532851447}"/>
                  </a:ext>
                </a:extLst>
              </p:cNvPr>
              <p:cNvSpPr txBox="1"/>
              <p:nvPr/>
            </p:nvSpPr>
            <p:spPr>
              <a:xfrm rot="5400000">
                <a:off x="8523174" y="3618381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9D21398-4F43-4296-8F04-47593DC2A03E}"/>
                      </a:ext>
                    </a:extLst>
                  </p:cNvPr>
                  <p:cNvSpPr txBox="1"/>
                  <p:nvPr/>
                </p:nvSpPr>
                <p:spPr>
                  <a:xfrm>
                    <a:off x="8602946" y="2193938"/>
                    <a:ext cx="43011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9D21398-4F43-4296-8F04-47593DC2A0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2946" y="2193938"/>
                    <a:ext cx="430118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E04F911E-4AA3-4AA4-BD36-071CDB4F45C0}"/>
                      </a:ext>
                    </a:extLst>
                  </p:cNvPr>
                  <p:cNvSpPr txBox="1"/>
                  <p:nvPr/>
                </p:nvSpPr>
                <p:spPr>
                  <a:xfrm>
                    <a:off x="8611297" y="2961083"/>
                    <a:ext cx="43838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E04F911E-4AA3-4AA4-BD36-071CDB4F4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1297" y="2961083"/>
                    <a:ext cx="438389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8C5B3BDF-8EAA-4EB4-B289-D5A58FBF74F3}"/>
                      </a:ext>
                    </a:extLst>
                  </p:cNvPr>
                  <p:cNvSpPr txBox="1"/>
                  <p:nvPr/>
                </p:nvSpPr>
                <p:spPr>
                  <a:xfrm>
                    <a:off x="8571946" y="4148249"/>
                    <a:ext cx="53745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8C5B3BDF-8EAA-4EB4-B289-D5A58FBF74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1946" y="4148249"/>
                    <a:ext cx="537455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群組 81">
              <a:extLst>
                <a:ext uri="{FF2B5EF4-FFF2-40B4-BE49-F238E27FC236}">
                  <a16:creationId xmlns:a16="http://schemas.microsoft.com/office/drawing/2014/main" id="{266B0211-853A-4519-A352-DF4052E2D647}"/>
                </a:ext>
              </a:extLst>
            </p:cNvPr>
            <p:cNvGrpSpPr/>
            <p:nvPr/>
          </p:nvGrpSpPr>
          <p:grpSpPr>
            <a:xfrm>
              <a:off x="6771518" y="2548298"/>
              <a:ext cx="756927" cy="2013721"/>
              <a:chOff x="5353204" y="2515814"/>
              <a:chExt cx="756927" cy="2013721"/>
            </a:xfrm>
          </p:grpSpPr>
          <p:cxnSp>
            <p:nvCxnSpPr>
              <p:cNvPr id="74" name="直線單箭頭接點 66">
                <a:extLst>
                  <a:ext uri="{FF2B5EF4-FFF2-40B4-BE49-F238E27FC236}">
                    <a16:creationId xmlns:a16="http://schemas.microsoft.com/office/drawing/2014/main" id="{7678CA30-84B0-4C66-992A-2E20775C0AC4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69">
                <a:extLst>
                  <a:ext uri="{FF2B5EF4-FFF2-40B4-BE49-F238E27FC236}">
                    <a16:creationId xmlns:a16="http://schemas.microsoft.com/office/drawing/2014/main" id="{622456D5-42F1-4CB5-A52B-7A2B0373B64E}"/>
                  </a:ext>
                </a:extLst>
              </p:cNvPr>
              <p:cNvCxnSpPr/>
              <p:nvPr/>
            </p:nvCxnSpPr>
            <p:spPr>
              <a:xfrm>
                <a:off x="5366385" y="3307566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0">
                <a:extLst>
                  <a:ext uri="{FF2B5EF4-FFF2-40B4-BE49-F238E27FC236}">
                    <a16:creationId xmlns:a16="http://schemas.microsoft.com/office/drawing/2014/main" id="{F9292743-FE2D-41AD-B1A4-DC9F495AC906}"/>
                  </a:ext>
                </a:extLst>
              </p:cNvPr>
              <p:cNvCxnSpPr/>
              <p:nvPr/>
            </p:nvCxnSpPr>
            <p:spPr>
              <a:xfrm>
                <a:off x="5357094" y="452953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1">
                <a:extLst>
                  <a:ext uri="{FF2B5EF4-FFF2-40B4-BE49-F238E27FC236}">
                    <a16:creationId xmlns:a16="http://schemas.microsoft.com/office/drawing/2014/main" id="{D4660F29-63B6-4A00-970C-FEA1CB6E7560}"/>
                  </a:ext>
                </a:extLst>
              </p:cNvPr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2">
                <a:extLst>
                  <a:ext uri="{FF2B5EF4-FFF2-40B4-BE49-F238E27FC236}">
                    <a16:creationId xmlns:a16="http://schemas.microsoft.com/office/drawing/2014/main" id="{07F8A33B-E1F5-469A-9755-E9B109839B1B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3">
                <a:extLst>
                  <a:ext uri="{FF2B5EF4-FFF2-40B4-BE49-F238E27FC236}">
                    <a16:creationId xmlns:a16="http://schemas.microsoft.com/office/drawing/2014/main" id="{0E177205-321C-4E97-8C0E-6D8379A8C81D}"/>
                  </a:ext>
                </a:extLst>
              </p:cNvPr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4">
                <a:extLst>
                  <a:ext uri="{FF2B5EF4-FFF2-40B4-BE49-F238E27FC236}">
                    <a16:creationId xmlns:a16="http://schemas.microsoft.com/office/drawing/2014/main" id="{5D873BF5-12A6-411F-979D-DB11CBB1A4AF}"/>
                  </a:ext>
                </a:extLst>
              </p:cNvPr>
              <p:cNvCxnSpPr/>
              <p:nvPr/>
            </p:nvCxnSpPr>
            <p:spPr>
              <a:xfrm>
                <a:off x="5353204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75">
                <a:extLst>
                  <a:ext uri="{FF2B5EF4-FFF2-40B4-BE49-F238E27FC236}">
                    <a16:creationId xmlns:a16="http://schemas.microsoft.com/office/drawing/2014/main" id="{95F1102D-AE2B-4146-A559-C7FFD0F5E3DE}"/>
                  </a:ext>
                </a:extLst>
              </p:cNvPr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76">
                <a:extLst>
                  <a:ext uri="{FF2B5EF4-FFF2-40B4-BE49-F238E27FC236}">
                    <a16:creationId xmlns:a16="http://schemas.microsoft.com/office/drawing/2014/main" id="{BE1DEC86-C749-42D5-9166-B0BD351E300A}"/>
                  </a:ext>
                </a:extLst>
              </p:cNvPr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線單箭頭接點 44">
              <a:extLst>
                <a:ext uri="{FF2B5EF4-FFF2-40B4-BE49-F238E27FC236}">
                  <a16:creationId xmlns:a16="http://schemas.microsoft.com/office/drawing/2014/main" id="{93D17C38-EEB4-4AB8-88CE-1EEF6FE22AE8}"/>
                </a:ext>
              </a:extLst>
            </p:cNvPr>
            <p:cNvCxnSpPr>
              <a:cxnSpLocks/>
              <a:stCxn id="57" idx="6"/>
              <a:endCxn id="12" idx="2"/>
            </p:cNvCxnSpPr>
            <p:nvPr/>
          </p:nvCxnSpPr>
          <p:spPr>
            <a:xfrm flipV="1">
              <a:off x="1797217" y="2638635"/>
              <a:ext cx="875898" cy="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45">
              <a:extLst>
                <a:ext uri="{FF2B5EF4-FFF2-40B4-BE49-F238E27FC236}">
                  <a16:creationId xmlns:a16="http://schemas.microsoft.com/office/drawing/2014/main" id="{9DE09F13-F5DD-44D3-8666-3C85F941E5DB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>
              <a:off x="1797217" y="2639183"/>
              <a:ext cx="868452" cy="7649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46">
              <a:extLst>
                <a:ext uri="{FF2B5EF4-FFF2-40B4-BE49-F238E27FC236}">
                  <a16:creationId xmlns:a16="http://schemas.microsoft.com/office/drawing/2014/main" id="{88EFE9F0-B363-406C-A031-C92244C0097E}"/>
                </a:ext>
              </a:extLst>
            </p:cNvPr>
            <p:cNvCxnSpPr>
              <a:cxnSpLocks/>
            </p:cNvCxnSpPr>
            <p:nvPr/>
          </p:nvCxnSpPr>
          <p:spPr>
            <a:xfrm>
              <a:off x="1824403" y="2656583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47">
              <a:extLst>
                <a:ext uri="{FF2B5EF4-FFF2-40B4-BE49-F238E27FC236}">
                  <a16:creationId xmlns:a16="http://schemas.microsoft.com/office/drawing/2014/main" id="{64FC2908-4143-48EA-8AAE-7C60544EB428}"/>
                </a:ext>
              </a:extLst>
            </p:cNvPr>
            <p:cNvCxnSpPr>
              <a:cxnSpLocks/>
              <a:stCxn id="58" idx="6"/>
              <a:endCxn id="12" idx="2"/>
            </p:cNvCxnSpPr>
            <p:nvPr/>
          </p:nvCxnSpPr>
          <p:spPr>
            <a:xfrm flipV="1">
              <a:off x="1799559" y="2638635"/>
              <a:ext cx="873556" cy="7833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48">
              <a:extLst>
                <a:ext uri="{FF2B5EF4-FFF2-40B4-BE49-F238E27FC236}">
                  <a16:creationId xmlns:a16="http://schemas.microsoft.com/office/drawing/2014/main" id="{AEC88177-80B5-4EBB-B613-18513E016579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812134" y="3417205"/>
              <a:ext cx="863323" cy="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49">
              <a:extLst>
                <a:ext uri="{FF2B5EF4-FFF2-40B4-BE49-F238E27FC236}">
                  <a16:creationId xmlns:a16="http://schemas.microsoft.com/office/drawing/2014/main" id="{EA29DF0B-08B9-41B1-8659-9CB8D62F458E}"/>
                </a:ext>
              </a:extLst>
            </p:cNvPr>
            <p:cNvCxnSpPr>
              <a:cxnSpLocks/>
            </p:cNvCxnSpPr>
            <p:nvPr/>
          </p:nvCxnSpPr>
          <p:spPr>
            <a:xfrm>
              <a:off x="1796735" y="3408440"/>
              <a:ext cx="881818" cy="123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50">
              <a:extLst>
                <a:ext uri="{FF2B5EF4-FFF2-40B4-BE49-F238E27FC236}">
                  <a16:creationId xmlns:a16="http://schemas.microsoft.com/office/drawing/2014/main" id="{C575BAC7-DCB9-4595-9E7C-7A4BFEA6D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232" y="2646754"/>
              <a:ext cx="844519" cy="19856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51">
              <a:extLst>
                <a:ext uri="{FF2B5EF4-FFF2-40B4-BE49-F238E27FC236}">
                  <a16:creationId xmlns:a16="http://schemas.microsoft.com/office/drawing/2014/main" id="{A26CC04A-1218-418B-8C1D-6D3D9C1A8F0B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824574" y="3417205"/>
              <a:ext cx="850883" cy="12059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52">
              <a:extLst>
                <a:ext uri="{FF2B5EF4-FFF2-40B4-BE49-F238E27FC236}">
                  <a16:creationId xmlns:a16="http://schemas.microsoft.com/office/drawing/2014/main" id="{E39A6F08-36D0-4FC8-8339-3D1E449321F6}"/>
                </a:ext>
              </a:extLst>
            </p:cNvPr>
            <p:cNvCxnSpPr>
              <a:cxnSpLocks/>
            </p:cNvCxnSpPr>
            <p:nvPr/>
          </p:nvCxnSpPr>
          <p:spPr>
            <a:xfrm>
              <a:off x="1818874" y="4623765"/>
              <a:ext cx="859860" cy="1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標題 1">
            <a:extLst>
              <a:ext uri="{FF2B5EF4-FFF2-40B4-BE49-F238E27FC236}">
                <a16:creationId xmlns:a16="http://schemas.microsoft.com/office/drawing/2014/main" id="{285D562C-3EA2-4E45-8498-A9AB3B93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901" y="-139573"/>
            <a:ext cx="4144445" cy="1104595"/>
          </a:xfrm>
        </p:spPr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DDBC1B1-15D5-4BF1-86E9-6062FC644FF7}"/>
              </a:ext>
            </a:extLst>
          </p:cNvPr>
          <p:cNvGrpSpPr/>
          <p:nvPr/>
        </p:nvGrpSpPr>
        <p:grpSpPr>
          <a:xfrm>
            <a:off x="1748398" y="2516689"/>
            <a:ext cx="1227161" cy="623540"/>
            <a:chOff x="2204509" y="3854253"/>
            <a:chExt cx="1227161" cy="623540"/>
          </a:xfrm>
        </p:grpSpPr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63236A07-053A-495A-85ED-5466F13A452C}"/>
                </a:ext>
              </a:extLst>
            </p:cNvPr>
            <p:cNvGrpSpPr/>
            <p:nvPr/>
          </p:nvGrpSpPr>
          <p:grpSpPr>
            <a:xfrm>
              <a:off x="2204509" y="3854253"/>
              <a:ext cx="1035712" cy="623540"/>
              <a:chOff x="2204509" y="3854253"/>
              <a:chExt cx="1035712" cy="62354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BB4F86B-61AD-4AAE-8E88-C9A62EE28EC3}"/>
                  </a:ext>
                </a:extLst>
              </p:cNvPr>
              <p:cNvSpPr/>
              <p:nvPr/>
            </p:nvSpPr>
            <p:spPr>
              <a:xfrm>
                <a:off x="2204509" y="3854253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F7ED88A9-D832-4548-B26C-AA5171077412}"/>
                  </a:ext>
                </a:extLst>
              </p:cNvPr>
              <p:cNvSpPr/>
              <p:nvPr/>
            </p:nvSpPr>
            <p:spPr>
              <a:xfrm>
                <a:off x="2789353" y="3854253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文本框 157">
                    <a:extLst>
                      <a:ext uri="{FF2B5EF4-FFF2-40B4-BE49-F238E27FC236}">
                        <a16:creationId xmlns:a16="http://schemas.microsoft.com/office/drawing/2014/main" id="{0F76ABF8-D94C-47EE-BFCF-ED5FB0B13AF3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8" name="文本框 157">
                    <a:extLst>
                      <a:ext uri="{FF2B5EF4-FFF2-40B4-BE49-F238E27FC236}">
                        <a16:creationId xmlns:a16="http://schemas.microsoft.com/office/drawing/2014/main" id="{0F76ABF8-D94C-47EE-BFCF-ED5FB0B13A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4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10E455E6-07AA-40A0-8E0D-DA896A6061E8}"/>
                    </a:ext>
                  </a:extLst>
                </p:cNvPr>
                <p:cNvSpPr/>
                <p:nvPr/>
              </p:nvSpPr>
              <p:spPr>
                <a:xfrm>
                  <a:off x="2787776" y="3940059"/>
                  <a:ext cx="64389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10E455E6-07AA-40A0-8E0D-DA896A606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776" y="3940059"/>
                  <a:ext cx="643894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983BD2F7-D656-49CE-A007-3377B714C159}"/>
              </a:ext>
            </a:extLst>
          </p:cNvPr>
          <p:cNvGrpSpPr/>
          <p:nvPr/>
        </p:nvGrpSpPr>
        <p:grpSpPr>
          <a:xfrm>
            <a:off x="3138732" y="2478485"/>
            <a:ext cx="1234856" cy="623540"/>
            <a:chOff x="2204509" y="3854253"/>
            <a:chExt cx="1234856" cy="623540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ECFFFC21-B0DE-4FF1-BC3D-E5E09471E743}"/>
                </a:ext>
              </a:extLst>
            </p:cNvPr>
            <p:cNvGrpSpPr/>
            <p:nvPr/>
          </p:nvGrpSpPr>
          <p:grpSpPr>
            <a:xfrm>
              <a:off x="2204509" y="3854253"/>
              <a:ext cx="1035712" cy="623540"/>
              <a:chOff x="2204509" y="3854253"/>
              <a:chExt cx="1035712" cy="623540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F40585B2-5734-4680-88D7-82BC06BF3C7E}"/>
                  </a:ext>
                </a:extLst>
              </p:cNvPr>
              <p:cNvSpPr/>
              <p:nvPr/>
            </p:nvSpPr>
            <p:spPr>
              <a:xfrm>
                <a:off x="2204509" y="3854253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386B6CC2-138F-49AB-82E2-099244D6B1B2}"/>
                  </a:ext>
                </a:extLst>
              </p:cNvPr>
              <p:cNvSpPr/>
              <p:nvPr/>
            </p:nvSpPr>
            <p:spPr>
              <a:xfrm>
                <a:off x="2789353" y="3854253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297FEAE5-92A3-4C7A-B55E-8FA274E62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297FEAE5-92A3-4C7A-B55E-8FA274E62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791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269B9729-E209-4FD9-93F6-3C794CF73227}"/>
                    </a:ext>
                  </a:extLst>
                </p:cNvPr>
                <p:cNvSpPr/>
                <p:nvPr/>
              </p:nvSpPr>
              <p:spPr>
                <a:xfrm>
                  <a:off x="2787776" y="3940059"/>
                  <a:ext cx="6515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269B9729-E209-4FD9-93F6-3C794CF73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776" y="3940059"/>
                  <a:ext cx="65158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3F4401FE-568B-4A48-B260-BE4CBC478FE2}"/>
              </a:ext>
            </a:extLst>
          </p:cNvPr>
          <p:cNvGrpSpPr/>
          <p:nvPr/>
        </p:nvGrpSpPr>
        <p:grpSpPr>
          <a:xfrm>
            <a:off x="6682950" y="2480699"/>
            <a:ext cx="1232291" cy="623540"/>
            <a:chOff x="2204509" y="3854253"/>
            <a:chExt cx="1232291" cy="623540"/>
          </a:xfrm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FE3A2CD8-DB78-45C2-BAE6-C484FD7264D0}"/>
                </a:ext>
              </a:extLst>
            </p:cNvPr>
            <p:cNvGrpSpPr/>
            <p:nvPr/>
          </p:nvGrpSpPr>
          <p:grpSpPr>
            <a:xfrm>
              <a:off x="2204509" y="3854253"/>
              <a:ext cx="1035712" cy="623540"/>
              <a:chOff x="2204509" y="3854253"/>
              <a:chExt cx="1035712" cy="623540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96D1E1CB-11FD-4CBB-9179-7C3CAEAE6ACD}"/>
                  </a:ext>
                </a:extLst>
              </p:cNvPr>
              <p:cNvSpPr/>
              <p:nvPr/>
            </p:nvSpPr>
            <p:spPr>
              <a:xfrm>
                <a:off x="2204509" y="3854253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5A6B0A9-966F-48A2-8920-5E04E13060CC}"/>
                  </a:ext>
                </a:extLst>
              </p:cNvPr>
              <p:cNvSpPr/>
              <p:nvPr/>
            </p:nvSpPr>
            <p:spPr>
              <a:xfrm>
                <a:off x="2789353" y="3854253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本框 172">
                    <a:extLst>
                      <a:ext uri="{FF2B5EF4-FFF2-40B4-BE49-F238E27FC236}">
                        <a16:creationId xmlns:a16="http://schemas.microsoft.com/office/drawing/2014/main" id="{C594CC5A-4036-41DF-8763-A9DFF2604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73" name="文本框 172">
                    <a:extLst>
                      <a:ext uri="{FF2B5EF4-FFF2-40B4-BE49-F238E27FC236}">
                        <a16:creationId xmlns:a16="http://schemas.microsoft.com/office/drawing/2014/main" id="{C594CC5A-4036-41DF-8763-A9DFF2604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121" y="3972907"/>
                    <a:ext cx="412269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8AB96337-83AC-4302-AD55-D59CCB7C4065}"/>
                    </a:ext>
                  </a:extLst>
                </p:cNvPr>
                <p:cNvSpPr/>
                <p:nvPr/>
              </p:nvSpPr>
              <p:spPr>
                <a:xfrm>
                  <a:off x="2787776" y="3940059"/>
                  <a:ext cx="64902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8AB96337-83AC-4302-AD55-D59CCB7C40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776" y="3940059"/>
                  <a:ext cx="649024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728F0B2-2FC9-44A1-A1A0-5B44DF65B725}"/>
                  </a:ext>
                </a:extLst>
              </p:cNvPr>
              <p:cNvSpPr/>
              <p:nvPr/>
            </p:nvSpPr>
            <p:spPr>
              <a:xfrm>
                <a:off x="1301543" y="3946721"/>
                <a:ext cx="441359" cy="5791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728F0B2-2FC9-44A1-A1A0-5B44DF65B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543" y="3946721"/>
                <a:ext cx="441359" cy="5791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6B965D7-E219-48EC-B97B-20B325F442A4}"/>
              </a:ext>
            </a:extLst>
          </p:cNvPr>
          <p:cNvGrpSpPr/>
          <p:nvPr/>
        </p:nvGrpSpPr>
        <p:grpSpPr>
          <a:xfrm>
            <a:off x="2791081" y="3924544"/>
            <a:ext cx="648704" cy="623540"/>
            <a:chOff x="3874399" y="7507685"/>
            <a:chExt cx="648704" cy="623540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AEF7E60-6075-47FB-AFB8-102C9A348CB5}"/>
                </a:ext>
              </a:extLst>
            </p:cNvPr>
            <p:cNvSpPr/>
            <p:nvPr/>
          </p:nvSpPr>
          <p:spPr>
            <a:xfrm>
              <a:off x="3875976" y="7507685"/>
              <a:ext cx="450868" cy="623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F7FF91BC-5D86-4AA0-B467-C313F78BEA8A}"/>
                    </a:ext>
                  </a:extLst>
                </p:cNvPr>
                <p:cNvSpPr/>
                <p:nvPr/>
              </p:nvSpPr>
              <p:spPr>
                <a:xfrm>
                  <a:off x="3874399" y="7593491"/>
                  <a:ext cx="64870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F7FF91BC-5D86-4AA0-B467-C313F78BE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99" y="7593491"/>
                  <a:ext cx="64870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7906142A-76F8-4838-A034-EBD3607B7FE3}"/>
              </a:ext>
            </a:extLst>
          </p:cNvPr>
          <p:cNvGrpSpPr/>
          <p:nvPr/>
        </p:nvGrpSpPr>
        <p:grpSpPr>
          <a:xfrm>
            <a:off x="4125606" y="3924544"/>
            <a:ext cx="656398" cy="623540"/>
            <a:chOff x="3855349" y="7507685"/>
            <a:chExt cx="656398" cy="623540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7D03901-070A-4DC7-B930-DA8E53BC7B5B}"/>
                </a:ext>
              </a:extLst>
            </p:cNvPr>
            <p:cNvSpPr/>
            <p:nvPr/>
          </p:nvSpPr>
          <p:spPr>
            <a:xfrm>
              <a:off x="3875976" y="7507685"/>
              <a:ext cx="450868" cy="6235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01539536-5752-4872-87E0-72D3A44B0937}"/>
                    </a:ext>
                  </a:extLst>
                </p:cNvPr>
                <p:cNvSpPr/>
                <p:nvPr/>
              </p:nvSpPr>
              <p:spPr>
                <a:xfrm>
                  <a:off x="3855349" y="7593491"/>
                  <a:ext cx="65639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01539536-5752-4872-87E0-72D3A44B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349" y="7593491"/>
                  <a:ext cx="656398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F8D2CC6E-00C2-4817-B93F-E131DF262EC4}"/>
                  </a:ext>
                </a:extLst>
              </p:cNvPr>
              <p:cNvSpPr/>
              <p:nvPr/>
            </p:nvSpPr>
            <p:spPr>
              <a:xfrm>
                <a:off x="7702343" y="3946721"/>
                <a:ext cx="441359" cy="5791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F8D2CC6E-00C2-4817-B93F-E131DF262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3" y="3946721"/>
                <a:ext cx="441359" cy="5791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4673170-C786-418D-9915-473436C82C89}"/>
              </a:ext>
            </a:extLst>
          </p:cNvPr>
          <p:cNvGrpSpPr/>
          <p:nvPr/>
        </p:nvGrpSpPr>
        <p:grpSpPr>
          <a:xfrm>
            <a:off x="2615955" y="5890402"/>
            <a:ext cx="3915687" cy="662713"/>
            <a:chOff x="455980" y="9812144"/>
            <a:chExt cx="3915687" cy="66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字方塊 144">
                  <a:extLst>
                    <a:ext uri="{FF2B5EF4-FFF2-40B4-BE49-F238E27FC236}">
                      <a16:creationId xmlns:a16="http://schemas.microsoft.com/office/drawing/2014/main" id="{DB90AD70-2A48-45BC-9920-ACC48D4AFB1B}"/>
                    </a:ext>
                  </a:extLst>
                </p:cNvPr>
                <p:cNvSpPr txBox="1"/>
                <p:nvPr/>
              </p:nvSpPr>
              <p:spPr>
                <a:xfrm>
                  <a:off x="455980" y="9946319"/>
                  <a:ext cx="391568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140" name="文字方塊 144">
                  <a:extLst>
                    <a:ext uri="{FF2B5EF4-FFF2-40B4-BE49-F238E27FC236}">
                      <a16:creationId xmlns:a16="http://schemas.microsoft.com/office/drawing/2014/main" id="{DB90AD70-2A48-45BC-9920-ACC48D4AF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80" y="9946319"/>
                  <a:ext cx="3915687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754D5FA5-04F1-46A0-97C6-30121C4CE563}"/>
                </a:ext>
              </a:extLst>
            </p:cNvPr>
            <p:cNvGrpSpPr/>
            <p:nvPr/>
          </p:nvGrpSpPr>
          <p:grpSpPr>
            <a:xfrm>
              <a:off x="1580786" y="9812144"/>
              <a:ext cx="2086432" cy="662713"/>
              <a:chOff x="931660" y="5087041"/>
              <a:chExt cx="2086432" cy="662713"/>
            </a:xfrm>
          </p:grpSpPr>
          <p:sp>
            <p:nvSpPr>
              <p:cNvPr id="139" name="文字方塊 2">
                <a:extLst>
                  <a:ext uri="{FF2B5EF4-FFF2-40B4-BE49-F238E27FC236}">
                    <a16:creationId xmlns:a16="http://schemas.microsoft.com/office/drawing/2014/main" id="{C721C71B-A254-4B27-BF5D-34E33FDFE926}"/>
                  </a:ext>
                </a:extLst>
              </p:cNvPr>
              <p:cNvSpPr txBox="1"/>
              <p:nvPr/>
            </p:nvSpPr>
            <p:spPr>
              <a:xfrm>
                <a:off x="2024425" y="5161596"/>
                <a:ext cx="3606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3200" dirty="0"/>
                  <a:t>+</a:t>
                </a:r>
                <a:endParaRPr lang="zh-TW" altLang="en-US" sz="3200" dirty="0"/>
              </a:p>
            </p:txBody>
          </p: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FEF847F4-80F9-4C33-9EED-DB6606DE3279}"/>
                  </a:ext>
                </a:extLst>
              </p:cNvPr>
              <p:cNvGrpSpPr/>
              <p:nvPr/>
            </p:nvGrpSpPr>
            <p:grpSpPr>
              <a:xfrm>
                <a:off x="931660" y="5087041"/>
                <a:ext cx="574235" cy="623540"/>
                <a:chOff x="931660" y="5087041"/>
                <a:chExt cx="574235" cy="623540"/>
              </a:xfrm>
            </p:grpSpPr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18A5D0B8-61DD-4C46-9A4F-2BAB1CD48EA4}"/>
                    </a:ext>
                  </a:extLst>
                </p:cNvPr>
                <p:cNvSpPr/>
                <p:nvPr/>
              </p:nvSpPr>
              <p:spPr>
                <a:xfrm>
                  <a:off x="931660" y="5087041"/>
                  <a:ext cx="574235" cy="62354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文本框 185">
                      <a:extLst>
                        <a:ext uri="{FF2B5EF4-FFF2-40B4-BE49-F238E27FC236}">
                          <a16:creationId xmlns:a16="http://schemas.microsoft.com/office/drawing/2014/main" id="{FB2BCDA1-4103-4A8E-A850-206FC54544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5272" y="5205695"/>
                      <a:ext cx="41226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a14:m>
                      <a:r>
                        <a:rPr lang="zh-CN" altLang="en-US" sz="28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6" name="文本框 185">
                      <a:extLst>
                        <a:ext uri="{FF2B5EF4-FFF2-40B4-BE49-F238E27FC236}">
                          <a16:creationId xmlns:a16="http://schemas.microsoft.com/office/drawing/2014/main" id="{FB2BCDA1-4103-4A8E-A850-206FC54544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272" y="5205695"/>
                      <a:ext cx="412269" cy="4308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16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A874A25C-E419-49CD-A03C-7ED74008A703}"/>
                  </a:ext>
                </a:extLst>
              </p:cNvPr>
              <p:cNvGrpSpPr/>
              <p:nvPr/>
            </p:nvGrpSpPr>
            <p:grpSpPr>
              <a:xfrm>
                <a:off x="2374198" y="5126214"/>
                <a:ext cx="643894" cy="623540"/>
                <a:chOff x="1514927" y="5087041"/>
                <a:chExt cx="643894" cy="623540"/>
              </a:xfrm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ECB66B55-161B-43DB-AF98-D62C4AD96DEC}"/>
                    </a:ext>
                  </a:extLst>
                </p:cNvPr>
                <p:cNvSpPr/>
                <p:nvPr/>
              </p:nvSpPr>
              <p:spPr>
                <a:xfrm>
                  <a:off x="1516504" y="5087041"/>
                  <a:ext cx="450868" cy="62354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矩形 182">
                      <a:extLst>
                        <a:ext uri="{FF2B5EF4-FFF2-40B4-BE49-F238E27FC236}">
                          <a16:creationId xmlns:a16="http://schemas.microsoft.com/office/drawing/2014/main" id="{3F703B55-6350-4880-A5A6-4CFE40872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4927" y="5172847"/>
                      <a:ext cx="643894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a14:m>
                      <a:r>
                        <a:rPr lang="zh-CN" altLang="en-US" sz="28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3" name="矩形 182">
                      <a:extLst>
                        <a:ext uri="{FF2B5EF4-FFF2-40B4-BE49-F238E27FC236}">
                          <a16:creationId xmlns:a16="http://schemas.microsoft.com/office/drawing/2014/main" id="{3F703B55-6350-4880-A5A6-4CFE408722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4927" y="5172847"/>
                      <a:ext cx="643894" cy="52322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矩形 188">
                    <a:extLst>
                      <a:ext uri="{FF2B5EF4-FFF2-40B4-BE49-F238E27FC236}">
                        <a16:creationId xmlns:a16="http://schemas.microsoft.com/office/drawing/2014/main" id="{7C61819F-2380-4616-8C31-DF79E8A8E48E}"/>
                      </a:ext>
                    </a:extLst>
                  </p:cNvPr>
                  <p:cNvSpPr/>
                  <p:nvPr/>
                </p:nvSpPr>
                <p:spPr>
                  <a:xfrm>
                    <a:off x="1586917" y="5126338"/>
                    <a:ext cx="441359" cy="57918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3200" b="1" dirty="0"/>
                  </a:p>
                </p:txBody>
              </p:sp>
            </mc:Choice>
            <mc:Fallback xmlns="">
              <p:sp>
                <p:nvSpPr>
                  <p:cNvPr id="189" name="矩形 188">
                    <a:extLst>
                      <a:ext uri="{FF2B5EF4-FFF2-40B4-BE49-F238E27FC236}">
                        <a16:creationId xmlns:a16="http://schemas.microsoft.com/office/drawing/2014/main" id="{7C61819F-2380-4616-8C31-DF79E8A8E4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917" y="5126338"/>
                    <a:ext cx="441359" cy="57918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30" name="文字方塊 175">
            <a:extLst>
              <a:ext uri="{FF2B5EF4-FFF2-40B4-BE49-F238E27FC236}">
                <a16:creationId xmlns:a16="http://schemas.microsoft.com/office/drawing/2014/main" id="{EB7DA1DE-99DC-4DF7-9903-C361EE4E38C2}"/>
              </a:ext>
            </a:extLst>
          </p:cNvPr>
          <p:cNvSpPr txBox="1"/>
          <p:nvPr/>
        </p:nvSpPr>
        <p:spPr>
          <a:xfrm>
            <a:off x="2268729" y="4644561"/>
            <a:ext cx="55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Using parallel computing techniques to speed up matrix operation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2F026D-B9AE-4B5A-8324-B772A1364AA5}"/>
              </a:ext>
            </a:extLst>
          </p:cNvPr>
          <p:cNvGrpSpPr/>
          <p:nvPr/>
        </p:nvGrpSpPr>
        <p:grpSpPr>
          <a:xfrm>
            <a:off x="1986381" y="5870134"/>
            <a:ext cx="5156925" cy="703249"/>
            <a:chOff x="-208521" y="9812627"/>
            <a:chExt cx="5156925" cy="703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字方塊 144">
                  <a:extLst>
                    <a:ext uri="{FF2B5EF4-FFF2-40B4-BE49-F238E27FC236}">
                      <a16:creationId xmlns:a16="http://schemas.microsoft.com/office/drawing/2014/main" id="{0C6FEC81-44DE-4263-A14D-D6C77F6F4BBF}"/>
                    </a:ext>
                  </a:extLst>
                </p:cNvPr>
                <p:cNvSpPr txBox="1"/>
                <p:nvPr/>
              </p:nvSpPr>
              <p:spPr>
                <a:xfrm>
                  <a:off x="-208521" y="9931281"/>
                  <a:ext cx="5156925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232" name="文字方塊 144">
                  <a:extLst>
                    <a:ext uri="{FF2B5EF4-FFF2-40B4-BE49-F238E27FC236}">
                      <a16:creationId xmlns:a16="http://schemas.microsoft.com/office/drawing/2014/main" id="{0C6FEC81-44DE-4263-A14D-D6C77F6F4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8521" y="9931281"/>
                  <a:ext cx="5156925" cy="49244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文字方塊 2">
              <a:extLst>
                <a:ext uri="{FF2B5EF4-FFF2-40B4-BE49-F238E27FC236}">
                  <a16:creationId xmlns:a16="http://schemas.microsoft.com/office/drawing/2014/main" id="{40C1D5A7-3CB1-4F22-9496-45B5F6B71748}"/>
                </a:ext>
              </a:extLst>
            </p:cNvPr>
            <p:cNvSpPr txBox="1"/>
            <p:nvPr/>
          </p:nvSpPr>
          <p:spPr>
            <a:xfrm>
              <a:off x="3645382" y="9858552"/>
              <a:ext cx="3606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+</a:t>
              </a:r>
              <a:endParaRPr lang="zh-TW" altLang="en-US" sz="3200" dirty="0"/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DB6AD9EC-73C9-4713-BF61-215EAE48614A}"/>
                </a:ext>
              </a:extLst>
            </p:cNvPr>
            <p:cNvGrpSpPr/>
            <p:nvPr/>
          </p:nvGrpSpPr>
          <p:grpSpPr>
            <a:xfrm>
              <a:off x="401538" y="9812627"/>
              <a:ext cx="574235" cy="623540"/>
              <a:chOff x="931660" y="5087041"/>
              <a:chExt cx="574235" cy="623540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96E2AB10-B639-47B3-93CF-99A853D3DCB1}"/>
                  </a:ext>
                </a:extLst>
              </p:cNvPr>
              <p:cNvSpPr/>
              <p:nvPr/>
            </p:nvSpPr>
            <p:spPr>
              <a:xfrm>
                <a:off x="931660" y="5087041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文本框 241">
                    <a:extLst>
                      <a:ext uri="{FF2B5EF4-FFF2-40B4-BE49-F238E27FC236}">
                        <a16:creationId xmlns:a16="http://schemas.microsoft.com/office/drawing/2014/main" id="{F2E09BE0-9E6E-489C-9D1B-24FFB7CE7188}"/>
                      </a:ext>
                    </a:extLst>
                  </p:cNvPr>
                  <p:cNvSpPr txBox="1"/>
                  <p:nvPr/>
                </p:nvSpPr>
                <p:spPr>
                  <a:xfrm>
                    <a:off x="985272" y="5205695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42" name="文本框 241">
                    <a:extLst>
                      <a:ext uri="{FF2B5EF4-FFF2-40B4-BE49-F238E27FC236}">
                        <a16:creationId xmlns:a16="http://schemas.microsoft.com/office/drawing/2014/main" id="{F2E09BE0-9E6E-489C-9D1B-24FFB7CE7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272" y="5205695"/>
                    <a:ext cx="412269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1791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83AF1647-765B-4520-A018-E6D5C40E3D51}"/>
                </a:ext>
              </a:extLst>
            </p:cNvPr>
            <p:cNvGrpSpPr/>
            <p:nvPr/>
          </p:nvGrpSpPr>
          <p:grpSpPr>
            <a:xfrm>
              <a:off x="4109984" y="9892336"/>
              <a:ext cx="638957" cy="623540"/>
              <a:chOff x="1514927" y="5087041"/>
              <a:chExt cx="638957" cy="623540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75C4833-5019-4152-BF2A-8B69FD037B89}"/>
                  </a:ext>
                </a:extLst>
              </p:cNvPr>
              <p:cNvSpPr/>
              <p:nvPr/>
            </p:nvSpPr>
            <p:spPr>
              <a:xfrm>
                <a:off x="1516504" y="5087041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矩形 239">
                    <a:extLst>
                      <a:ext uri="{FF2B5EF4-FFF2-40B4-BE49-F238E27FC236}">
                        <a16:creationId xmlns:a16="http://schemas.microsoft.com/office/drawing/2014/main" id="{FBE1777D-85A5-413E-B9EF-35B1F7E55FD6}"/>
                      </a:ext>
                    </a:extLst>
                  </p:cNvPr>
                  <p:cNvSpPr/>
                  <p:nvPr/>
                </p:nvSpPr>
                <p:spPr>
                  <a:xfrm>
                    <a:off x="1514927" y="5172847"/>
                    <a:ext cx="63895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40" name="矩形 239">
                    <a:extLst>
                      <a:ext uri="{FF2B5EF4-FFF2-40B4-BE49-F238E27FC236}">
                        <a16:creationId xmlns:a16="http://schemas.microsoft.com/office/drawing/2014/main" id="{FBE1777D-85A5-413E-B9EF-35B1F7E55F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927" y="5172847"/>
                    <a:ext cx="638957" cy="52322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8AADE0-2898-4EE5-BF20-B8DDFE079582}"/>
              </a:ext>
            </a:extLst>
          </p:cNvPr>
          <p:cNvGrpSpPr/>
          <p:nvPr/>
        </p:nvGrpSpPr>
        <p:grpSpPr>
          <a:xfrm>
            <a:off x="445026" y="5893832"/>
            <a:ext cx="7857124" cy="655852"/>
            <a:chOff x="-1753797" y="9885114"/>
            <a:chExt cx="7857124" cy="655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字方塊 144">
                  <a:extLst>
                    <a:ext uri="{FF2B5EF4-FFF2-40B4-BE49-F238E27FC236}">
                      <a16:creationId xmlns:a16="http://schemas.microsoft.com/office/drawing/2014/main" id="{43A6852C-2398-40A4-9D9E-9C747E1C67D8}"/>
                    </a:ext>
                  </a:extLst>
                </p:cNvPr>
                <p:cNvSpPr txBox="1"/>
                <p:nvPr/>
              </p:nvSpPr>
              <p:spPr>
                <a:xfrm>
                  <a:off x="-1753797" y="9996960"/>
                  <a:ext cx="737554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244" name="文字方塊 144">
                  <a:extLst>
                    <a:ext uri="{FF2B5EF4-FFF2-40B4-BE49-F238E27FC236}">
                      <a16:creationId xmlns:a16="http://schemas.microsoft.com/office/drawing/2014/main" id="{43A6852C-2398-40A4-9D9E-9C747E1C6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53797" y="9996960"/>
                  <a:ext cx="7375549" cy="492443"/>
                </a:xfrm>
                <a:prstGeom prst="rect">
                  <a:avLst/>
                </a:prstGeom>
                <a:blipFill>
                  <a:blip r:embed="rId26"/>
                  <a:stretch>
                    <a:fillRect r="-76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文字方塊 2">
              <a:extLst>
                <a:ext uri="{FF2B5EF4-FFF2-40B4-BE49-F238E27FC236}">
                  <a16:creationId xmlns:a16="http://schemas.microsoft.com/office/drawing/2014/main" id="{7ED34A9F-C4C3-46C3-B81F-2D8A3DF71498}"/>
                </a:ext>
              </a:extLst>
            </p:cNvPr>
            <p:cNvSpPr txBox="1"/>
            <p:nvPr/>
          </p:nvSpPr>
          <p:spPr>
            <a:xfrm>
              <a:off x="4745463" y="9885114"/>
              <a:ext cx="8178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/>
                <a:t>…+</a:t>
              </a:r>
              <a:endParaRPr lang="zh-TW" altLang="en-US" sz="3200" dirty="0"/>
            </a:p>
          </p:txBody>
        </p: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F01DF11E-1E6F-4EC9-8F58-8244B1462D53}"/>
                </a:ext>
              </a:extLst>
            </p:cNvPr>
            <p:cNvGrpSpPr/>
            <p:nvPr/>
          </p:nvGrpSpPr>
          <p:grpSpPr>
            <a:xfrm>
              <a:off x="-1227871" y="9917426"/>
              <a:ext cx="574235" cy="623540"/>
              <a:chOff x="931660" y="5087041"/>
              <a:chExt cx="574235" cy="623540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7C4AF971-234D-467E-BD67-0FA5A6AE2093}"/>
                  </a:ext>
                </a:extLst>
              </p:cNvPr>
              <p:cNvSpPr/>
              <p:nvPr/>
            </p:nvSpPr>
            <p:spPr>
              <a:xfrm>
                <a:off x="931660" y="5087041"/>
                <a:ext cx="574235" cy="62354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文本框 253">
                    <a:extLst>
                      <a:ext uri="{FF2B5EF4-FFF2-40B4-BE49-F238E27FC236}">
                        <a16:creationId xmlns:a16="http://schemas.microsoft.com/office/drawing/2014/main" id="{0232D30F-BA9D-43B7-A385-1F18004BCE5C}"/>
                      </a:ext>
                    </a:extLst>
                  </p:cNvPr>
                  <p:cNvSpPr txBox="1"/>
                  <p:nvPr/>
                </p:nvSpPr>
                <p:spPr>
                  <a:xfrm>
                    <a:off x="985272" y="5205695"/>
                    <a:ext cx="412269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54" name="文本框 253">
                    <a:extLst>
                      <a:ext uri="{FF2B5EF4-FFF2-40B4-BE49-F238E27FC236}">
                        <a16:creationId xmlns:a16="http://schemas.microsoft.com/office/drawing/2014/main" id="{0232D30F-BA9D-43B7-A385-1F18004BC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272" y="5205695"/>
                    <a:ext cx="412269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13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4AB4B270-DB40-41F0-A6AC-D65A42244BCB}"/>
                </a:ext>
              </a:extLst>
            </p:cNvPr>
            <p:cNvGrpSpPr/>
            <p:nvPr/>
          </p:nvGrpSpPr>
          <p:grpSpPr>
            <a:xfrm>
              <a:off x="5466934" y="9911503"/>
              <a:ext cx="636393" cy="623540"/>
              <a:chOff x="1514927" y="5087041"/>
              <a:chExt cx="636393" cy="623540"/>
            </a:xfrm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BCABA401-4A54-402D-8FB5-C9BB67720354}"/>
                  </a:ext>
                </a:extLst>
              </p:cNvPr>
              <p:cNvSpPr/>
              <p:nvPr/>
            </p:nvSpPr>
            <p:spPr>
              <a:xfrm>
                <a:off x="1516504" y="5087041"/>
                <a:ext cx="450868" cy="623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矩形 251">
                    <a:extLst>
                      <a:ext uri="{FF2B5EF4-FFF2-40B4-BE49-F238E27FC236}">
                        <a16:creationId xmlns:a16="http://schemas.microsoft.com/office/drawing/2014/main" id="{2F23360E-1A1B-4837-869A-2F351F440DDF}"/>
                      </a:ext>
                    </a:extLst>
                  </p:cNvPr>
                  <p:cNvSpPr/>
                  <p:nvPr/>
                </p:nvSpPr>
                <p:spPr>
                  <a:xfrm>
                    <a:off x="1514927" y="5172847"/>
                    <a:ext cx="636393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a14:m>
                    <a:r>
                      <a:rPr lang="zh-CN" alt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52" name="矩形 251">
                    <a:extLst>
                      <a:ext uri="{FF2B5EF4-FFF2-40B4-BE49-F238E27FC236}">
                        <a16:creationId xmlns:a16="http://schemas.microsoft.com/office/drawing/2014/main" id="{2F23360E-1A1B-4837-869A-2F351F440D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927" y="5172847"/>
                    <a:ext cx="636393" cy="52322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E78785E-6BF4-4F9E-9895-6D89B881BC55}"/>
                    </a:ext>
                  </a:extLst>
                </p:cNvPr>
                <p:cNvSpPr txBox="1"/>
                <p:nvPr/>
              </p:nvSpPr>
              <p:spPr>
                <a:xfrm>
                  <a:off x="-589934" y="9940416"/>
                  <a:ext cx="44403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E78785E-6BF4-4F9E-9895-6D89B881B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89934" y="9940416"/>
                  <a:ext cx="444032" cy="49244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D40F1E7-789D-4695-993B-5245FAC27CAF}"/>
              </a:ext>
            </a:extLst>
          </p:cNvPr>
          <p:cNvGrpSpPr/>
          <p:nvPr/>
        </p:nvGrpSpPr>
        <p:grpSpPr>
          <a:xfrm>
            <a:off x="402444" y="5000822"/>
            <a:ext cx="1865339" cy="579186"/>
            <a:chOff x="372116" y="7063475"/>
            <a:chExt cx="1865339" cy="579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4">
                  <a:extLst>
                    <a:ext uri="{FF2B5EF4-FFF2-40B4-BE49-F238E27FC236}">
                      <a16:creationId xmlns:a16="http://schemas.microsoft.com/office/drawing/2014/main" id="{A089CB11-630A-4F1C-BBA7-FEF45391CD7A}"/>
                    </a:ext>
                  </a:extLst>
                </p:cNvPr>
                <p:cNvSpPr txBox="1"/>
                <p:nvPr/>
              </p:nvSpPr>
              <p:spPr>
                <a:xfrm>
                  <a:off x="813475" y="7168402"/>
                  <a:ext cx="1423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7" name="文字方塊 4">
                  <a:extLst>
                    <a:ext uri="{FF2B5EF4-FFF2-40B4-BE49-F238E27FC236}">
                      <a16:creationId xmlns:a16="http://schemas.microsoft.com/office/drawing/2014/main" id="{A089CB11-630A-4F1C-BBA7-FEF45391C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475" y="7168402"/>
                  <a:ext cx="1423980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170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6ED1C66E-C1D4-4D85-AEE8-23721CECF757}"/>
                    </a:ext>
                  </a:extLst>
                </p:cNvPr>
                <p:cNvSpPr/>
                <p:nvPr/>
              </p:nvSpPr>
              <p:spPr>
                <a:xfrm>
                  <a:off x="372116" y="7063475"/>
                  <a:ext cx="441359" cy="579186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TW" altLang="en-US" sz="3200" b="1" dirty="0"/>
                </a:p>
              </p:txBody>
            </p:sp>
          </mc:Choice>
          <mc:Fallback xmlns=""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6ED1C66E-C1D4-4D85-AEE8-23721CECF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16" y="7063475"/>
                  <a:ext cx="441359" cy="57918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251294BA-8251-4226-B624-6206777B7451}"/>
                    </a:ext>
                  </a:extLst>
                </p:cNvPr>
                <p:cNvSpPr/>
                <p:nvPr/>
              </p:nvSpPr>
              <p:spPr>
                <a:xfrm>
                  <a:off x="1571931" y="7063475"/>
                  <a:ext cx="441359" cy="579186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3200" b="1" dirty="0"/>
                </a:p>
              </p:txBody>
            </p:sp>
          </mc:Choice>
          <mc:Fallback xmlns=""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251294BA-8251-4226-B624-6206777B7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931" y="7063475"/>
                  <a:ext cx="441359" cy="57918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1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7274254" y="5108601"/>
            <a:ext cx="1165859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ts val="2400"/>
              </a:lnSpc>
              <a:defRPr sz="2400"/>
            </a:lvl1pPr>
          </a:lstStyle>
          <a:p>
            <a:r>
              <a:rPr lang="en-US" altLang="zh-TW" dirty="0"/>
              <a:t>Output Layer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955356" y="5249661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ts val="2400"/>
              </a:lnSpc>
              <a:defRPr sz="2400"/>
            </a:lvl1pPr>
          </a:lstStyle>
          <a:p>
            <a:r>
              <a:rPr lang="en-US" altLang="zh-TW" dirty="0"/>
              <a:t>Hidden Layers</a:t>
            </a:r>
            <a:endParaRPr lang="zh-TW" altLang="en-US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4373982" y="3144682"/>
            <a:ext cx="270822" cy="3943797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858438" y="5074562"/>
            <a:ext cx="1275247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416" y="1848311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grpSp>
        <p:nvGrpSpPr>
          <p:cNvPr id="78" name="群組 77"/>
          <p:cNvGrpSpPr/>
          <p:nvPr/>
        </p:nvGrpSpPr>
        <p:grpSpPr>
          <a:xfrm>
            <a:off x="2403577" y="1848311"/>
            <a:ext cx="1134648" cy="3152431"/>
            <a:chOff x="2332137" y="1770729"/>
            <a:chExt cx="1134648" cy="3152431"/>
          </a:xfrm>
        </p:grpSpPr>
        <p:sp>
          <p:nvSpPr>
            <p:cNvPr id="61" name="矩形 60"/>
            <p:cNvSpPr/>
            <p:nvPr/>
          </p:nvSpPr>
          <p:spPr>
            <a:xfrm>
              <a:off x="2504565" y="2152301"/>
              <a:ext cx="746342" cy="2770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73974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52544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607624" y="4272936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3728475" y="1848311"/>
            <a:ext cx="1134648" cy="3152431"/>
            <a:chOff x="3657035" y="1770729"/>
            <a:chExt cx="1134648" cy="3152431"/>
          </a:xfrm>
        </p:grpSpPr>
        <p:sp>
          <p:nvSpPr>
            <p:cNvPr id="62" name="矩形 61"/>
            <p:cNvSpPr/>
            <p:nvPr/>
          </p:nvSpPr>
          <p:spPr>
            <a:xfrm>
              <a:off x="3830151" y="2152301"/>
              <a:ext cx="746342" cy="2770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73974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80556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118369" y="1804769"/>
            <a:ext cx="2276900" cy="3173553"/>
            <a:chOff x="6046929" y="1727187"/>
            <a:chExt cx="2276900" cy="3173553"/>
          </a:xfrm>
        </p:grpSpPr>
        <p:sp>
          <p:nvSpPr>
            <p:cNvPr id="63" name="矩形 62"/>
            <p:cNvSpPr/>
            <p:nvPr/>
          </p:nvSpPr>
          <p:spPr>
            <a:xfrm>
              <a:off x="6046929" y="2168648"/>
              <a:ext cx="746342" cy="2732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189181" y="1727187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71563" y="226944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78512" y="3030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07528" y="424576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247273" y="2638635"/>
            <a:ext cx="744378" cy="2006582"/>
            <a:chOff x="3175833" y="2336281"/>
            <a:chExt cx="744378" cy="2006582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33628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8807" y="30767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75833" y="432881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endCxn id="25" idx="2"/>
            </p:cNvCxnSpPr>
            <p:nvPr/>
          </p:nvCxnSpPr>
          <p:spPr>
            <a:xfrm flipV="1">
              <a:off x="3195230" y="2336281"/>
              <a:ext cx="722007" cy="7380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336281"/>
              <a:ext cx="743746" cy="740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336281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cxnSpLocks/>
              <a:endCxn id="27" idx="2"/>
            </p:cNvCxnSpPr>
            <p:nvPr/>
          </p:nvCxnSpPr>
          <p:spPr>
            <a:xfrm>
              <a:off x="3191073" y="3076750"/>
              <a:ext cx="716873" cy="1266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81782" y="2336281"/>
              <a:ext cx="735455" cy="1998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81782" y="3076751"/>
              <a:ext cx="737797" cy="12584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>
            <a:off x="5428534" y="2593396"/>
            <a:ext cx="760639" cy="2006582"/>
            <a:chOff x="5357094" y="2515814"/>
            <a:chExt cx="760639" cy="2006582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76329" y="330152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66385" y="451462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1D554F0-EDDF-4CFC-8C50-0ECC9882857F}"/>
              </a:ext>
            </a:extLst>
          </p:cNvPr>
          <p:cNvGrpSpPr/>
          <p:nvPr/>
        </p:nvGrpSpPr>
        <p:grpSpPr>
          <a:xfrm>
            <a:off x="1147215" y="2288079"/>
            <a:ext cx="746342" cy="2770859"/>
            <a:chOff x="236628" y="2382838"/>
            <a:chExt cx="746342" cy="277085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713264B-7E15-4875-AC61-F8D1F6003AE8}"/>
                </a:ext>
              </a:extLst>
            </p:cNvPr>
            <p:cNvSpPr/>
            <p:nvPr/>
          </p:nvSpPr>
          <p:spPr>
            <a:xfrm>
              <a:off x="236628" y="2382838"/>
              <a:ext cx="746342" cy="277085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28">
              <a:extLst>
                <a:ext uri="{FF2B5EF4-FFF2-40B4-BE49-F238E27FC236}">
                  <a16:creationId xmlns:a16="http://schemas.microsoft.com/office/drawing/2014/main" id="{9527E29A-76EC-4EDC-82D7-88AC952126B6}"/>
                </a:ext>
              </a:extLst>
            </p:cNvPr>
            <p:cNvSpPr/>
            <p:nvPr/>
          </p:nvSpPr>
          <p:spPr>
            <a:xfrm>
              <a:off x="312472" y="2446863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29">
              <a:extLst>
                <a:ext uri="{FF2B5EF4-FFF2-40B4-BE49-F238E27FC236}">
                  <a16:creationId xmlns:a16="http://schemas.microsoft.com/office/drawing/2014/main" id="{B2FC55C6-C266-401D-A10B-2295ADFCD926}"/>
                </a:ext>
              </a:extLst>
            </p:cNvPr>
            <p:cNvSpPr/>
            <p:nvPr/>
          </p:nvSpPr>
          <p:spPr>
            <a:xfrm>
              <a:off x="314814" y="3229632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30">
              <a:extLst>
                <a:ext uri="{FF2B5EF4-FFF2-40B4-BE49-F238E27FC236}">
                  <a16:creationId xmlns:a16="http://schemas.microsoft.com/office/drawing/2014/main" id="{0D0C1680-4AD7-411C-B52A-CEA6323968E6}"/>
                </a:ext>
              </a:extLst>
            </p:cNvPr>
            <p:cNvSpPr/>
            <p:nvPr/>
          </p:nvSpPr>
          <p:spPr>
            <a:xfrm>
              <a:off x="321842" y="4445825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文字方塊 31">
              <a:extLst>
                <a:ext uri="{FF2B5EF4-FFF2-40B4-BE49-F238E27FC236}">
                  <a16:creationId xmlns:a16="http://schemas.microsoft.com/office/drawing/2014/main" id="{D548D33C-E66A-45C1-AD3C-7A02C90EE40B}"/>
                </a:ext>
              </a:extLst>
            </p:cNvPr>
            <p:cNvSpPr txBox="1"/>
            <p:nvPr/>
          </p:nvSpPr>
          <p:spPr>
            <a:xfrm rot="5400000">
              <a:off x="319095" y="389543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A21C164-C5E6-448F-8843-13BD82F8F7F9}"/>
                    </a:ext>
                  </a:extLst>
                </p:cNvPr>
                <p:cNvSpPr txBox="1"/>
                <p:nvPr/>
              </p:nvSpPr>
              <p:spPr>
                <a:xfrm>
                  <a:off x="400161" y="2462487"/>
                  <a:ext cx="4278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A21C164-C5E6-448F-8843-13BD82F8F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2462487"/>
                  <a:ext cx="42787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92D59A4D-261D-4022-BD47-56ADFB9FCCB8}"/>
                    </a:ext>
                  </a:extLst>
                </p:cNvPr>
                <p:cNvSpPr txBox="1"/>
                <p:nvPr/>
              </p:nvSpPr>
              <p:spPr>
                <a:xfrm>
                  <a:off x="408512" y="3229632"/>
                  <a:ext cx="4361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92D59A4D-261D-4022-BD47-56ADFB9FC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12" y="3229632"/>
                  <a:ext cx="436145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2990AF0-0115-4D4A-ACCF-301A21D441B5}"/>
                    </a:ext>
                  </a:extLst>
                </p:cNvPr>
                <p:cNvSpPr txBox="1"/>
                <p:nvPr/>
              </p:nvSpPr>
              <p:spPr>
                <a:xfrm>
                  <a:off x="400161" y="4507376"/>
                  <a:ext cx="4887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2990AF0-0115-4D4A-ACCF-301A21D44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4507376"/>
                  <a:ext cx="48878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64DB10F-17BA-4CB3-9B03-6646B9AB8123}"/>
              </a:ext>
            </a:extLst>
          </p:cNvPr>
          <p:cNvGrpSpPr/>
          <p:nvPr/>
        </p:nvGrpSpPr>
        <p:grpSpPr>
          <a:xfrm>
            <a:off x="7455924" y="2229883"/>
            <a:ext cx="746342" cy="2770859"/>
            <a:chOff x="8439413" y="2114289"/>
            <a:chExt cx="746342" cy="2770859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1268E81-14C4-4261-8541-C3CD99E8C13D}"/>
                </a:ext>
              </a:extLst>
            </p:cNvPr>
            <p:cNvSpPr/>
            <p:nvPr/>
          </p:nvSpPr>
          <p:spPr>
            <a:xfrm>
              <a:off x="8439413" y="2114289"/>
              <a:ext cx="746342" cy="2770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28">
              <a:extLst>
                <a:ext uri="{FF2B5EF4-FFF2-40B4-BE49-F238E27FC236}">
                  <a16:creationId xmlns:a16="http://schemas.microsoft.com/office/drawing/2014/main" id="{8BDD00CA-0733-4D14-92F1-865638D0313F}"/>
                </a:ext>
              </a:extLst>
            </p:cNvPr>
            <p:cNvSpPr/>
            <p:nvPr/>
          </p:nvSpPr>
          <p:spPr>
            <a:xfrm>
              <a:off x="8515257" y="2201174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29">
              <a:extLst>
                <a:ext uri="{FF2B5EF4-FFF2-40B4-BE49-F238E27FC236}">
                  <a16:creationId xmlns:a16="http://schemas.microsoft.com/office/drawing/2014/main" id="{84A32587-83CA-46B2-93B2-6F171EFE2F80}"/>
                </a:ext>
              </a:extLst>
            </p:cNvPr>
            <p:cNvSpPr/>
            <p:nvPr/>
          </p:nvSpPr>
          <p:spPr>
            <a:xfrm>
              <a:off x="8517599" y="2961083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30">
              <a:extLst>
                <a:ext uri="{FF2B5EF4-FFF2-40B4-BE49-F238E27FC236}">
                  <a16:creationId xmlns:a16="http://schemas.microsoft.com/office/drawing/2014/main" id="{2E14D049-0B97-4CF2-83B4-A467D08B93A8}"/>
                </a:ext>
              </a:extLst>
            </p:cNvPr>
            <p:cNvSpPr/>
            <p:nvPr/>
          </p:nvSpPr>
          <p:spPr>
            <a:xfrm>
              <a:off x="8501767" y="4139176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31">
              <a:extLst>
                <a:ext uri="{FF2B5EF4-FFF2-40B4-BE49-F238E27FC236}">
                  <a16:creationId xmlns:a16="http://schemas.microsoft.com/office/drawing/2014/main" id="{57481E84-5F19-4ED4-92B1-2635D20AB314}"/>
                </a:ext>
              </a:extLst>
            </p:cNvPr>
            <p:cNvSpPr txBox="1"/>
            <p:nvPr/>
          </p:nvSpPr>
          <p:spPr>
            <a:xfrm rot="5400000">
              <a:off x="8523174" y="361838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845A386-6D9F-4A27-8DB2-A922FDACAB4C}"/>
                    </a:ext>
                  </a:extLst>
                </p:cNvPr>
                <p:cNvSpPr txBox="1"/>
                <p:nvPr/>
              </p:nvSpPr>
              <p:spPr>
                <a:xfrm>
                  <a:off x="8602946" y="2193938"/>
                  <a:ext cx="43011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845A386-6D9F-4A27-8DB2-A922FDACA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46" y="2193938"/>
                  <a:ext cx="430118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0234BAC-FEB7-4FB7-A37D-65F31BCC9096}"/>
                    </a:ext>
                  </a:extLst>
                </p:cNvPr>
                <p:cNvSpPr txBox="1"/>
                <p:nvPr/>
              </p:nvSpPr>
              <p:spPr>
                <a:xfrm>
                  <a:off x="8611297" y="2961083"/>
                  <a:ext cx="4383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0234BAC-FEB7-4FB7-A37D-65F31BCC9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297" y="2961083"/>
                  <a:ext cx="438389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AF6480B-E5AD-4682-9A4F-1BA8C5C9C64F}"/>
                    </a:ext>
                  </a:extLst>
                </p:cNvPr>
                <p:cNvSpPr txBox="1"/>
                <p:nvPr/>
              </p:nvSpPr>
              <p:spPr>
                <a:xfrm>
                  <a:off x="8571946" y="4148249"/>
                  <a:ext cx="537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AF6480B-E5AD-4682-9A4F-1BA8C5C9C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946" y="4148249"/>
                  <a:ext cx="537455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群組 81">
            <a:extLst>
              <a:ext uri="{FF2B5EF4-FFF2-40B4-BE49-F238E27FC236}">
                <a16:creationId xmlns:a16="http://schemas.microsoft.com/office/drawing/2014/main" id="{E7A2AF2E-2AA9-4C0C-8034-DB3BFB5E8FFA}"/>
              </a:ext>
            </a:extLst>
          </p:cNvPr>
          <p:cNvGrpSpPr/>
          <p:nvPr/>
        </p:nvGrpSpPr>
        <p:grpSpPr>
          <a:xfrm>
            <a:off x="6771518" y="2548298"/>
            <a:ext cx="756927" cy="2013721"/>
            <a:chOff x="5353204" y="2515814"/>
            <a:chExt cx="756927" cy="2013721"/>
          </a:xfrm>
        </p:grpSpPr>
        <p:cxnSp>
          <p:nvCxnSpPr>
            <p:cNvPr id="106" name="直線單箭頭接點 66">
              <a:extLst>
                <a:ext uri="{FF2B5EF4-FFF2-40B4-BE49-F238E27FC236}">
                  <a16:creationId xmlns:a16="http://schemas.microsoft.com/office/drawing/2014/main" id="{344DE094-F6A6-471F-8A83-CF4EB104A385}"/>
                </a:ext>
              </a:extLst>
            </p:cNvPr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69">
              <a:extLst>
                <a:ext uri="{FF2B5EF4-FFF2-40B4-BE49-F238E27FC236}">
                  <a16:creationId xmlns:a16="http://schemas.microsoft.com/office/drawing/2014/main" id="{C7D86C21-F628-4497-9F0A-7AC602555707}"/>
                </a:ext>
              </a:extLst>
            </p:cNvPr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70">
              <a:extLst>
                <a:ext uri="{FF2B5EF4-FFF2-40B4-BE49-F238E27FC236}">
                  <a16:creationId xmlns:a16="http://schemas.microsoft.com/office/drawing/2014/main" id="{0DEABF87-2C04-43D2-AA09-009CE2258D80}"/>
                </a:ext>
              </a:extLst>
            </p:cNvPr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71">
              <a:extLst>
                <a:ext uri="{FF2B5EF4-FFF2-40B4-BE49-F238E27FC236}">
                  <a16:creationId xmlns:a16="http://schemas.microsoft.com/office/drawing/2014/main" id="{898E6985-7D5E-4BCC-80EE-1E2566E4399E}"/>
                </a:ext>
              </a:extLst>
            </p:cNvPr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72">
              <a:extLst>
                <a:ext uri="{FF2B5EF4-FFF2-40B4-BE49-F238E27FC236}">
                  <a16:creationId xmlns:a16="http://schemas.microsoft.com/office/drawing/2014/main" id="{A1859338-8066-47AB-AF73-6631B25CB8D8}"/>
                </a:ext>
              </a:extLst>
            </p:cNvPr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73">
              <a:extLst>
                <a:ext uri="{FF2B5EF4-FFF2-40B4-BE49-F238E27FC236}">
                  <a16:creationId xmlns:a16="http://schemas.microsoft.com/office/drawing/2014/main" id="{34710C3C-771B-4E6A-9914-2B8C5071371E}"/>
                </a:ext>
              </a:extLst>
            </p:cNvPr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74">
              <a:extLst>
                <a:ext uri="{FF2B5EF4-FFF2-40B4-BE49-F238E27FC236}">
                  <a16:creationId xmlns:a16="http://schemas.microsoft.com/office/drawing/2014/main" id="{14C4563A-5A46-40BB-9CC9-5E7803327978}"/>
                </a:ext>
              </a:extLst>
            </p:cNvPr>
            <p:cNvCxnSpPr/>
            <p:nvPr/>
          </p:nvCxnSpPr>
          <p:spPr>
            <a:xfrm>
              <a:off x="5353204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75">
              <a:extLst>
                <a:ext uri="{FF2B5EF4-FFF2-40B4-BE49-F238E27FC236}">
                  <a16:creationId xmlns:a16="http://schemas.microsoft.com/office/drawing/2014/main" id="{3143F3EE-E669-40A6-82D3-5E3F2BE23751}"/>
                </a:ext>
              </a:extLst>
            </p:cNvPr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76">
              <a:extLst>
                <a:ext uri="{FF2B5EF4-FFF2-40B4-BE49-F238E27FC236}">
                  <a16:creationId xmlns:a16="http://schemas.microsoft.com/office/drawing/2014/main" id="{014AD518-B539-41F0-AB46-FB669302C21B}"/>
                </a:ext>
              </a:extLst>
            </p:cNvPr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cxnSpLocks/>
            <a:stCxn id="90" idx="6"/>
            <a:endCxn id="18" idx="2"/>
          </p:cNvCxnSpPr>
          <p:nvPr/>
        </p:nvCxnSpPr>
        <p:spPr>
          <a:xfrm flipV="1">
            <a:off x="1797217" y="2638635"/>
            <a:ext cx="875898" cy="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  <a:stCxn id="90" idx="6"/>
          </p:cNvCxnSpPr>
          <p:nvPr/>
        </p:nvCxnSpPr>
        <p:spPr>
          <a:xfrm>
            <a:off x="1797217" y="2639183"/>
            <a:ext cx="868452" cy="7649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</p:cNvCxnSpPr>
          <p:nvPr/>
        </p:nvCxnSpPr>
        <p:spPr>
          <a:xfrm>
            <a:off x="1824403" y="2656583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  <a:stCxn id="91" idx="6"/>
            <a:endCxn id="18" idx="2"/>
          </p:cNvCxnSpPr>
          <p:nvPr/>
        </p:nvCxnSpPr>
        <p:spPr>
          <a:xfrm flipV="1">
            <a:off x="1799559" y="2638635"/>
            <a:ext cx="873556" cy="783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  <a:endCxn id="19" idx="2"/>
          </p:cNvCxnSpPr>
          <p:nvPr/>
        </p:nvCxnSpPr>
        <p:spPr>
          <a:xfrm flipV="1">
            <a:off x="1812134" y="3417205"/>
            <a:ext cx="863323" cy="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</p:cNvCxnSpPr>
          <p:nvPr/>
        </p:nvCxnSpPr>
        <p:spPr>
          <a:xfrm>
            <a:off x="1796735" y="3408440"/>
            <a:ext cx="881818" cy="1236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V="1">
            <a:off x="1822232" y="2646754"/>
            <a:ext cx="844519" cy="1985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  <a:endCxn id="19" idx="2"/>
          </p:cNvCxnSpPr>
          <p:nvPr/>
        </p:nvCxnSpPr>
        <p:spPr>
          <a:xfrm flipV="1">
            <a:off x="1824574" y="3417205"/>
            <a:ext cx="850883" cy="12059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</p:cNvCxnSpPr>
          <p:nvPr/>
        </p:nvCxnSpPr>
        <p:spPr>
          <a:xfrm>
            <a:off x="1818874" y="4623765"/>
            <a:ext cx="859860" cy="14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標題 1">
            <a:extLst>
              <a:ext uri="{FF2B5EF4-FFF2-40B4-BE49-F238E27FC236}">
                <a16:creationId xmlns:a16="http://schemas.microsoft.com/office/drawing/2014/main" id="{B6DD311B-B1F4-4668-81F1-65CF3673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88" y="-3537"/>
            <a:ext cx="8521980" cy="838517"/>
          </a:xfrm>
        </p:spPr>
        <p:txBody>
          <a:bodyPr/>
          <a:lstStyle/>
          <a:p>
            <a:r>
              <a:rPr lang="en-US" altLang="zh-TW" dirty="0"/>
              <a:t>Output Layer as </a:t>
            </a:r>
            <a:r>
              <a:rPr lang="en-US" altLang="zh-TW" dirty="0" err="1"/>
              <a:t>MultiClass</a:t>
            </a:r>
            <a:r>
              <a:rPr lang="en-US" altLang="zh-TW" dirty="0"/>
              <a:t> Classifier</a:t>
            </a:r>
            <a:endParaRPr lang="zh-TW" altLang="en-US" dirty="0"/>
          </a:p>
        </p:txBody>
      </p:sp>
      <p:sp>
        <p:nvSpPr>
          <p:cNvPr id="117" name="文字方塊 135">
            <a:extLst>
              <a:ext uri="{FF2B5EF4-FFF2-40B4-BE49-F238E27FC236}">
                <a16:creationId xmlns:a16="http://schemas.microsoft.com/office/drawing/2014/main" id="{5CD53EAE-EAB1-442C-AD42-198DDB52B861}"/>
              </a:ext>
            </a:extLst>
          </p:cNvPr>
          <p:cNvSpPr txBox="1"/>
          <p:nvPr/>
        </p:nvSpPr>
        <p:spPr>
          <a:xfrm>
            <a:off x="2337634" y="950819"/>
            <a:ext cx="3753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Feature extractor replacing feature engineering</a:t>
            </a:r>
            <a:endParaRPr lang="zh-TW" altLang="en-US" sz="2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A4B0ADD-16B6-4468-A324-66E1C3BE4A39}"/>
              </a:ext>
            </a:extLst>
          </p:cNvPr>
          <p:cNvSpPr/>
          <p:nvPr/>
        </p:nvSpPr>
        <p:spPr>
          <a:xfrm>
            <a:off x="2364520" y="1897656"/>
            <a:ext cx="4655206" cy="3352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36">
            <a:extLst>
              <a:ext uri="{FF2B5EF4-FFF2-40B4-BE49-F238E27FC236}">
                <a16:creationId xmlns:a16="http://schemas.microsoft.com/office/drawing/2014/main" id="{2371675C-CFD3-4B1C-953C-CAF7453881FA}"/>
              </a:ext>
            </a:extLst>
          </p:cNvPr>
          <p:cNvSpPr txBox="1"/>
          <p:nvPr/>
        </p:nvSpPr>
        <p:spPr>
          <a:xfrm>
            <a:off x="7166770" y="5822320"/>
            <a:ext cx="1765609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= Multiclass Classifier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8F2FBD4F-0FE0-4CCB-A451-714867960D8B}"/>
                  </a:ext>
                </a:extLst>
              </p:cNvPr>
              <p:cNvSpPr txBox="1"/>
              <p:nvPr/>
            </p:nvSpPr>
            <p:spPr>
              <a:xfrm>
                <a:off x="8613685" y="2461932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8F2FBD4F-0FE0-4CCB-A451-714867960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685" y="2461932"/>
                <a:ext cx="43011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5D34941-308A-4038-BD3C-0A80390B7D95}"/>
                  </a:ext>
                </a:extLst>
              </p:cNvPr>
              <p:cNvSpPr txBox="1"/>
              <p:nvPr/>
            </p:nvSpPr>
            <p:spPr>
              <a:xfrm>
                <a:off x="8622036" y="3229077"/>
                <a:ext cx="4383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5D34941-308A-4038-BD3C-0A80390B7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036" y="3229077"/>
                <a:ext cx="43838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D778061-3687-4784-8832-A0A6F59719A1}"/>
                  </a:ext>
                </a:extLst>
              </p:cNvPr>
              <p:cNvSpPr txBox="1"/>
              <p:nvPr/>
            </p:nvSpPr>
            <p:spPr>
              <a:xfrm>
                <a:off x="8582685" y="4416243"/>
                <a:ext cx="537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D778061-3687-4784-8832-A0A6F5971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85" y="4416243"/>
                <a:ext cx="53745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>
            <a:extLst>
              <a:ext uri="{FF2B5EF4-FFF2-40B4-BE49-F238E27FC236}">
                <a16:creationId xmlns:a16="http://schemas.microsoft.com/office/drawing/2014/main" id="{C41F3C0A-5D4A-499C-84ED-ED6D365C76E1}"/>
              </a:ext>
            </a:extLst>
          </p:cNvPr>
          <p:cNvSpPr/>
          <p:nvPr/>
        </p:nvSpPr>
        <p:spPr>
          <a:xfrm>
            <a:off x="7463095" y="2238487"/>
            <a:ext cx="746342" cy="277085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標題 1">
            <a:extLst>
              <a:ext uri="{FF2B5EF4-FFF2-40B4-BE49-F238E27FC236}">
                <a16:creationId xmlns:a16="http://schemas.microsoft.com/office/drawing/2014/main" id="{3918AAA5-081B-445C-8D50-2E55906B3537}"/>
              </a:ext>
            </a:extLst>
          </p:cNvPr>
          <p:cNvSpPr txBox="1">
            <a:spLocks/>
          </p:cNvSpPr>
          <p:nvPr/>
        </p:nvSpPr>
        <p:spPr>
          <a:xfrm rot="16200000">
            <a:off x="6974157" y="3097738"/>
            <a:ext cx="1707575" cy="838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SoftMax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79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animBg="1"/>
      <p:bldP spid="119" grpId="0" animBg="1"/>
      <p:bldP spid="124" grpId="0" animBg="1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298" y="-54982"/>
            <a:ext cx="494364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7366" y="2043410"/>
            <a:ext cx="2621358" cy="461665"/>
          </a:xfrm>
        </p:spPr>
        <p:txBody>
          <a:bodyPr>
            <a:normAutofit/>
          </a:bodyPr>
          <a:lstStyle/>
          <a:p>
            <a:r>
              <a:rPr lang="en-US" altLang="zh-TW" b="0" dirty="0"/>
              <a:t>Input (Image Data)</a:t>
            </a:r>
            <a:endParaRPr lang="zh-TW" altLang="en-US" b="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894783" y="2256484"/>
            <a:ext cx="2737251" cy="447406"/>
          </a:xfrm>
        </p:spPr>
        <p:txBody>
          <a:bodyPr>
            <a:noAutofit/>
          </a:bodyPr>
          <a:lstStyle/>
          <a:p>
            <a:r>
              <a:rPr lang="en-US" altLang="zh-TW" b="0" dirty="0"/>
              <a:t>Output (Dim Fixed)</a:t>
            </a:r>
            <a:endParaRPr lang="zh-TW" altLang="en-US" b="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3728" y="5321846"/>
            <a:ext cx="1960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 x 16 = 256</a:t>
            </a:r>
          </a:p>
          <a:p>
            <a:pPr algn="ctr"/>
            <a:r>
              <a:rPr lang="en-US" altLang="zh-TW" sz="2400" dirty="0"/>
              <a:t>N=256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06944" y="5737345"/>
            <a:ext cx="3566686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Each dimension represents the confidence of a digit.</a:t>
            </a:r>
            <a:endParaRPr lang="zh-TW" altLang="en-US" sz="2400" dirty="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93E773F-E52D-49F6-B705-9D6AC8DC4E2B}"/>
              </a:ext>
            </a:extLst>
          </p:cNvPr>
          <p:cNvGrpSpPr/>
          <p:nvPr/>
        </p:nvGrpSpPr>
        <p:grpSpPr>
          <a:xfrm>
            <a:off x="5007951" y="2822199"/>
            <a:ext cx="4055867" cy="2642877"/>
            <a:chOff x="5007951" y="2822199"/>
            <a:chExt cx="4055867" cy="2642877"/>
          </a:xfrm>
        </p:grpSpPr>
        <p:sp>
          <p:nvSpPr>
            <p:cNvPr id="21" name="矩形 20"/>
            <p:cNvSpPr/>
            <p:nvPr/>
          </p:nvSpPr>
          <p:spPr>
            <a:xfrm>
              <a:off x="5035440" y="2840024"/>
              <a:ext cx="786004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5400000">
              <a:off x="5121282" y="4341020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190375" y="2822199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179092" y="3620419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179092" y="4886651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10</a:t>
              </a:r>
              <a:endParaRPr lang="zh-TW" altLang="en-US" sz="2800" baseline="-250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052470" y="2962559"/>
              <a:ext cx="861633" cy="46166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is 1</a:t>
              </a:r>
              <a:endParaRPr lang="zh-TW" altLang="en-US" sz="24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055521" y="3665036"/>
              <a:ext cx="847013" cy="46166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is 3</a:t>
              </a:r>
              <a:endParaRPr lang="zh-TW" altLang="en-US" sz="2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055521" y="4939310"/>
              <a:ext cx="834766" cy="46166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is 0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6188216" y="430875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115795" y="2944663"/>
              <a:ext cx="619787" cy="43205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0.1</a:t>
              </a:r>
              <a:endParaRPr lang="zh-TW" altLang="en-US" sz="2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5115795" y="3669068"/>
              <a:ext cx="619787" cy="43205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0.7</a:t>
              </a:r>
              <a:endParaRPr lang="zh-TW" altLang="en-US" sz="24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096948" y="4938330"/>
              <a:ext cx="656740" cy="43205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0.2</a:t>
              </a:r>
              <a:endParaRPr lang="zh-TW" altLang="en-US" sz="24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07951" y="3577013"/>
              <a:ext cx="1950970" cy="640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22895" y="3429000"/>
              <a:ext cx="1940923" cy="9033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The image is  “3”</a:t>
              </a:r>
              <a:endParaRPr lang="zh-TW" altLang="en-US" sz="2800" dirty="0"/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9128DA9D-8A14-4257-BCCB-56FA26A5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113" y="2319584"/>
            <a:ext cx="4158486" cy="3121272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6A408C77-79F8-4673-996B-86F85EBB5E1A}"/>
              </a:ext>
            </a:extLst>
          </p:cNvPr>
          <p:cNvGrpSpPr/>
          <p:nvPr/>
        </p:nvGrpSpPr>
        <p:grpSpPr>
          <a:xfrm>
            <a:off x="3455715" y="2428355"/>
            <a:ext cx="746342" cy="2770859"/>
            <a:chOff x="236628" y="2382838"/>
            <a:chExt cx="746342" cy="277085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7251F9E-5005-4904-8372-B8C3C5328639}"/>
                </a:ext>
              </a:extLst>
            </p:cNvPr>
            <p:cNvSpPr/>
            <p:nvPr/>
          </p:nvSpPr>
          <p:spPr>
            <a:xfrm>
              <a:off x="236628" y="2382838"/>
              <a:ext cx="746342" cy="277085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28">
              <a:extLst>
                <a:ext uri="{FF2B5EF4-FFF2-40B4-BE49-F238E27FC236}">
                  <a16:creationId xmlns:a16="http://schemas.microsoft.com/office/drawing/2014/main" id="{31655C59-FAFD-4EF4-81A8-D50EE7ADCF61}"/>
                </a:ext>
              </a:extLst>
            </p:cNvPr>
            <p:cNvSpPr/>
            <p:nvPr/>
          </p:nvSpPr>
          <p:spPr>
            <a:xfrm>
              <a:off x="312472" y="2446863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29">
              <a:extLst>
                <a:ext uri="{FF2B5EF4-FFF2-40B4-BE49-F238E27FC236}">
                  <a16:creationId xmlns:a16="http://schemas.microsoft.com/office/drawing/2014/main" id="{809B84A1-A5F2-4116-85A6-14D54A05B9C8}"/>
                </a:ext>
              </a:extLst>
            </p:cNvPr>
            <p:cNvSpPr/>
            <p:nvPr/>
          </p:nvSpPr>
          <p:spPr>
            <a:xfrm>
              <a:off x="314814" y="3229632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30">
              <a:extLst>
                <a:ext uri="{FF2B5EF4-FFF2-40B4-BE49-F238E27FC236}">
                  <a16:creationId xmlns:a16="http://schemas.microsoft.com/office/drawing/2014/main" id="{3A835839-1852-48E9-84DF-1CE59DFC2902}"/>
                </a:ext>
              </a:extLst>
            </p:cNvPr>
            <p:cNvSpPr/>
            <p:nvPr/>
          </p:nvSpPr>
          <p:spPr>
            <a:xfrm>
              <a:off x="321842" y="4445825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31">
              <a:extLst>
                <a:ext uri="{FF2B5EF4-FFF2-40B4-BE49-F238E27FC236}">
                  <a16:creationId xmlns:a16="http://schemas.microsoft.com/office/drawing/2014/main" id="{8CE96471-2578-4DB0-A8DC-7AF80E46F604}"/>
                </a:ext>
              </a:extLst>
            </p:cNvPr>
            <p:cNvSpPr txBox="1"/>
            <p:nvPr/>
          </p:nvSpPr>
          <p:spPr>
            <a:xfrm rot="5400000">
              <a:off x="319095" y="389543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FE6A27A-15D7-4952-B13A-4CAC3FFACF83}"/>
                    </a:ext>
                  </a:extLst>
                </p:cNvPr>
                <p:cNvSpPr txBox="1"/>
                <p:nvPr/>
              </p:nvSpPr>
              <p:spPr>
                <a:xfrm>
                  <a:off x="400161" y="2462487"/>
                  <a:ext cx="4278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FE6A27A-15D7-4952-B13A-4CAC3FFAC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2462487"/>
                  <a:ext cx="427874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A565736-6747-410A-BA38-07819A81853D}"/>
                    </a:ext>
                  </a:extLst>
                </p:cNvPr>
                <p:cNvSpPr txBox="1"/>
                <p:nvPr/>
              </p:nvSpPr>
              <p:spPr>
                <a:xfrm>
                  <a:off x="408512" y="3229632"/>
                  <a:ext cx="4361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A565736-6747-410A-BA38-07819A818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12" y="3229632"/>
                  <a:ext cx="436145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0A3672C-195B-4135-B8D1-7A1EAFC6A4D4}"/>
                    </a:ext>
                  </a:extLst>
                </p:cNvPr>
                <p:cNvSpPr txBox="1"/>
                <p:nvPr/>
              </p:nvSpPr>
              <p:spPr>
                <a:xfrm>
                  <a:off x="400161" y="4507376"/>
                  <a:ext cx="4887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0A3672C-195B-4135-B8D1-7A1EAFC6A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4507376"/>
                  <a:ext cx="488788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箭头: 右 51">
            <a:extLst>
              <a:ext uri="{FF2B5EF4-FFF2-40B4-BE49-F238E27FC236}">
                <a16:creationId xmlns:a16="http://schemas.microsoft.com/office/drawing/2014/main" id="{9EE8B324-4ED7-445A-A1A8-6B862098CB1F}"/>
              </a:ext>
            </a:extLst>
          </p:cNvPr>
          <p:cNvSpPr/>
          <p:nvPr/>
        </p:nvSpPr>
        <p:spPr>
          <a:xfrm>
            <a:off x="2964409" y="3577013"/>
            <a:ext cx="42935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235FA29-3B47-4BEC-9172-C667C2C129DB}"/>
              </a:ext>
            </a:extLst>
          </p:cNvPr>
          <p:cNvSpPr/>
          <p:nvPr/>
        </p:nvSpPr>
        <p:spPr>
          <a:xfrm>
            <a:off x="127201" y="922666"/>
            <a:ext cx="5180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Hand</a:t>
            </a:r>
            <a:r>
              <a:rPr lang="en-US" altLang="zh-CN" sz="3200" dirty="0"/>
              <a:t>writing</a:t>
            </a:r>
            <a:r>
              <a:rPr lang="en-US" altLang="zh-TW" sz="3200" dirty="0"/>
              <a:t> Digit Recognition</a:t>
            </a:r>
            <a:endParaRPr lang="zh-CN" altLang="en-US" sz="32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3D9E4B9-2E55-48B2-9ADB-4272E381048D}"/>
              </a:ext>
            </a:extLst>
          </p:cNvPr>
          <p:cNvGrpSpPr/>
          <p:nvPr/>
        </p:nvGrpSpPr>
        <p:grpSpPr>
          <a:xfrm>
            <a:off x="5040707" y="255916"/>
            <a:ext cx="4003800" cy="1235908"/>
            <a:chOff x="5040707" y="255916"/>
            <a:chExt cx="4003800" cy="123590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43F08D7-5941-4679-B8B4-EE5FDE138BC1}"/>
                </a:ext>
              </a:extLst>
            </p:cNvPr>
            <p:cNvGrpSpPr/>
            <p:nvPr/>
          </p:nvGrpSpPr>
          <p:grpSpPr>
            <a:xfrm>
              <a:off x="5040707" y="255916"/>
              <a:ext cx="3783979" cy="1235908"/>
              <a:chOff x="5360021" y="255916"/>
              <a:chExt cx="3783979" cy="1235908"/>
            </a:xfrm>
          </p:grpSpPr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8176" y="415127"/>
                <a:ext cx="3355824" cy="887357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EE3A2A5B-DBF5-4E29-A5B6-9DBDDAF7F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0021" y="255916"/>
                <a:ext cx="1646606" cy="1235908"/>
              </a:xfrm>
              <a:prstGeom prst="rect">
                <a:avLst/>
              </a:prstGeom>
            </p:spPr>
          </p:pic>
        </p:grpSp>
        <p:sp>
          <p:nvSpPr>
            <p:cNvPr id="55" name="文字方塊 7">
              <a:extLst>
                <a:ext uri="{FF2B5EF4-FFF2-40B4-BE49-F238E27FC236}">
                  <a16:creationId xmlns:a16="http://schemas.microsoft.com/office/drawing/2014/main" id="{9DD9A406-1C89-4ED9-959B-02661A0DF48C}"/>
                </a:ext>
              </a:extLst>
            </p:cNvPr>
            <p:cNvSpPr txBox="1"/>
            <p:nvPr/>
          </p:nvSpPr>
          <p:spPr>
            <a:xfrm>
              <a:off x="8460147" y="607799"/>
              <a:ext cx="5843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“3”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1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27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88413"/>
            <a:ext cx="7886700" cy="4351338"/>
          </a:xfrm>
        </p:spPr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25017" y="318464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8" name="向右箭號 7"/>
          <p:cNvSpPr/>
          <p:nvPr/>
        </p:nvSpPr>
        <p:spPr>
          <a:xfrm>
            <a:off x="3037759" y="3530444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951758" y="3540310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547947" y="2572114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55256" y="3353396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55256" y="4627365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7687951" y="401016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08956" y="4728735"/>
            <a:ext cx="293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What is needed is a function ……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50832" y="5264512"/>
            <a:ext cx="241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Input: Vector of 256 dimension</a:t>
            </a:r>
          </a:p>
          <a:p>
            <a:pPr algn="ctr"/>
            <a:r>
              <a:rPr lang="en-US" altLang="zh-TW" sz="2400" i="1" dirty="0"/>
              <a:t>N</a:t>
            </a:r>
            <a:r>
              <a:rPr lang="en-US" altLang="zh-TW" sz="2400" dirty="0"/>
              <a:t>=256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087888" y="5406640"/>
            <a:ext cx="268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Output: Vector of 10 dimension</a:t>
            </a:r>
          </a:p>
          <a:p>
            <a:pPr algn="ctr"/>
            <a:r>
              <a:rPr lang="en-US" altLang="zh-TW" sz="2400" i="1" dirty="0"/>
              <a:t>M</a:t>
            </a:r>
            <a:r>
              <a:rPr lang="en-US" altLang="zh-TW" sz="2400" dirty="0"/>
              <a:t>=10 classes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042242" y="3465961"/>
            <a:ext cx="160908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B3D667A-1A12-4B2C-B318-E9898E2E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113" y="2319584"/>
            <a:ext cx="4158486" cy="3121272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4C2226D5-E78C-45F4-A6CD-2E530D24A7AA}"/>
              </a:ext>
            </a:extLst>
          </p:cNvPr>
          <p:cNvGrpSpPr/>
          <p:nvPr/>
        </p:nvGrpSpPr>
        <p:grpSpPr>
          <a:xfrm>
            <a:off x="1219530" y="2446279"/>
            <a:ext cx="746342" cy="2770859"/>
            <a:chOff x="236628" y="2382838"/>
            <a:chExt cx="746342" cy="277085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33DB93-1D15-4DC5-8FEA-7B2A4EF702B1}"/>
                </a:ext>
              </a:extLst>
            </p:cNvPr>
            <p:cNvSpPr/>
            <p:nvPr/>
          </p:nvSpPr>
          <p:spPr>
            <a:xfrm>
              <a:off x="236628" y="2382838"/>
              <a:ext cx="746342" cy="277085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28">
              <a:extLst>
                <a:ext uri="{FF2B5EF4-FFF2-40B4-BE49-F238E27FC236}">
                  <a16:creationId xmlns:a16="http://schemas.microsoft.com/office/drawing/2014/main" id="{AE047931-9813-483E-909E-261F4A9217CA}"/>
                </a:ext>
              </a:extLst>
            </p:cNvPr>
            <p:cNvSpPr/>
            <p:nvPr/>
          </p:nvSpPr>
          <p:spPr>
            <a:xfrm>
              <a:off x="312472" y="2446863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29">
              <a:extLst>
                <a:ext uri="{FF2B5EF4-FFF2-40B4-BE49-F238E27FC236}">
                  <a16:creationId xmlns:a16="http://schemas.microsoft.com/office/drawing/2014/main" id="{BBCAB754-906B-46EB-ABED-08114D3ABE03}"/>
                </a:ext>
              </a:extLst>
            </p:cNvPr>
            <p:cNvSpPr/>
            <p:nvPr/>
          </p:nvSpPr>
          <p:spPr>
            <a:xfrm>
              <a:off x="314814" y="3229632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0">
              <a:extLst>
                <a:ext uri="{FF2B5EF4-FFF2-40B4-BE49-F238E27FC236}">
                  <a16:creationId xmlns:a16="http://schemas.microsoft.com/office/drawing/2014/main" id="{CA5360B6-953B-4171-B3BC-554A96E01192}"/>
                </a:ext>
              </a:extLst>
            </p:cNvPr>
            <p:cNvSpPr/>
            <p:nvPr/>
          </p:nvSpPr>
          <p:spPr>
            <a:xfrm>
              <a:off x="321842" y="4445825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1">
              <a:extLst>
                <a:ext uri="{FF2B5EF4-FFF2-40B4-BE49-F238E27FC236}">
                  <a16:creationId xmlns:a16="http://schemas.microsoft.com/office/drawing/2014/main" id="{5219DD6B-868F-4BD6-BE6C-FFD3C2F120E8}"/>
                </a:ext>
              </a:extLst>
            </p:cNvPr>
            <p:cNvSpPr txBox="1"/>
            <p:nvPr/>
          </p:nvSpPr>
          <p:spPr>
            <a:xfrm rot="5400000">
              <a:off x="319095" y="389543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53D1064-A296-4DF0-9162-D156DE8A8F2D}"/>
                    </a:ext>
                  </a:extLst>
                </p:cNvPr>
                <p:cNvSpPr txBox="1"/>
                <p:nvPr/>
              </p:nvSpPr>
              <p:spPr>
                <a:xfrm>
                  <a:off x="400161" y="2462487"/>
                  <a:ext cx="4278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53D1064-A296-4DF0-9162-D156DE8A8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2462487"/>
                  <a:ext cx="427874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80DCA30-CEFF-485E-B8C4-009AC7CCDE9A}"/>
                    </a:ext>
                  </a:extLst>
                </p:cNvPr>
                <p:cNvSpPr txBox="1"/>
                <p:nvPr/>
              </p:nvSpPr>
              <p:spPr>
                <a:xfrm>
                  <a:off x="408512" y="3229632"/>
                  <a:ext cx="4361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80DCA30-CEFF-485E-B8C4-009AC7CCD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12" y="3229632"/>
                  <a:ext cx="436145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8AF472B-D00B-419B-86FA-B67289733793}"/>
                    </a:ext>
                  </a:extLst>
                </p:cNvPr>
                <p:cNvSpPr txBox="1"/>
                <p:nvPr/>
              </p:nvSpPr>
              <p:spPr>
                <a:xfrm>
                  <a:off x="400161" y="4507376"/>
                  <a:ext cx="4887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8AF472B-D00B-419B-86FA-B67289733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4507376"/>
                  <a:ext cx="488788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858D991-EF20-47CD-AE43-2D36352D26FE}"/>
              </a:ext>
            </a:extLst>
          </p:cNvPr>
          <p:cNvGrpSpPr/>
          <p:nvPr/>
        </p:nvGrpSpPr>
        <p:grpSpPr>
          <a:xfrm>
            <a:off x="6716753" y="2510304"/>
            <a:ext cx="746342" cy="2770859"/>
            <a:chOff x="236628" y="2382838"/>
            <a:chExt cx="746342" cy="277085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6031BDA-8B42-467D-90CF-F4AAF451A08C}"/>
                </a:ext>
              </a:extLst>
            </p:cNvPr>
            <p:cNvSpPr/>
            <p:nvPr/>
          </p:nvSpPr>
          <p:spPr>
            <a:xfrm>
              <a:off x="236628" y="2382838"/>
              <a:ext cx="746342" cy="277085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28">
              <a:extLst>
                <a:ext uri="{FF2B5EF4-FFF2-40B4-BE49-F238E27FC236}">
                  <a16:creationId xmlns:a16="http://schemas.microsoft.com/office/drawing/2014/main" id="{674A8E0A-3177-4DA8-A922-52BCF60E5DA1}"/>
                </a:ext>
              </a:extLst>
            </p:cNvPr>
            <p:cNvSpPr/>
            <p:nvPr/>
          </p:nvSpPr>
          <p:spPr>
            <a:xfrm>
              <a:off x="312472" y="2446863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29">
              <a:extLst>
                <a:ext uri="{FF2B5EF4-FFF2-40B4-BE49-F238E27FC236}">
                  <a16:creationId xmlns:a16="http://schemas.microsoft.com/office/drawing/2014/main" id="{DA1A740B-523D-451A-A1CD-F85314E437CE}"/>
                </a:ext>
              </a:extLst>
            </p:cNvPr>
            <p:cNvSpPr/>
            <p:nvPr/>
          </p:nvSpPr>
          <p:spPr>
            <a:xfrm>
              <a:off x="314814" y="3229632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30">
              <a:extLst>
                <a:ext uri="{FF2B5EF4-FFF2-40B4-BE49-F238E27FC236}">
                  <a16:creationId xmlns:a16="http://schemas.microsoft.com/office/drawing/2014/main" id="{DEEFA6A1-E2FC-47B0-BE30-71E9C7CEBF19}"/>
                </a:ext>
              </a:extLst>
            </p:cNvPr>
            <p:cNvSpPr/>
            <p:nvPr/>
          </p:nvSpPr>
          <p:spPr>
            <a:xfrm>
              <a:off x="321842" y="4445825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31">
              <a:extLst>
                <a:ext uri="{FF2B5EF4-FFF2-40B4-BE49-F238E27FC236}">
                  <a16:creationId xmlns:a16="http://schemas.microsoft.com/office/drawing/2014/main" id="{6BFA80CE-CCED-4DCF-9E20-0AC4A96990A2}"/>
                </a:ext>
              </a:extLst>
            </p:cNvPr>
            <p:cNvSpPr txBox="1"/>
            <p:nvPr/>
          </p:nvSpPr>
          <p:spPr>
            <a:xfrm rot="5400000">
              <a:off x="319095" y="389543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41F9EE9-AFCE-4C99-8B8C-AE91C604A4D6}"/>
                    </a:ext>
                  </a:extLst>
                </p:cNvPr>
                <p:cNvSpPr txBox="1"/>
                <p:nvPr/>
              </p:nvSpPr>
              <p:spPr>
                <a:xfrm>
                  <a:off x="400161" y="2462487"/>
                  <a:ext cx="43011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41F9EE9-AFCE-4C99-8B8C-AE91C604A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2462487"/>
                  <a:ext cx="430118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B078869-5A10-45A5-A295-A2AD92135040}"/>
                    </a:ext>
                  </a:extLst>
                </p:cNvPr>
                <p:cNvSpPr txBox="1"/>
                <p:nvPr/>
              </p:nvSpPr>
              <p:spPr>
                <a:xfrm>
                  <a:off x="408512" y="3229632"/>
                  <a:ext cx="4383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B078869-5A10-45A5-A295-A2AD92135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12" y="3229632"/>
                  <a:ext cx="438389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D4F6D32-EECB-4F2C-94E6-33FC89E28DC1}"/>
                    </a:ext>
                  </a:extLst>
                </p:cNvPr>
                <p:cNvSpPr txBox="1"/>
                <p:nvPr/>
              </p:nvSpPr>
              <p:spPr>
                <a:xfrm>
                  <a:off x="400161" y="4507376"/>
                  <a:ext cx="537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7D4F6D32-EECB-4F2C-94E6-33FC89E28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4507376"/>
                  <a:ext cx="537455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9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/>
      <p:bldP spid="11" grpId="0"/>
      <p:bldP spid="31" grpId="0"/>
      <p:bldP spid="33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2923" y="252761"/>
            <a:ext cx="4776695" cy="1325563"/>
          </a:xfrm>
        </p:spPr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934994" y="1792474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</a:p>
        </p:txBody>
      </p:sp>
      <p:sp>
        <p:nvSpPr>
          <p:cNvPr id="9" name="矩形 8"/>
          <p:cNvSpPr/>
          <p:nvPr/>
        </p:nvSpPr>
        <p:spPr>
          <a:xfrm>
            <a:off x="2269531" y="1801810"/>
            <a:ext cx="4665463" cy="3777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8134387" y="2307583"/>
            <a:ext cx="86163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1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8141696" y="3088865"/>
            <a:ext cx="84701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2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8141696" y="4362834"/>
            <a:ext cx="83476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0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 rot="5400000">
            <a:off x="8274391" y="37456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393757" y="5761357"/>
            <a:ext cx="6625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You need to decide the network structure to let a good function in your function set.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E413C545-3F73-4111-BD32-6C63340B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50" y="1852069"/>
            <a:ext cx="7171700" cy="3884767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73925B7A-4994-4710-9B0A-6BF15E33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8702" y="2830934"/>
            <a:ext cx="1805907" cy="1355476"/>
          </a:xfrm>
          <a:prstGeom prst="rect">
            <a:avLst/>
          </a:prstGeom>
        </p:spPr>
      </p:pic>
      <p:sp>
        <p:nvSpPr>
          <p:cNvPr id="83" name="文字方塊 82"/>
          <p:cNvSpPr txBox="1"/>
          <p:nvPr/>
        </p:nvSpPr>
        <p:spPr>
          <a:xfrm>
            <a:off x="2297953" y="2813439"/>
            <a:ext cx="4608618" cy="1384995"/>
          </a:xfrm>
          <a:prstGeom prst="rect">
            <a:avLst/>
          </a:prstGeom>
          <a:solidFill>
            <a:srgbClr val="3366C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function set containing the candidates for </a:t>
            </a:r>
          </a:p>
          <a:p>
            <a:pPr algn="ctr"/>
            <a:r>
              <a:rPr lang="en-US" altLang="zh-TW" sz="2800" dirty="0"/>
              <a:t>Handwriting Digit Recognition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64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1" grpId="0" animBg="1"/>
      <p:bldP spid="92" grpId="0" animBg="1"/>
      <p:bldP spid="93" grpId="0" animBg="1"/>
      <p:bldP spid="94" grpId="0"/>
      <p:bldP spid="56" grpId="0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4708" y="216402"/>
            <a:ext cx="1687184" cy="1325563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FAQ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Q1: How many layers? How many neurons for each layer?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Q2: Can the structure be automatically determined?</a:t>
            </a:r>
          </a:p>
          <a:p>
            <a:pPr lvl="1"/>
            <a:r>
              <a:rPr lang="en-US" altLang="zh-CN" i="1" dirty="0"/>
              <a:t>e</a:t>
            </a:r>
            <a:r>
              <a:rPr lang="en-US" altLang="zh-TW" i="1" dirty="0"/>
              <a:t>.g. </a:t>
            </a:r>
            <a:r>
              <a:rPr lang="en-US" altLang="zh-TW" dirty="0"/>
              <a:t>automatic Network Architecture Search (NAS)</a:t>
            </a:r>
          </a:p>
          <a:p>
            <a:r>
              <a:rPr lang="en-US" altLang="zh-TW" dirty="0"/>
              <a:t>Q3: Can we design the network structure?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2315834" y="3501469"/>
            <a:ext cx="5731531" cy="557881"/>
            <a:chOff x="1729539" y="2853872"/>
            <a:chExt cx="5731531" cy="557881"/>
          </a:xfrm>
        </p:grpSpPr>
        <p:sp>
          <p:nvSpPr>
            <p:cNvPr id="7" name="文字方塊 6"/>
            <p:cNvSpPr txBox="1"/>
            <p:nvPr/>
          </p:nvSpPr>
          <p:spPr>
            <a:xfrm>
              <a:off x="1729539" y="2888533"/>
              <a:ext cx="2446855" cy="5232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Trial and Error</a:t>
              </a:r>
              <a:endParaRPr lang="zh-TW" altLang="en-US" sz="28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014215" y="2882998"/>
              <a:ext cx="2446855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Intuition</a:t>
              </a:r>
              <a:endParaRPr lang="zh-TW" altLang="en-US" sz="28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244315" y="2853872"/>
              <a:ext cx="688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706234" y="6118378"/>
            <a:ext cx="5731531" cy="5232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Convolutional Neural Network (CNN)</a:t>
            </a:r>
            <a:endParaRPr lang="zh-TW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003A3-72A2-4C70-AAD6-65AD1E2D9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749" y="190874"/>
            <a:ext cx="4988522" cy="27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35077" y="609314"/>
          <a:ext cx="867384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76142"/>
            <a:ext cx="7886700" cy="1325563"/>
          </a:xfrm>
        </p:spPr>
        <p:txBody>
          <a:bodyPr/>
          <a:lstStyle/>
          <a:p>
            <a:r>
              <a:rPr lang="en-US" altLang="zh-TW" b="1" dirty="0"/>
              <a:t>Three Steps for Deep Learning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093011" y="3983609"/>
            <a:ext cx="5949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simple. Don’t be afraid……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308350" y="1895958"/>
            <a:ext cx="2527299" cy="1747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7812" y="252682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6090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864DB10F-17BA-4CB3-9B03-6646B9AB8123}"/>
              </a:ext>
            </a:extLst>
          </p:cNvPr>
          <p:cNvGrpSpPr/>
          <p:nvPr/>
        </p:nvGrpSpPr>
        <p:grpSpPr>
          <a:xfrm>
            <a:off x="7455924" y="2229883"/>
            <a:ext cx="746342" cy="2770859"/>
            <a:chOff x="8439413" y="2114289"/>
            <a:chExt cx="746342" cy="2770859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1268E81-14C4-4261-8541-C3CD99E8C13D}"/>
                </a:ext>
              </a:extLst>
            </p:cNvPr>
            <p:cNvSpPr/>
            <p:nvPr/>
          </p:nvSpPr>
          <p:spPr>
            <a:xfrm>
              <a:off x="8439413" y="2114289"/>
              <a:ext cx="746342" cy="2770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28">
              <a:extLst>
                <a:ext uri="{FF2B5EF4-FFF2-40B4-BE49-F238E27FC236}">
                  <a16:creationId xmlns:a16="http://schemas.microsoft.com/office/drawing/2014/main" id="{8BDD00CA-0733-4D14-92F1-865638D0313F}"/>
                </a:ext>
              </a:extLst>
            </p:cNvPr>
            <p:cNvSpPr/>
            <p:nvPr/>
          </p:nvSpPr>
          <p:spPr>
            <a:xfrm>
              <a:off x="8515257" y="2201174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29">
              <a:extLst>
                <a:ext uri="{FF2B5EF4-FFF2-40B4-BE49-F238E27FC236}">
                  <a16:creationId xmlns:a16="http://schemas.microsoft.com/office/drawing/2014/main" id="{84A32587-83CA-46B2-93B2-6F171EFE2F80}"/>
                </a:ext>
              </a:extLst>
            </p:cNvPr>
            <p:cNvSpPr/>
            <p:nvPr/>
          </p:nvSpPr>
          <p:spPr>
            <a:xfrm>
              <a:off x="8517599" y="2961083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30">
              <a:extLst>
                <a:ext uri="{FF2B5EF4-FFF2-40B4-BE49-F238E27FC236}">
                  <a16:creationId xmlns:a16="http://schemas.microsoft.com/office/drawing/2014/main" id="{2E14D049-0B97-4CF2-83B4-A467D08B93A8}"/>
                </a:ext>
              </a:extLst>
            </p:cNvPr>
            <p:cNvSpPr/>
            <p:nvPr/>
          </p:nvSpPr>
          <p:spPr>
            <a:xfrm>
              <a:off x="8501767" y="4139176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31">
              <a:extLst>
                <a:ext uri="{FF2B5EF4-FFF2-40B4-BE49-F238E27FC236}">
                  <a16:creationId xmlns:a16="http://schemas.microsoft.com/office/drawing/2014/main" id="{57481E84-5F19-4ED4-92B1-2635D20AB314}"/>
                </a:ext>
              </a:extLst>
            </p:cNvPr>
            <p:cNvSpPr txBox="1"/>
            <p:nvPr/>
          </p:nvSpPr>
          <p:spPr>
            <a:xfrm rot="5400000">
              <a:off x="8523174" y="361838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845A386-6D9F-4A27-8DB2-A922FDACAB4C}"/>
                    </a:ext>
                  </a:extLst>
                </p:cNvPr>
                <p:cNvSpPr txBox="1"/>
                <p:nvPr/>
              </p:nvSpPr>
              <p:spPr>
                <a:xfrm>
                  <a:off x="8602946" y="2193938"/>
                  <a:ext cx="43011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845A386-6D9F-4A27-8DB2-A922FDACA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46" y="2193938"/>
                  <a:ext cx="430118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0234BAC-FEB7-4FB7-A37D-65F31BCC9096}"/>
                    </a:ext>
                  </a:extLst>
                </p:cNvPr>
                <p:cNvSpPr txBox="1"/>
                <p:nvPr/>
              </p:nvSpPr>
              <p:spPr>
                <a:xfrm>
                  <a:off x="8611297" y="2961083"/>
                  <a:ext cx="4383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0234BAC-FEB7-4FB7-A37D-65F31BCC9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297" y="2961083"/>
                  <a:ext cx="43838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AF6480B-E5AD-4682-9A4F-1BA8C5C9C64F}"/>
                    </a:ext>
                  </a:extLst>
                </p:cNvPr>
                <p:cNvSpPr txBox="1"/>
                <p:nvPr/>
              </p:nvSpPr>
              <p:spPr>
                <a:xfrm>
                  <a:off x="8571946" y="4148249"/>
                  <a:ext cx="537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AF6480B-E5AD-4682-9A4F-1BA8C5C9C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946" y="4148249"/>
                  <a:ext cx="537455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標題 1">
            <a:extLst>
              <a:ext uri="{FF2B5EF4-FFF2-40B4-BE49-F238E27FC236}">
                <a16:creationId xmlns:a16="http://schemas.microsoft.com/office/drawing/2014/main" id="{B6DD311B-B1F4-4668-81F1-65CF3673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88" y="-3537"/>
            <a:ext cx="8521980" cy="838517"/>
          </a:xfrm>
        </p:spPr>
        <p:txBody>
          <a:bodyPr/>
          <a:lstStyle/>
          <a:p>
            <a:r>
              <a:rPr lang="en-US" altLang="zh-TW" dirty="0"/>
              <a:t>Output Layer as </a:t>
            </a:r>
            <a:r>
              <a:rPr lang="en-US" altLang="zh-TW" dirty="0" err="1"/>
              <a:t>MultiClass</a:t>
            </a:r>
            <a:r>
              <a:rPr lang="en-US" altLang="zh-TW" dirty="0"/>
              <a:t>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8F2FBD4F-0FE0-4CCB-A451-714867960D8B}"/>
                  </a:ext>
                </a:extLst>
              </p:cNvPr>
              <p:cNvSpPr txBox="1"/>
              <p:nvPr/>
            </p:nvSpPr>
            <p:spPr>
              <a:xfrm>
                <a:off x="8613685" y="2461932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8F2FBD4F-0FE0-4CCB-A451-714867960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685" y="2461932"/>
                <a:ext cx="43011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5D34941-308A-4038-BD3C-0A80390B7D95}"/>
                  </a:ext>
                </a:extLst>
              </p:cNvPr>
              <p:cNvSpPr txBox="1"/>
              <p:nvPr/>
            </p:nvSpPr>
            <p:spPr>
              <a:xfrm>
                <a:off x="8622036" y="3229077"/>
                <a:ext cx="4383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5D34941-308A-4038-BD3C-0A80390B7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036" y="3229077"/>
                <a:ext cx="43838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D778061-3687-4784-8832-A0A6F59719A1}"/>
                  </a:ext>
                </a:extLst>
              </p:cNvPr>
              <p:cNvSpPr txBox="1"/>
              <p:nvPr/>
            </p:nvSpPr>
            <p:spPr>
              <a:xfrm>
                <a:off x="8582685" y="4416243"/>
                <a:ext cx="537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D778061-3687-4784-8832-A0A6F5971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85" y="4416243"/>
                <a:ext cx="5374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CE1EB36-2A32-4D66-A202-AA8D73E992EE}"/>
              </a:ext>
            </a:extLst>
          </p:cNvPr>
          <p:cNvGrpSpPr/>
          <p:nvPr/>
        </p:nvGrpSpPr>
        <p:grpSpPr>
          <a:xfrm>
            <a:off x="1065416" y="1848311"/>
            <a:ext cx="5094107" cy="3210627"/>
            <a:chOff x="1065416" y="1848311"/>
            <a:chExt cx="5094107" cy="3210627"/>
          </a:xfrm>
        </p:grpSpPr>
        <p:sp>
          <p:nvSpPr>
            <p:cNvPr id="7" name="文字方塊 6"/>
            <p:cNvSpPr txBox="1"/>
            <p:nvPr/>
          </p:nvSpPr>
          <p:spPr>
            <a:xfrm>
              <a:off x="1065416" y="1848311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78" name="群組 77"/>
            <p:cNvGrpSpPr/>
            <p:nvPr/>
          </p:nvGrpSpPr>
          <p:grpSpPr>
            <a:xfrm>
              <a:off x="2403577" y="1848311"/>
              <a:ext cx="1134648" cy="3152431"/>
              <a:chOff x="2332137" y="1770729"/>
              <a:chExt cx="1134648" cy="315243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504565" y="2152301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2332137" y="177072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1</a:t>
                </a:r>
                <a:endParaRPr lang="zh-TW" altLang="en-US" sz="2400" dirty="0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01675" y="227397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04017" y="305254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607624" y="4272936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3728475" y="1848311"/>
              <a:ext cx="1134648" cy="3152431"/>
              <a:chOff x="3657035" y="1770729"/>
              <a:chExt cx="1134648" cy="315243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3830151" y="2152301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3657035" y="1770729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Layer 2</a:t>
                </a:r>
                <a:endParaRPr lang="zh-TW" altLang="en-US" sz="2400" dirty="0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3917237" y="227397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3907946" y="4280556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4671563" y="2269444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678512" y="303043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707528" y="424576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81" name="群組 80"/>
            <p:cNvGrpSpPr/>
            <p:nvPr/>
          </p:nvGrpSpPr>
          <p:grpSpPr>
            <a:xfrm>
              <a:off x="3247273" y="2638635"/>
              <a:ext cx="744378" cy="2006582"/>
              <a:chOff x="3175833" y="2336281"/>
              <a:chExt cx="744378" cy="2006582"/>
            </a:xfrm>
          </p:grpSpPr>
          <p:cxnSp>
            <p:nvCxnSpPr>
              <p:cNvPr id="36" name="直線單箭頭接點 35"/>
              <p:cNvCxnSpPr>
                <a:stCxn id="18" idx="6"/>
                <a:endCxn id="25" idx="2"/>
              </p:cNvCxnSpPr>
              <p:nvPr/>
            </p:nvCxnSpPr>
            <p:spPr>
              <a:xfrm>
                <a:off x="3175833" y="2336281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>
                <a:off x="3178807" y="3076751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37"/>
              <p:cNvCxnSpPr/>
              <p:nvPr/>
            </p:nvCxnSpPr>
            <p:spPr>
              <a:xfrm>
                <a:off x="3175833" y="432881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/>
              <p:cNvCxnSpPr>
                <a:cxnSpLocks/>
                <a:endCxn id="25" idx="2"/>
              </p:cNvCxnSpPr>
              <p:nvPr/>
            </p:nvCxnSpPr>
            <p:spPr>
              <a:xfrm flipV="1">
                <a:off x="3195230" y="2336281"/>
                <a:ext cx="722007" cy="738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>
                <a:stCxn id="18" idx="6"/>
                <a:endCxn id="26" idx="2"/>
              </p:cNvCxnSpPr>
              <p:nvPr/>
            </p:nvCxnSpPr>
            <p:spPr>
              <a:xfrm>
                <a:off x="3175833" y="2336281"/>
                <a:ext cx="743746" cy="7404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stCxn id="18" idx="6"/>
                <a:endCxn id="27" idx="2"/>
              </p:cNvCxnSpPr>
              <p:nvPr/>
            </p:nvCxnSpPr>
            <p:spPr>
              <a:xfrm>
                <a:off x="3175833" y="2336281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1"/>
              <p:cNvCxnSpPr>
                <a:cxnSpLocks/>
                <a:endCxn id="27" idx="2"/>
              </p:cNvCxnSpPr>
              <p:nvPr/>
            </p:nvCxnSpPr>
            <p:spPr>
              <a:xfrm>
                <a:off x="3191073" y="3076750"/>
                <a:ext cx="716873" cy="12661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>
                <a:stCxn id="20" idx="6"/>
                <a:endCxn id="25" idx="2"/>
              </p:cNvCxnSpPr>
              <p:nvPr/>
            </p:nvCxnSpPr>
            <p:spPr>
              <a:xfrm flipV="1">
                <a:off x="3181782" y="2336281"/>
                <a:ext cx="735455" cy="19989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/>
              <p:cNvCxnSpPr>
                <a:stCxn id="20" idx="6"/>
                <a:endCxn id="26" idx="2"/>
              </p:cNvCxnSpPr>
              <p:nvPr/>
            </p:nvCxnSpPr>
            <p:spPr>
              <a:xfrm flipV="1">
                <a:off x="3181782" y="3076751"/>
                <a:ext cx="737797" cy="1258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A1D554F0-EDDF-4CFC-8C50-0ECC9882857F}"/>
                </a:ext>
              </a:extLst>
            </p:cNvPr>
            <p:cNvGrpSpPr/>
            <p:nvPr/>
          </p:nvGrpSpPr>
          <p:grpSpPr>
            <a:xfrm>
              <a:off x="1147215" y="2288079"/>
              <a:ext cx="746342" cy="2770859"/>
              <a:chOff x="236628" y="2382838"/>
              <a:chExt cx="746342" cy="2770859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713264B-7E15-4875-AC61-F8D1F6003AE8}"/>
                  </a:ext>
                </a:extLst>
              </p:cNvPr>
              <p:cNvSpPr/>
              <p:nvPr/>
            </p:nvSpPr>
            <p:spPr>
              <a:xfrm>
                <a:off x="236628" y="2382838"/>
                <a:ext cx="746342" cy="277085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28">
                <a:extLst>
                  <a:ext uri="{FF2B5EF4-FFF2-40B4-BE49-F238E27FC236}">
                    <a16:creationId xmlns:a16="http://schemas.microsoft.com/office/drawing/2014/main" id="{9527E29A-76EC-4EDC-82D7-88AC952126B6}"/>
                  </a:ext>
                </a:extLst>
              </p:cNvPr>
              <p:cNvSpPr/>
              <p:nvPr/>
            </p:nvSpPr>
            <p:spPr>
              <a:xfrm>
                <a:off x="312472" y="2446863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29">
                <a:extLst>
                  <a:ext uri="{FF2B5EF4-FFF2-40B4-BE49-F238E27FC236}">
                    <a16:creationId xmlns:a16="http://schemas.microsoft.com/office/drawing/2014/main" id="{B2FC55C6-C266-401D-A10B-2295ADFCD926}"/>
                  </a:ext>
                </a:extLst>
              </p:cNvPr>
              <p:cNvSpPr/>
              <p:nvPr/>
            </p:nvSpPr>
            <p:spPr>
              <a:xfrm>
                <a:off x="314814" y="3229632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30">
                <a:extLst>
                  <a:ext uri="{FF2B5EF4-FFF2-40B4-BE49-F238E27FC236}">
                    <a16:creationId xmlns:a16="http://schemas.microsoft.com/office/drawing/2014/main" id="{0D0C1680-4AD7-411C-B52A-CEA6323968E6}"/>
                  </a:ext>
                </a:extLst>
              </p:cNvPr>
              <p:cNvSpPr/>
              <p:nvPr/>
            </p:nvSpPr>
            <p:spPr>
              <a:xfrm>
                <a:off x="321842" y="4445825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文字方塊 31">
                <a:extLst>
                  <a:ext uri="{FF2B5EF4-FFF2-40B4-BE49-F238E27FC236}">
                    <a16:creationId xmlns:a16="http://schemas.microsoft.com/office/drawing/2014/main" id="{D548D33C-E66A-45C1-AD3C-7A02C90EE40B}"/>
                  </a:ext>
                </a:extLst>
              </p:cNvPr>
              <p:cNvSpPr txBox="1"/>
              <p:nvPr/>
            </p:nvSpPr>
            <p:spPr>
              <a:xfrm rot="5400000">
                <a:off x="319095" y="3895435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5A21C164-C5E6-448F-8843-13BD82F8F7F9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61" y="2462487"/>
                    <a:ext cx="4278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5A21C164-C5E6-448F-8843-13BD82F8F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61" y="2462487"/>
                    <a:ext cx="427874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92D59A4D-261D-4022-BD47-56ADFB9FCC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8512" y="3229632"/>
                    <a:ext cx="4361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92D59A4D-261D-4022-BD47-56ADFB9FCC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512" y="3229632"/>
                    <a:ext cx="436145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2990AF0-0115-4D4A-ACCF-301A21D441B5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61" y="4507376"/>
                    <a:ext cx="48878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2990AF0-0115-4D4A-ACCF-301A21D441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61" y="4507376"/>
                    <a:ext cx="488788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直線單箭頭接點 44"/>
            <p:cNvCxnSpPr>
              <a:cxnSpLocks/>
              <a:stCxn id="90" idx="6"/>
              <a:endCxn id="18" idx="2"/>
            </p:cNvCxnSpPr>
            <p:nvPr/>
          </p:nvCxnSpPr>
          <p:spPr>
            <a:xfrm flipV="1">
              <a:off x="1797217" y="2638635"/>
              <a:ext cx="875898" cy="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cxnSpLocks/>
              <a:stCxn id="90" idx="6"/>
            </p:cNvCxnSpPr>
            <p:nvPr/>
          </p:nvCxnSpPr>
          <p:spPr>
            <a:xfrm>
              <a:off x="1797217" y="2639183"/>
              <a:ext cx="868452" cy="7649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cxnSpLocks/>
            </p:cNvCxnSpPr>
            <p:nvPr/>
          </p:nvCxnSpPr>
          <p:spPr>
            <a:xfrm>
              <a:off x="1824403" y="2656583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cxnSpLocks/>
              <a:stCxn id="91" idx="6"/>
              <a:endCxn id="18" idx="2"/>
            </p:cNvCxnSpPr>
            <p:nvPr/>
          </p:nvCxnSpPr>
          <p:spPr>
            <a:xfrm flipV="1">
              <a:off x="1799559" y="2638635"/>
              <a:ext cx="873556" cy="7833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cxnSpLocks/>
              <a:endCxn id="19" idx="2"/>
            </p:cNvCxnSpPr>
            <p:nvPr/>
          </p:nvCxnSpPr>
          <p:spPr>
            <a:xfrm flipV="1">
              <a:off x="1812134" y="3417205"/>
              <a:ext cx="863323" cy="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cxnSpLocks/>
            </p:cNvCxnSpPr>
            <p:nvPr/>
          </p:nvCxnSpPr>
          <p:spPr>
            <a:xfrm>
              <a:off x="1796735" y="3408440"/>
              <a:ext cx="881818" cy="123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cxnSpLocks/>
            </p:cNvCxnSpPr>
            <p:nvPr/>
          </p:nvCxnSpPr>
          <p:spPr>
            <a:xfrm flipV="1">
              <a:off x="1822232" y="2646754"/>
              <a:ext cx="844519" cy="19856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cxnSpLocks/>
              <a:endCxn id="19" idx="2"/>
            </p:cNvCxnSpPr>
            <p:nvPr/>
          </p:nvCxnSpPr>
          <p:spPr>
            <a:xfrm flipV="1">
              <a:off x="1824574" y="3417205"/>
              <a:ext cx="850883" cy="12059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cxnSpLocks/>
            </p:cNvCxnSpPr>
            <p:nvPr/>
          </p:nvCxnSpPr>
          <p:spPr>
            <a:xfrm>
              <a:off x="1818874" y="4623765"/>
              <a:ext cx="859860" cy="1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41F3C0A-5D4A-499C-84ED-ED6D365C76E1}"/>
                </a:ext>
              </a:extLst>
            </p:cNvPr>
            <p:cNvSpPr/>
            <p:nvPr/>
          </p:nvSpPr>
          <p:spPr>
            <a:xfrm>
              <a:off x="5413181" y="2225526"/>
              <a:ext cx="746342" cy="2770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標題 1">
              <a:extLst>
                <a:ext uri="{FF2B5EF4-FFF2-40B4-BE49-F238E27FC236}">
                  <a16:creationId xmlns:a16="http://schemas.microsoft.com/office/drawing/2014/main" id="{3918AAA5-081B-445C-8D50-2E55906B3537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869924" y="3046763"/>
              <a:ext cx="1707575" cy="8385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3200" dirty="0"/>
                <a:t>SoftMax</a:t>
              </a:r>
              <a:endParaRPr lang="zh-TW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86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70CF1EB-302B-4647-BAED-A2FC2902C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822" y="214489"/>
            <a:ext cx="4820356" cy="184802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+mn-lt"/>
              </a:rPr>
              <a:t>Last Lecture</a:t>
            </a:r>
            <a:br>
              <a:rPr lang="en-US" altLang="zh-CN" sz="5400" dirty="0">
                <a:latin typeface="+mn-lt"/>
              </a:rPr>
            </a:br>
            <a:endParaRPr lang="zh-TW" altLang="en-US" sz="4000" dirty="0">
              <a:latin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107A7B-48AD-461E-AD3C-D1D16F7D44D9}"/>
              </a:ext>
            </a:extLst>
          </p:cNvPr>
          <p:cNvSpPr/>
          <p:nvPr/>
        </p:nvSpPr>
        <p:spPr>
          <a:xfrm>
            <a:off x="1574800" y="1982450"/>
            <a:ext cx="65306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 dirty="0"/>
              <a:t>Tips for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 dirty="0"/>
              <a:t>Logistic Regression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6206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588" y="73998"/>
            <a:ext cx="4762122" cy="1325563"/>
          </a:xfrm>
        </p:spPr>
        <p:txBody>
          <a:bodyPr/>
          <a:lstStyle/>
          <a:p>
            <a:r>
              <a:rPr lang="en-US" altLang="zh-TW" dirty="0"/>
              <a:t>Loss for an Example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309002" y="2655050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5615282" y="3691209"/>
            <a:ext cx="6344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724598" y="4937099"/>
            <a:ext cx="5251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591398" y="2912406"/>
            <a:ext cx="6583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6910374" y="4109752"/>
            <a:ext cx="115463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</a:t>
            </a:r>
          </a:p>
          <a:p>
            <a:pPr algn="ctr"/>
            <a:r>
              <a:rPr lang="en-US" altLang="zh-TW" sz="2400" dirty="0"/>
              <a:t>Entropy</a:t>
            </a:r>
          </a:p>
        </p:txBody>
      </p:sp>
      <p:pic>
        <p:nvPicPr>
          <p:cNvPr id="102" name="圖片 10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65" y="1695524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" name="文字方塊 102"/>
          <p:cNvSpPr txBox="1"/>
          <p:nvPr/>
        </p:nvSpPr>
        <p:spPr>
          <a:xfrm>
            <a:off x="5027391" y="1784585"/>
            <a:ext cx="65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“1”</a:t>
            </a:r>
            <a:endParaRPr lang="zh-TW" altLang="en-US" sz="2800" dirty="0"/>
          </a:p>
        </p:txBody>
      </p:sp>
      <p:pic>
        <p:nvPicPr>
          <p:cNvPr id="108" name="圖片 107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622" y="3562323"/>
            <a:ext cx="720000" cy="72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0" name="矩形 109"/>
          <p:cNvSpPr/>
          <p:nvPr/>
        </p:nvSpPr>
        <p:spPr>
          <a:xfrm>
            <a:off x="8123068" y="2657294"/>
            <a:ext cx="498951" cy="26250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 rot="5400000">
            <a:off x="8570879" y="409177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8561034" y="2626237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zh-TW" altLang="en-US" sz="2800" baseline="-250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8561034" y="342636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baseline="-25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8545428" y="4715769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baseline="-25000" dirty="0"/>
          </a:p>
        </p:txBody>
      </p:sp>
      <p:sp>
        <p:nvSpPr>
          <p:cNvPr id="115" name="左-右雙向箭號 114"/>
          <p:cNvSpPr/>
          <p:nvPr/>
        </p:nvSpPr>
        <p:spPr>
          <a:xfrm>
            <a:off x="6881770" y="3719063"/>
            <a:ext cx="1187596" cy="33487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321247" y="2022925"/>
            <a:ext cx="2728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5682244" y="2046195"/>
            <a:ext cx="2682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310828" y="2055524"/>
            <a:ext cx="0" cy="14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8379254" y="2074215"/>
            <a:ext cx="0" cy="581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913934" y="1488616"/>
            <a:ext cx="93063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target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1988141" y="5392214"/>
                <a:ext cx="3475631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41" y="5392214"/>
                <a:ext cx="3475631" cy="1211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27603" y="2708000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603" y="2708000"/>
                <a:ext cx="366639" cy="369332"/>
              </a:xfrm>
              <a:prstGeom prst="rect">
                <a:avLst/>
              </a:prstGeom>
              <a:blipFill>
                <a:blip r:embed="rId5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8227245" y="3473498"/>
                <a:ext cx="373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245" y="3473498"/>
                <a:ext cx="373757" cy="369332"/>
              </a:xfrm>
              <a:prstGeom prst="rect">
                <a:avLst/>
              </a:prstGeom>
              <a:blipFill>
                <a:blip r:embed="rId6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8212546" y="4795595"/>
                <a:ext cx="496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546" y="4795595"/>
                <a:ext cx="496483" cy="369332"/>
              </a:xfrm>
              <a:prstGeom prst="rect">
                <a:avLst/>
              </a:prstGeom>
              <a:blipFill>
                <a:blip r:embed="rId7"/>
                <a:stretch>
                  <a:fillRect l="-14634" r="-365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字方塊 119"/>
          <p:cNvSpPr txBox="1"/>
          <p:nvPr/>
        </p:nvSpPr>
        <p:spPr>
          <a:xfrm rot="5400000">
            <a:off x="8124860" y="40917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226636" y="5226463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36" y="5226463"/>
                <a:ext cx="28828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>
            <a:stCxn id="71" idx="2"/>
          </p:cNvCxnSpPr>
          <p:nvPr/>
        </p:nvCxnSpPr>
        <p:spPr>
          <a:xfrm flipH="1">
            <a:off x="7475568" y="4940749"/>
            <a:ext cx="0" cy="1184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648712" y="6125029"/>
            <a:ext cx="18445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E60027B-E0DE-4AA7-B5BD-95642FD6003F}"/>
              </a:ext>
            </a:extLst>
          </p:cNvPr>
          <p:cNvGrpSpPr/>
          <p:nvPr/>
        </p:nvGrpSpPr>
        <p:grpSpPr>
          <a:xfrm>
            <a:off x="905037" y="2582089"/>
            <a:ext cx="5012308" cy="2833412"/>
            <a:chOff x="1147215" y="2225526"/>
            <a:chExt cx="5012308" cy="2833412"/>
          </a:xfrm>
        </p:grpSpPr>
        <p:grpSp>
          <p:nvGrpSpPr>
            <p:cNvPr id="107" name="群組 77">
              <a:extLst>
                <a:ext uri="{FF2B5EF4-FFF2-40B4-BE49-F238E27FC236}">
                  <a16:creationId xmlns:a16="http://schemas.microsoft.com/office/drawing/2014/main" id="{9DB140E8-D82A-494F-8E70-E7395EE934C2}"/>
                </a:ext>
              </a:extLst>
            </p:cNvPr>
            <p:cNvGrpSpPr/>
            <p:nvPr/>
          </p:nvGrpSpPr>
          <p:grpSpPr>
            <a:xfrm>
              <a:off x="2576005" y="2229883"/>
              <a:ext cx="746342" cy="2770859"/>
              <a:chOff x="2504565" y="2152301"/>
              <a:chExt cx="746342" cy="2770859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BBA66E1E-94EB-4566-BB9B-8373F7D3520F}"/>
                  </a:ext>
                </a:extLst>
              </p:cNvPr>
              <p:cNvSpPr/>
              <p:nvPr/>
            </p:nvSpPr>
            <p:spPr>
              <a:xfrm>
                <a:off x="2504565" y="2152301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橢圓 17">
                <a:extLst>
                  <a:ext uri="{FF2B5EF4-FFF2-40B4-BE49-F238E27FC236}">
                    <a16:creationId xmlns:a16="http://schemas.microsoft.com/office/drawing/2014/main" id="{3333597F-1770-457D-88A9-5DC3E6668F98}"/>
                  </a:ext>
                </a:extLst>
              </p:cNvPr>
              <p:cNvSpPr/>
              <p:nvPr/>
            </p:nvSpPr>
            <p:spPr>
              <a:xfrm>
                <a:off x="2601675" y="227397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橢圓 18">
                <a:extLst>
                  <a:ext uri="{FF2B5EF4-FFF2-40B4-BE49-F238E27FC236}">
                    <a16:creationId xmlns:a16="http://schemas.microsoft.com/office/drawing/2014/main" id="{6D8641AF-9A2F-480C-97C6-A05C381C9B0C}"/>
                  </a:ext>
                </a:extLst>
              </p:cNvPr>
              <p:cNvSpPr/>
              <p:nvPr/>
            </p:nvSpPr>
            <p:spPr>
              <a:xfrm>
                <a:off x="2604017" y="305254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橢圓 19">
                <a:extLst>
                  <a:ext uri="{FF2B5EF4-FFF2-40B4-BE49-F238E27FC236}">
                    <a16:creationId xmlns:a16="http://schemas.microsoft.com/office/drawing/2014/main" id="{BDA691C5-E344-47A6-8EDE-3BCB4352740C}"/>
                  </a:ext>
                </a:extLst>
              </p:cNvPr>
              <p:cNvSpPr/>
              <p:nvPr/>
            </p:nvSpPr>
            <p:spPr>
              <a:xfrm>
                <a:off x="2607624" y="4272936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7" name="文字方塊 20">
                <a:extLst>
                  <a:ext uri="{FF2B5EF4-FFF2-40B4-BE49-F238E27FC236}">
                    <a16:creationId xmlns:a16="http://schemas.microsoft.com/office/drawing/2014/main" id="{C9EDAF26-66C0-400C-9A49-0D3CCDD15CF1}"/>
                  </a:ext>
                </a:extLst>
              </p:cNvPr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122" name="群組 78">
              <a:extLst>
                <a:ext uri="{FF2B5EF4-FFF2-40B4-BE49-F238E27FC236}">
                  <a16:creationId xmlns:a16="http://schemas.microsoft.com/office/drawing/2014/main" id="{30C4B70E-38D4-4A9A-BA2D-F4F6D88E552D}"/>
                </a:ext>
              </a:extLst>
            </p:cNvPr>
            <p:cNvGrpSpPr/>
            <p:nvPr/>
          </p:nvGrpSpPr>
          <p:grpSpPr>
            <a:xfrm>
              <a:off x="3901591" y="2229883"/>
              <a:ext cx="746342" cy="2770859"/>
              <a:chOff x="3830151" y="2152301"/>
              <a:chExt cx="746342" cy="2770859"/>
            </a:xfrm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4EB2A2FE-B3F6-44B5-AE2D-54FA626CF621}"/>
                  </a:ext>
                </a:extLst>
              </p:cNvPr>
              <p:cNvSpPr/>
              <p:nvPr/>
            </p:nvSpPr>
            <p:spPr>
              <a:xfrm>
                <a:off x="3830151" y="2152301"/>
                <a:ext cx="746342" cy="2770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橢圓 24">
                <a:extLst>
                  <a:ext uri="{FF2B5EF4-FFF2-40B4-BE49-F238E27FC236}">
                    <a16:creationId xmlns:a16="http://schemas.microsoft.com/office/drawing/2014/main" id="{4EB5C71F-5441-4FDA-8F05-6D3B3623E2E0}"/>
                  </a:ext>
                </a:extLst>
              </p:cNvPr>
              <p:cNvSpPr/>
              <p:nvPr/>
            </p:nvSpPr>
            <p:spPr>
              <a:xfrm>
                <a:off x="3917237" y="227397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橢圓 25">
                <a:extLst>
                  <a:ext uri="{FF2B5EF4-FFF2-40B4-BE49-F238E27FC236}">
                    <a16:creationId xmlns:a16="http://schemas.microsoft.com/office/drawing/2014/main" id="{D8C675A1-B945-4DD4-92BC-05CBEB35250B}"/>
                  </a:ext>
                </a:extLst>
              </p:cNvPr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文字方塊 27">
                <a:extLst>
                  <a:ext uri="{FF2B5EF4-FFF2-40B4-BE49-F238E27FC236}">
                    <a16:creationId xmlns:a16="http://schemas.microsoft.com/office/drawing/2014/main" id="{2652C6A1-CD69-483B-8825-1FF22C0FDCFD}"/>
                  </a:ext>
                </a:extLst>
              </p:cNvPr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161" name="橢圓 26">
                <a:extLst>
                  <a:ext uri="{FF2B5EF4-FFF2-40B4-BE49-F238E27FC236}">
                    <a16:creationId xmlns:a16="http://schemas.microsoft.com/office/drawing/2014/main" id="{069D4491-3E90-439D-ABF3-0E620F897619}"/>
                  </a:ext>
                </a:extLst>
              </p:cNvPr>
              <p:cNvSpPr/>
              <p:nvPr/>
            </p:nvSpPr>
            <p:spPr>
              <a:xfrm>
                <a:off x="3907946" y="4280556"/>
                <a:ext cx="574158" cy="574158"/>
              </a:xfrm>
              <a:prstGeom prst="ellipse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3" name="文字方塊 32">
              <a:extLst>
                <a:ext uri="{FF2B5EF4-FFF2-40B4-BE49-F238E27FC236}">
                  <a16:creationId xmlns:a16="http://schemas.microsoft.com/office/drawing/2014/main" id="{DA4BF7F4-EF64-427B-A2D1-BD08A868F2A2}"/>
                </a:ext>
              </a:extLst>
            </p:cNvPr>
            <p:cNvSpPr txBox="1"/>
            <p:nvPr/>
          </p:nvSpPr>
          <p:spPr>
            <a:xfrm>
              <a:off x="4671563" y="2269444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24" name="文字方塊 33">
              <a:extLst>
                <a:ext uri="{FF2B5EF4-FFF2-40B4-BE49-F238E27FC236}">
                  <a16:creationId xmlns:a16="http://schemas.microsoft.com/office/drawing/2014/main" id="{99FE3C19-2712-4A82-A91A-A4B989468A93}"/>
                </a:ext>
              </a:extLst>
            </p:cNvPr>
            <p:cNvSpPr txBox="1"/>
            <p:nvPr/>
          </p:nvSpPr>
          <p:spPr>
            <a:xfrm>
              <a:off x="4678512" y="303043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25" name="文字方塊 34">
              <a:extLst>
                <a:ext uri="{FF2B5EF4-FFF2-40B4-BE49-F238E27FC236}">
                  <a16:creationId xmlns:a16="http://schemas.microsoft.com/office/drawing/2014/main" id="{5D859694-ECBB-4C28-AD53-96A69C399683}"/>
                </a:ext>
              </a:extLst>
            </p:cNvPr>
            <p:cNvSpPr txBox="1"/>
            <p:nvPr/>
          </p:nvSpPr>
          <p:spPr>
            <a:xfrm>
              <a:off x="4707528" y="424576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126" name="群組 80">
              <a:extLst>
                <a:ext uri="{FF2B5EF4-FFF2-40B4-BE49-F238E27FC236}">
                  <a16:creationId xmlns:a16="http://schemas.microsoft.com/office/drawing/2014/main" id="{9F08DD12-A10C-4AFA-B82B-3836AA77005B}"/>
                </a:ext>
              </a:extLst>
            </p:cNvPr>
            <p:cNvGrpSpPr/>
            <p:nvPr/>
          </p:nvGrpSpPr>
          <p:grpSpPr>
            <a:xfrm>
              <a:off x="3247273" y="2638635"/>
              <a:ext cx="744378" cy="2006582"/>
              <a:chOff x="3175833" y="2336281"/>
              <a:chExt cx="744378" cy="2006582"/>
            </a:xfrm>
          </p:grpSpPr>
          <p:cxnSp>
            <p:nvCxnSpPr>
              <p:cNvPr id="147" name="直線單箭頭接點 35">
                <a:extLst>
                  <a:ext uri="{FF2B5EF4-FFF2-40B4-BE49-F238E27FC236}">
                    <a16:creationId xmlns:a16="http://schemas.microsoft.com/office/drawing/2014/main" id="{EFBAEA7B-8F01-49AF-B2B7-4F8F52376954}"/>
                  </a:ext>
                </a:extLst>
              </p:cNvPr>
              <p:cNvCxnSpPr>
                <a:stCxn id="164" idx="6"/>
                <a:endCxn id="158" idx="2"/>
              </p:cNvCxnSpPr>
              <p:nvPr/>
            </p:nvCxnSpPr>
            <p:spPr>
              <a:xfrm>
                <a:off x="3175833" y="2336281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36">
                <a:extLst>
                  <a:ext uri="{FF2B5EF4-FFF2-40B4-BE49-F238E27FC236}">
                    <a16:creationId xmlns:a16="http://schemas.microsoft.com/office/drawing/2014/main" id="{37D793A6-7509-4DAD-A7EA-B16F6D5DA337}"/>
                  </a:ext>
                </a:extLst>
              </p:cNvPr>
              <p:cNvCxnSpPr/>
              <p:nvPr/>
            </p:nvCxnSpPr>
            <p:spPr>
              <a:xfrm>
                <a:off x="3178807" y="3076751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單箭頭接點 37">
                <a:extLst>
                  <a:ext uri="{FF2B5EF4-FFF2-40B4-BE49-F238E27FC236}">
                    <a16:creationId xmlns:a16="http://schemas.microsoft.com/office/drawing/2014/main" id="{9457B84B-BE54-4D72-8671-DE5145123C2A}"/>
                  </a:ext>
                </a:extLst>
              </p:cNvPr>
              <p:cNvCxnSpPr/>
              <p:nvPr/>
            </p:nvCxnSpPr>
            <p:spPr>
              <a:xfrm>
                <a:off x="3175833" y="432881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單箭頭接點 38">
                <a:extLst>
                  <a:ext uri="{FF2B5EF4-FFF2-40B4-BE49-F238E27FC236}">
                    <a16:creationId xmlns:a16="http://schemas.microsoft.com/office/drawing/2014/main" id="{BD70FC95-1ED2-441C-BF67-71254911ADBC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 flipV="1">
                <a:off x="3195230" y="2336281"/>
                <a:ext cx="722007" cy="738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單箭頭接點 39">
                <a:extLst>
                  <a:ext uri="{FF2B5EF4-FFF2-40B4-BE49-F238E27FC236}">
                    <a16:creationId xmlns:a16="http://schemas.microsoft.com/office/drawing/2014/main" id="{9A660D3A-1DEF-443B-A27A-4C034211D557}"/>
                  </a:ext>
                </a:extLst>
              </p:cNvPr>
              <p:cNvCxnSpPr>
                <a:stCxn id="164" idx="6"/>
                <a:endCxn id="159" idx="2"/>
              </p:cNvCxnSpPr>
              <p:nvPr/>
            </p:nvCxnSpPr>
            <p:spPr>
              <a:xfrm>
                <a:off x="3175833" y="2336281"/>
                <a:ext cx="743746" cy="7404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單箭頭接點 40">
                <a:extLst>
                  <a:ext uri="{FF2B5EF4-FFF2-40B4-BE49-F238E27FC236}">
                    <a16:creationId xmlns:a16="http://schemas.microsoft.com/office/drawing/2014/main" id="{EEF1080F-7568-4C2B-872A-0C5EFE056DE2}"/>
                  </a:ext>
                </a:extLst>
              </p:cNvPr>
              <p:cNvCxnSpPr>
                <a:stCxn id="164" idx="6"/>
                <a:endCxn id="161" idx="2"/>
              </p:cNvCxnSpPr>
              <p:nvPr/>
            </p:nvCxnSpPr>
            <p:spPr>
              <a:xfrm>
                <a:off x="3175833" y="2336281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單箭頭接點 41">
                <a:extLst>
                  <a:ext uri="{FF2B5EF4-FFF2-40B4-BE49-F238E27FC236}">
                    <a16:creationId xmlns:a16="http://schemas.microsoft.com/office/drawing/2014/main" id="{F1DDF195-4E11-45D9-A444-80AFF03CA747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3191073" y="3076750"/>
                <a:ext cx="716873" cy="12661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單箭頭接點 42">
                <a:extLst>
                  <a:ext uri="{FF2B5EF4-FFF2-40B4-BE49-F238E27FC236}">
                    <a16:creationId xmlns:a16="http://schemas.microsoft.com/office/drawing/2014/main" id="{47E2A008-0CE4-4763-B81A-856640C50861}"/>
                  </a:ext>
                </a:extLst>
              </p:cNvPr>
              <p:cNvCxnSpPr>
                <a:stCxn id="166" idx="6"/>
                <a:endCxn id="158" idx="2"/>
              </p:cNvCxnSpPr>
              <p:nvPr/>
            </p:nvCxnSpPr>
            <p:spPr>
              <a:xfrm flipV="1">
                <a:off x="3181782" y="2336281"/>
                <a:ext cx="735455" cy="19989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單箭頭接點 43">
                <a:extLst>
                  <a:ext uri="{FF2B5EF4-FFF2-40B4-BE49-F238E27FC236}">
                    <a16:creationId xmlns:a16="http://schemas.microsoft.com/office/drawing/2014/main" id="{43C2FAA5-708B-4630-86F0-96866BA1E2A2}"/>
                  </a:ext>
                </a:extLst>
              </p:cNvPr>
              <p:cNvCxnSpPr>
                <a:stCxn id="166" idx="6"/>
                <a:endCxn id="159" idx="2"/>
              </p:cNvCxnSpPr>
              <p:nvPr/>
            </p:nvCxnSpPr>
            <p:spPr>
              <a:xfrm flipV="1">
                <a:off x="3181782" y="3076751"/>
                <a:ext cx="737797" cy="12584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171C5366-BAF9-493D-887E-53CD97897869}"/>
                </a:ext>
              </a:extLst>
            </p:cNvPr>
            <p:cNvGrpSpPr/>
            <p:nvPr/>
          </p:nvGrpSpPr>
          <p:grpSpPr>
            <a:xfrm>
              <a:off x="1147215" y="2288079"/>
              <a:ext cx="746342" cy="2770859"/>
              <a:chOff x="236628" y="2382838"/>
              <a:chExt cx="746342" cy="2770859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9474B26B-916E-4FF5-94DA-63AC297943AE}"/>
                  </a:ext>
                </a:extLst>
              </p:cNvPr>
              <p:cNvSpPr/>
              <p:nvPr/>
            </p:nvSpPr>
            <p:spPr>
              <a:xfrm>
                <a:off x="236628" y="2382838"/>
                <a:ext cx="746342" cy="277085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橢圓 28">
                <a:extLst>
                  <a:ext uri="{FF2B5EF4-FFF2-40B4-BE49-F238E27FC236}">
                    <a16:creationId xmlns:a16="http://schemas.microsoft.com/office/drawing/2014/main" id="{CE10E400-3D48-474D-9A0A-ABAD7E1E3672}"/>
                  </a:ext>
                </a:extLst>
              </p:cNvPr>
              <p:cNvSpPr/>
              <p:nvPr/>
            </p:nvSpPr>
            <p:spPr>
              <a:xfrm>
                <a:off x="312472" y="2446863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橢圓 29">
                <a:extLst>
                  <a:ext uri="{FF2B5EF4-FFF2-40B4-BE49-F238E27FC236}">
                    <a16:creationId xmlns:a16="http://schemas.microsoft.com/office/drawing/2014/main" id="{E6E7FCC9-636A-450E-B0CC-49568C6E6938}"/>
                  </a:ext>
                </a:extLst>
              </p:cNvPr>
              <p:cNvSpPr/>
              <p:nvPr/>
            </p:nvSpPr>
            <p:spPr>
              <a:xfrm>
                <a:off x="314814" y="3229632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30">
                <a:extLst>
                  <a:ext uri="{FF2B5EF4-FFF2-40B4-BE49-F238E27FC236}">
                    <a16:creationId xmlns:a16="http://schemas.microsoft.com/office/drawing/2014/main" id="{BB93C48A-B41E-4074-8317-56AE15F1D411}"/>
                  </a:ext>
                </a:extLst>
              </p:cNvPr>
              <p:cNvSpPr/>
              <p:nvPr/>
            </p:nvSpPr>
            <p:spPr>
              <a:xfrm>
                <a:off x="321842" y="4445825"/>
                <a:ext cx="574158" cy="5741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文字方塊 31">
                <a:extLst>
                  <a:ext uri="{FF2B5EF4-FFF2-40B4-BE49-F238E27FC236}">
                    <a16:creationId xmlns:a16="http://schemas.microsoft.com/office/drawing/2014/main" id="{D66FAD14-8167-4599-8799-9B15F4248C22}"/>
                  </a:ext>
                </a:extLst>
              </p:cNvPr>
              <p:cNvSpPr txBox="1"/>
              <p:nvPr/>
            </p:nvSpPr>
            <p:spPr>
              <a:xfrm rot="5400000">
                <a:off x="319095" y="3895435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523FDFC0-8B3B-4FC1-82B2-93BCD609B403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61" y="2462487"/>
                    <a:ext cx="4278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523FDFC0-8B3B-4FC1-82B2-93BCD609B4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61" y="2462487"/>
                    <a:ext cx="427874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文本框 144">
                    <a:extLst>
                      <a:ext uri="{FF2B5EF4-FFF2-40B4-BE49-F238E27FC236}">
                        <a16:creationId xmlns:a16="http://schemas.microsoft.com/office/drawing/2014/main" id="{9367EF6E-DBF8-45B5-9438-ADDF5A994B80}"/>
                      </a:ext>
                    </a:extLst>
                  </p:cNvPr>
                  <p:cNvSpPr txBox="1"/>
                  <p:nvPr/>
                </p:nvSpPr>
                <p:spPr>
                  <a:xfrm>
                    <a:off x="408512" y="3229632"/>
                    <a:ext cx="4361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45" name="文本框 144">
                    <a:extLst>
                      <a:ext uri="{FF2B5EF4-FFF2-40B4-BE49-F238E27FC236}">
                        <a16:creationId xmlns:a16="http://schemas.microsoft.com/office/drawing/2014/main" id="{9367EF6E-DBF8-45B5-9438-ADDF5A994B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512" y="3229632"/>
                    <a:ext cx="436145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本框 145">
                    <a:extLst>
                      <a:ext uri="{FF2B5EF4-FFF2-40B4-BE49-F238E27FC236}">
                        <a16:creationId xmlns:a16="http://schemas.microsoft.com/office/drawing/2014/main" id="{3C7A18F4-7C74-491E-9A59-D5F88D494943}"/>
                      </a:ext>
                    </a:extLst>
                  </p:cNvPr>
                  <p:cNvSpPr txBox="1"/>
                  <p:nvPr/>
                </p:nvSpPr>
                <p:spPr>
                  <a:xfrm>
                    <a:off x="400161" y="4507376"/>
                    <a:ext cx="488788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46" name="文本框 145">
                    <a:extLst>
                      <a:ext uri="{FF2B5EF4-FFF2-40B4-BE49-F238E27FC236}">
                        <a16:creationId xmlns:a16="http://schemas.microsoft.com/office/drawing/2014/main" id="{3C7A18F4-7C74-491E-9A59-D5F88D4949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161" y="4507376"/>
                    <a:ext cx="488788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8" name="直線單箭頭接點 44">
              <a:extLst>
                <a:ext uri="{FF2B5EF4-FFF2-40B4-BE49-F238E27FC236}">
                  <a16:creationId xmlns:a16="http://schemas.microsoft.com/office/drawing/2014/main" id="{4CD7EF17-4408-4118-B9FD-5E7AF274422D}"/>
                </a:ext>
              </a:extLst>
            </p:cNvPr>
            <p:cNvCxnSpPr>
              <a:cxnSpLocks/>
              <a:stCxn id="140" idx="6"/>
              <a:endCxn id="164" idx="2"/>
            </p:cNvCxnSpPr>
            <p:nvPr/>
          </p:nvCxnSpPr>
          <p:spPr>
            <a:xfrm flipV="1">
              <a:off x="1797217" y="2638635"/>
              <a:ext cx="875898" cy="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45">
              <a:extLst>
                <a:ext uri="{FF2B5EF4-FFF2-40B4-BE49-F238E27FC236}">
                  <a16:creationId xmlns:a16="http://schemas.microsoft.com/office/drawing/2014/main" id="{C8B92779-DE3C-4D75-9DE2-6836DD8B95B7}"/>
                </a:ext>
              </a:extLst>
            </p:cNvPr>
            <p:cNvCxnSpPr>
              <a:cxnSpLocks/>
              <a:stCxn id="140" idx="6"/>
            </p:cNvCxnSpPr>
            <p:nvPr/>
          </p:nvCxnSpPr>
          <p:spPr>
            <a:xfrm>
              <a:off x="1797217" y="2639183"/>
              <a:ext cx="868452" cy="7649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46">
              <a:extLst>
                <a:ext uri="{FF2B5EF4-FFF2-40B4-BE49-F238E27FC236}">
                  <a16:creationId xmlns:a16="http://schemas.microsoft.com/office/drawing/2014/main" id="{5C52F23B-8F4E-4DF3-B11B-377BDC1647D8}"/>
                </a:ext>
              </a:extLst>
            </p:cNvPr>
            <p:cNvCxnSpPr>
              <a:cxnSpLocks/>
            </p:cNvCxnSpPr>
            <p:nvPr/>
          </p:nvCxnSpPr>
          <p:spPr>
            <a:xfrm>
              <a:off x="1824403" y="2656583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47">
              <a:extLst>
                <a:ext uri="{FF2B5EF4-FFF2-40B4-BE49-F238E27FC236}">
                  <a16:creationId xmlns:a16="http://schemas.microsoft.com/office/drawing/2014/main" id="{99C29AA9-5233-46FF-B6E9-A470775BB485}"/>
                </a:ext>
              </a:extLst>
            </p:cNvPr>
            <p:cNvCxnSpPr>
              <a:cxnSpLocks/>
              <a:stCxn id="141" idx="6"/>
              <a:endCxn id="164" idx="2"/>
            </p:cNvCxnSpPr>
            <p:nvPr/>
          </p:nvCxnSpPr>
          <p:spPr>
            <a:xfrm flipV="1">
              <a:off x="1799559" y="2638635"/>
              <a:ext cx="873556" cy="7833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48">
              <a:extLst>
                <a:ext uri="{FF2B5EF4-FFF2-40B4-BE49-F238E27FC236}">
                  <a16:creationId xmlns:a16="http://schemas.microsoft.com/office/drawing/2014/main" id="{408AEE41-CE28-4886-9A38-46084DE01C92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 flipV="1">
              <a:off x="1812134" y="3417205"/>
              <a:ext cx="863323" cy="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49">
              <a:extLst>
                <a:ext uri="{FF2B5EF4-FFF2-40B4-BE49-F238E27FC236}">
                  <a16:creationId xmlns:a16="http://schemas.microsoft.com/office/drawing/2014/main" id="{A405B03F-6445-428F-A953-5CD5E9139726}"/>
                </a:ext>
              </a:extLst>
            </p:cNvPr>
            <p:cNvCxnSpPr>
              <a:cxnSpLocks/>
            </p:cNvCxnSpPr>
            <p:nvPr/>
          </p:nvCxnSpPr>
          <p:spPr>
            <a:xfrm>
              <a:off x="1796735" y="3408440"/>
              <a:ext cx="881818" cy="12367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50">
              <a:extLst>
                <a:ext uri="{FF2B5EF4-FFF2-40B4-BE49-F238E27FC236}">
                  <a16:creationId xmlns:a16="http://schemas.microsoft.com/office/drawing/2014/main" id="{98F2A51D-6C02-4607-ACF6-12DFE5D3E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232" y="2646754"/>
              <a:ext cx="844519" cy="19856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51">
              <a:extLst>
                <a:ext uri="{FF2B5EF4-FFF2-40B4-BE49-F238E27FC236}">
                  <a16:creationId xmlns:a16="http://schemas.microsoft.com/office/drawing/2014/main" id="{2B5651B5-BB5E-4658-81A7-D701FB8325AF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 flipV="1">
              <a:off x="1824574" y="3417205"/>
              <a:ext cx="850883" cy="12059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52">
              <a:extLst>
                <a:ext uri="{FF2B5EF4-FFF2-40B4-BE49-F238E27FC236}">
                  <a16:creationId xmlns:a16="http://schemas.microsoft.com/office/drawing/2014/main" id="{21AFCFFC-C659-4E60-AA18-2EB726E51AF0}"/>
                </a:ext>
              </a:extLst>
            </p:cNvPr>
            <p:cNvCxnSpPr>
              <a:cxnSpLocks/>
            </p:cNvCxnSpPr>
            <p:nvPr/>
          </p:nvCxnSpPr>
          <p:spPr>
            <a:xfrm>
              <a:off x="1818874" y="4623765"/>
              <a:ext cx="859860" cy="141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524BF7AC-D1ED-40AA-8FCD-90AFB9AD6C69}"/>
                </a:ext>
              </a:extLst>
            </p:cNvPr>
            <p:cNvSpPr/>
            <p:nvPr/>
          </p:nvSpPr>
          <p:spPr>
            <a:xfrm>
              <a:off x="5413181" y="2225526"/>
              <a:ext cx="746342" cy="2770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標題 1">
              <a:extLst>
                <a:ext uri="{FF2B5EF4-FFF2-40B4-BE49-F238E27FC236}">
                  <a16:creationId xmlns:a16="http://schemas.microsoft.com/office/drawing/2014/main" id="{1D3076DA-1886-498A-B1A7-A2CF1495A0B4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869924" y="3046763"/>
              <a:ext cx="1707575" cy="8385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3200" dirty="0"/>
                <a:t>SoftMax</a:t>
              </a:r>
              <a:endParaRPr lang="zh-TW" altLang="en-US" sz="3200" dirty="0"/>
            </a:p>
          </p:txBody>
        </p:sp>
      </p:grpSp>
      <p:sp>
        <p:nvSpPr>
          <p:cNvPr id="117" name="文字方塊 116"/>
          <p:cNvSpPr txBox="1"/>
          <p:nvPr/>
        </p:nvSpPr>
        <p:spPr>
          <a:xfrm>
            <a:off x="1880286" y="3467773"/>
            <a:ext cx="2646238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Given a set of parameters</a:t>
            </a:r>
            <a:endParaRPr lang="zh-TW" altLang="en-US" sz="2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B23E95-3938-45BF-A93F-3EBAD5261BB3}"/>
              </a:ext>
            </a:extLst>
          </p:cNvPr>
          <p:cNvGrpSpPr/>
          <p:nvPr/>
        </p:nvGrpSpPr>
        <p:grpSpPr>
          <a:xfrm>
            <a:off x="6332947" y="2671715"/>
            <a:ext cx="564484" cy="3006797"/>
            <a:chOff x="6332947" y="2671715"/>
            <a:chExt cx="564484" cy="3006797"/>
          </a:xfrm>
        </p:grpSpPr>
        <p:sp>
          <p:nvSpPr>
            <p:cNvPr id="93" name="文字方塊 92"/>
            <p:cNvSpPr txBox="1"/>
            <p:nvPr/>
          </p:nvSpPr>
          <p:spPr>
            <a:xfrm rot="5400000">
              <a:off x="6251192" y="415604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字方塊 120"/>
                <p:cNvSpPr txBox="1"/>
                <p:nvPr/>
              </p:nvSpPr>
              <p:spPr>
                <a:xfrm>
                  <a:off x="6341369" y="5247625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1" name="文字方塊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69" y="5247625"/>
                  <a:ext cx="288284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字方塊 4">
                  <a:extLst>
                    <a:ext uri="{FF2B5EF4-FFF2-40B4-BE49-F238E27FC236}">
                      <a16:creationId xmlns:a16="http://schemas.microsoft.com/office/drawing/2014/main" id="{ADB5BA8B-507C-45CF-971A-436565149E44}"/>
                    </a:ext>
                  </a:extLst>
                </p:cNvPr>
                <p:cNvSpPr txBox="1"/>
                <p:nvPr/>
              </p:nvSpPr>
              <p:spPr>
                <a:xfrm>
                  <a:off x="6348004" y="2671715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8" name="文字方塊 4">
                  <a:extLst>
                    <a:ext uri="{FF2B5EF4-FFF2-40B4-BE49-F238E27FC236}">
                      <a16:creationId xmlns:a16="http://schemas.microsoft.com/office/drawing/2014/main" id="{ADB5BA8B-507C-45CF-971A-436565149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004" y="2671715"/>
                  <a:ext cx="36663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0000" t="-16393" r="-53333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08">
                  <a:extLst>
                    <a:ext uri="{FF2B5EF4-FFF2-40B4-BE49-F238E27FC236}">
                      <a16:creationId xmlns:a16="http://schemas.microsoft.com/office/drawing/2014/main" id="{03055B05-1E7C-4D3C-BAD7-91792907CEDE}"/>
                    </a:ext>
                  </a:extLst>
                </p:cNvPr>
                <p:cNvSpPr txBox="1"/>
                <p:nvPr/>
              </p:nvSpPr>
              <p:spPr>
                <a:xfrm>
                  <a:off x="6347646" y="3437213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9" name="文字方塊 108">
                  <a:extLst>
                    <a:ext uri="{FF2B5EF4-FFF2-40B4-BE49-F238E27FC236}">
                      <a16:creationId xmlns:a16="http://schemas.microsoft.com/office/drawing/2014/main" id="{03055B05-1E7C-4D3C-BAD7-91792907C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646" y="3437213"/>
                  <a:ext cx="37375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9355" t="-18333" r="-5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字方塊 118">
                  <a:extLst>
                    <a:ext uri="{FF2B5EF4-FFF2-40B4-BE49-F238E27FC236}">
                      <a16:creationId xmlns:a16="http://schemas.microsoft.com/office/drawing/2014/main" id="{99B59C1B-070D-4B21-A842-B1878E104635}"/>
                    </a:ext>
                  </a:extLst>
                </p:cNvPr>
                <p:cNvSpPr txBox="1"/>
                <p:nvPr/>
              </p:nvSpPr>
              <p:spPr>
                <a:xfrm>
                  <a:off x="6332947" y="4759310"/>
                  <a:ext cx="4964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0" name="文字方塊 118">
                  <a:extLst>
                    <a:ext uri="{FF2B5EF4-FFF2-40B4-BE49-F238E27FC236}">
                      <a16:creationId xmlns:a16="http://schemas.microsoft.com/office/drawing/2014/main" id="{99B59C1B-070D-4B21-A842-B1878E104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947" y="4759310"/>
                  <a:ext cx="496483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4815" t="-18333" r="-3827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402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1" grpId="0" animBg="1"/>
      <p:bldP spid="103" grpId="0"/>
      <p:bldP spid="110" grpId="0" animBg="1"/>
      <p:bldP spid="111" grpId="0"/>
      <p:bldP spid="112" grpId="0"/>
      <p:bldP spid="113" grpId="0"/>
      <p:bldP spid="114" grpId="0"/>
      <p:bldP spid="115" grpId="0" animBg="1"/>
      <p:bldP spid="3" grpId="0" animBg="1"/>
      <p:bldP spid="101" grpId="0"/>
      <p:bldP spid="5" grpId="0"/>
      <p:bldP spid="109" grpId="0"/>
      <p:bldP spid="119" grpId="0"/>
      <p:bldP spid="120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Loss</a:t>
            </a:r>
            <a:endParaRPr lang="zh-TW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68AFB43-F05D-4925-B14A-C3EDD6B9D2ED}"/>
              </a:ext>
            </a:extLst>
          </p:cNvPr>
          <p:cNvGrpSpPr/>
          <p:nvPr/>
        </p:nvGrpSpPr>
        <p:grpSpPr>
          <a:xfrm>
            <a:off x="1259076" y="4790385"/>
            <a:ext cx="4181326" cy="828675"/>
            <a:chOff x="1259076" y="4790385"/>
            <a:chExt cx="4181326" cy="828675"/>
          </a:xfrm>
        </p:grpSpPr>
        <p:sp>
          <p:nvSpPr>
            <p:cNvPr id="30" name="文字方塊 29"/>
            <p:cNvSpPr txBox="1"/>
            <p:nvPr/>
          </p:nvSpPr>
          <p:spPr>
            <a:xfrm rot="5400000">
              <a:off x="1106348" y="4943113"/>
              <a:ext cx="828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2179613" y="4943113"/>
              <a:ext cx="828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 rot="5400000">
              <a:off x="3442050" y="4943113"/>
              <a:ext cx="828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 rot="5400000">
              <a:off x="4764454" y="4943113"/>
              <a:ext cx="828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29816" y="1640875"/>
            <a:ext cx="3580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all training data 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809903" y="983675"/>
                <a:ext cx="163891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903" y="983675"/>
                <a:ext cx="1638910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733760" y="5159357"/>
                <a:ext cx="3318188" cy="138499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:r>
                  <a:rPr lang="en-US" altLang="zh-TW" sz="2800" b="1" i="1" u="sng" dirty="0"/>
                  <a:t>the network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b="1" i="1" u="sng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800" b="1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/>
                  <a:t> that minimize total loss L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760" y="5159357"/>
                <a:ext cx="331818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6783694" y="342999"/>
            <a:ext cx="1805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Total Loss: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6738699" y="958274"/>
            <a:ext cx="1850601" cy="132660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5733760" y="3113965"/>
            <a:ext cx="3315102" cy="1384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Find </a:t>
            </a:r>
            <a:r>
              <a:rPr lang="en-US" altLang="zh-TW" sz="2800" b="1" i="1" u="sng" dirty="0"/>
              <a:t>a function in function set </a:t>
            </a:r>
            <a:r>
              <a:rPr lang="en-US" altLang="zh-TW" sz="2800" dirty="0"/>
              <a:t>that minimizes total loss L</a:t>
            </a:r>
            <a:endParaRPr lang="zh-TW" altLang="en-US" sz="2800" dirty="0"/>
          </a:p>
        </p:txBody>
      </p:sp>
      <p:sp>
        <p:nvSpPr>
          <p:cNvPr id="4" name="向下箭號 3"/>
          <p:cNvSpPr/>
          <p:nvPr/>
        </p:nvSpPr>
        <p:spPr>
          <a:xfrm>
            <a:off x="6996707" y="2552127"/>
            <a:ext cx="697424" cy="554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下箭號 81"/>
          <p:cNvSpPr/>
          <p:nvPr/>
        </p:nvSpPr>
        <p:spPr>
          <a:xfrm>
            <a:off x="6996707" y="4542207"/>
            <a:ext cx="697424" cy="5334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206801E-B8A8-44F3-AFAE-CFC7CB934398}"/>
              </a:ext>
            </a:extLst>
          </p:cNvPr>
          <p:cNvGrpSpPr/>
          <p:nvPr/>
        </p:nvGrpSpPr>
        <p:grpSpPr>
          <a:xfrm>
            <a:off x="189613" y="2298174"/>
            <a:ext cx="5253519" cy="838692"/>
            <a:chOff x="189613" y="2298174"/>
            <a:chExt cx="5253519" cy="838692"/>
          </a:xfrm>
        </p:grpSpPr>
        <p:sp>
          <p:nvSpPr>
            <p:cNvPr id="19" name="矩形 18"/>
            <p:cNvSpPr/>
            <p:nvPr/>
          </p:nvSpPr>
          <p:spPr>
            <a:xfrm>
              <a:off x="978938" y="2298174"/>
              <a:ext cx="587972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48722" y="2300745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V="1">
              <a:off x="1617339" y="2633929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V="1">
              <a:off x="3017588" y="2628722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465958" y="2298174"/>
              <a:ext cx="678709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869566" y="2298174"/>
              <a:ext cx="523219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4859126" y="2471777"/>
                  <a:ext cx="584006" cy="3846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26" y="2471777"/>
                  <a:ext cx="584006" cy="384657"/>
                </a:xfrm>
                <a:prstGeom prst="rect">
                  <a:avLst/>
                </a:prstGeom>
                <a:blipFill>
                  <a:blip r:embed="rId5"/>
                  <a:stretch>
                    <a:fillRect l="-12500" t="-4688" r="-10417" b="-234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左-右雙向箭號 52"/>
            <p:cNvSpPr/>
            <p:nvPr/>
          </p:nvSpPr>
          <p:spPr>
            <a:xfrm>
              <a:off x="4211153" y="2590148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4379830" y="2767534"/>
                  <a:ext cx="3124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830" y="2767534"/>
                  <a:ext cx="3124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077" r="-7692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0" name="圖片 89"/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9613" y="2314599"/>
              <a:ext cx="720000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49">
                  <a:extLst>
                    <a:ext uri="{FF2B5EF4-FFF2-40B4-BE49-F238E27FC236}">
                      <a16:creationId xmlns:a16="http://schemas.microsoft.com/office/drawing/2014/main" id="{63B0F7DA-E9B8-4E0E-BBA3-7B9D0C6810D4}"/>
                    </a:ext>
                  </a:extLst>
                </p:cNvPr>
                <p:cNvSpPr txBox="1"/>
                <p:nvPr/>
              </p:nvSpPr>
              <p:spPr>
                <a:xfrm>
                  <a:off x="3545590" y="2464523"/>
                  <a:ext cx="584006" cy="3846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49">
                  <a:extLst>
                    <a:ext uri="{FF2B5EF4-FFF2-40B4-BE49-F238E27FC236}">
                      <a16:creationId xmlns:a16="http://schemas.microsoft.com/office/drawing/2014/main" id="{63B0F7DA-E9B8-4E0E-BBA3-7B9D0C681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590" y="2464523"/>
                  <a:ext cx="584006" cy="384657"/>
                </a:xfrm>
                <a:prstGeom prst="rect">
                  <a:avLst/>
                </a:prstGeom>
                <a:blipFill>
                  <a:blip r:embed="rId8"/>
                  <a:stretch>
                    <a:fillRect l="-12632" t="-11111" r="-21053" b="-25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字方塊 49">
                  <a:extLst>
                    <a:ext uri="{FF2B5EF4-FFF2-40B4-BE49-F238E27FC236}">
                      <a16:creationId xmlns:a16="http://schemas.microsoft.com/office/drawing/2014/main" id="{1EB8F65F-854C-4BF9-B8F5-3BDC2F9E3CF4}"/>
                    </a:ext>
                  </a:extLst>
                </p:cNvPr>
                <p:cNvSpPr txBox="1"/>
                <p:nvPr/>
              </p:nvSpPr>
              <p:spPr>
                <a:xfrm>
                  <a:off x="1005583" y="2406463"/>
                  <a:ext cx="584006" cy="3846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9" name="文字方塊 49">
                  <a:extLst>
                    <a:ext uri="{FF2B5EF4-FFF2-40B4-BE49-F238E27FC236}">
                      <a16:creationId xmlns:a16="http://schemas.microsoft.com/office/drawing/2014/main" id="{1EB8F65F-854C-4BF9-B8F5-3BDC2F9E3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583" y="2406463"/>
                  <a:ext cx="584006" cy="384657"/>
                </a:xfrm>
                <a:prstGeom prst="rect">
                  <a:avLst/>
                </a:prstGeom>
                <a:blipFill>
                  <a:blip r:embed="rId9"/>
                  <a:stretch>
                    <a:fillRect l="-7292" t="-4762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8D2B1D-DF69-44DA-B0E1-C21ACBE49C1A}"/>
              </a:ext>
            </a:extLst>
          </p:cNvPr>
          <p:cNvGrpSpPr/>
          <p:nvPr/>
        </p:nvGrpSpPr>
        <p:grpSpPr>
          <a:xfrm>
            <a:off x="168863" y="3239455"/>
            <a:ext cx="5284709" cy="815402"/>
            <a:chOff x="168863" y="3239455"/>
            <a:chExt cx="5284709" cy="815402"/>
          </a:xfrm>
        </p:grpSpPr>
        <p:sp>
          <p:nvSpPr>
            <p:cNvPr id="22" name="矩形 21"/>
            <p:cNvSpPr/>
            <p:nvPr/>
          </p:nvSpPr>
          <p:spPr>
            <a:xfrm>
              <a:off x="978937" y="3245279"/>
              <a:ext cx="587972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48722" y="3239455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cxnSp>
          <p:nvCxnSpPr>
            <p:cNvPr id="33" name="直線單箭頭接點 32"/>
            <p:cNvCxnSpPr/>
            <p:nvPr/>
          </p:nvCxnSpPr>
          <p:spPr>
            <a:xfrm flipV="1">
              <a:off x="1614378" y="3581034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V="1">
              <a:off x="3014627" y="3575827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3465957" y="3245279"/>
              <a:ext cx="678709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4869566" y="3245279"/>
              <a:ext cx="523220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4869566" y="3407287"/>
                  <a:ext cx="584006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566" y="3407287"/>
                  <a:ext cx="584006" cy="384657"/>
                </a:xfrm>
                <a:prstGeom prst="rect">
                  <a:avLst/>
                </a:prstGeom>
                <a:blipFill>
                  <a:blip r:embed="rId10"/>
                  <a:stretch>
                    <a:fillRect l="-12500" t="-4762" r="-9375" b="-25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左-右雙向箭號 53"/>
            <p:cNvSpPr/>
            <p:nvPr/>
          </p:nvSpPr>
          <p:spPr>
            <a:xfrm>
              <a:off x="4205791" y="3510848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2" name="圖片 91"/>
            <p:cNvPicPr preferRelativeResize="0"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863" y="3258994"/>
              <a:ext cx="720000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/>
                <p:cNvSpPr txBox="1"/>
                <p:nvPr/>
              </p:nvSpPr>
              <p:spPr>
                <a:xfrm>
                  <a:off x="4379830" y="3685525"/>
                  <a:ext cx="3190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6" name="文字方塊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830" y="3685525"/>
                  <a:ext cx="319062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2642" t="-1667" r="-7547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50">
                  <a:extLst>
                    <a:ext uri="{FF2B5EF4-FFF2-40B4-BE49-F238E27FC236}">
                      <a16:creationId xmlns:a16="http://schemas.microsoft.com/office/drawing/2014/main" id="{A8501CB8-AF92-4E65-A50E-9F4CA0EFD4EF}"/>
                    </a:ext>
                  </a:extLst>
                </p:cNvPr>
                <p:cNvSpPr txBox="1"/>
                <p:nvPr/>
              </p:nvSpPr>
              <p:spPr>
                <a:xfrm>
                  <a:off x="3556030" y="3400033"/>
                  <a:ext cx="584006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6" name="文字方塊 50">
                  <a:extLst>
                    <a:ext uri="{FF2B5EF4-FFF2-40B4-BE49-F238E27FC236}">
                      <a16:creationId xmlns:a16="http://schemas.microsoft.com/office/drawing/2014/main" id="{A8501CB8-AF92-4E65-A50E-9F4CA0EFD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030" y="3400033"/>
                  <a:ext cx="584006" cy="384657"/>
                </a:xfrm>
                <a:prstGeom prst="rect">
                  <a:avLst/>
                </a:prstGeom>
                <a:blipFill>
                  <a:blip r:embed="rId13"/>
                  <a:stretch>
                    <a:fillRect l="-12500" t="-12698" r="-20833" b="-25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50">
                  <a:extLst>
                    <a:ext uri="{FF2B5EF4-FFF2-40B4-BE49-F238E27FC236}">
                      <a16:creationId xmlns:a16="http://schemas.microsoft.com/office/drawing/2014/main" id="{13A0F98C-03DC-442B-8416-B7D22B21C1DF}"/>
                    </a:ext>
                  </a:extLst>
                </p:cNvPr>
                <p:cNvSpPr txBox="1"/>
                <p:nvPr/>
              </p:nvSpPr>
              <p:spPr>
                <a:xfrm>
                  <a:off x="1016023" y="3341973"/>
                  <a:ext cx="577787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50">
                  <a:extLst>
                    <a:ext uri="{FF2B5EF4-FFF2-40B4-BE49-F238E27FC236}">
                      <a16:creationId xmlns:a16="http://schemas.microsoft.com/office/drawing/2014/main" id="{13A0F98C-03DC-442B-8416-B7D22B21C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23" y="3341973"/>
                  <a:ext cx="577787" cy="384657"/>
                </a:xfrm>
                <a:prstGeom prst="rect">
                  <a:avLst/>
                </a:prstGeom>
                <a:blipFill>
                  <a:blip r:embed="rId14"/>
                  <a:stretch>
                    <a:fillRect l="-7447" t="-4762" r="-106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122246-98A3-4E09-AD95-701DCF2FF439}"/>
              </a:ext>
            </a:extLst>
          </p:cNvPr>
          <p:cNvGrpSpPr/>
          <p:nvPr/>
        </p:nvGrpSpPr>
        <p:grpSpPr>
          <a:xfrm>
            <a:off x="168863" y="5594978"/>
            <a:ext cx="5305612" cy="801893"/>
            <a:chOff x="168863" y="5594978"/>
            <a:chExt cx="5305612" cy="801893"/>
          </a:xfrm>
        </p:grpSpPr>
        <p:sp>
          <p:nvSpPr>
            <p:cNvPr id="25" name="矩形 24"/>
            <p:cNvSpPr/>
            <p:nvPr/>
          </p:nvSpPr>
          <p:spPr>
            <a:xfrm>
              <a:off x="978937" y="5606623"/>
              <a:ext cx="587972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48722" y="5594978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cxnSp>
          <p:nvCxnSpPr>
            <p:cNvPr id="34" name="直線單箭頭接點 33"/>
            <p:cNvCxnSpPr/>
            <p:nvPr/>
          </p:nvCxnSpPr>
          <p:spPr>
            <a:xfrm flipV="1">
              <a:off x="1614377" y="5936557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V="1">
              <a:off x="3014626" y="5931350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3465957" y="5606623"/>
              <a:ext cx="678709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869565" y="5606623"/>
              <a:ext cx="523221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4845136" y="5803879"/>
                  <a:ext cx="629339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136" y="5803879"/>
                  <a:ext cx="629339" cy="384657"/>
                </a:xfrm>
                <a:prstGeom prst="rect">
                  <a:avLst/>
                </a:prstGeom>
                <a:blipFill>
                  <a:blip r:embed="rId15"/>
                  <a:stretch>
                    <a:fillRect l="-11650" t="-4762" r="-8738" b="-25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左-右雙向箭號 54"/>
            <p:cNvSpPr/>
            <p:nvPr/>
          </p:nvSpPr>
          <p:spPr>
            <a:xfrm>
              <a:off x="4205725" y="5851855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/>
                <p:cNvSpPr txBox="1"/>
                <p:nvPr/>
              </p:nvSpPr>
              <p:spPr>
                <a:xfrm>
                  <a:off x="4394344" y="6027539"/>
                  <a:ext cx="3643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344" y="6027539"/>
                  <a:ext cx="364395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0000" r="-6667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7DC88F8-A05C-447C-A0AB-549DC3903149}"/>
                </a:ext>
              </a:extLst>
            </p:cNvPr>
            <p:cNvGrpSpPr/>
            <p:nvPr/>
          </p:nvGrpSpPr>
          <p:grpSpPr>
            <a:xfrm>
              <a:off x="168863" y="5594978"/>
              <a:ext cx="743735" cy="740459"/>
              <a:chOff x="894572" y="5594978"/>
              <a:chExt cx="743735" cy="740459"/>
            </a:xfrm>
          </p:grpSpPr>
          <p:pic>
            <p:nvPicPr>
              <p:cNvPr id="94" name="圖片 93"/>
              <p:cNvPicPr preferRelativeResize="0"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572" y="5594978"/>
                <a:ext cx="720000" cy="72000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BEEDDC9-9F7C-4A2B-8891-CB9C9D893A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9567" y="5616143"/>
                <a:ext cx="718740" cy="71929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51">
                  <a:extLst>
                    <a:ext uri="{FF2B5EF4-FFF2-40B4-BE49-F238E27FC236}">
                      <a16:creationId xmlns:a16="http://schemas.microsoft.com/office/drawing/2014/main" id="{3B0117D1-9A17-4BA6-8137-E14C1F40F8D0}"/>
                    </a:ext>
                  </a:extLst>
                </p:cNvPr>
                <p:cNvSpPr txBox="1"/>
                <p:nvPr/>
              </p:nvSpPr>
              <p:spPr>
                <a:xfrm>
                  <a:off x="3531600" y="5796625"/>
                  <a:ext cx="629339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51">
                  <a:extLst>
                    <a:ext uri="{FF2B5EF4-FFF2-40B4-BE49-F238E27FC236}">
                      <a16:creationId xmlns:a16="http://schemas.microsoft.com/office/drawing/2014/main" id="{3B0117D1-9A17-4BA6-8137-E14C1F40F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600" y="5796625"/>
                  <a:ext cx="629339" cy="384657"/>
                </a:xfrm>
                <a:prstGeom prst="rect">
                  <a:avLst/>
                </a:prstGeom>
                <a:blipFill>
                  <a:blip r:embed="rId19"/>
                  <a:stretch>
                    <a:fillRect l="-11538" t="-12698" r="-11538" b="-25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51">
                  <a:extLst>
                    <a:ext uri="{FF2B5EF4-FFF2-40B4-BE49-F238E27FC236}">
                      <a16:creationId xmlns:a16="http://schemas.microsoft.com/office/drawing/2014/main" id="{C34BB7E4-B3B3-4E2F-8F73-A50162DCCF97}"/>
                    </a:ext>
                  </a:extLst>
                </p:cNvPr>
                <p:cNvSpPr txBox="1"/>
                <p:nvPr/>
              </p:nvSpPr>
              <p:spPr>
                <a:xfrm>
                  <a:off x="991593" y="5738565"/>
                  <a:ext cx="623119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6" name="文字方塊 51">
                  <a:extLst>
                    <a:ext uri="{FF2B5EF4-FFF2-40B4-BE49-F238E27FC236}">
                      <a16:creationId xmlns:a16="http://schemas.microsoft.com/office/drawing/2014/main" id="{C34BB7E4-B3B3-4E2F-8F73-A50162DCC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593" y="5738565"/>
                  <a:ext cx="623119" cy="384657"/>
                </a:xfrm>
                <a:prstGeom prst="rect">
                  <a:avLst/>
                </a:prstGeom>
                <a:blipFill>
                  <a:blip r:embed="rId20"/>
                  <a:stretch>
                    <a:fillRect l="-6863" t="-4762" r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174B55-F752-4BA3-B5F9-B4EA90F691E6}"/>
              </a:ext>
            </a:extLst>
          </p:cNvPr>
          <p:cNvGrpSpPr/>
          <p:nvPr/>
        </p:nvGrpSpPr>
        <p:grpSpPr>
          <a:xfrm>
            <a:off x="168157" y="4136973"/>
            <a:ext cx="5202409" cy="794182"/>
            <a:chOff x="168157" y="4136973"/>
            <a:chExt cx="5202409" cy="794182"/>
          </a:xfrm>
        </p:grpSpPr>
        <p:sp>
          <p:nvSpPr>
            <p:cNvPr id="65" name="矩形 64"/>
            <p:cNvSpPr/>
            <p:nvPr/>
          </p:nvSpPr>
          <p:spPr>
            <a:xfrm>
              <a:off x="975785" y="4152253"/>
              <a:ext cx="587972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2045570" y="4146429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cxnSp>
          <p:nvCxnSpPr>
            <p:cNvPr id="68" name="直線單箭頭接點 67"/>
            <p:cNvCxnSpPr/>
            <p:nvPr/>
          </p:nvCxnSpPr>
          <p:spPr>
            <a:xfrm flipV="1">
              <a:off x="1611226" y="4488008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 flipV="1">
              <a:off x="3011475" y="4482801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3462805" y="4152253"/>
              <a:ext cx="678709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866413" y="4152253"/>
              <a:ext cx="50415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4866414" y="4314261"/>
                  <a:ext cx="398058" cy="3846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414" y="4314261"/>
                  <a:ext cx="398058" cy="384657"/>
                </a:xfrm>
                <a:prstGeom prst="rect">
                  <a:avLst/>
                </a:prstGeom>
                <a:blipFill>
                  <a:blip r:embed="rId21"/>
                  <a:stretch>
                    <a:fillRect l="-27273" t="-4762" r="-51515" b="-25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左-右雙向箭號 74"/>
            <p:cNvSpPr/>
            <p:nvPr/>
          </p:nvSpPr>
          <p:spPr>
            <a:xfrm>
              <a:off x="4202639" y="4417822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3" name="圖片 92"/>
            <p:cNvPicPr preferRelativeResize="0"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8863" y="4139587"/>
              <a:ext cx="720000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/>
                <p:cNvSpPr txBox="1"/>
                <p:nvPr/>
              </p:nvSpPr>
              <p:spPr>
                <a:xfrm>
                  <a:off x="4386334" y="4561823"/>
                  <a:ext cx="3190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8" name="文字方塊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334" y="4561823"/>
                  <a:ext cx="319062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23077" r="-9615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3" name="圖片 82"/>
            <p:cNvPicPr preferRelativeResize="0"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8157" y="4136973"/>
              <a:ext cx="720000" cy="72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73">
                  <a:extLst>
                    <a:ext uri="{FF2B5EF4-FFF2-40B4-BE49-F238E27FC236}">
                      <a16:creationId xmlns:a16="http://schemas.microsoft.com/office/drawing/2014/main" id="{31AC1BB5-5356-476C-B0EA-63B2E40F51C7}"/>
                    </a:ext>
                  </a:extLst>
                </p:cNvPr>
                <p:cNvSpPr txBox="1"/>
                <p:nvPr/>
              </p:nvSpPr>
              <p:spPr>
                <a:xfrm>
                  <a:off x="3552878" y="4307007"/>
                  <a:ext cx="398058" cy="3846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73">
                  <a:extLst>
                    <a:ext uri="{FF2B5EF4-FFF2-40B4-BE49-F238E27FC236}">
                      <a16:creationId xmlns:a16="http://schemas.microsoft.com/office/drawing/2014/main" id="{31AC1BB5-5356-476C-B0EA-63B2E40F5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78" y="4307007"/>
                  <a:ext cx="398058" cy="384657"/>
                </a:xfrm>
                <a:prstGeom prst="rect">
                  <a:avLst/>
                </a:prstGeom>
                <a:blipFill>
                  <a:blip r:embed="rId25"/>
                  <a:stretch>
                    <a:fillRect l="-27692" t="-12698" r="-52308" b="-25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字方塊 73">
                  <a:extLst>
                    <a:ext uri="{FF2B5EF4-FFF2-40B4-BE49-F238E27FC236}">
                      <a16:creationId xmlns:a16="http://schemas.microsoft.com/office/drawing/2014/main" id="{493E95B8-9331-4B9D-906B-C7A05F587B2B}"/>
                    </a:ext>
                  </a:extLst>
                </p:cNvPr>
                <p:cNvSpPr txBox="1"/>
                <p:nvPr/>
              </p:nvSpPr>
              <p:spPr>
                <a:xfrm>
                  <a:off x="1012871" y="4248947"/>
                  <a:ext cx="398058" cy="3846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7" name="文字方塊 73">
                  <a:extLst>
                    <a:ext uri="{FF2B5EF4-FFF2-40B4-BE49-F238E27FC236}">
                      <a16:creationId xmlns:a16="http://schemas.microsoft.com/office/drawing/2014/main" id="{493E95B8-9331-4B9D-906B-C7A05F587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871" y="4248947"/>
                  <a:ext cx="398058" cy="384657"/>
                </a:xfrm>
                <a:prstGeom prst="rect">
                  <a:avLst/>
                </a:prstGeom>
                <a:blipFill>
                  <a:blip r:embed="rId26"/>
                  <a:stretch>
                    <a:fillRect l="-18462" t="-4762" r="-523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文字方塊 29">
            <a:extLst>
              <a:ext uri="{FF2B5EF4-FFF2-40B4-BE49-F238E27FC236}">
                <a16:creationId xmlns:a16="http://schemas.microsoft.com/office/drawing/2014/main" id="{E6E5D79E-672E-4732-AFCD-780792BDD0C0}"/>
              </a:ext>
            </a:extLst>
          </p:cNvPr>
          <p:cNvSpPr txBox="1"/>
          <p:nvPr/>
        </p:nvSpPr>
        <p:spPr>
          <a:xfrm rot="5400000">
            <a:off x="126634" y="495037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47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animBg="1"/>
      <p:bldP spid="77" grpId="0"/>
      <p:bldP spid="9" grpId="0" animBg="1"/>
      <p:bldP spid="81" grpId="0" animBg="1"/>
      <p:bldP spid="4" grpId="0" animBg="1"/>
      <p:bldP spid="82" grpId="0" animBg="1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35077" y="609314"/>
          <a:ext cx="867384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76142"/>
            <a:ext cx="7886700" cy="1325563"/>
          </a:xfrm>
        </p:spPr>
        <p:txBody>
          <a:bodyPr/>
          <a:lstStyle/>
          <a:p>
            <a:r>
              <a:rPr lang="en-US" altLang="zh-TW" b="1" dirty="0"/>
              <a:t>Three Steps for Deep Learning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093011" y="3983609"/>
            <a:ext cx="5949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simple. Don’t be afraid……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507274" y="1911293"/>
            <a:ext cx="2527299" cy="1747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7812" y="252682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73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16439" y="431165"/>
            <a:ext cx="4175579" cy="1325563"/>
          </a:xfrm>
        </p:spPr>
        <p:txBody>
          <a:bodyPr/>
          <a:lstStyle/>
          <a:p>
            <a:r>
              <a:rPr lang="en-US" altLang="zh-TW" b="1" dirty="0"/>
              <a:t>Gradient Descent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086" y="1901445"/>
            <a:ext cx="841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/>
              <a:t>This is the “learning” of machines in deep learning ……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75091" y="2740981"/>
            <a:ext cx="534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Even alpha go using this approach.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69576" y="6114432"/>
            <a:ext cx="610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 hope you are not too disappointed.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2348026" y="2823397"/>
            <a:ext cx="768626" cy="3583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562" name="Picture 2" descr="http://fsv.money01.com.tw/cmstatic/notes/capture/311299/201511041551317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1" y="3872131"/>
            <a:ext cx="3418598" cy="206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69388" y="3346626"/>
            <a:ext cx="37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People image ……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20145" y="3361612"/>
            <a:ext cx="373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Actually …..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66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AA121-933B-4C0F-9E01-8D673CCA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57" y="381000"/>
            <a:ext cx="5630500" cy="1619251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>
                <a:latin typeface="+mn-lt"/>
              </a:rPr>
              <a:t>Lecture 3</a:t>
            </a:r>
            <a:br>
              <a:rPr lang="en-US" altLang="zh-CN" sz="5400" dirty="0">
                <a:latin typeface="+mn-lt"/>
              </a:rPr>
            </a:br>
            <a:endParaRPr lang="zh-CN" altLang="en-US" sz="5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2AD2B14E-AA96-43BE-911B-F26A7C2B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07" y="4196889"/>
            <a:ext cx="4240893" cy="216885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4A4E27E-C0D4-4C16-9E9F-2529F88C46A4}"/>
              </a:ext>
            </a:extLst>
          </p:cNvPr>
          <p:cNvSpPr/>
          <p:nvPr/>
        </p:nvSpPr>
        <p:spPr>
          <a:xfrm>
            <a:off x="1829843" y="1325563"/>
            <a:ext cx="621509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Multilayer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59512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E9DA2DD-0B17-4BAA-9EA4-EFE16C2F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75" y="2473326"/>
            <a:ext cx="829945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/>
              <a:t>Backpropagation for </a:t>
            </a:r>
            <a:r>
              <a:rPr lang="en-US" altLang="zh-TW" sz="4800" dirty="0"/>
              <a:t>Fully Connect Feedforward Network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5210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3025" y="96329"/>
            <a:ext cx="5004054" cy="1325563"/>
          </a:xfrm>
        </p:spPr>
        <p:txBody>
          <a:bodyPr/>
          <a:lstStyle/>
          <a:p>
            <a:r>
              <a:rPr lang="en-US" altLang="zh-TW" dirty="0"/>
              <a:t>Gradient Descent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2"/>
              <p:cNvSpPr txBox="1"/>
              <p:nvPr/>
            </p:nvSpPr>
            <p:spPr bwMode="auto">
              <a:xfrm>
                <a:off x="2463800" y="2360613"/>
                <a:ext cx="407988" cy="4349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3800" y="2360613"/>
                <a:ext cx="407988" cy="434975"/>
              </a:xfrm>
              <a:prstGeom prst="rect">
                <a:avLst/>
              </a:prstGeom>
              <a:blipFill>
                <a:blip r:embed="rId4"/>
                <a:stretch>
                  <a:fillRect l="-2985" r="-71642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443770" y="2116394"/>
            <a:ext cx="1948295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TW" sz="2800" dirty="0"/>
              <a:t>Starting Parameters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2"/>
              <p:cNvSpPr txBox="1"/>
              <p:nvPr/>
            </p:nvSpPr>
            <p:spPr bwMode="auto">
              <a:xfrm>
                <a:off x="4202113" y="2360613"/>
                <a:ext cx="354012" cy="4349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2113" y="2360613"/>
                <a:ext cx="354012" cy="434975"/>
              </a:xfrm>
              <a:prstGeom prst="rect">
                <a:avLst/>
              </a:prstGeom>
              <a:blipFill>
                <a:blip r:embed="rId5"/>
                <a:stretch>
                  <a:fillRect r="-6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2"/>
              <p:cNvSpPr txBox="1"/>
              <p:nvPr/>
            </p:nvSpPr>
            <p:spPr bwMode="auto">
              <a:xfrm>
                <a:off x="5859463" y="2360613"/>
                <a:ext cx="407987" cy="4349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9463" y="2360613"/>
                <a:ext cx="407987" cy="434975"/>
              </a:xfrm>
              <a:prstGeom prst="rect">
                <a:avLst/>
              </a:prstGeom>
              <a:blipFill>
                <a:blip r:embed="rId6"/>
                <a:stretch>
                  <a:fillRect r="-4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>
            <a:off x="3078059" y="2593448"/>
            <a:ext cx="11804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767084" y="2593448"/>
            <a:ext cx="11804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267951" y="2289562"/>
            <a:ext cx="12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6551770" y="2578100"/>
            <a:ext cx="1025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2"/>
              <p:cNvSpPr txBox="1"/>
              <p:nvPr/>
            </p:nvSpPr>
            <p:spPr bwMode="auto">
              <a:xfrm>
                <a:off x="2538234" y="3244850"/>
                <a:ext cx="2255838" cy="488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𝑜𝑚𝑝𝑢𝑡𝑒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8234" y="3244850"/>
                <a:ext cx="2255838" cy="488950"/>
              </a:xfrm>
              <a:prstGeom prst="rect">
                <a:avLst/>
              </a:prstGeom>
              <a:blipFill>
                <a:blip r:embed="rId7"/>
                <a:stretch>
                  <a:fillRect r="-1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2"/>
              <p:cNvSpPr txBox="1"/>
              <p:nvPr/>
            </p:nvSpPr>
            <p:spPr bwMode="auto">
              <a:xfrm>
                <a:off x="5338952" y="3278188"/>
                <a:ext cx="3609975" cy="488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8952" y="3278188"/>
                <a:ext cx="3609975" cy="488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2"/>
              <p:cNvSpPr txBox="1"/>
              <p:nvPr/>
            </p:nvSpPr>
            <p:spPr bwMode="auto">
              <a:xfrm>
                <a:off x="2536647" y="3925888"/>
                <a:ext cx="2230437" cy="488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𝑜𝑚𝑝𝑢𝑡𝑒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6647" y="3925888"/>
                <a:ext cx="2230437" cy="488950"/>
              </a:xfrm>
              <a:prstGeom prst="rect">
                <a:avLst/>
              </a:prstGeom>
              <a:blipFill>
                <a:blip r:embed="rId9"/>
                <a:stretch>
                  <a:fillRect r="-12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2"/>
              <p:cNvSpPr txBox="1"/>
              <p:nvPr/>
            </p:nvSpPr>
            <p:spPr bwMode="auto">
              <a:xfrm>
                <a:off x="5338952" y="3905246"/>
                <a:ext cx="3425381" cy="488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8952" y="3905246"/>
                <a:ext cx="3425381" cy="488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593408"/>
              </p:ext>
            </p:extLst>
          </p:nvPr>
        </p:nvGraphicFramePr>
        <p:xfrm>
          <a:off x="4054475" y="1413143"/>
          <a:ext cx="3609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2" name="方程式" r:id="rId11" imgW="1473120" imgH="215640" progId="Equation.3">
                  <p:embed/>
                </p:oleObj>
              </mc:Choice>
              <mc:Fallback>
                <p:oleObj name="方程式" r:id="rId11" imgW="1473120" imgH="21564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1413143"/>
                        <a:ext cx="3609975" cy="52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4085EBD5-4B44-49AA-BC2B-F8B06C7E4795}"/>
              </a:ext>
            </a:extLst>
          </p:cNvPr>
          <p:cNvGrpSpPr/>
          <p:nvPr/>
        </p:nvGrpSpPr>
        <p:grpSpPr>
          <a:xfrm>
            <a:off x="78323" y="3278188"/>
            <a:ext cx="2384702" cy="3251924"/>
            <a:chOff x="78323" y="3278188"/>
            <a:chExt cx="2384702" cy="3251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bject 12"/>
                <p:cNvSpPr txBox="1"/>
                <p:nvPr/>
              </p:nvSpPr>
              <p:spPr bwMode="auto">
                <a:xfrm>
                  <a:off x="820738" y="3278188"/>
                  <a:ext cx="884237" cy="45561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2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0738" y="3278188"/>
                  <a:ext cx="884237" cy="455612"/>
                </a:xfrm>
                <a:prstGeom prst="rect">
                  <a:avLst/>
                </a:prstGeom>
                <a:blipFill>
                  <a:blip r:embed="rId13"/>
                  <a:stretch>
                    <a:fillRect l="-6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bject 12"/>
                <p:cNvSpPr txBox="1"/>
                <p:nvPr/>
              </p:nvSpPr>
              <p:spPr bwMode="auto">
                <a:xfrm>
                  <a:off x="78323" y="3778974"/>
                  <a:ext cx="2384702" cy="2751138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𝒞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𝒞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𝒞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𝒞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zh-CN" altLang="en-US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323" y="3778974"/>
                  <a:ext cx="2384702" cy="275113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文字方塊 38"/>
          <p:cNvSpPr txBox="1"/>
          <p:nvPr/>
        </p:nvSpPr>
        <p:spPr>
          <a:xfrm>
            <a:off x="2986160" y="4996371"/>
            <a:ext cx="4147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Millions of parameters ……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667794" y="5644071"/>
            <a:ext cx="55826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To compute the gradients efficiently, we use </a:t>
            </a:r>
            <a:r>
              <a:rPr lang="en-US" altLang="zh-TW" sz="2800" b="1" i="1" u="sng" dirty="0">
                <a:solidFill>
                  <a:srgbClr val="0000FF"/>
                </a:solidFill>
              </a:rPr>
              <a:t>backpropagation</a:t>
            </a:r>
            <a:r>
              <a:rPr lang="en-US" altLang="zh-TW" sz="2800" dirty="0">
                <a:solidFill>
                  <a:srgbClr val="0000FF"/>
                </a:solidFill>
              </a:rPr>
              <a:t>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9564" y="1428747"/>
            <a:ext cx="317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Network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68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20" grpId="0"/>
      <p:bldP spid="27" grpId="0"/>
      <p:bldP spid="28" grpId="0"/>
      <p:bldP spid="29" grpId="0"/>
      <p:bldP spid="30" grpId="0"/>
      <p:bldP spid="39" grpId="0"/>
      <p:bldP spid="4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90183" y="218282"/>
            <a:ext cx="2602687" cy="1325563"/>
          </a:xfrm>
        </p:spPr>
        <p:txBody>
          <a:bodyPr/>
          <a:lstStyle/>
          <a:p>
            <a:r>
              <a:rPr lang="en-US" altLang="zh-TW" b="1" dirty="0"/>
              <a:t>Chain Rule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2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51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4000500" y="1932648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name="方程式" r:id="rId4" imgW="533160" imgH="215640" progId="Equation.3">
                  <p:embed/>
                </p:oleObj>
              </mc:Choice>
              <mc:Fallback>
                <p:oleObj name="方程式" r:id="rId4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932648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542657" y="1914076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name="方程式" r:id="rId6" imgW="558720" imgH="215640" progId="Equation.3">
                  <p:embed/>
                </p:oleObj>
              </mc:Choice>
              <mc:Fallback>
                <p:oleObj name="方程式" r:id="rId6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57" y="1914076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837382" y="253068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4" name="方程式" r:id="rId8" imgW="736560" imgH="419040" progId="Equation.3">
                  <p:embed/>
                </p:oleObj>
              </mc:Choice>
              <mc:Fallback>
                <p:oleObj name="方程式" r:id="rId8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382" y="253068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823015" y="2763254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5" name="方程式" r:id="rId10" imgW="965160" imgH="203040" progId="Equation.3">
                  <p:embed/>
                </p:oleObj>
              </mc:Choice>
              <mc:Fallback>
                <p:oleObj name="方程式" r:id="rId10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15" y="2763254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291410" y="4122490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6" name="方程式" r:id="rId12" imgW="672840" imgH="215640" progId="Equation.3">
                  <p:embed/>
                </p:oleObj>
              </mc:Choice>
              <mc:Fallback>
                <p:oleObj name="方程式" r:id="rId12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410" y="4122490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638552" y="4125915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7" name="方程式" r:id="rId14" imgW="520560" imgH="215640" progId="Equation.3">
                  <p:embed/>
                </p:oleObj>
              </mc:Choice>
              <mc:Fallback>
                <p:oleObj name="方程式" r:id="rId14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2" y="4125915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946277" y="4129090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8" name="方程式" r:id="rId16" imgW="533160" imgH="215640" progId="Equation.3">
                  <p:embed/>
                </p:oleObj>
              </mc:Choice>
              <mc:Fallback>
                <p:oleObj name="方程式" r:id="rId16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7" y="4129090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4792663" y="5291140"/>
          <a:ext cx="26336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9" name="方程式" r:id="rId18" imgW="1231560" imgH="419040" progId="Equation.3">
                  <p:embed/>
                </p:oleObj>
              </mc:Choice>
              <mc:Fallback>
                <p:oleObj name="方程式" r:id="rId18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291140"/>
                        <a:ext cx="26336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1850983" y="5415083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0" name="方程式" r:id="rId20" imgW="203040" imgH="177480" progId="Equation.3">
                  <p:embed/>
                </p:oleObj>
              </mc:Choice>
              <mc:Fallback>
                <p:oleObj name="方程式" r:id="rId20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83" y="5415083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3723007" y="5469267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1" name="方程式" r:id="rId22" imgW="203040" imgH="164880" progId="Equation.3">
                  <p:embed/>
                </p:oleObj>
              </mc:Choice>
              <mc:Fallback>
                <p:oleObj name="方程式" r:id="rId22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007" y="5469267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2769374" y="4928560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2" name="方程式" r:id="rId24" imgW="215640" imgH="177480" progId="Equation.3">
                  <p:embed/>
                </p:oleObj>
              </mc:Choice>
              <mc:Fallback>
                <p:oleObj name="方程式" r:id="rId24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4" y="4928560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2769374" y="6027506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3" name="方程式" r:id="rId26" imgW="215640" imgH="203040" progId="Equation.3">
                  <p:embed/>
                </p:oleObj>
              </mc:Choice>
              <mc:Fallback>
                <p:oleObj name="方程式" r:id="rId26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4" y="6027506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2285956" y="5117472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2285956" y="5800764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52788" y="5159344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256214" y="5807730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B08E3C3A-1292-4037-BA40-E1B5F431CDFB}"/>
              </a:ext>
            </a:extLst>
          </p:cNvPr>
          <p:cNvSpPr/>
          <p:nvPr/>
        </p:nvSpPr>
        <p:spPr>
          <a:xfrm>
            <a:off x="3813004" y="2892420"/>
            <a:ext cx="949491" cy="9625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858953B-9255-4B10-A7F4-3F9C07939A0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599557" y="1185870"/>
            <a:ext cx="2352497" cy="1847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16E6052-9FD3-4000-ADF1-6BC773267DF8}"/>
              </a:ext>
            </a:extLst>
          </p:cNvPr>
          <p:cNvCxnSpPr>
            <a:cxnSpLocks/>
          </p:cNvCxnSpPr>
          <p:nvPr/>
        </p:nvCxnSpPr>
        <p:spPr>
          <a:xfrm>
            <a:off x="1560835" y="2336558"/>
            <a:ext cx="2266816" cy="87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5DF92F6-1998-4634-8855-9A43965871B6}"/>
              </a:ext>
            </a:extLst>
          </p:cNvPr>
          <p:cNvCxnSpPr>
            <a:cxnSpLocks/>
          </p:cNvCxnSpPr>
          <p:nvPr/>
        </p:nvCxnSpPr>
        <p:spPr>
          <a:xfrm>
            <a:off x="1599557" y="3414821"/>
            <a:ext cx="2213447" cy="12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D7A88D5-D3F0-4247-B3CA-DB7BD43AE4F1}"/>
              </a:ext>
            </a:extLst>
          </p:cNvPr>
          <p:cNvCxnSpPr>
            <a:cxnSpLocks/>
          </p:cNvCxnSpPr>
          <p:nvPr/>
        </p:nvCxnSpPr>
        <p:spPr>
          <a:xfrm flipV="1">
            <a:off x="1599557" y="3601535"/>
            <a:ext cx="2262582" cy="1242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A96C8F4-63BC-4C59-99B0-654E1FC4E0E6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62495" y="3373697"/>
            <a:ext cx="1080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AFB2E02-2635-4DFB-8B67-89B0B8002506}"/>
                  </a:ext>
                </a:extLst>
              </p:cNvPr>
              <p:cNvSpPr txBox="1"/>
              <p:nvPr/>
            </p:nvSpPr>
            <p:spPr>
              <a:xfrm>
                <a:off x="53145" y="5615013"/>
                <a:ext cx="3092824" cy="6198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activations from previous layer as input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AFB2E02-2635-4DFB-8B67-89B0B8002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" y="5615013"/>
                <a:ext cx="3092824" cy="619850"/>
              </a:xfrm>
              <a:prstGeom prst="rect">
                <a:avLst/>
              </a:prstGeom>
              <a:blipFill>
                <a:blip r:embed="rId3"/>
                <a:stretch>
                  <a:fillRect l="-6114" t="-23529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bject 9">
            <a:extLst>
              <a:ext uri="{FF2B5EF4-FFF2-40B4-BE49-F238E27FC236}">
                <a16:creationId xmlns:a16="http://schemas.microsoft.com/office/drawing/2014/main" id="{3A2D61A4-D23E-4946-B46F-29B99D53CAFE}"/>
              </a:ext>
            </a:extLst>
          </p:cNvPr>
          <p:cNvSpPr txBox="1"/>
          <p:nvPr/>
        </p:nvSpPr>
        <p:spPr>
          <a:xfrm>
            <a:off x="1679215" y="-110939"/>
            <a:ext cx="5902961" cy="931024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lang="en-US" altLang="zh-CN" sz="4000" dirty="0">
                <a:cs typeface="宋体"/>
              </a:rPr>
              <a:t>Recall:</a:t>
            </a:r>
            <a:r>
              <a:rPr lang="zh-CN" altLang="en-US" sz="4000" dirty="0">
                <a:cs typeface="宋体"/>
              </a:rPr>
              <a:t> </a:t>
            </a:r>
            <a:r>
              <a:rPr lang="en-US" altLang="zh-CN" sz="4000" dirty="0">
                <a:cs typeface="宋体"/>
              </a:rPr>
              <a:t>An A</a:t>
            </a:r>
            <a:r>
              <a:rPr lang="en-US" altLang="zh-CN" sz="4000" spc="5" dirty="0">
                <a:cs typeface="宋体"/>
              </a:rPr>
              <a:t>rtificial Neuron</a:t>
            </a:r>
            <a:endParaRPr lang="zh-CN" altLang="en-US" sz="4000" dirty="0">
              <a:cs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7">
                <a:extLst>
                  <a:ext uri="{FF2B5EF4-FFF2-40B4-BE49-F238E27FC236}">
                    <a16:creationId xmlns:a16="http://schemas.microsoft.com/office/drawing/2014/main" id="{F060FD06-DC11-49C6-BEB6-0E1A534339F4}"/>
                  </a:ext>
                </a:extLst>
              </p:cNvPr>
              <p:cNvSpPr txBox="1"/>
              <p:nvPr/>
            </p:nvSpPr>
            <p:spPr>
              <a:xfrm>
                <a:off x="4052809" y="1405044"/>
                <a:ext cx="588559" cy="55778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7">
                <a:extLst>
                  <a:ext uri="{FF2B5EF4-FFF2-40B4-BE49-F238E27FC236}">
                    <a16:creationId xmlns:a16="http://schemas.microsoft.com/office/drawing/2014/main" id="{F060FD06-DC11-49C6-BEB6-0E1A53433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09" y="1405044"/>
                <a:ext cx="588559" cy="557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346D88E-0437-49C2-AFF4-B3858BD54012}"/>
                  </a:ext>
                </a:extLst>
              </p:cNvPr>
              <p:cNvSpPr txBox="1"/>
              <p:nvPr/>
            </p:nvSpPr>
            <p:spPr>
              <a:xfrm>
                <a:off x="4008692" y="2971306"/>
                <a:ext cx="57547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80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346D88E-0437-49C2-AFF4-B3858BD5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92" y="2971306"/>
                <a:ext cx="575479" cy="7386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1CBE7D80-39BD-4097-AC2E-E123834892FE}"/>
              </a:ext>
            </a:extLst>
          </p:cNvPr>
          <p:cNvGrpSpPr/>
          <p:nvPr/>
        </p:nvGrpSpPr>
        <p:grpSpPr>
          <a:xfrm>
            <a:off x="5863205" y="2892420"/>
            <a:ext cx="949491" cy="962553"/>
            <a:chOff x="5863205" y="2892420"/>
            <a:chExt cx="949491" cy="962553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5D2A56C-EB10-45C9-B6D1-EED30D8622EE}"/>
                </a:ext>
              </a:extLst>
            </p:cNvPr>
            <p:cNvSpPr/>
            <p:nvPr/>
          </p:nvSpPr>
          <p:spPr>
            <a:xfrm>
              <a:off x="5863205" y="2892420"/>
              <a:ext cx="949491" cy="9625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E534B647-6A64-4587-8374-FD4BD606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428" y="3033383"/>
              <a:ext cx="858403" cy="788168"/>
            </a:xfrm>
            <a:prstGeom prst="rect">
              <a:avLst/>
            </a:prstGeom>
          </p:spPr>
        </p:pic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99118E67-C85A-408C-B777-526135E0EA24}"/>
              </a:ext>
            </a:extLst>
          </p:cNvPr>
          <p:cNvSpPr/>
          <p:nvPr/>
        </p:nvSpPr>
        <p:spPr>
          <a:xfrm>
            <a:off x="1920857" y="1290334"/>
            <a:ext cx="5335729" cy="3676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814DD0-602C-456F-B04D-8AE856078FF7}"/>
                  </a:ext>
                </a:extLst>
              </p:cNvPr>
              <p:cNvSpPr txBox="1"/>
              <p:nvPr/>
            </p:nvSpPr>
            <p:spPr>
              <a:xfrm>
                <a:off x="4873758" y="4302828"/>
                <a:ext cx="2239871" cy="430887"/>
              </a:xfrm>
              <a:prstGeom prst="rect">
                <a:avLst/>
              </a:prstGeom>
              <a:solidFill>
                <a:srgbClr val="3366CC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</a:rPr>
                  <a:t>unit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of layer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814DD0-602C-456F-B04D-8AE85607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58" y="4302828"/>
                <a:ext cx="2239871" cy="430887"/>
              </a:xfrm>
              <a:prstGeom prst="rect">
                <a:avLst/>
              </a:prstGeom>
              <a:blipFill>
                <a:blip r:embed="rId18"/>
                <a:stretch>
                  <a:fillRect l="-9809" t="-23944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5AAB1DF4-FAC8-417C-98EA-18BDEBEB675A}"/>
              </a:ext>
            </a:extLst>
          </p:cNvPr>
          <p:cNvGrpSpPr/>
          <p:nvPr/>
        </p:nvGrpSpPr>
        <p:grpSpPr>
          <a:xfrm>
            <a:off x="567216" y="732362"/>
            <a:ext cx="1175273" cy="4550838"/>
            <a:chOff x="567216" y="732362"/>
            <a:chExt cx="1175273" cy="455083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7A841CB-9EB4-4594-AE63-CDC5A617CC0F}"/>
                </a:ext>
              </a:extLst>
            </p:cNvPr>
            <p:cNvSpPr/>
            <p:nvPr/>
          </p:nvSpPr>
          <p:spPr>
            <a:xfrm>
              <a:off x="567216" y="732362"/>
              <a:ext cx="1014048" cy="45508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5">
                  <a:extLst>
                    <a:ext uri="{FF2B5EF4-FFF2-40B4-BE49-F238E27FC236}">
                      <a16:creationId xmlns:a16="http://schemas.microsoft.com/office/drawing/2014/main" id="{2B1FBE48-CC74-4B28-8E52-383CF7B04151}"/>
                    </a:ext>
                  </a:extLst>
                </p:cNvPr>
                <p:cNvSpPr txBox="1"/>
                <p:nvPr/>
              </p:nvSpPr>
              <p:spPr>
                <a:xfrm>
                  <a:off x="718427" y="4551870"/>
                  <a:ext cx="1024062" cy="6243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6" name="TextBox 5">
                  <a:extLst>
                    <a:ext uri="{FF2B5EF4-FFF2-40B4-BE49-F238E27FC236}">
                      <a16:creationId xmlns:a16="http://schemas.microsoft.com/office/drawing/2014/main" id="{2B1FBE48-CC74-4B28-8E52-383CF7B04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27" y="4551870"/>
                  <a:ext cx="1024062" cy="62433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">
                  <a:extLst>
                    <a:ext uri="{FF2B5EF4-FFF2-40B4-BE49-F238E27FC236}">
                      <a16:creationId xmlns:a16="http://schemas.microsoft.com/office/drawing/2014/main" id="{A73C2219-3F1B-4550-8A88-459D0E819881}"/>
                    </a:ext>
                  </a:extLst>
                </p:cNvPr>
                <p:cNvSpPr txBox="1"/>
                <p:nvPr/>
              </p:nvSpPr>
              <p:spPr>
                <a:xfrm>
                  <a:off x="759240" y="847091"/>
                  <a:ext cx="936667" cy="539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2" name="TextBox 5">
                  <a:extLst>
                    <a:ext uri="{FF2B5EF4-FFF2-40B4-BE49-F238E27FC236}">
                      <a16:creationId xmlns:a16="http://schemas.microsoft.com/office/drawing/2014/main" id="{A73C2219-3F1B-4550-8A88-459D0E819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40" y="847091"/>
                  <a:ext cx="936667" cy="53937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5">
                  <a:extLst>
                    <a:ext uri="{FF2B5EF4-FFF2-40B4-BE49-F238E27FC236}">
                      <a16:creationId xmlns:a16="http://schemas.microsoft.com/office/drawing/2014/main" id="{A508DBAA-3A7A-406A-985D-29C6594E6885}"/>
                    </a:ext>
                  </a:extLst>
                </p:cNvPr>
                <p:cNvSpPr txBox="1"/>
                <p:nvPr/>
              </p:nvSpPr>
              <p:spPr>
                <a:xfrm>
                  <a:off x="759240" y="1980195"/>
                  <a:ext cx="936667" cy="540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1" name="TextBox 5">
                  <a:extLst>
                    <a:ext uri="{FF2B5EF4-FFF2-40B4-BE49-F238E27FC236}">
                      <a16:creationId xmlns:a16="http://schemas.microsoft.com/office/drawing/2014/main" id="{A508DBAA-3A7A-406A-985D-29C6594E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40" y="1980195"/>
                  <a:ext cx="936667" cy="54027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5">
                  <a:extLst>
                    <a:ext uri="{FF2B5EF4-FFF2-40B4-BE49-F238E27FC236}">
                      <a16:creationId xmlns:a16="http://schemas.microsoft.com/office/drawing/2014/main" id="{67EC1942-EB2A-4671-BE64-4A81CE2133D7}"/>
                    </a:ext>
                  </a:extLst>
                </p:cNvPr>
                <p:cNvSpPr txBox="1"/>
                <p:nvPr/>
              </p:nvSpPr>
              <p:spPr>
                <a:xfrm>
                  <a:off x="759240" y="3043303"/>
                  <a:ext cx="936667" cy="542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2" name="TextBox 5">
                  <a:extLst>
                    <a:ext uri="{FF2B5EF4-FFF2-40B4-BE49-F238E27FC236}">
                      <a16:creationId xmlns:a16="http://schemas.microsoft.com/office/drawing/2014/main" id="{67EC1942-EB2A-4671-BE64-4A81CE213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40" y="3043303"/>
                  <a:ext cx="936667" cy="54245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9AC437A-8091-450C-8EF2-6C8FE856D484}"/>
                    </a:ext>
                  </a:extLst>
                </p:cNvPr>
                <p:cNvSpPr txBox="1"/>
                <p:nvPr/>
              </p:nvSpPr>
              <p:spPr>
                <a:xfrm rot="5400000">
                  <a:off x="754335" y="3563304"/>
                  <a:ext cx="666849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8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9AC437A-8091-450C-8EF2-6C8FE856D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54335" y="3563304"/>
                  <a:ext cx="666849" cy="73866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D6F49A9-324F-403C-B95C-F12C9247546F}"/>
              </a:ext>
            </a:extLst>
          </p:cNvPr>
          <p:cNvGrpSpPr/>
          <p:nvPr/>
        </p:nvGrpSpPr>
        <p:grpSpPr>
          <a:xfrm>
            <a:off x="2030371" y="1661347"/>
            <a:ext cx="1227644" cy="2973547"/>
            <a:chOff x="2030371" y="1661347"/>
            <a:chExt cx="1227644" cy="297354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3F00506-D54B-49FF-B46C-1B7831631A70}"/>
                </a:ext>
              </a:extLst>
            </p:cNvPr>
            <p:cNvGrpSpPr/>
            <p:nvPr/>
          </p:nvGrpSpPr>
          <p:grpSpPr>
            <a:xfrm>
              <a:off x="2049418" y="1661347"/>
              <a:ext cx="1044410" cy="634684"/>
              <a:chOff x="2262120" y="1722494"/>
              <a:chExt cx="1044410" cy="63468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9BDD322-3CC0-49CD-948F-F82FA5AAB180}"/>
                  </a:ext>
                </a:extLst>
              </p:cNvPr>
              <p:cNvSpPr/>
              <p:nvPr/>
            </p:nvSpPr>
            <p:spPr>
              <a:xfrm>
                <a:off x="2262120" y="1722494"/>
                <a:ext cx="1044410" cy="6346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6">
                    <a:extLst>
                      <a:ext uri="{FF2B5EF4-FFF2-40B4-BE49-F238E27FC236}">
                        <a16:creationId xmlns:a16="http://schemas.microsoft.com/office/drawing/2014/main" id="{46012FF7-9EF6-4635-A04C-45EC440A918B}"/>
                      </a:ext>
                    </a:extLst>
                  </p:cNvPr>
                  <p:cNvSpPr txBox="1"/>
                  <p:nvPr/>
                </p:nvSpPr>
                <p:spPr>
                  <a:xfrm>
                    <a:off x="2412326" y="1767037"/>
                    <a:ext cx="818686" cy="5577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6">
                    <a:extLst>
                      <a:ext uri="{FF2B5EF4-FFF2-40B4-BE49-F238E27FC236}">
                        <a16:creationId xmlns:a16="http://schemas.microsoft.com/office/drawing/2014/main" id="{46012FF7-9EF6-4635-A04C-45EC440A91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2326" y="1767037"/>
                    <a:ext cx="818686" cy="55778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B0FBCF2-F415-4074-9329-8BE525662A60}"/>
                </a:ext>
              </a:extLst>
            </p:cNvPr>
            <p:cNvGrpSpPr/>
            <p:nvPr/>
          </p:nvGrpSpPr>
          <p:grpSpPr>
            <a:xfrm>
              <a:off x="2049418" y="2445265"/>
              <a:ext cx="1044410" cy="634684"/>
              <a:chOff x="2250543" y="2445265"/>
              <a:chExt cx="1044410" cy="634684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F42C759-36DF-4660-B40F-D47BC7B8A714}"/>
                  </a:ext>
                </a:extLst>
              </p:cNvPr>
              <p:cNvSpPr/>
              <p:nvPr/>
            </p:nvSpPr>
            <p:spPr>
              <a:xfrm>
                <a:off x="2250543" y="2445265"/>
                <a:ext cx="1044410" cy="6346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6">
                    <a:extLst>
                      <a:ext uri="{FF2B5EF4-FFF2-40B4-BE49-F238E27FC236}">
                        <a16:creationId xmlns:a16="http://schemas.microsoft.com/office/drawing/2014/main" id="{D2287973-2A9B-46D2-9A22-2CBC562D66C1}"/>
                      </a:ext>
                    </a:extLst>
                  </p:cNvPr>
                  <p:cNvSpPr txBox="1"/>
                  <p:nvPr/>
                </p:nvSpPr>
                <p:spPr>
                  <a:xfrm>
                    <a:off x="2415532" y="2509278"/>
                    <a:ext cx="815480" cy="5577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280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TextBox 6">
                    <a:extLst>
                      <a:ext uri="{FF2B5EF4-FFF2-40B4-BE49-F238E27FC236}">
                        <a16:creationId xmlns:a16="http://schemas.microsoft.com/office/drawing/2014/main" id="{D2287973-2A9B-46D2-9A22-2CBC562D6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532" y="2509278"/>
                    <a:ext cx="815480" cy="55778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361DE85-D8F1-4746-BA26-9998D6D211C7}"/>
                </a:ext>
              </a:extLst>
            </p:cNvPr>
            <p:cNvGrpSpPr/>
            <p:nvPr/>
          </p:nvGrpSpPr>
          <p:grpSpPr>
            <a:xfrm>
              <a:off x="2049418" y="3164893"/>
              <a:ext cx="1044410" cy="634684"/>
              <a:chOff x="2270190" y="3153660"/>
              <a:chExt cx="1044410" cy="63468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7F981F3-EE95-4C77-95F9-E9FFCF5061A5}"/>
                  </a:ext>
                </a:extLst>
              </p:cNvPr>
              <p:cNvSpPr/>
              <p:nvPr/>
            </p:nvSpPr>
            <p:spPr>
              <a:xfrm>
                <a:off x="2270190" y="3153660"/>
                <a:ext cx="1044410" cy="6346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6">
                    <a:extLst>
                      <a:ext uri="{FF2B5EF4-FFF2-40B4-BE49-F238E27FC236}">
                        <a16:creationId xmlns:a16="http://schemas.microsoft.com/office/drawing/2014/main" id="{0A29AB9E-3E7F-4984-A7BF-CC704E098CD1}"/>
                      </a:ext>
                    </a:extLst>
                  </p:cNvPr>
                  <p:cNvSpPr txBox="1"/>
                  <p:nvPr/>
                </p:nvSpPr>
                <p:spPr>
                  <a:xfrm>
                    <a:off x="2415532" y="3160370"/>
                    <a:ext cx="815480" cy="5577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280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1" name="TextBox 6">
                    <a:extLst>
                      <a:ext uri="{FF2B5EF4-FFF2-40B4-BE49-F238E27FC236}">
                        <a16:creationId xmlns:a16="http://schemas.microsoft.com/office/drawing/2014/main" id="{0A29AB9E-3E7F-4984-A7BF-CC704E098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532" y="3160370"/>
                    <a:ext cx="815480" cy="55778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C96933A-DE59-41C4-94D2-9A51DAD9CDBA}"/>
                </a:ext>
              </a:extLst>
            </p:cNvPr>
            <p:cNvGrpSpPr/>
            <p:nvPr/>
          </p:nvGrpSpPr>
          <p:grpSpPr>
            <a:xfrm>
              <a:off x="2030371" y="3933941"/>
              <a:ext cx="1227644" cy="700953"/>
              <a:chOff x="2393139" y="3995619"/>
              <a:chExt cx="1227644" cy="70095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58AF492-C779-4324-A557-3FA4E4643339}"/>
                  </a:ext>
                </a:extLst>
              </p:cNvPr>
              <p:cNvSpPr/>
              <p:nvPr/>
            </p:nvSpPr>
            <p:spPr>
              <a:xfrm>
                <a:off x="2415532" y="4061888"/>
                <a:ext cx="1044410" cy="6346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6">
                    <a:extLst>
                      <a:ext uri="{FF2B5EF4-FFF2-40B4-BE49-F238E27FC236}">
                        <a16:creationId xmlns:a16="http://schemas.microsoft.com/office/drawing/2014/main" id="{08E74AD8-7485-4A77-85E7-7D8BD4822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139" y="3995619"/>
                    <a:ext cx="1227644" cy="6243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280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2" name="TextBox 6">
                    <a:extLst>
                      <a:ext uri="{FF2B5EF4-FFF2-40B4-BE49-F238E27FC236}">
                        <a16:creationId xmlns:a16="http://schemas.microsoft.com/office/drawing/2014/main" id="{08E74AD8-7485-4A77-85E7-7D8BD4822B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3139" y="3995619"/>
                    <a:ext cx="1227644" cy="62433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3BA0B4F-38E9-45A1-A761-EE8AB0858944}"/>
              </a:ext>
            </a:extLst>
          </p:cNvPr>
          <p:cNvCxnSpPr>
            <a:cxnSpLocks/>
          </p:cNvCxnSpPr>
          <p:nvPr/>
        </p:nvCxnSpPr>
        <p:spPr>
          <a:xfrm flipH="1">
            <a:off x="4295603" y="1978689"/>
            <a:ext cx="163" cy="878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914593-6A81-4F2D-BF16-CBB4310C9D38}"/>
                  </a:ext>
                </a:extLst>
              </p:cNvPr>
              <p:cNvSpPr/>
              <p:nvPr/>
            </p:nvSpPr>
            <p:spPr>
              <a:xfrm>
                <a:off x="4762495" y="5122327"/>
                <a:ext cx="4285980" cy="78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z="2800" kern="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kern="1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8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zh-CN" sz="2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914593-6A81-4F2D-BF16-CBB4310C9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5" y="5122327"/>
                <a:ext cx="4285980" cy="7825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9D89D79-A0BC-4E0B-9956-14809985542F}"/>
                  </a:ext>
                </a:extLst>
              </p:cNvPr>
              <p:cNvSpPr/>
              <p:nvPr/>
            </p:nvSpPr>
            <p:spPr>
              <a:xfrm>
                <a:off x="6447352" y="6076989"/>
                <a:ext cx="2265044" cy="580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9D89D79-A0BC-4E0B-9956-148099855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352" y="6076989"/>
                <a:ext cx="2265044" cy="5809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A45A6C3-9AFD-423F-AE17-B5B51294B062}"/>
                  </a:ext>
                </a:extLst>
              </p:cNvPr>
              <p:cNvSpPr/>
              <p:nvPr/>
            </p:nvSpPr>
            <p:spPr>
              <a:xfrm>
                <a:off x="4849157" y="2756750"/>
                <a:ext cx="929165" cy="557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A45A6C3-9AFD-423F-AE17-B5B51294B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157" y="2756750"/>
                <a:ext cx="929165" cy="55778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8D3B4F7-9DD8-4E66-BCF7-A740643AF324}"/>
              </a:ext>
            </a:extLst>
          </p:cNvPr>
          <p:cNvCxnSpPr>
            <a:cxnSpLocks/>
          </p:cNvCxnSpPr>
          <p:nvPr/>
        </p:nvCxnSpPr>
        <p:spPr>
          <a:xfrm>
            <a:off x="6812696" y="3340638"/>
            <a:ext cx="1080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3D5AECF-44DC-4FA5-B4C9-6469749E72A7}"/>
                  </a:ext>
                </a:extLst>
              </p:cNvPr>
              <p:cNvSpPr/>
              <p:nvPr/>
            </p:nvSpPr>
            <p:spPr>
              <a:xfrm>
                <a:off x="7295308" y="2728890"/>
                <a:ext cx="593624" cy="557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3D5AECF-44DC-4FA5-B4C9-6469749E7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308" y="2728890"/>
                <a:ext cx="593624" cy="55778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F962FC2F-1D2E-4AB6-94C2-30BB66E16E3E}"/>
              </a:ext>
            </a:extLst>
          </p:cNvPr>
          <p:cNvSpPr txBox="1"/>
          <p:nvPr/>
        </p:nvSpPr>
        <p:spPr>
          <a:xfrm>
            <a:off x="2011300" y="899938"/>
            <a:ext cx="1134669" cy="3256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800" dirty="0"/>
              <a:t>weights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193B2451-96E5-4F3A-B554-F30C41CE6AF0}"/>
              </a:ext>
            </a:extLst>
          </p:cNvPr>
          <p:cNvGrpSpPr/>
          <p:nvPr/>
        </p:nvGrpSpPr>
        <p:grpSpPr>
          <a:xfrm>
            <a:off x="4950253" y="1611919"/>
            <a:ext cx="1785094" cy="972756"/>
            <a:chOff x="5006211" y="1323275"/>
            <a:chExt cx="1785094" cy="972756"/>
          </a:xfrm>
        </p:grpSpPr>
        <p:sp>
          <p:nvSpPr>
            <p:cNvPr id="83" name="对话气泡: 圆角矩形 82">
              <a:extLst>
                <a:ext uri="{FF2B5EF4-FFF2-40B4-BE49-F238E27FC236}">
                  <a16:creationId xmlns:a16="http://schemas.microsoft.com/office/drawing/2014/main" id="{5B0544E6-9525-47F0-B17C-7B1C5D9281A4}"/>
                </a:ext>
              </a:extLst>
            </p:cNvPr>
            <p:cNvSpPr/>
            <p:nvPr/>
          </p:nvSpPr>
          <p:spPr>
            <a:xfrm>
              <a:off x="5006211" y="1323275"/>
              <a:ext cx="1617925" cy="972756"/>
            </a:xfrm>
            <a:prstGeom prst="wedgeRoundRectCallout">
              <a:avLst>
                <a:gd name="adj1" fmla="val -31241"/>
                <a:gd name="adj2" fmla="val 87865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A37162A-2195-4E0C-B5CD-CBA645F3286C}"/>
                </a:ext>
              </a:extLst>
            </p:cNvPr>
            <p:cNvSpPr txBox="1"/>
            <p:nvPr/>
          </p:nvSpPr>
          <p:spPr>
            <a:xfrm>
              <a:off x="5060650" y="1584056"/>
              <a:ext cx="1730655" cy="6305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2800" dirty="0"/>
                <a:t>Total input of unit </a:t>
              </a:r>
              <a:r>
                <a:rPr lang="zh-CN" altLang="en-US" sz="2800" dirty="0"/>
                <a:t>𝑖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EEDA3E1-98E6-4ACD-8D4A-D069812BD040}"/>
              </a:ext>
            </a:extLst>
          </p:cNvPr>
          <p:cNvGrpSpPr/>
          <p:nvPr/>
        </p:nvGrpSpPr>
        <p:grpSpPr>
          <a:xfrm>
            <a:off x="7339602" y="1474833"/>
            <a:ext cx="1785094" cy="972756"/>
            <a:chOff x="5006211" y="1323275"/>
            <a:chExt cx="1785094" cy="972756"/>
          </a:xfrm>
        </p:grpSpPr>
        <p:sp>
          <p:nvSpPr>
            <p:cNvPr id="86" name="对话气泡: 圆角矩形 85">
              <a:extLst>
                <a:ext uri="{FF2B5EF4-FFF2-40B4-BE49-F238E27FC236}">
                  <a16:creationId xmlns:a16="http://schemas.microsoft.com/office/drawing/2014/main" id="{B38284CF-51B8-4558-B80C-52BFEB4524C9}"/>
                </a:ext>
              </a:extLst>
            </p:cNvPr>
            <p:cNvSpPr/>
            <p:nvPr/>
          </p:nvSpPr>
          <p:spPr>
            <a:xfrm>
              <a:off x="5006211" y="1323275"/>
              <a:ext cx="1785094" cy="972756"/>
            </a:xfrm>
            <a:prstGeom prst="wedgeRoundRectCallout">
              <a:avLst>
                <a:gd name="adj1" fmla="val -31241"/>
                <a:gd name="adj2" fmla="val 87865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3C7C10B-7905-43A6-B439-8E24567F7062}"/>
                </a:ext>
              </a:extLst>
            </p:cNvPr>
            <p:cNvSpPr txBox="1"/>
            <p:nvPr/>
          </p:nvSpPr>
          <p:spPr>
            <a:xfrm>
              <a:off x="5060650" y="1511486"/>
              <a:ext cx="1730655" cy="6333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zh-CN" sz="2800" dirty="0"/>
                <a:t>Output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(Activation)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5DDB09BD-A3EC-4E77-B538-DAB0ADA19626}"/>
              </a:ext>
            </a:extLst>
          </p:cNvPr>
          <p:cNvSpPr/>
          <p:nvPr/>
        </p:nvSpPr>
        <p:spPr>
          <a:xfrm>
            <a:off x="1822191" y="5427676"/>
            <a:ext cx="3152401" cy="415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800" dirty="0"/>
              <a:t>Total input of unit </a:t>
            </a:r>
            <a:r>
              <a:rPr lang="zh-CN" altLang="en-US" sz="2800" dirty="0"/>
              <a:t>𝑖 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ED8F863-AADC-4E17-9C24-8FED82EC206E}"/>
              </a:ext>
            </a:extLst>
          </p:cNvPr>
          <p:cNvSpPr/>
          <p:nvPr/>
        </p:nvSpPr>
        <p:spPr>
          <a:xfrm>
            <a:off x="3220460" y="6218698"/>
            <a:ext cx="2645276" cy="415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800" dirty="0"/>
              <a:t>Output of unit </a:t>
            </a:r>
            <a:r>
              <a:rPr lang="zh-CN" altLang="en-US" sz="2800" dirty="0"/>
              <a:t>𝑖 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34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39" grpId="0" animBg="1"/>
      <p:bldP spid="24" grpId="0"/>
      <p:bldP spid="26" grpId="0"/>
      <p:bldP spid="28" grpId="0"/>
      <p:bldP spid="48" grpId="0"/>
      <p:bldP spid="79" grpId="0" animBg="1"/>
      <p:bldP spid="89" grpId="0"/>
      <p:bldP spid="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5DBE1F4A-47E8-47CE-BAD6-E002CC8C19AE}"/>
              </a:ext>
            </a:extLst>
          </p:cNvPr>
          <p:cNvSpPr/>
          <p:nvPr/>
        </p:nvSpPr>
        <p:spPr>
          <a:xfrm rot="5400000">
            <a:off x="2018114" y="1444399"/>
            <a:ext cx="521538" cy="5180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3CC3548-594F-46FC-BC16-C4E578B10935}"/>
              </a:ext>
            </a:extLst>
          </p:cNvPr>
          <p:cNvSpPr/>
          <p:nvPr/>
        </p:nvSpPr>
        <p:spPr>
          <a:xfrm rot="5400000">
            <a:off x="2018114" y="2560124"/>
            <a:ext cx="521538" cy="5180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B930F9E-354F-454D-992E-7536BAC5225D}"/>
              </a:ext>
            </a:extLst>
          </p:cNvPr>
          <p:cNvSpPr/>
          <p:nvPr/>
        </p:nvSpPr>
        <p:spPr>
          <a:xfrm rot="5400000">
            <a:off x="2018114" y="3675850"/>
            <a:ext cx="521538" cy="5180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376C6B3-DFBE-419C-9B40-15CB85985587}"/>
              </a:ext>
            </a:extLst>
          </p:cNvPr>
          <p:cNvSpPr/>
          <p:nvPr/>
        </p:nvSpPr>
        <p:spPr>
          <a:xfrm rot="5400000">
            <a:off x="2038634" y="5193329"/>
            <a:ext cx="521538" cy="5180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117EDF4-58DB-4D2C-AD26-63DD532DEA05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V="1">
            <a:off x="2700365" y="5310441"/>
            <a:ext cx="0" cy="283849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E266D065-D639-43B8-A30E-4B6C00E41861}"/>
              </a:ext>
            </a:extLst>
          </p:cNvPr>
          <p:cNvSpPr/>
          <p:nvPr/>
        </p:nvSpPr>
        <p:spPr>
          <a:xfrm rot="5400000">
            <a:off x="3863728" y="861236"/>
            <a:ext cx="521538" cy="5180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8C05ACE-7D25-4C61-8791-14EA7C5A9F6E}"/>
              </a:ext>
            </a:extLst>
          </p:cNvPr>
          <p:cNvCxnSpPr>
            <a:stCxn id="4" idx="0"/>
          </p:cNvCxnSpPr>
          <p:nvPr/>
        </p:nvCxnSpPr>
        <p:spPr>
          <a:xfrm>
            <a:off x="4383534" y="1120273"/>
            <a:ext cx="368152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62223C7-A82A-437F-90C8-7A910719DBBD}"/>
              </a:ext>
            </a:extLst>
          </p:cNvPr>
          <p:cNvSpPr/>
          <p:nvPr/>
        </p:nvSpPr>
        <p:spPr>
          <a:xfrm rot="5400000">
            <a:off x="3863728" y="1922431"/>
            <a:ext cx="521538" cy="5180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08D249-2122-4FE0-9A9C-737356A25EB2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4383534" y="2181468"/>
            <a:ext cx="390269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6418E80-55A8-4545-A853-8D0DFF261E22}"/>
              </a:ext>
            </a:extLst>
          </p:cNvPr>
          <p:cNvSpPr/>
          <p:nvPr/>
        </p:nvSpPr>
        <p:spPr>
          <a:xfrm rot="5400000">
            <a:off x="3863728" y="4044820"/>
            <a:ext cx="521538" cy="5180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344F1C1-E608-497E-A133-B63755753AF7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4383534" y="4303857"/>
            <a:ext cx="368152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22446AB-84C6-44E8-9583-26539E346B2D}"/>
              </a:ext>
            </a:extLst>
          </p:cNvPr>
          <p:cNvSpPr/>
          <p:nvPr/>
        </p:nvSpPr>
        <p:spPr>
          <a:xfrm rot="5400000">
            <a:off x="3862812" y="5537363"/>
            <a:ext cx="521538" cy="5180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24680A8-AAA3-4BCE-B48B-C39EA2465412}"/>
              </a:ext>
            </a:extLst>
          </p:cNvPr>
          <p:cNvCxnSpPr>
            <a:stCxn id="29" idx="0"/>
          </p:cNvCxnSpPr>
          <p:nvPr/>
        </p:nvCxnSpPr>
        <p:spPr>
          <a:xfrm>
            <a:off x="4382618" y="5796400"/>
            <a:ext cx="368152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452368B-D9F5-4364-A368-99B327AE7185}"/>
                  </a:ext>
                </a:extLst>
              </p:cNvPr>
              <p:cNvSpPr txBox="1"/>
              <p:nvPr/>
            </p:nvSpPr>
            <p:spPr>
              <a:xfrm rot="5400000">
                <a:off x="3832619" y="4787978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452368B-D9F5-4364-A368-99B327AE7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32619" y="4787978"/>
                <a:ext cx="55463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88F87AC-D60F-4216-9945-68C97EEB94D7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2537920" y="1703436"/>
            <a:ext cx="291619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D2B0F97-B823-4F1E-B75D-B0E3E1BDD5D5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2537920" y="3934887"/>
            <a:ext cx="276080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2F5865C-23A3-494C-95CE-7EB821157490}"/>
                  </a:ext>
                </a:extLst>
              </p:cNvPr>
              <p:cNvSpPr txBox="1"/>
              <p:nvPr/>
            </p:nvSpPr>
            <p:spPr>
              <a:xfrm rot="5400000">
                <a:off x="2012838" y="4377751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2F5865C-23A3-494C-95CE-7EB821157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012838" y="4377751"/>
                <a:ext cx="55463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F363AF9-CDB2-4F59-AD3A-B0C6099231A4}"/>
              </a:ext>
            </a:extLst>
          </p:cNvPr>
          <p:cNvCxnSpPr>
            <a:cxnSpLocks/>
          </p:cNvCxnSpPr>
          <p:nvPr/>
        </p:nvCxnSpPr>
        <p:spPr>
          <a:xfrm rot="5400000" flipV="1">
            <a:off x="948555" y="2151432"/>
            <a:ext cx="0" cy="28385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40D3684-81B4-4864-8E8C-0ABC2A310C5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8555" y="3271424"/>
            <a:ext cx="0" cy="28385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1CC99BC-AEBF-48B6-A680-D408B9DAD0A2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549" y="4672750"/>
            <a:ext cx="0" cy="28385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43E398C-39E0-4C8C-8C5C-2FF7BDD552B8}"/>
                  </a:ext>
                </a:extLst>
              </p:cNvPr>
              <p:cNvSpPr txBox="1"/>
              <p:nvPr/>
            </p:nvSpPr>
            <p:spPr>
              <a:xfrm rot="5400000">
                <a:off x="311987" y="3799286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43E398C-39E0-4C8C-8C5C-2FF7BDD55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987" y="3799286"/>
                <a:ext cx="55463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9C4701-15AD-47E2-8A63-BD408DBDB426}"/>
              </a:ext>
            </a:extLst>
          </p:cNvPr>
          <p:cNvCxnSpPr>
            <a:stCxn id="4" idx="4"/>
          </p:cNvCxnSpPr>
          <p:nvPr/>
        </p:nvCxnSpPr>
        <p:spPr>
          <a:xfrm flipH="1">
            <a:off x="2809984" y="1120273"/>
            <a:ext cx="1055476" cy="583164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461D5C88-FA62-4385-9410-6B5AAFCD1EB1}"/>
              </a:ext>
            </a:extLst>
          </p:cNvPr>
          <p:cNvCxnSpPr>
            <a:cxnSpLocks/>
          </p:cNvCxnSpPr>
          <p:nvPr/>
        </p:nvCxnSpPr>
        <p:spPr>
          <a:xfrm flipH="1">
            <a:off x="2789336" y="1129299"/>
            <a:ext cx="1076139" cy="2812758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8E72E97-C29A-4359-8FE7-DF0F75F0032C}"/>
              </a:ext>
            </a:extLst>
          </p:cNvPr>
          <p:cNvCxnSpPr>
            <a:cxnSpLocks/>
          </p:cNvCxnSpPr>
          <p:nvPr/>
        </p:nvCxnSpPr>
        <p:spPr>
          <a:xfrm flipH="1">
            <a:off x="2832051" y="1126858"/>
            <a:ext cx="1040045" cy="4325507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5A99F799-76C0-4F17-80EF-6DA19B9D4549}"/>
              </a:ext>
            </a:extLst>
          </p:cNvPr>
          <p:cNvCxnSpPr>
            <a:cxnSpLocks/>
          </p:cNvCxnSpPr>
          <p:nvPr/>
        </p:nvCxnSpPr>
        <p:spPr>
          <a:xfrm flipH="1">
            <a:off x="2845062" y="1118513"/>
            <a:ext cx="1019997" cy="1684211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10FFFB8-D97C-4889-B602-80ABCF96ACCE}"/>
              </a:ext>
            </a:extLst>
          </p:cNvPr>
          <p:cNvCxnSpPr>
            <a:cxnSpLocks/>
            <a:stCxn id="17" idx="4"/>
          </p:cNvCxnSpPr>
          <p:nvPr/>
        </p:nvCxnSpPr>
        <p:spPr>
          <a:xfrm flipH="1" flipV="1">
            <a:off x="2804728" y="1694559"/>
            <a:ext cx="1060732" cy="486909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4AF5238-ABEC-4A93-AEF8-53BF4ED3B57C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836160" y="2181468"/>
            <a:ext cx="1029300" cy="632886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9BE1308-34ED-4646-ABBA-2C158256D78D}"/>
              </a:ext>
            </a:extLst>
          </p:cNvPr>
          <p:cNvCxnSpPr>
            <a:cxnSpLocks/>
          </p:cNvCxnSpPr>
          <p:nvPr/>
        </p:nvCxnSpPr>
        <p:spPr>
          <a:xfrm flipH="1">
            <a:off x="2797547" y="2181468"/>
            <a:ext cx="1075555" cy="1767132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C79FCE6-C052-4F5B-A8D0-3ADC9F776A52}"/>
              </a:ext>
            </a:extLst>
          </p:cNvPr>
          <p:cNvCxnSpPr>
            <a:cxnSpLocks/>
            <a:stCxn id="29" idx="4"/>
          </p:cNvCxnSpPr>
          <p:nvPr/>
        </p:nvCxnSpPr>
        <p:spPr>
          <a:xfrm flipH="1" flipV="1">
            <a:off x="2795954" y="3934887"/>
            <a:ext cx="1068590" cy="1861513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8AA30CA-FC00-4B04-ACAE-39BB67E51CDD}"/>
              </a:ext>
            </a:extLst>
          </p:cNvPr>
          <p:cNvCxnSpPr>
            <a:cxnSpLocks/>
            <a:stCxn id="23" idx="4"/>
          </p:cNvCxnSpPr>
          <p:nvPr/>
        </p:nvCxnSpPr>
        <p:spPr>
          <a:xfrm flipH="1" flipV="1">
            <a:off x="2809984" y="1703437"/>
            <a:ext cx="1055476" cy="260042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1E2552-2F74-4917-B74C-28AA16FCE379}"/>
              </a:ext>
            </a:extLst>
          </p:cNvPr>
          <p:cNvCxnSpPr>
            <a:cxnSpLocks/>
            <a:stCxn id="154" idx="4"/>
          </p:cNvCxnSpPr>
          <p:nvPr/>
        </p:nvCxnSpPr>
        <p:spPr>
          <a:xfrm flipH="1" flipV="1">
            <a:off x="2833348" y="2794637"/>
            <a:ext cx="1032112" cy="448026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7356CC2-1EA2-4B73-A485-83724041F6E1}"/>
              </a:ext>
            </a:extLst>
          </p:cNvPr>
          <p:cNvCxnSpPr>
            <a:cxnSpLocks/>
            <a:stCxn id="154" idx="4"/>
          </p:cNvCxnSpPr>
          <p:nvPr/>
        </p:nvCxnSpPr>
        <p:spPr>
          <a:xfrm flipH="1">
            <a:off x="2807240" y="3242663"/>
            <a:ext cx="1058220" cy="700049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F2C81CB0-302B-47EB-82D3-8726D8DB2F66}"/>
              </a:ext>
            </a:extLst>
          </p:cNvPr>
          <p:cNvCxnSpPr>
            <a:cxnSpLocks/>
            <a:stCxn id="23" idx="4"/>
          </p:cNvCxnSpPr>
          <p:nvPr/>
        </p:nvCxnSpPr>
        <p:spPr>
          <a:xfrm flipH="1" flipV="1">
            <a:off x="2804728" y="3948601"/>
            <a:ext cx="1060732" cy="355256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91F9305-3A10-4D7C-AC4C-7F9CC3A3F3A1}"/>
              </a:ext>
            </a:extLst>
          </p:cNvPr>
          <p:cNvCxnSpPr>
            <a:cxnSpLocks/>
            <a:stCxn id="154" idx="4"/>
          </p:cNvCxnSpPr>
          <p:nvPr/>
        </p:nvCxnSpPr>
        <p:spPr>
          <a:xfrm flipH="1" flipV="1">
            <a:off x="2826922" y="1702701"/>
            <a:ext cx="1038538" cy="1539962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A867702-174F-4A37-811D-4E138BB2CE01}"/>
              </a:ext>
            </a:extLst>
          </p:cNvPr>
          <p:cNvCxnSpPr>
            <a:cxnSpLocks/>
            <a:stCxn id="23" idx="4"/>
          </p:cNvCxnSpPr>
          <p:nvPr/>
        </p:nvCxnSpPr>
        <p:spPr>
          <a:xfrm flipH="1" flipV="1">
            <a:off x="2851074" y="2809267"/>
            <a:ext cx="1014386" cy="149459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B2BE8FA-603F-4D92-A47B-4B026F3C252E}"/>
              </a:ext>
            </a:extLst>
          </p:cNvPr>
          <p:cNvCxnSpPr>
            <a:cxnSpLocks/>
            <a:stCxn id="29" idx="4"/>
          </p:cNvCxnSpPr>
          <p:nvPr/>
        </p:nvCxnSpPr>
        <p:spPr>
          <a:xfrm flipH="1" flipV="1">
            <a:off x="2808856" y="1709980"/>
            <a:ext cx="1055688" cy="408642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178599E-85C3-4772-B844-F11BB0AD43B2}"/>
              </a:ext>
            </a:extLst>
          </p:cNvPr>
          <p:cNvCxnSpPr>
            <a:cxnSpLocks/>
            <a:stCxn id="29" idx="4"/>
          </p:cNvCxnSpPr>
          <p:nvPr/>
        </p:nvCxnSpPr>
        <p:spPr>
          <a:xfrm flipH="1" flipV="1">
            <a:off x="2846980" y="2797262"/>
            <a:ext cx="1017564" cy="2999138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5F3E52D0-6640-42EB-A484-69CAEE52E9D2}"/>
              </a:ext>
            </a:extLst>
          </p:cNvPr>
          <p:cNvCxnSpPr>
            <a:cxnSpLocks/>
            <a:stCxn id="51" idx="4"/>
          </p:cNvCxnSpPr>
          <p:nvPr/>
        </p:nvCxnSpPr>
        <p:spPr>
          <a:xfrm flipH="1" flipV="1">
            <a:off x="1086904" y="2291499"/>
            <a:ext cx="932942" cy="16433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72C2919B-6BC0-429C-94ED-BC3A129A6678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1072656" y="1703436"/>
            <a:ext cx="947190" cy="17037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D088E75-D6D6-4276-9012-9206AEBEDF47}"/>
              </a:ext>
            </a:extLst>
          </p:cNvPr>
          <p:cNvCxnSpPr>
            <a:cxnSpLocks/>
          </p:cNvCxnSpPr>
          <p:nvPr/>
        </p:nvCxnSpPr>
        <p:spPr>
          <a:xfrm flipH="1">
            <a:off x="1085988" y="2814161"/>
            <a:ext cx="932778" cy="2009123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B0B40A2D-B2B3-41A6-BDB3-1248AE21165B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1077648" y="1703436"/>
            <a:ext cx="942198" cy="593219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4CDD62F8-1442-4B51-AFBE-E43BA035A9D6}"/>
              </a:ext>
            </a:extLst>
          </p:cNvPr>
          <p:cNvCxnSpPr>
            <a:cxnSpLocks/>
            <a:stCxn id="45" idx="4"/>
          </p:cNvCxnSpPr>
          <p:nvPr/>
        </p:nvCxnSpPr>
        <p:spPr>
          <a:xfrm flipH="1" flipV="1">
            <a:off x="1080786" y="2294635"/>
            <a:ext cx="939060" cy="52452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027E3D5-39F4-40AB-A883-14A33C269972}"/>
              </a:ext>
            </a:extLst>
          </p:cNvPr>
          <p:cNvCxnSpPr>
            <a:cxnSpLocks/>
          </p:cNvCxnSpPr>
          <p:nvPr/>
        </p:nvCxnSpPr>
        <p:spPr>
          <a:xfrm flipH="1">
            <a:off x="1080785" y="1709979"/>
            <a:ext cx="939670" cy="3113305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831F6B38-B889-4A64-A801-B1650EFB9F3C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1068334" y="2819161"/>
            <a:ext cx="951512" cy="58918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B3890BC-7F4B-485E-9187-78E61D1F510E}"/>
              </a:ext>
            </a:extLst>
          </p:cNvPr>
          <p:cNvCxnSpPr>
            <a:cxnSpLocks/>
            <a:stCxn id="57" idx="4"/>
          </p:cNvCxnSpPr>
          <p:nvPr/>
        </p:nvCxnSpPr>
        <p:spPr>
          <a:xfrm flipH="1" flipV="1">
            <a:off x="1071200" y="3399096"/>
            <a:ext cx="969166" cy="205327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42BE55C-1097-4FAC-A81C-28C7845F87D8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1074516" y="3934887"/>
            <a:ext cx="945330" cy="89494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73B3A254-3918-4AC8-9D64-30544B2914BE}"/>
              </a:ext>
            </a:extLst>
          </p:cNvPr>
          <p:cNvCxnSpPr>
            <a:cxnSpLocks/>
            <a:stCxn id="51" idx="4"/>
          </p:cNvCxnSpPr>
          <p:nvPr/>
        </p:nvCxnSpPr>
        <p:spPr>
          <a:xfrm flipH="1" flipV="1">
            <a:off x="1079756" y="3399097"/>
            <a:ext cx="940090" cy="535790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6C96BEB7-B2F9-446C-939D-A30B4BB10E63}"/>
              </a:ext>
            </a:extLst>
          </p:cNvPr>
          <p:cNvCxnSpPr>
            <a:cxnSpLocks/>
            <a:stCxn id="57" idx="4"/>
          </p:cNvCxnSpPr>
          <p:nvPr/>
        </p:nvCxnSpPr>
        <p:spPr>
          <a:xfrm flipH="1" flipV="1">
            <a:off x="1079048" y="2294222"/>
            <a:ext cx="961318" cy="3158144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C6B991DF-B8F9-408E-986D-DFAA600B00DC}"/>
              </a:ext>
            </a:extLst>
          </p:cNvPr>
          <p:cNvCxnSpPr>
            <a:cxnSpLocks/>
            <a:stCxn id="57" idx="4"/>
          </p:cNvCxnSpPr>
          <p:nvPr/>
        </p:nvCxnSpPr>
        <p:spPr>
          <a:xfrm flipH="1" flipV="1">
            <a:off x="1085988" y="4823284"/>
            <a:ext cx="954378" cy="629082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DDAEA26-079C-4553-AC78-1CD7083A1263}"/>
              </a:ext>
            </a:extLst>
          </p:cNvPr>
          <p:cNvSpPr txBox="1"/>
          <p:nvPr/>
        </p:nvSpPr>
        <p:spPr>
          <a:xfrm>
            <a:off x="1791242" y="5934680"/>
            <a:ext cx="1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5119FF2-6B91-4C54-8EBE-2CD835C870C9}"/>
              </a:ext>
            </a:extLst>
          </p:cNvPr>
          <p:cNvSpPr txBox="1"/>
          <p:nvPr/>
        </p:nvSpPr>
        <p:spPr>
          <a:xfrm>
            <a:off x="-46851" y="1467799"/>
            <a:ext cx="99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8217ADF2-D992-48A1-A17F-0D878B3AF64A}"/>
                  </a:ext>
                </a:extLst>
              </p:cNvPr>
              <p:cNvSpPr txBox="1"/>
              <p:nvPr/>
            </p:nvSpPr>
            <p:spPr>
              <a:xfrm>
                <a:off x="8118573" y="941557"/>
                <a:ext cx="32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8217ADF2-D992-48A1-A17F-0D878B3A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573" y="941557"/>
                <a:ext cx="321755" cy="369332"/>
              </a:xfrm>
              <a:prstGeom prst="rect">
                <a:avLst/>
              </a:prstGeom>
              <a:blipFill>
                <a:blip r:embed="rId5"/>
                <a:stretch>
                  <a:fillRect l="-18868" r="-754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9E84F44-405D-4576-BCAF-194CA19ED535}"/>
                  </a:ext>
                </a:extLst>
              </p:cNvPr>
              <p:cNvSpPr txBox="1"/>
              <p:nvPr/>
            </p:nvSpPr>
            <p:spPr>
              <a:xfrm>
                <a:off x="8096802" y="2002880"/>
                <a:ext cx="328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9E84F44-405D-4576-BCAF-194CA19ED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802" y="2002880"/>
                <a:ext cx="328873" cy="369332"/>
              </a:xfrm>
              <a:prstGeom prst="rect">
                <a:avLst/>
              </a:prstGeom>
              <a:blipFill>
                <a:blip r:embed="rId6"/>
                <a:stretch>
                  <a:fillRect l="-16667" r="-740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B6CAB84-7CEE-4969-A62D-1C25525496F5}"/>
                  </a:ext>
                </a:extLst>
              </p:cNvPr>
              <p:cNvSpPr txBox="1"/>
              <p:nvPr/>
            </p:nvSpPr>
            <p:spPr>
              <a:xfrm>
                <a:off x="8121537" y="3098725"/>
                <a:ext cx="328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B6CAB84-7CEE-4969-A62D-1C2552549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7" y="3098725"/>
                <a:ext cx="328873" cy="369332"/>
              </a:xfrm>
              <a:prstGeom prst="rect">
                <a:avLst/>
              </a:prstGeom>
              <a:blipFill>
                <a:blip r:embed="rId7"/>
                <a:stretch>
                  <a:fillRect l="-16667" r="-740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617679A-A51D-4C53-A99D-D22141FFC748}"/>
                  </a:ext>
                </a:extLst>
              </p:cNvPr>
              <p:cNvSpPr txBox="1"/>
              <p:nvPr/>
            </p:nvSpPr>
            <p:spPr>
              <a:xfrm>
                <a:off x="8187530" y="5667088"/>
                <a:ext cx="319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617679A-A51D-4C53-A99D-D22141FF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30" y="5667088"/>
                <a:ext cx="319959" cy="369332"/>
              </a:xfrm>
              <a:prstGeom prst="rect">
                <a:avLst/>
              </a:prstGeom>
              <a:blipFill>
                <a:blip r:embed="rId8"/>
                <a:stretch>
                  <a:fillRect l="-16981" r="-188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文本框 151">
            <a:extLst>
              <a:ext uri="{FF2B5EF4-FFF2-40B4-BE49-F238E27FC236}">
                <a16:creationId xmlns:a16="http://schemas.microsoft.com/office/drawing/2014/main" id="{6E7C8210-6F76-47ED-AD5D-A91C4DC3483A}"/>
              </a:ext>
            </a:extLst>
          </p:cNvPr>
          <p:cNvSpPr txBox="1"/>
          <p:nvPr/>
        </p:nvSpPr>
        <p:spPr>
          <a:xfrm>
            <a:off x="7606066" y="390822"/>
            <a:ext cx="1359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892F83C2-92FA-4A05-B7B2-8C77DE97F1DC}"/>
              </a:ext>
            </a:extLst>
          </p:cNvPr>
          <p:cNvSpPr/>
          <p:nvPr/>
        </p:nvSpPr>
        <p:spPr>
          <a:xfrm rot="5400000">
            <a:off x="3863728" y="2983626"/>
            <a:ext cx="521538" cy="5180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026CD3DA-930E-4EEC-AB1B-0D1BE02C3239}"/>
              </a:ext>
            </a:extLst>
          </p:cNvPr>
          <p:cNvCxnSpPr>
            <a:cxnSpLocks/>
            <a:endCxn id="154" idx="4"/>
          </p:cNvCxnSpPr>
          <p:nvPr/>
        </p:nvCxnSpPr>
        <p:spPr>
          <a:xfrm flipV="1">
            <a:off x="2844060" y="3242663"/>
            <a:ext cx="1021400" cy="221036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22DB074-32FB-4C6E-BA2A-0586688EEF9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2844289" y="4303857"/>
            <a:ext cx="1021171" cy="115061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BF202E13-54F7-4117-A15A-9A5418279784}"/>
              </a:ext>
            </a:extLst>
          </p:cNvPr>
          <p:cNvCxnSpPr>
            <a:cxnSpLocks/>
            <a:endCxn id="29" idx="4"/>
          </p:cNvCxnSpPr>
          <p:nvPr/>
        </p:nvCxnSpPr>
        <p:spPr>
          <a:xfrm>
            <a:off x="2870744" y="5454769"/>
            <a:ext cx="993800" cy="341631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E95DC98D-1AA7-4910-B6F4-4DD027E1F47B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2836112" y="2181468"/>
            <a:ext cx="1029348" cy="3274080"/>
          </a:xfrm>
          <a:prstGeom prst="lin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5">
                <a:extLst>
                  <a:ext uri="{FF2B5EF4-FFF2-40B4-BE49-F238E27FC236}">
                    <a16:creationId xmlns:a16="http://schemas.microsoft.com/office/drawing/2014/main" id="{1435FE75-4F13-41CC-8C91-C02DDB2F3691}"/>
                  </a:ext>
                </a:extLst>
              </p:cNvPr>
              <p:cNvSpPr txBox="1"/>
              <p:nvPr/>
            </p:nvSpPr>
            <p:spPr>
              <a:xfrm>
                <a:off x="183026" y="4521602"/>
                <a:ext cx="696473" cy="522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1" name="TextBox 5">
                <a:extLst>
                  <a:ext uri="{FF2B5EF4-FFF2-40B4-BE49-F238E27FC236}">
                    <a16:creationId xmlns:a16="http://schemas.microsoft.com/office/drawing/2014/main" id="{1435FE75-4F13-41CC-8C91-C02DDB2F3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6" y="4521602"/>
                <a:ext cx="696473" cy="5227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5">
                <a:extLst>
                  <a:ext uri="{FF2B5EF4-FFF2-40B4-BE49-F238E27FC236}">
                    <a16:creationId xmlns:a16="http://schemas.microsoft.com/office/drawing/2014/main" id="{8B76AE3E-AEA4-424F-950B-9D8FC3BEA271}"/>
                  </a:ext>
                </a:extLst>
              </p:cNvPr>
              <p:cNvSpPr txBox="1"/>
              <p:nvPr/>
            </p:nvSpPr>
            <p:spPr>
              <a:xfrm>
                <a:off x="277588" y="1984822"/>
                <a:ext cx="603678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2" name="TextBox 5">
                <a:extLst>
                  <a:ext uri="{FF2B5EF4-FFF2-40B4-BE49-F238E27FC236}">
                    <a16:creationId xmlns:a16="http://schemas.microsoft.com/office/drawing/2014/main" id="{8B76AE3E-AEA4-424F-950B-9D8FC3BE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8" y="1984822"/>
                <a:ext cx="603678" cy="46820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5">
                <a:extLst>
                  <a:ext uri="{FF2B5EF4-FFF2-40B4-BE49-F238E27FC236}">
                    <a16:creationId xmlns:a16="http://schemas.microsoft.com/office/drawing/2014/main" id="{E2ECE4AE-E20A-4490-804E-3B5B1683F0B3}"/>
                  </a:ext>
                </a:extLst>
              </p:cNvPr>
              <p:cNvSpPr txBox="1"/>
              <p:nvPr/>
            </p:nvSpPr>
            <p:spPr>
              <a:xfrm>
                <a:off x="287680" y="3131135"/>
                <a:ext cx="576503" cy="468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3" name="TextBox 5">
                <a:extLst>
                  <a:ext uri="{FF2B5EF4-FFF2-40B4-BE49-F238E27FC236}">
                    <a16:creationId xmlns:a16="http://schemas.microsoft.com/office/drawing/2014/main" id="{E2ECE4AE-E20A-4490-804E-3B5B1683F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80" y="3131135"/>
                <a:ext cx="576503" cy="468975"/>
              </a:xfrm>
              <a:prstGeom prst="rect">
                <a:avLst/>
              </a:prstGeom>
              <a:blipFill>
                <a:blip r:embed="rId11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5">
                <a:extLst>
                  <a:ext uri="{FF2B5EF4-FFF2-40B4-BE49-F238E27FC236}">
                    <a16:creationId xmlns:a16="http://schemas.microsoft.com/office/drawing/2014/main" id="{E104EB83-9564-4A8A-8017-ACD8053E73D6}"/>
                  </a:ext>
                </a:extLst>
              </p:cNvPr>
              <p:cNvSpPr txBox="1"/>
              <p:nvPr/>
            </p:nvSpPr>
            <p:spPr>
              <a:xfrm>
                <a:off x="4311449" y="4309390"/>
                <a:ext cx="576503" cy="46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4" name="TextBox 5">
                <a:extLst>
                  <a:ext uri="{FF2B5EF4-FFF2-40B4-BE49-F238E27FC236}">
                    <a16:creationId xmlns:a16="http://schemas.microsoft.com/office/drawing/2014/main" id="{E104EB83-9564-4A8A-8017-ACD8053E7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49" y="4309390"/>
                <a:ext cx="576503" cy="465577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6">
                <a:extLst>
                  <a:ext uri="{FF2B5EF4-FFF2-40B4-BE49-F238E27FC236}">
                    <a16:creationId xmlns:a16="http://schemas.microsoft.com/office/drawing/2014/main" id="{B24825FF-7D33-4B31-8E5E-FB187530A204}"/>
                  </a:ext>
                </a:extLst>
              </p:cNvPr>
              <p:cNvSpPr txBox="1"/>
              <p:nvPr/>
            </p:nvSpPr>
            <p:spPr>
              <a:xfrm>
                <a:off x="904714" y="5267113"/>
                <a:ext cx="1077667" cy="594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8" name="TextBox 6">
                <a:extLst>
                  <a:ext uri="{FF2B5EF4-FFF2-40B4-BE49-F238E27FC236}">
                    <a16:creationId xmlns:a16="http://schemas.microsoft.com/office/drawing/2014/main" id="{B24825FF-7D33-4B31-8E5E-FB187530A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4" y="5267113"/>
                <a:ext cx="1077667" cy="5943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7E062134-4E88-4D4E-BFD9-1109CC1D334C}"/>
                  </a:ext>
                </a:extLst>
              </p:cNvPr>
              <p:cNvSpPr txBox="1"/>
              <p:nvPr/>
            </p:nvSpPr>
            <p:spPr>
              <a:xfrm rot="10800000">
                <a:off x="4758483" y="857754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7E062134-4E88-4D4E-BFD9-1109CC1D3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758483" y="857754"/>
                <a:ext cx="554639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89534212-D999-4E7E-97B3-51629B8C1A18}"/>
                  </a:ext>
                </a:extLst>
              </p:cNvPr>
              <p:cNvSpPr txBox="1"/>
              <p:nvPr/>
            </p:nvSpPr>
            <p:spPr>
              <a:xfrm rot="10800000">
                <a:off x="4720780" y="1888063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89534212-D999-4E7E-97B3-51629B8C1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720780" y="1888063"/>
                <a:ext cx="554639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36648C7F-110C-4F92-B9D2-ECD3735C9FC9}"/>
                  </a:ext>
                </a:extLst>
              </p:cNvPr>
              <p:cNvSpPr txBox="1"/>
              <p:nvPr/>
            </p:nvSpPr>
            <p:spPr>
              <a:xfrm rot="10800000">
                <a:off x="4732496" y="2941009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36648C7F-110C-4F92-B9D2-ECD3735C9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732496" y="2941009"/>
                <a:ext cx="554639" cy="6155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B625B226-CED5-4803-AB89-263917208985}"/>
                  </a:ext>
                </a:extLst>
              </p:cNvPr>
              <p:cNvSpPr txBox="1"/>
              <p:nvPr/>
            </p:nvSpPr>
            <p:spPr>
              <a:xfrm rot="10800000">
                <a:off x="4732496" y="4043088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B625B226-CED5-4803-AB89-263917208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732496" y="4043088"/>
                <a:ext cx="554639" cy="6155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E40AAF20-512A-4A75-AD81-C20D151B9B0D}"/>
                  </a:ext>
                </a:extLst>
              </p:cNvPr>
              <p:cNvSpPr txBox="1"/>
              <p:nvPr/>
            </p:nvSpPr>
            <p:spPr>
              <a:xfrm rot="10800000">
                <a:off x="4714205" y="5528969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E40AAF20-512A-4A75-AD81-C20D151B9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714205" y="5528969"/>
                <a:ext cx="554639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7E092DDD-69B1-4115-B5B8-3E9C99BD1409}"/>
              </a:ext>
            </a:extLst>
          </p:cNvPr>
          <p:cNvCxnSpPr>
            <a:cxnSpLocks/>
          </p:cNvCxnSpPr>
          <p:nvPr/>
        </p:nvCxnSpPr>
        <p:spPr>
          <a:xfrm>
            <a:off x="4383534" y="3242663"/>
            <a:ext cx="390269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>
            <a:extLst>
              <a:ext uri="{FF2B5EF4-FFF2-40B4-BE49-F238E27FC236}">
                <a16:creationId xmlns:a16="http://schemas.microsoft.com/office/drawing/2014/main" id="{1B6629F6-CA65-4C3A-9E56-A8D56AAEAC6C}"/>
              </a:ext>
            </a:extLst>
          </p:cNvPr>
          <p:cNvSpPr/>
          <p:nvPr/>
        </p:nvSpPr>
        <p:spPr>
          <a:xfrm rot="5400000">
            <a:off x="5274238" y="861236"/>
            <a:ext cx="521538" cy="5180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754BB3EF-B3BB-4D0F-B2EE-53BFAA6463F9}"/>
              </a:ext>
            </a:extLst>
          </p:cNvPr>
          <p:cNvCxnSpPr>
            <a:stCxn id="239" idx="0"/>
          </p:cNvCxnSpPr>
          <p:nvPr/>
        </p:nvCxnSpPr>
        <p:spPr>
          <a:xfrm>
            <a:off x="5794044" y="1120273"/>
            <a:ext cx="368152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D07F2052-4C3B-42AF-A2CC-DCD55D9AC48E}"/>
              </a:ext>
            </a:extLst>
          </p:cNvPr>
          <p:cNvSpPr/>
          <p:nvPr/>
        </p:nvSpPr>
        <p:spPr>
          <a:xfrm rot="5400000">
            <a:off x="5274238" y="1922431"/>
            <a:ext cx="521538" cy="5180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2E874D66-BB49-4091-8938-0EA47004ED73}"/>
              </a:ext>
            </a:extLst>
          </p:cNvPr>
          <p:cNvCxnSpPr>
            <a:cxnSpLocks/>
            <a:stCxn id="241" idx="0"/>
          </p:cNvCxnSpPr>
          <p:nvPr/>
        </p:nvCxnSpPr>
        <p:spPr>
          <a:xfrm>
            <a:off x="5794044" y="2181468"/>
            <a:ext cx="390269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7D0BD81C-2EA7-40B0-8FB1-0CCFAF3508E4}"/>
              </a:ext>
            </a:extLst>
          </p:cNvPr>
          <p:cNvSpPr/>
          <p:nvPr/>
        </p:nvSpPr>
        <p:spPr>
          <a:xfrm rot="5400000">
            <a:off x="5274238" y="4044820"/>
            <a:ext cx="521538" cy="5180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A09AB3D-0D0E-4945-AE3F-38B6DD31B536}"/>
              </a:ext>
            </a:extLst>
          </p:cNvPr>
          <p:cNvCxnSpPr>
            <a:cxnSpLocks/>
            <a:stCxn id="243" idx="0"/>
          </p:cNvCxnSpPr>
          <p:nvPr/>
        </p:nvCxnSpPr>
        <p:spPr>
          <a:xfrm>
            <a:off x="5794044" y="4303857"/>
            <a:ext cx="368152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66F332F6-3CCE-4A26-8047-6914FDD11D69}"/>
              </a:ext>
            </a:extLst>
          </p:cNvPr>
          <p:cNvSpPr/>
          <p:nvPr/>
        </p:nvSpPr>
        <p:spPr>
          <a:xfrm rot="5400000">
            <a:off x="5273322" y="5537363"/>
            <a:ext cx="521538" cy="5180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C82A429A-3D93-42DA-B510-49A6B20F76E7}"/>
              </a:ext>
            </a:extLst>
          </p:cNvPr>
          <p:cNvCxnSpPr>
            <a:stCxn id="245" idx="0"/>
          </p:cNvCxnSpPr>
          <p:nvPr/>
        </p:nvCxnSpPr>
        <p:spPr>
          <a:xfrm>
            <a:off x="5793128" y="5796400"/>
            <a:ext cx="368152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58623181-7F66-4E42-A75B-5F05545B7C32}"/>
                  </a:ext>
                </a:extLst>
              </p:cNvPr>
              <p:cNvSpPr txBox="1"/>
              <p:nvPr/>
            </p:nvSpPr>
            <p:spPr>
              <a:xfrm rot="5400000">
                <a:off x="5243129" y="4787978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58623181-7F66-4E42-A75B-5F05545B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43129" y="4787978"/>
                <a:ext cx="554639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9E41CFC4-B80A-4C84-B6FE-73B4721F3934}"/>
              </a:ext>
            </a:extLst>
          </p:cNvPr>
          <p:cNvSpPr/>
          <p:nvPr/>
        </p:nvSpPr>
        <p:spPr>
          <a:xfrm rot="5400000">
            <a:off x="5274238" y="2983626"/>
            <a:ext cx="521538" cy="5180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7F2F4CF-EADB-44ED-B80D-06D2CD4D66A1}"/>
              </a:ext>
            </a:extLst>
          </p:cNvPr>
          <p:cNvCxnSpPr>
            <a:cxnSpLocks/>
          </p:cNvCxnSpPr>
          <p:nvPr/>
        </p:nvCxnSpPr>
        <p:spPr>
          <a:xfrm>
            <a:off x="5794044" y="3242663"/>
            <a:ext cx="390269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AF61419D-AE25-4797-9047-157CBB089012}"/>
              </a:ext>
            </a:extLst>
          </p:cNvPr>
          <p:cNvCxnSpPr>
            <a:cxnSpLocks/>
          </p:cNvCxnSpPr>
          <p:nvPr/>
        </p:nvCxnSpPr>
        <p:spPr>
          <a:xfrm>
            <a:off x="2558871" y="2807647"/>
            <a:ext cx="276080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6">
                <a:extLst>
                  <a:ext uri="{FF2B5EF4-FFF2-40B4-BE49-F238E27FC236}">
                    <a16:creationId xmlns:a16="http://schemas.microsoft.com/office/drawing/2014/main" id="{EFA91169-F009-4DED-A343-4F6C62E3A2AA}"/>
                  </a:ext>
                </a:extLst>
              </p:cNvPr>
              <p:cNvSpPr txBox="1"/>
              <p:nvPr/>
            </p:nvSpPr>
            <p:spPr>
              <a:xfrm>
                <a:off x="2836008" y="5696873"/>
                <a:ext cx="1077666" cy="595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4" name="TextBox 6">
                <a:extLst>
                  <a:ext uri="{FF2B5EF4-FFF2-40B4-BE49-F238E27FC236}">
                    <a16:creationId xmlns:a16="http://schemas.microsoft.com/office/drawing/2014/main" id="{EFA91169-F009-4DED-A343-4F6C62E3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08" y="5696873"/>
                <a:ext cx="1077666" cy="5952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22E2B8EF-958B-4384-B4AF-2A3236AAFADC}"/>
              </a:ext>
            </a:extLst>
          </p:cNvPr>
          <p:cNvSpPr txBox="1"/>
          <p:nvPr/>
        </p:nvSpPr>
        <p:spPr>
          <a:xfrm>
            <a:off x="1674450" y="919377"/>
            <a:ext cx="111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Layer 1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B61C7C1A-6424-48B8-834D-6230565ACB75}"/>
              </a:ext>
            </a:extLst>
          </p:cNvPr>
          <p:cNvSpPr txBox="1"/>
          <p:nvPr/>
        </p:nvSpPr>
        <p:spPr>
          <a:xfrm>
            <a:off x="3562071" y="397471"/>
            <a:ext cx="111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Layer 2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9EEB42BA-452F-456D-9962-1BBE05A429CB}"/>
              </a:ext>
            </a:extLst>
          </p:cNvPr>
          <p:cNvSpPr txBox="1"/>
          <p:nvPr/>
        </p:nvSpPr>
        <p:spPr>
          <a:xfrm>
            <a:off x="5086756" y="6307685"/>
            <a:ext cx="126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5">
                <a:extLst>
                  <a:ext uri="{FF2B5EF4-FFF2-40B4-BE49-F238E27FC236}">
                    <a16:creationId xmlns:a16="http://schemas.microsoft.com/office/drawing/2014/main" id="{145DAF9A-D43C-4C38-8E80-FFFD3C2D77F4}"/>
                  </a:ext>
                </a:extLst>
              </p:cNvPr>
              <p:cNvSpPr txBox="1"/>
              <p:nvPr/>
            </p:nvSpPr>
            <p:spPr>
              <a:xfrm>
                <a:off x="2296887" y="1730822"/>
                <a:ext cx="603481" cy="479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8" name="TextBox 5">
                <a:extLst>
                  <a:ext uri="{FF2B5EF4-FFF2-40B4-BE49-F238E27FC236}">
                    <a16:creationId xmlns:a16="http://schemas.microsoft.com/office/drawing/2014/main" id="{145DAF9A-D43C-4C38-8E80-FFFD3C2D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7" y="1730822"/>
                <a:ext cx="603481" cy="4798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5">
                <a:extLst>
                  <a:ext uri="{FF2B5EF4-FFF2-40B4-BE49-F238E27FC236}">
                    <a16:creationId xmlns:a16="http://schemas.microsoft.com/office/drawing/2014/main" id="{47A8A94F-349F-4639-80DB-4EE55343FAE4}"/>
                  </a:ext>
                </a:extLst>
              </p:cNvPr>
              <p:cNvSpPr txBox="1"/>
              <p:nvPr/>
            </p:nvSpPr>
            <p:spPr>
              <a:xfrm>
                <a:off x="2397329" y="2809778"/>
                <a:ext cx="603481" cy="46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9" name="TextBox 5">
                <a:extLst>
                  <a:ext uri="{FF2B5EF4-FFF2-40B4-BE49-F238E27FC236}">
                    <a16:creationId xmlns:a16="http://schemas.microsoft.com/office/drawing/2014/main" id="{47A8A94F-349F-4639-80DB-4EE55343F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29" y="2809778"/>
                <a:ext cx="603481" cy="465897"/>
              </a:xfrm>
              <a:prstGeom prst="rect">
                <a:avLst/>
              </a:prstGeom>
              <a:blipFill>
                <a:blip r:embed="rId2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5">
                <a:extLst>
                  <a:ext uri="{FF2B5EF4-FFF2-40B4-BE49-F238E27FC236}">
                    <a16:creationId xmlns:a16="http://schemas.microsoft.com/office/drawing/2014/main" id="{D6141A30-9A68-4BF4-9E98-B89E897B4365}"/>
                  </a:ext>
                </a:extLst>
              </p:cNvPr>
              <p:cNvSpPr txBox="1"/>
              <p:nvPr/>
            </p:nvSpPr>
            <p:spPr>
              <a:xfrm>
                <a:off x="2334317" y="3928197"/>
                <a:ext cx="603481" cy="46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0" name="TextBox 5">
                <a:extLst>
                  <a:ext uri="{FF2B5EF4-FFF2-40B4-BE49-F238E27FC236}">
                    <a16:creationId xmlns:a16="http://schemas.microsoft.com/office/drawing/2014/main" id="{D6141A30-9A68-4BF4-9E98-B89E897B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317" y="3928197"/>
                <a:ext cx="603481" cy="467757"/>
              </a:xfrm>
              <a:prstGeom prst="rect">
                <a:avLst/>
              </a:prstGeom>
              <a:blipFill>
                <a:blip r:embed="rId2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5">
                <a:extLst>
                  <a:ext uri="{FF2B5EF4-FFF2-40B4-BE49-F238E27FC236}">
                    <a16:creationId xmlns:a16="http://schemas.microsoft.com/office/drawing/2014/main" id="{B2B5AF88-7C58-4DE5-AB2F-A4DD9B20EFED}"/>
                  </a:ext>
                </a:extLst>
              </p:cNvPr>
              <p:cNvSpPr txBox="1"/>
              <p:nvPr/>
            </p:nvSpPr>
            <p:spPr>
              <a:xfrm>
                <a:off x="2359367" y="5525301"/>
                <a:ext cx="696473" cy="521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1" name="TextBox 5">
                <a:extLst>
                  <a:ext uri="{FF2B5EF4-FFF2-40B4-BE49-F238E27FC236}">
                    <a16:creationId xmlns:a16="http://schemas.microsoft.com/office/drawing/2014/main" id="{B2B5AF88-7C58-4DE5-AB2F-A4DD9B20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367" y="5525301"/>
                <a:ext cx="696473" cy="52187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5">
                <a:extLst>
                  <a:ext uri="{FF2B5EF4-FFF2-40B4-BE49-F238E27FC236}">
                    <a16:creationId xmlns:a16="http://schemas.microsoft.com/office/drawing/2014/main" id="{44B41B15-F899-4784-9BB1-33FB54E1C2E4}"/>
                  </a:ext>
                </a:extLst>
              </p:cNvPr>
              <p:cNvSpPr txBox="1"/>
              <p:nvPr/>
            </p:nvSpPr>
            <p:spPr>
              <a:xfrm>
                <a:off x="4227287" y="1095822"/>
                <a:ext cx="603481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2" name="TextBox 5">
                <a:extLst>
                  <a:ext uri="{FF2B5EF4-FFF2-40B4-BE49-F238E27FC236}">
                    <a16:creationId xmlns:a16="http://schemas.microsoft.com/office/drawing/2014/main" id="{44B41B15-F899-4784-9BB1-33FB54E1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87" y="1095822"/>
                <a:ext cx="603481" cy="465961"/>
              </a:xfrm>
              <a:prstGeom prst="rect">
                <a:avLst/>
              </a:prstGeom>
              <a:blipFill>
                <a:blip r:embed="rId2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5">
                <a:extLst>
                  <a:ext uri="{FF2B5EF4-FFF2-40B4-BE49-F238E27FC236}">
                    <a16:creationId xmlns:a16="http://schemas.microsoft.com/office/drawing/2014/main" id="{020A4B71-7010-4E52-975F-F8BE24AA51DA}"/>
                  </a:ext>
                </a:extLst>
              </p:cNvPr>
              <p:cNvSpPr txBox="1"/>
              <p:nvPr/>
            </p:nvSpPr>
            <p:spPr>
              <a:xfrm>
                <a:off x="4327729" y="2174778"/>
                <a:ext cx="603481" cy="4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3" name="TextBox 5">
                <a:extLst>
                  <a:ext uri="{FF2B5EF4-FFF2-40B4-BE49-F238E27FC236}">
                    <a16:creationId xmlns:a16="http://schemas.microsoft.com/office/drawing/2014/main" id="{020A4B71-7010-4E52-975F-F8BE24AA5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29" y="2174778"/>
                <a:ext cx="603481" cy="466666"/>
              </a:xfrm>
              <a:prstGeom prst="rect">
                <a:avLst/>
              </a:prstGeom>
              <a:blipFill>
                <a:blip r:embed="rId2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5">
                <a:extLst>
                  <a:ext uri="{FF2B5EF4-FFF2-40B4-BE49-F238E27FC236}">
                    <a16:creationId xmlns:a16="http://schemas.microsoft.com/office/drawing/2014/main" id="{ABCF5BCD-4E26-4D7D-965A-8F2F160DDFC9}"/>
                  </a:ext>
                </a:extLst>
              </p:cNvPr>
              <p:cNvSpPr txBox="1"/>
              <p:nvPr/>
            </p:nvSpPr>
            <p:spPr>
              <a:xfrm>
                <a:off x="4264717" y="3293197"/>
                <a:ext cx="603481" cy="46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4" name="TextBox 5">
                <a:extLst>
                  <a:ext uri="{FF2B5EF4-FFF2-40B4-BE49-F238E27FC236}">
                    <a16:creationId xmlns:a16="http://schemas.microsoft.com/office/drawing/2014/main" id="{ABCF5BCD-4E26-4D7D-965A-8F2F160DD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17" y="3293197"/>
                <a:ext cx="603481" cy="468526"/>
              </a:xfrm>
              <a:prstGeom prst="rect">
                <a:avLst/>
              </a:prstGeom>
              <a:blipFill>
                <a:blip r:embed="rId27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5">
                <a:extLst>
                  <a:ext uri="{FF2B5EF4-FFF2-40B4-BE49-F238E27FC236}">
                    <a16:creationId xmlns:a16="http://schemas.microsoft.com/office/drawing/2014/main" id="{2134CEE1-9B9A-4328-98D2-EAA995D378DD}"/>
                  </a:ext>
                </a:extLst>
              </p:cNvPr>
              <p:cNvSpPr txBox="1"/>
              <p:nvPr/>
            </p:nvSpPr>
            <p:spPr>
              <a:xfrm>
                <a:off x="4211910" y="5892602"/>
                <a:ext cx="696473" cy="522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5" name="TextBox 5">
                <a:extLst>
                  <a:ext uri="{FF2B5EF4-FFF2-40B4-BE49-F238E27FC236}">
                    <a16:creationId xmlns:a16="http://schemas.microsoft.com/office/drawing/2014/main" id="{2134CEE1-9B9A-4328-98D2-EAA995D37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10" y="5892602"/>
                <a:ext cx="696473" cy="5227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文本框 265">
            <a:extLst>
              <a:ext uri="{FF2B5EF4-FFF2-40B4-BE49-F238E27FC236}">
                <a16:creationId xmlns:a16="http://schemas.microsoft.com/office/drawing/2014/main" id="{12960A25-DA12-4A2A-90E7-77BB952230FE}"/>
              </a:ext>
            </a:extLst>
          </p:cNvPr>
          <p:cNvSpPr txBox="1"/>
          <p:nvPr/>
        </p:nvSpPr>
        <p:spPr>
          <a:xfrm>
            <a:off x="3588970" y="6290223"/>
            <a:ext cx="1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794D8F9-83C9-4779-A124-DCC4E2603E90}"/>
              </a:ext>
            </a:extLst>
          </p:cNvPr>
          <p:cNvSpPr/>
          <p:nvPr/>
        </p:nvSpPr>
        <p:spPr>
          <a:xfrm>
            <a:off x="2059504" y="-64101"/>
            <a:ext cx="6128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Fully Connect Feedforward Network</a:t>
            </a:r>
            <a:endParaRPr lang="zh-CN" altLang="en-US" sz="2800" dirty="0"/>
          </a:p>
        </p:txBody>
      </p:sp>
      <p:pic>
        <p:nvPicPr>
          <p:cNvPr id="267" name="图片 266">
            <a:extLst>
              <a:ext uri="{FF2B5EF4-FFF2-40B4-BE49-F238E27FC236}">
                <a16:creationId xmlns:a16="http://schemas.microsoft.com/office/drawing/2014/main" id="{9E4FDBC7-098E-4E39-A079-406EB89457A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287135" y="4112181"/>
            <a:ext cx="474969" cy="436106"/>
          </a:xfrm>
          <a:prstGeom prst="rect">
            <a:avLst/>
          </a:prstGeom>
        </p:spPr>
      </p:pic>
      <p:pic>
        <p:nvPicPr>
          <p:cNvPr id="268" name="图片 267">
            <a:extLst>
              <a:ext uri="{FF2B5EF4-FFF2-40B4-BE49-F238E27FC236}">
                <a16:creationId xmlns:a16="http://schemas.microsoft.com/office/drawing/2014/main" id="{C435F0E8-1F6C-4488-BDB9-CE52472ED48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25389" y="1493952"/>
            <a:ext cx="474969" cy="436106"/>
          </a:xfrm>
          <a:prstGeom prst="rect">
            <a:avLst/>
          </a:prstGeom>
        </p:spPr>
      </p:pic>
      <p:pic>
        <p:nvPicPr>
          <p:cNvPr id="269" name="图片 268">
            <a:extLst>
              <a:ext uri="{FF2B5EF4-FFF2-40B4-BE49-F238E27FC236}">
                <a16:creationId xmlns:a16="http://schemas.microsoft.com/office/drawing/2014/main" id="{AC99A428-BD43-4F0D-896D-24E2A879AAF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36246" y="2630465"/>
            <a:ext cx="474969" cy="436106"/>
          </a:xfrm>
          <a:prstGeom prst="rect">
            <a:avLst/>
          </a:prstGeom>
        </p:spPr>
      </p:pic>
      <p:pic>
        <p:nvPicPr>
          <p:cNvPr id="270" name="图片 269">
            <a:extLst>
              <a:ext uri="{FF2B5EF4-FFF2-40B4-BE49-F238E27FC236}">
                <a16:creationId xmlns:a16="http://schemas.microsoft.com/office/drawing/2014/main" id="{2E0B1C74-0744-41F5-8763-67581AF59E9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27034" y="3737620"/>
            <a:ext cx="474969" cy="436106"/>
          </a:xfrm>
          <a:prstGeom prst="rect">
            <a:avLst/>
          </a:prstGeom>
        </p:spPr>
      </p:pic>
      <p:pic>
        <p:nvPicPr>
          <p:cNvPr id="271" name="图片 270">
            <a:extLst>
              <a:ext uri="{FF2B5EF4-FFF2-40B4-BE49-F238E27FC236}">
                <a16:creationId xmlns:a16="http://schemas.microsoft.com/office/drawing/2014/main" id="{E3249847-23C2-48C2-9EFA-31BA50EE277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46984" y="5267560"/>
            <a:ext cx="474969" cy="436106"/>
          </a:xfrm>
          <a:prstGeom prst="rect">
            <a:avLst/>
          </a:prstGeom>
        </p:spPr>
      </p:pic>
      <p:pic>
        <p:nvPicPr>
          <p:cNvPr id="272" name="图片 271">
            <a:extLst>
              <a:ext uri="{FF2B5EF4-FFF2-40B4-BE49-F238E27FC236}">
                <a16:creationId xmlns:a16="http://schemas.microsoft.com/office/drawing/2014/main" id="{D9535F97-EE12-4177-8661-5EEE635714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76477" y="932015"/>
            <a:ext cx="474969" cy="436106"/>
          </a:xfrm>
          <a:prstGeom prst="rect">
            <a:avLst/>
          </a:prstGeom>
        </p:spPr>
      </p:pic>
      <p:pic>
        <p:nvPicPr>
          <p:cNvPr id="273" name="图片 272">
            <a:extLst>
              <a:ext uri="{FF2B5EF4-FFF2-40B4-BE49-F238E27FC236}">
                <a16:creationId xmlns:a16="http://schemas.microsoft.com/office/drawing/2014/main" id="{EAF7763A-B846-43D2-9F8E-46B351EDA6F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68605" y="1988652"/>
            <a:ext cx="474969" cy="436106"/>
          </a:xfrm>
          <a:prstGeom prst="rect">
            <a:avLst/>
          </a:prstGeom>
        </p:spPr>
      </p:pic>
      <p:pic>
        <p:nvPicPr>
          <p:cNvPr id="274" name="图片 273">
            <a:extLst>
              <a:ext uri="{FF2B5EF4-FFF2-40B4-BE49-F238E27FC236}">
                <a16:creationId xmlns:a16="http://schemas.microsoft.com/office/drawing/2014/main" id="{8C58E41F-9A06-4F1C-8FED-60AF371A1C6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79064" y="3065001"/>
            <a:ext cx="474969" cy="436106"/>
          </a:xfrm>
          <a:prstGeom prst="rect">
            <a:avLst/>
          </a:prstGeom>
        </p:spPr>
      </p:pic>
      <p:pic>
        <p:nvPicPr>
          <p:cNvPr id="275" name="图片 274">
            <a:extLst>
              <a:ext uri="{FF2B5EF4-FFF2-40B4-BE49-F238E27FC236}">
                <a16:creationId xmlns:a16="http://schemas.microsoft.com/office/drawing/2014/main" id="{3D7302CE-3DB8-4BF2-94FE-FE6352882B3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80776" y="4133275"/>
            <a:ext cx="474969" cy="436106"/>
          </a:xfrm>
          <a:prstGeom prst="rect">
            <a:avLst/>
          </a:prstGeom>
        </p:spPr>
      </p:pic>
      <p:pic>
        <p:nvPicPr>
          <p:cNvPr id="276" name="图片 275">
            <a:extLst>
              <a:ext uri="{FF2B5EF4-FFF2-40B4-BE49-F238E27FC236}">
                <a16:creationId xmlns:a16="http://schemas.microsoft.com/office/drawing/2014/main" id="{24CE6382-CC77-421F-BB5F-5A5B44C510E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81828" y="5611069"/>
            <a:ext cx="474969" cy="436106"/>
          </a:xfrm>
          <a:prstGeom prst="rect">
            <a:avLst/>
          </a:prstGeom>
        </p:spPr>
      </p:pic>
      <p:pic>
        <p:nvPicPr>
          <p:cNvPr id="277" name="图片 276">
            <a:extLst>
              <a:ext uri="{FF2B5EF4-FFF2-40B4-BE49-F238E27FC236}">
                <a16:creationId xmlns:a16="http://schemas.microsoft.com/office/drawing/2014/main" id="{6683DAB8-DC2B-4178-AF29-6BF3BA31B7E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292009" y="929753"/>
            <a:ext cx="474969" cy="436106"/>
          </a:xfrm>
          <a:prstGeom prst="rect">
            <a:avLst/>
          </a:prstGeom>
        </p:spPr>
      </p:pic>
      <p:pic>
        <p:nvPicPr>
          <p:cNvPr id="278" name="图片 277">
            <a:extLst>
              <a:ext uri="{FF2B5EF4-FFF2-40B4-BE49-F238E27FC236}">
                <a16:creationId xmlns:a16="http://schemas.microsoft.com/office/drawing/2014/main" id="{AD988992-7970-40F1-9D39-6F819B0A665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294585" y="1988652"/>
            <a:ext cx="474969" cy="436106"/>
          </a:xfrm>
          <a:prstGeom prst="rect">
            <a:avLst/>
          </a:prstGeom>
        </p:spPr>
      </p:pic>
      <p:pic>
        <p:nvPicPr>
          <p:cNvPr id="279" name="图片 278">
            <a:extLst>
              <a:ext uri="{FF2B5EF4-FFF2-40B4-BE49-F238E27FC236}">
                <a16:creationId xmlns:a16="http://schemas.microsoft.com/office/drawing/2014/main" id="{1349EFFF-1BE7-4481-99A9-A8358F989D2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295469" y="3065023"/>
            <a:ext cx="474969" cy="436106"/>
          </a:xfrm>
          <a:prstGeom prst="rect">
            <a:avLst/>
          </a:prstGeom>
        </p:spPr>
      </p:pic>
      <p:pic>
        <p:nvPicPr>
          <p:cNvPr id="280" name="图片 279">
            <a:extLst>
              <a:ext uri="{FF2B5EF4-FFF2-40B4-BE49-F238E27FC236}">
                <a16:creationId xmlns:a16="http://schemas.microsoft.com/office/drawing/2014/main" id="{F8A58190-B25D-45E3-8FC3-3012A18157C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288893" y="5618693"/>
            <a:ext cx="474969" cy="436106"/>
          </a:xfrm>
          <a:prstGeom prst="rect">
            <a:avLst/>
          </a:prstGeom>
        </p:spPr>
      </p:pic>
      <p:sp>
        <p:nvSpPr>
          <p:cNvPr id="281" name="文本框 280">
            <a:extLst>
              <a:ext uri="{FF2B5EF4-FFF2-40B4-BE49-F238E27FC236}">
                <a16:creationId xmlns:a16="http://schemas.microsoft.com/office/drawing/2014/main" id="{C8396892-D9FD-48B5-8629-A7DCF33DA612}"/>
              </a:ext>
            </a:extLst>
          </p:cNvPr>
          <p:cNvSpPr txBox="1"/>
          <p:nvPr/>
        </p:nvSpPr>
        <p:spPr>
          <a:xfrm>
            <a:off x="4991524" y="405011"/>
            <a:ext cx="111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Layer 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5">
                <a:extLst>
                  <a:ext uri="{FF2B5EF4-FFF2-40B4-BE49-F238E27FC236}">
                    <a16:creationId xmlns:a16="http://schemas.microsoft.com/office/drawing/2014/main" id="{C1E123EB-CA7C-488B-9787-8D0217D7C0CC}"/>
                  </a:ext>
                </a:extLst>
              </p:cNvPr>
              <p:cNvSpPr txBox="1"/>
              <p:nvPr/>
            </p:nvSpPr>
            <p:spPr>
              <a:xfrm>
                <a:off x="6078490" y="899511"/>
                <a:ext cx="1228590" cy="46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3" name="TextBox 5">
                <a:extLst>
                  <a:ext uri="{FF2B5EF4-FFF2-40B4-BE49-F238E27FC236}">
                    <a16:creationId xmlns:a16="http://schemas.microsoft.com/office/drawing/2014/main" id="{C1E123EB-CA7C-488B-9787-8D0217D7C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490" y="899511"/>
                <a:ext cx="1228590" cy="466153"/>
              </a:xfrm>
              <a:prstGeom prst="rect">
                <a:avLst/>
              </a:prstGeom>
              <a:blipFill>
                <a:blip r:embed="rId3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5">
                <a:extLst>
                  <a:ext uri="{FF2B5EF4-FFF2-40B4-BE49-F238E27FC236}">
                    <a16:creationId xmlns:a16="http://schemas.microsoft.com/office/drawing/2014/main" id="{9CFE1B71-8985-4626-B820-EFB3C320545D}"/>
                  </a:ext>
                </a:extLst>
              </p:cNvPr>
              <p:cNvSpPr txBox="1"/>
              <p:nvPr/>
            </p:nvSpPr>
            <p:spPr>
              <a:xfrm>
                <a:off x="6161280" y="1939678"/>
                <a:ext cx="1302467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4" name="TextBox 5">
                <a:extLst>
                  <a:ext uri="{FF2B5EF4-FFF2-40B4-BE49-F238E27FC236}">
                    <a16:creationId xmlns:a16="http://schemas.microsoft.com/office/drawing/2014/main" id="{9CFE1B71-8985-4626-B820-EFB3C3205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80" y="1939678"/>
                <a:ext cx="1302467" cy="466859"/>
              </a:xfrm>
              <a:prstGeom prst="rect">
                <a:avLst/>
              </a:prstGeom>
              <a:blipFill>
                <a:blip r:embed="rId31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D841AF80-8DC6-46B4-8CB4-1397A7BB758A}"/>
              </a:ext>
            </a:extLst>
          </p:cNvPr>
          <p:cNvCxnSpPr>
            <a:cxnSpLocks/>
          </p:cNvCxnSpPr>
          <p:nvPr/>
        </p:nvCxnSpPr>
        <p:spPr>
          <a:xfrm flipH="1" flipV="1">
            <a:off x="2820286" y="1692314"/>
            <a:ext cx="1038538" cy="153996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9368B76C-7F3E-408C-9FB8-BA92382C98AE}"/>
                  </a:ext>
                </a:extLst>
              </p:cNvPr>
              <p:cNvSpPr/>
              <p:nvPr/>
            </p:nvSpPr>
            <p:spPr>
              <a:xfrm>
                <a:off x="2639481" y="558010"/>
                <a:ext cx="1173398" cy="719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altLang="zh-CN" sz="4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9368B76C-7F3E-408C-9FB8-BA92382C9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81" y="558010"/>
                <a:ext cx="1173398" cy="7192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47F65FB7-FA0C-4E69-9459-C0B3985B94E9}"/>
                  </a:ext>
                </a:extLst>
              </p:cNvPr>
              <p:cNvSpPr txBox="1"/>
              <p:nvPr/>
            </p:nvSpPr>
            <p:spPr>
              <a:xfrm>
                <a:off x="8146937" y="4089325"/>
                <a:ext cx="328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47F65FB7-FA0C-4E69-9459-C0B3985B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37" y="4089325"/>
                <a:ext cx="328873" cy="369332"/>
              </a:xfrm>
              <a:prstGeom prst="rect">
                <a:avLst/>
              </a:prstGeom>
              <a:blipFill>
                <a:blip r:embed="rId33"/>
                <a:stretch>
                  <a:fillRect l="-16667" r="-740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5">
                <a:extLst>
                  <a:ext uri="{FF2B5EF4-FFF2-40B4-BE49-F238E27FC236}">
                    <a16:creationId xmlns:a16="http://schemas.microsoft.com/office/drawing/2014/main" id="{20D7F32C-9B7E-4103-9695-C921436ECB13}"/>
                  </a:ext>
                </a:extLst>
              </p:cNvPr>
              <p:cNvSpPr txBox="1"/>
              <p:nvPr/>
            </p:nvSpPr>
            <p:spPr>
              <a:xfrm>
                <a:off x="6110505" y="3067833"/>
                <a:ext cx="1302467" cy="46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0" name="TextBox 5">
                <a:extLst>
                  <a:ext uri="{FF2B5EF4-FFF2-40B4-BE49-F238E27FC236}">
                    <a16:creationId xmlns:a16="http://schemas.microsoft.com/office/drawing/2014/main" id="{20D7F32C-9B7E-4103-9695-C921436EC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505" y="3067833"/>
                <a:ext cx="1302467" cy="468718"/>
              </a:xfrm>
              <a:prstGeom prst="rect">
                <a:avLst/>
              </a:prstGeom>
              <a:blipFill>
                <a:blip r:embed="rId3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5">
                <a:extLst>
                  <a:ext uri="{FF2B5EF4-FFF2-40B4-BE49-F238E27FC236}">
                    <a16:creationId xmlns:a16="http://schemas.microsoft.com/office/drawing/2014/main" id="{0A6FC62A-CF31-4A2B-891F-E65779360AEE}"/>
                  </a:ext>
                </a:extLst>
              </p:cNvPr>
              <p:cNvSpPr txBox="1"/>
              <p:nvPr/>
            </p:nvSpPr>
            <p:spPr>
              <a:xfrm>
                <a:off x="6106009" y="4062001"/>
                <a:ext cx="1302467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1" name="TextBox 5">
                <a:extLst>
                  <a:ext uri="{FF2B5EF4-FFF2-40B4-BE49-F238E27FC236}">
                    <a16:creationId xmlns:a16="http://schemas.microsoft.com/office/drawing/2014/main" id="{0A6FC62A-CF31-4A2B-891F-E65779360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009" y="4062001"/>
                <a:ext cx="1302467" cy="465769"/>
              </a:xfrm>
              <a:prstGeom prst="rect">
                <a:avLst/>
              </a:prstGeom>
              <a:blipFill>
                <a:blip r:embed="rId35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5">
                <a:extLst>
                  <a:ext uri="{FF2B5EF4-FFF2-40B4-BE49-F238E27FC236}">
                    <a16:creationId xmlns:a16="http://schemas.microsoft.com/office/drawing/2014/main" id="{7010660D-7934-4FA5-B852-0C216766A900}"/>
                  </a:ext>
                </a:extLst>
              </p:cNvPr>
              <p:cNvSpPr txBox="1"/>
              <p:nvPr/>
            </p:nvSpPr>
            <p:spPr>
              <a:xfrm>
                <a:off x="6161280" y="5562970"/>
                <a:ext cx="1302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2" name="TextBox 5">
                <a:extLst>
                  <a:ext uri="{FF2B5EF4-FFF2-40B4-BE49-F238E27FC236}">
                    <a16:creationId xmlns:a16="http://schemas.microsoft.com/office/drawing/2014/main" id="{7010660D-7934-4FA5-B852-0C216766A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80" y="5562970"/>
                <a:ext cx="1302467" cy="461665"/>
              </a:xfrm>
              <a:prstGeom prst="rect">
                <a:avLst/>
              </a:prstGeom>
              <a:blipFill>
                <a:blip r:embed="rId3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9D645F0F-55EC-42FE-AFF8-6379825DCC25}"/>
                  </a:ext>
                </a:extLst>
              </p:cNvPr>
              <p:cNvSpPr txBox="1"/>
              <p:nvPr/>
            </p:nvSpPr>
            <p:spPr>
              <a:xfrm rot="5400000">
                <a:off x="8024052" y="4787978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9D645F0F-55EC-42FE-AFF8-6379825D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4052" y="4787978"/>
                <a:ext cx="554639" cy="61555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E032B4CB-6996-4CB0-856F-B355081687D4}"/>
              </a:ext>
            </a:extLst>
          </p:cNvPr>
          <p:cNvCxnSpPr>
            <a:cxnSpLocks/>
            <a:stCxn id="152" idx="1"/>
          </p:cNvCxnSpPr>
          <p:nvPr/>
        </p:nvCxnSpPr>
        <p:spPr>
          <a:xfrm>
            <a:off x="7606066" y="621655"/>
            <a:ext cx="0" cy="613023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AD5A1986-8E15-4A14-8C83-525E6C785AF7}"/>
                  </a:ext>
                </a:extLst>
              </p:cNvPr>
              <p:cNvSpPr txBox="1"/>
              <p:nvPr/>
            </p:nvSpPr>
            <p:spPr>
              <a:xfrm rot="5400000">
                <a:off x="6767103" y="4787978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AD5A1986-8E15-4A14-8C83-525E6C785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67103" y="4787978"/>
                <a:ext cx="554639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3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AA121-933B-4C0F-9E01-8D673CCA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57" y="381000"/>
            <a:ext cx="5630500" cy="1619251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>
                <a:latin typeface="+mn-lt"/>
              </a:rPr>
              <a:t>Lecture 3</a:t>
            </a:r>
            <a:br>
              <a:rPr lang="en-US" altLang="zh-CN" sz="5400" dirty="0">
                <a:latin typeface="+mn-lt"/>
              </a:rPr>
            </a:br>
            <a:endParaRPr lang="zh-CN" altLang="en-US" sz="5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21">
            <a:extLst>
              <a:ext uri="{FF2B5EF4-FFF2-40B4-BE49-F238E27FC236}">
                <a16:creationId xmlns:a16="http://schemas.microsoft.com/office/drawing/2014/main" id="{2AD2B14E-AA96-43BE-911B-F26A7C2B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02" y="3965241"/>
            <a:ext cx="4240893" cy="216885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4A4E27E-C0D4-4C16-9E9F-2529F88C46A4}"/>
              </a:ext>
            </a:extLst>
          </p:cNvPr>
          <p:cNvSpPr/>
          <p:nvPr/>
        </p:nvSpPr>
        <p:spPr>
          <a:xfrm>
            <a:off x="1829843" y="1325563"/>
            <a:ext cx="621509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Multilayer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Backpropagation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ED5B578-C2A8-4DDB-8824-C3D018EFA86D}"/>
              </a:ext>
            </a:extLst>
          </p:cNvPr>
          <p:cNvSpPr txBox="1">
            <a:spLocks/>
          </p:cNvSpPr>
          <p:nvPr/>
        </p:nvSpPr>
        <p:spPr>
          <a:xfrm>
            <a:off x="6035675" y="6451726"/>
            <a:ext cx="3108325" cy="287098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pc="-15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Many </a:t>
            </a:r>
            <a:r>
              <a:rPr lang="en-US" sz="1800" spc="-15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slides adapted from </a:t>
            </a:r>
            <a:r>
              <a:rPr lang="en-US" sz="1800" spc="-15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Hungyi</a:t>
            </a:r>
            <a:r>
              <a:rPr lang="en-US" sz="1800" spc="-15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1627213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>
            <a:extLst>
              <a:ext uri="{FF2B5EF4-FFF2-40B4-BE49-F238E27FC236}">
                <a16:creationId xmlns:a16="http://schemas.microsoft.com/office/drawing/2014/main" id="{7794D8F9-83C9-4779-A124-DCC4E2603E90}"/>
              </a:ext>
            </a:extLst>
          </p:cNvPr>
          <p:cNvSpPr/>
          <p:nvPr/>
        </p:nvSpPr>
        <p:spPr>
          <a:xfrm>
            <a:off x="838200" y="113699"/>
            <a:ext cx="787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Fully Connect Feedforward Network</a:t>
            </a:r>
            <a:endParaRPr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1C9EC-7EBF-47EE-B7F6-457DEF4C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3" y="744787"/>
            <a:ext cx="6781800" cy="4887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20124C55-A8DA-4075-AFF2-3F66C9C56CCF}"/>
                  </a:ext>
                </a:extLst>
              </p:cNvPr>
              <p:cNvSpPr/>
              <p:nvPr/>
            </p:nvSpPr>
            <p:spPr>
              <a:xfrm>
                <a:off x="4426220" y="5349475"/>
                <a:ext cx="4285980" cy="78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z="2800" kern="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kern="1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8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zh-CN" sz="2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20124C55-A8DA-4075-AFF2-3F66C9C56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20" y="5349475"/>
                <a:ext cx="4285980" cy="782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E122A0E-077E-4BD5-B92B-3702D1DE7E18}"/>
                  </a:ext>
                </a:extLst>
              </p:cNvPr>
              <p:cNvSpPr/>
              <p:nvPr/>
            </p:nvSpPr>
            <p:spPr>
              <a:xfrm>
                <a:off x="6111077" y="6177137"/>
                <a:ext cx="2265044" cy="580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E122A0E-077E-4BD5-B92B-3702D1DE7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077" y="6177137"/>
                <a:ext cx="2265044" cy="580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>
            <a:extLst>
              <a:ext uri="{FF2B5EF4-FFF2-40B4-BE49-F238E27FC236}">
                <a16:creationId xmlns:a16="http://schemas.microsoft.com/office/drawing/2014/main" id="{A2CE3902-7B16-4386-B5DD-A0A1864BD13F}"/>
              </a:ext>
            </a:extLst>
          </p:cNvPr>
          <p:cNvSpPr/>
          <p:nvPr/>
        </p:nvSpPr>
        <p:spPr>
          <a:xfrm>
            <a:off x="1485916" y="5654824"/>
            <a:ext cx="3152401" cy="415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800" dirty="0"/>
              <a:t>Total input of unit </a:t>
            </a:r>
            <a:r>
              <a:rPr lang="zh-CN" altLang="en-US" sz="2800" dirty="0"/>
              <a:t>𝑖 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2C0F4F0-6260-4B19-AE1F-8535AEE75D71}"/>
              </a:ext>
            </a:extLst>
          </p:cNvPr>
          <p:cNvSpPr/>
          <p:nvPr/>
        </p:nvSpPr>
        <p:spPr>
          <a:xfrm>
            <a:off x="2884185" y="6318846"/>
            <a:ext cx="2645276" cy="415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800" dirty="0"/>
              <a:t>Output of unit </a:t>
            </a:r>
            <a:r>
              <a:rPr lang="zh-CN" altLang="en-US" sz="2800" dirty="0"/>
              <a:t>𝑖 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99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3" grpId="0"/>
      <p:bldP spid="135" grpId="0"/>
      <p:bldP spid="1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413" y="-14343"/>
            <a:ext cx="4222305" cy="1325563"/>
          </a:xfrm>
        </p:spPr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950379" y="1091291"/>
                <a:ext cx="2591029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79" y="1091291"/>
                <a:ext cx="2591029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4913225" y="1121302"/>
                <a:ext cx="293708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25" y="1121302"/>
                <a:ext cx="2937086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3780246" y="1435687"/>
            <a:ext cx="767568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70A7B4F-77EA-4C5C-8FE5-F3E8C2E366B8}"/>
              </a:ext>
            </a:extLst>
          </p:cNvPr>
          <p:cNvGrpSpPr/>
          <p:nvPr/>
        </p:nvGrpSpPr>
        <p:grpSpPr>
          <a:xfrm>
            <a:off x="4572000" y="174606"/>
            <a:ext cx="4422633" cy="825507"/>
            <a:chOff x="2756879" y="-416374"/>
            <a:chExt cx="4422633" cy="82550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BEFDFFE-A4D6-48A5-A741-E3210B1050C0}"/>
                </a:ext>
              </a:extLst>
            </p:cNvPr>
            <p:cNvSpPr/>
            <p:nvPr/>
          </p:nvSpPr>
          <p:spPr>
            <a:xfrm>
              <a:off x="2756879" y="-404729"/>
              <a:ext cx="587972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A24B239-CF20-4F2B-A8AE-58634A7104F5}"/>
                    </a:ext>
                  </a:extLst>
                </p:cNvPr>
                <p:cNvSpPr/>
                <p:nvPr/>
              </p:nvSpPr>
              <p:spPr>
                <a:xfrm>
                  <a:off x="3826664" y="-416374"/>
                  <a:ext cx="965905" cy="68315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/>
                    <a:t>NN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A24B239-CF20-4F2B-A8AE-58634A710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664" y="-416374"/>
                  <a:ext cx="965905" cy="683158"/>
                </a:xfrm>
                <a:prstGeom prst="rect">
                  <a:avLst/>
                </a:prstGeom>
                <a:blipFill>
                  <a:blip r:embed="rId9"/>
                  <a:stretch>
                    <a:fillRect t="-17699" b="-6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單箭頭接點 33">
              <a:extLst>
                <a:ext uri="{FF2B5EF4-FFF2-40B4-BE49-F238E27FC236}">
                  <a16:creationId xmlns:a16="http://schemas.microsoft.com/office/drawing/2014/main" id="{F20F1AC2-82E1-4EC0-9F56-3D4F444D8CF8}"/>
                </a:ext>
              </a:extLst>
            </p:cNvPr>
            <p:cNvCxnSpPr/>
            <p:nvPr/>
          </p:nvCxnSpPr>
          <p:spPr>
            <a:xfrm flipV="1">
              <a:off x="3392319" y="-74795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36">
              <a:extLst>
                <a:ext uri="{FF2B5EF4-FFF2-40B4-BE49-F238E27FC236}">
                  <a16:creationId xmlns:a16="http://schemas.microsoft.com/office/drawing/2014/main" id="{7B612392-2337-4107-AE13-A2AC6BF5BD83}"/>
                </a:ext>
              </a:extLst>
            </p:cNvPr>
            <p:cNvCxnSpPr/>
            <p:nvPr/>
          </p:nvCxnSpPr>
          <p:spPr>
            <a:xfrm flipV="1">
              <a:off x="4792568" y="-80002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E7E58AD-50A3-4657-A93F-9A14DBE4A3EC}"/>
                </a:ext>
              </a:extLst>
            </p:cNvPr>
            <p:cNvSpPr/>
            <p:nvPr/>
          </p:nvSpPr>
          <p:spPr>
            <a:xfrm>
              <a:off x="5243899" y="-404729"/>
              <a:ext cx="678709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2DAA85C-7570-4B6E-B5F1-2E845CDB1A0D}"/>
                </a:ext>
              </a:extLst>
            </p:cNvPr>
            <p:cNvSpPr/>
            <p:nvPr/>
          </p:nvSpPr>
          <p:spPr>
            <a:xfrm>
              <a:off x="6647507" y="-404729"/>
              <a:ext cx="523221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51">
                  <a:extLst>
                    <a:ext uri="{FF2B5EF4-FFF2-40B4-BE49-F238E27FC236}">
                      <a16:creationId xmlns:a16="http://schemas.microsoft.com/office/drawing/2014/main" id="{B526F4F2-57B9-4267-96DD-9133A8301578}"/>
                    </a:ext>
                  </a:extLst>
                </p:cNvPr>
                <p:cNvSpPr txBox="1"/>
                <p:nvPr/>
              </p:nvSpPr>
              <p:spPr>
                <a:xfrm>
                  <a:off x="6623078" y="-207473"/>
                  <a:ext cx="556434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51">
                  <a:extLst>
                    <a:ext uri="{FF2B5EF4-FFF2-40B4-BE49-F238E27FC236}">
                      <a16:creationId xmlns:a16="http://schemas.microsoft.com/office/drawing/2014/main" id="{B526F4F2-57B9-4267-96DD-9133A8301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078" y="-207473"/>
                  <a:ext cx="556434" cy="384657"/>
                </a:xfrm>
                <a:prstGeom prst="rect">
                  <a:avLst/>
                </a:prstGeom>
                <a:blipFill>
                  <a:blip r:embed="rId10"/>
                  <a:stretch>
                    <a:fillRect l="-9890" t="-4762" r="-10989" b="-31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左-右雙向箭號 54">
              <a:extLst>
                <a:ext uri="{FF2B5EF4-FFF2-40B4-BE49-F238E27FC236}">
                  <a16:creationId xmlns:a16="http://schemas.microsoft.com/office/drawing/2014/main" id="{814E92F3-FDA0-4D13-B16D-15F22F56EF58}"/>
                </a:ext>
              </a:extLst>
            </p:cNvPr>
            <p:cNvSpPr/>
            <p:nvPr/>
          </p:nvSpPr>
          <p:spPr>
            <a:xfrm>
              <a:off x="5983667" y="-159497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78">
                  <a:extLst>
                    <a:ext uri="{FF2B5EF4-FFF2-40B4-BE49-F238E27FC236}">
                      <a16:creationId xmlns:a16="http://schemas.microsoft.com/office/drawing/2014/main" id="{62B7A3E5-3186-47BF-A2FB-26C4AED482A8}"/>
                    </a:ext>
                  </a:extLst>
                </p:cNvPr>
                <p:cNvSpPr txBox="1"/>
                <p:nvPr/>
              </p:nvSpPr>
              <p:spPr>
                <a:xfrm>
                  <a:off x="6075440" y="24476"/>
                  <a:ext cx="625556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78">
                  <a:extLst>
                    <a:ext uri="{FF2B5EF4-FFF2-40B4-BE49-F238E27FC236}">
                      <a16:creationId xmlns:a16="http://schemas.microsoft.com/office/drawing/2014/main" id="{62B7A3E5-3186-47BF-A2FB-26C4AED48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0" y="24476"/>
                  <a:ext cx="625556" cy="384657"/>
                </a:xfrm>
                <a:prstGeom prst="rect">
                  <a:avLst/>
                </a:prstGeom>
                <a:blipFill>
                  <a:blip r:embed="rId11"/>
                  <a:stretch>
                    <a:fillRect l="-10680" t="-4762" r="-9709" b="-63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51">
                  <a:extLst>
                    <a:ext uri="{FF2B5EF4-FFF2-40B4-BE49-F238E27FC236}">
                      <a16:creationId xmlns:a16="http://schemas.microsoft.com/office/drawing/2014/main" id="{F789019A-0FD1-431E-BB8A-FA8FF3E11060}"/>
                    </a:ext>
                  </a:extLst>
                </p:cNvPr>
                <p:cNvSpPr txBox="1"/>
                <p:nvPr/>
              </p:nvSpPr>
              <p:spPr>
                <a:xfrm>
                  <a:off x="5309542" y="-214727"/>
                  <a:ext cx="60388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3" name="文字方塊 51">
                  <a:extLst>
                    <a:ext uri="{FF2B5EF4-FFF2-40B4-BE49-F238E27FC236}">
                      <a16:creationId xmlns:a16="http://schemas.microsoft.com/office/drawing/2014/main" id="{F789019A-0FD1-431E-BB8A-FA8FF3E11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542" y="-214727"/>
                  <a:ext cx="603883" cy="384657"/>
                </a:xfrm>
                <a:prstGeom prst="rect">
                  <a:avLst/>
                </a:prstGeom>
                <a:blipFill>
                  <a:blip r:embed="rId12"/>
                  <a:stretch>
                    <a:fillRect l="-12121" t="-4762" r="-9091" b="-253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51">
                  <a:extLst>
                    <a:ext uri="{FF2B5EF4-FFF2-40B4-BE49-F238E27FC236}">
                      <a16:creationId xmlns:a16="http://schemas.microsoft.com/office/drawing/2014/main" id="{3A114ACD-EB83-4414-9533-74A0DED97FE7}"/>
                    </a:ext>
                  </a:extLst>
                </p:cNvPr>
                <p:cNvSpPr txBox="1"/>
                <p:nvPr/>
              </p:nvSpPr>
              <p:spPr>
                <a:xfrm>
                  <a:off x="2769535" y="-272787"/>
                  <a:ext cx="597664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5" name="文字方塊 51">
                  <a:extLst>
                    <a:ext uri="{FF2B5EF4-FFF2-40B4-BE49-F238E27FC236}">
                      <a16:creationId xmlns:a16="http://schemas.microsoft.com/office/drawing/2014/main" id="{3A114ACD-EB83-4414-9533-74A0DED97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535" y="-272787"/>
                  <a:ext cx="597664" cy="384657"/>
                </a:xfrm>
                <a:prstGeom prst="rect">
                  <a:avLst/>
                </a:prstGeom>
                <a:blipFill>
                  <a:blip r:embed="rId13"/>
                  <a:stretch>
                    <a:fillRect l="-6122" t="-4762" r="-102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28508184-917F-4CAF-A051-AA0AD1EDA586}"/>
              </a:ext>
            </a:extLst>
          </p:cNvPr>
          <p:cNvSpPr/>
          <p:nvPr/>
        </p:nvSpPr>
        <p:spPr>
          <a:xfrm>
            <a:off x="188878" y="2301029"/>
            <a:ext cx="84585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Choose squared error as training error measurement and sigmoid as activation function at the output layer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5F64A81-AAC2-4884-993B-9FC7FE9CD04B}"/>
                  </a:ext>
                </a:extLst>
              </p:cNvPr>
              <p:cNvSpPr txBox="1"/>
              <p:nvPr/>
            </p:nvSpPr>
            <p:spPr>
              <a:xfrm>
                <a:off x="469294" y="3808172"/>
                <a:ext cx="3715761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5F64A81-AAC2-4884-993B-9FC7FE9CD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94" y="3808172"/>
                <a:ext cx="3715761" cy="11762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" name="图片 93">
            <a:extLst>
              <a:ext uri="{FF2B5EF4-FFF2-40B4-BE49-F238E27FC236}">
                <a16:creationId xmlns:a16="http://schemas.microsoft.com/office/drawing/2014/main" id="{7A611899-8D5E-455F-965C-40499D9E39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94048" y="3314518"/>
            <a:ext cx="4761074" cy="343120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2B69A123-74BC-40EF-9358-5C36FD2511CF}"/>
              </a:ext>
            </a:extLst>
          </p:cNvPr>
          <p:cNvSpPr/>
          <p:nvPr/>
        </p:nvSpPr>
        <p:spPr>
          <a:xfrm>
            <a:off x="45900" y="5043773"/>
            <a:ext cx="4273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Loss for one training sample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0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" grpId="0" animBg="1"/>
      <p:bldP spid="84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2650" y="-147189"/>
            <a:ext cx="5004054" cy="1325563"/>
          </a:xfrm>
        </p:spPr>
        <p:txBody>
          <a:bodyPr/>
          <a:lstStyle/>
          <a:p>
            <a:r>
              <a:rPr lang="en-US" altLang="zh-TW" dirty="0"/>
              <a:t>Gradient Descent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2"/>
              <p:cNvSpPr txBox="1"/>
              <p:nvPr/>
            </p:nvSpPr>
            <p:spPr bwMode="auto">
              <a:xfrm>
                <a:off x="3966985" y="4812417"/>
                <a:ext cx="3609975" cy="102766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985" y="4812417"/>
                <a:ext cx="3609975" cy="1027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154510" y="3432626"/>
            <a:ext cx="5709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Tens of Millions of parameters ……</a:t>
            </a:r>
            <a:endParaRPr lang="zh-TW" altLang="en-US" sz="28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7434586-44E1-4DD0-858F-62799FECAE24}"/>
              </a:ext>
            </a:extLst>
          </p:cNvPr>
          <p:cNvGrpSpPr/>
          <p:nvPr/>
        </p:nvGrpSpPr>
        <p:grpSpPr>
          <a:xfrm>
            <a:off x="686964" y="882714"/>
            <a:ext cx="7195745" cy="1327301"/>
            <a:chOff x="686964" y="882714"/>
            <a:chExt cx="7195745" cy="1327301"/>
          </a:xfrm>
        </p:grpSpPr>
        <p:sp>
          <p:nvSpPr>
            <p:cNvPr id="21" name="文字方塊 20"/>
            <p:cNvSpPr txBox="1"/>
            <p:nvPr/>
          </p:nvSpPr>
          <p:spPr>
            <a:xfrm>
              <a:off x="686964" y="1302556"/>
              <a:ext cx="3178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Network parameters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6">
                  <a:extLst>
                    <a:ext uri="{FF2B5EF4-FFF2-40B4-BE49-F238E27FC236}">
                      <a16:creationId xmlns:a16="http://schemas.microsoft.com/office/drawing/2014/main" id="{3189F0E5-8B12-4EDB-B797-EDAFB00EA3FE}"/>
                    </a:ext>
                  </a:extLst>
                </p:cNvPr>
                <p:cNvSpPr txBox="1"/>
                <p:nvPr/>
              </p:nvSpPr>
              <p:spPr>
                <a:xfrm>
                  <a:off x="3597774" y="1186414"/>
                  <a:ext cx="2213105" cy="606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6">
                  <a:extLst>
                    <a:ext uri="{FF2B5EF4-FFF2-40B4-BE49-F238E27FC236}">
                      <a16:creationId xmlns:a16="http://schemas.microsoft.com/office/drawing/2014/main" id="{3189F0E5-8B12-4EDB-B797-EDAFB00EA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774" y="1186414"/>
                  <a:ext cx="2213105" cy="6065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6">
                  <a:extLst>
                    <a:ext uri="{FF2B5EF4-FFF2-40B4-BE49-F238E27FC236}">
                      <a16:creationId xmlns:a16="http://schemas.microsoft.com/office/drawing/2014/main" id="{1E60E395-248D-4A09-BF8C-D371D089D42F}"/>
                    </a:ext>
                  </a:extLst>
                </p:cNvPr>
                <p:cNvSpPr txBox="1"/>
                <p:nvPr/>
              </p:nvSpPr>
              <p:spPr>
                <a:xfrm>
                  <a:off x="5852878" y="882714"/>
                  <a:ext cx="16107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6">
                  <a:extLst>
                    <a:ext uri="{FF2B5EF4-FFF2-40B4-BE49-F238E27FC236}">
                      <a16:creationId xmlns:a16="http://schemas.microsoft.com/office/drawing/2014/main" id="{1E60E395-248D-4A09-BF8C-D371D089D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878" y="882714"/>
                  <a:ext cx="161076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6">
                  <a:extLst>
                    <a:ext uri="{FF2B5EF4-FFF2-40B4-BE49-F238E27FC236}">
                      <a16:creationId xmlns:a16="http://schemas.microsoft.com/office/drawing/2014/main" id="{6A5EF420-C9A9-4BAC-94C5-AE81D7FC0129}"/>
                    </a:ext>
                  </a:extLst>
                </p:cNvPr>
                <p:cNvSpPr txBox="1"/>
                <p:nvPr/>
              </p:nvSpPr>
              <p:spPr>
                <a:xfrm>
                  <a:off x="5876358" y="1309846"/>
                  <a:ext cx="1721562" cy="468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6">
                  <a:extLst>
                    <a:ext uri="{FF2B5EF4-FFF2-40B4-BE49-F238E27FC236}">
                      <a16:creationId xmlns:a16="http://schemas.microsoft.com/office/drawing/2014/main" id="{6A5EF420-C9A9-4BAC-94C5-AE81D7FC0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358" y="1309846"/>
                  <a:ext cx="1721562" cy="4682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6">
                  <a:extLst>
                    <a:ext uri="{FF2B5EF4-FFF2-40B4-BE49-F238E27FC236}">
                      <a16:creationId xmlns:a16="http://schemas.microsoft.com/office/drawing/2014/main" id="{60033194-3927-4F2C-957C-1878D05D0181}"/>
                    </a:ext>
                  </a:extLst>
                </p:cNvPr>
                <p:cNvSpPr txBox="1"/>
                <p:nvPr/>
              </p:nvSpPr>
              <p:spPr>
                <a:xfrm>
                  <a:off x="5859463" y="1741810"/>
                  <a:ext cx="2023246" cy="468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6">
                  <a:extLst>
                    <a:ext uri="{FF2B5EF4-FFF2-40B4-BE49-F238E27FC236}">
                      <a16:creationId xmlns:a16="http://schemas.microsoft.com/office/drawing/2014/main" id="{60033194-3927-4F2C-957C-1878D05D0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463" y="1741810"/>
                  <a:ext cx="2023246" cy="468205"/>
                </a:xfrm>
                <a:prstGeom prst="rect">
                  <a:avLst/>
                </a:prstGeom>
                <a:blipFill>
                  <a:blip r:embed="rId7"/>
                  <a:stretch>
                    <a:fillRect l="-301" b="-155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ECAAD08B-4DC8-42B3-8020-7FA9251A5F2F}"/>
                </a:ext>
              </a:extLst>
            </p:cNvPr>
            <p:cNvSpPr/>
            <p:nvPr/>
          </p:nvSpPr>
          <p:spPr>
            <a:xfrm>
              <a:off x="5810879" y="914423"/>
              <a:ext cx="178960" cy="1244050"/>
            </a:xfrm>
            <a:prstGeom prst="leftBrace">
              <a:avLst>
                <a:gd name="adj1" fmla="val 86395"/>
                <a:gd name="adj2" fmla="val 4591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8039BC2-1BBE-4454-9B71-EF291B156590}"/>
              </a:ext>
            </a:extLst>
          </p:cNvPr>
          <p:cNvGrpSpPr/>
          <p:nvPr/>
        </p:nvGrpSpPr>
        <p:grpSpPr>
          <a:xfrm>
            <a:off x="878123" y="2284622"/>
            <a:ext cx="5709741" cy="945618"/>
            <a:chOff x="878123" y="2284622"/>
            <a:chExt cx="5709741" cy="94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709226D-0428-4C4A-B5F4-02E55DF275C3}"/>
                    </a:ext>
                  </a:extLst>
                </p:cNvPr>
                <p:cNvSpPr/>
                <p:nvPr/>
              </p:nvSpPr>
              <p:spPr>
                <a:xfrm>
                  <a:off x="3010731" y="2287919"/>
                  <a:ext cx="2736775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sz="2400" dirty="0"/>
                    <a:t>=1000,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a14:m>
                  <a:r>
                    <a:rPr lang="en-US" altLang="zh-CN" sz="2400" dirty="0"/>
                    <a:t>=1000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709226D-0428-4C4A-B5F4-02E55DF275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731" y="2287919"/>
                  <a:ext cx="2736775" cy="468205"/>
                </a:xfrm>
                <a:prstGeom prst="rect">
                  <a:avLst/>
                </a:prstGeom>
                <a:blipFill>
                  <a:blip r:embed="rId8"/>
                  <a:stretch>
                    <a:fillRect t="-9091" r="-2227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8">
              <a:extLst>
                <a:ext uri="{FF2B5EF4-FFF2-40B4-BE49-F238E27FC236}">
                  <a16:creationId xmlns:a16="http://schemas.microsoft.com/office/drawing/2014/main" id="{4F7740F4-8101-41AF-8CF5-32446CAB3E9E}"/>
                </a:ext>
              </a:extLst>
            </p:cNvPr>
            <p:cNvSpPr txBox="1"/>
            <p:nvPr/>
          </p:nvSpPr>
          <p:spPr>
            <a:xfrm>
              <a:off x="932595" y="2284622"/>
              <a:ext cx="2145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For example:</a:t>
              </a:r>
              <a:endParaRPr lang="zh-TW" altLang="en-US" sz="2800" dirty="0"/>
            </a:p>
          </p:txBody>
        </p:sp>
        <p:sp>
          <p:nvSpPr>
            <p:cNvPr id="37" name="文字方塊 38">
              <a:extLst>
                <a:ext uri="{FF2B5EF4-FFF2-40B4-BE49-F238E27FC236}">
                  <a16:creationId xmlns:a16="http://schemas.microsoft.com/office/drawing/2014/main" id="{56A2484C-EE9A-49D7-A2AE-3AEB91EDC2E5}"/>
                </a:ext>
              </a:extLst>
            </p:cNvPr>
            <p:cNvSpPr txBox="1"/>
            <p:nvPr/>
          </p:nvSpPr>
          <p:spPr>
            <a:xfrm>
              <a:off x="878123" y="2707020"/>
              <a:ext cx="5709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Then each layer has 10</a:t>
              </a:r>
              <a:r>
                <a:rPr lang="en-US" altLang="zh-TW" sz="2800" baseline="30000" dirty="0"/>
                <a:t>6 </a:t>
              </a:r>
              <a:r>
                <a:rPr lang="en-US" altLang="zh-TW" sz="2800" dirty="0"/>
                <a:t>parameters</a:t>
              </a:r>
              <a:endParaRPr lang="zh-TW" altLang="en-US" sz="2800" dirty="0"/>
            </a:p>
          </p:txBody>
        </p:sp>
      </p:grpSp>
      <p:sp>
        <p:nvSpPr>
          <p:cNvPr id="38" name="文字方塊 38">
            <a:extLst>
              <a:ext uri="{FF2B5EF4-FFF2-40B4-BE49-F238E27FC236}">
                <a16:creationId xmlns:a16="http://schemas.microsoft.com/office/drawing/2014/main" id="{437FED41-66C6-45B7-8418-12D58593729D}"/>
              </a:ext>
            </a:extLst>
          </p:cNvPr>
          <p:cNvSpPr txBox="1"/>
          <p:nvPr/>
        </p:nvSpPr>
        <p:spPr>
          <a:xfrm>
            <a:off x="536209" y="4058110"/>
            <a:ext cx="7957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Need to compute partial derivative with respect to each parameter: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D0B330-F709-4710-9662-C8E00C246E7C}"/>
              </a:ext>
            </a:extLst>
          </p:cNvPr>
          <p:cNvSpPr/>
          <p:nvPr/>
        </p:nvSpPr>
        <p:spPr>
          <a:xfrm>
            <a:off x="3597774" y="774700"/>
            <a:ext cx="4390526" cy="1461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12">
                <a:extLst>
                  <a:ext uri="{FF2B5EF4-FFF2-40B4-BE49-F238E27FC236}">
                    <a16:creationId xmlns:a16="http://schemas.microsoft.com/office/drawing/2014/main" id="{BCC13875-D218-4C0A-90D6-90C20061DCE9}"/>
                  </a:ext>
                </a:extLst>
              </p:cNvPr>
              <p:cNvSpPr txBox="1"/>
              <p:nvPr/>
            </p:nvSpPr>
            <p:spPr bwMode="auto">
              <a:xfrm>
                <a:off x="3987945" y="5671586"/>
                <a:ext cx="3609975" cy="102766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Object 12">
                <a:extLst>
                  <a:ext uri="{FF2B5EF4-FFF2-40B4-BE49-F238E27FC236}">
                    <a16:creationId xmlns:a16="http://schemas.microsoft.com/office/drawing/2014/main" id="{BCC13875-D218-4C0A-90D6-90C20061D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7945" y="5671586"/>
                <a:ext cx="3609975" cy="10276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3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/>
      <p:bldP spid="38" grpId="0"/>
      <p:bldP spid="14" grpId="0" animBg="1"/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標題 1">
                <a:extLst>
                  <a:ext uri="{FF2B5EF4-FFF2-40B4-BE49-F238E27FC236}">
                    <a16:creationId xmlns:a16="http://schemas.microsoft.com/office/drawing/2014/main" id="{16C2B429-E1DB-4F39-9B93-C1A74308F5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338" y="23455"/>
                <a:ext cx="4901019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36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3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36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sz="3600" dirty="0"/>
                  <a:t> </a:t>
                </a:r>
                <a:r>
                  <a:rPr lang="en-US" altLang="zh-TW" sz="3600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3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54" name="標題 1">
                <a:extLst>
                  <a:ext uri="{FF2B5EF4-FFF2-40B4-BE49-F238E27FC236}">
                    <a16:creationId xmlns:a16="http://schemas.microsoft.com/office/drawing/2014/main" id="{16C2B429-E1DB-4F39-9B93-C1A74308F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8" y="23455"/>
                <a:ext cx="4901019" cy="1325563"/>
              </a:xfrm>
              <a:prstGeom prst="rect">
                <a:avLst/>
              </a:prstGeom>
              <a:blipFill>
                <a:blip r:embed="rId3"/>
                <a:stretch>
                  <a:fillRect l="-3856" t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1234A4C8-0599-4E80-8957-D0D3B94DC279}"/>
              </a:ext>
            </a:extLst>
          </p:cNvPr>
          <p:cNvGrpSpPr/>
          <p:nvPr/>
        </p:nvGrpSpPr>
        <p:grpSpPr>
          <a:xfrm>
            <a:off x="5358013" y="-9152"/>
            <a:ext cx="3697038" cy="852537"/>
            <a:chOff x="5358013" y="-9152"/>
            <a:chExt cx="3697038" cy="85253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7923778-08D2-40C1-A362-D7487AA48642}"/>
                </a:ext>
              </a:extLst>
            </p:cNvPr>
            <p:cNvSpPr/>
            <p:nvPr/>
          </p:nvSpPr>
          <p:spPr>
            <a:xfrm>
              <a:off x="5495310" y="73622"/>
              <a:ext cx="3557459" cy="769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3510F3D-9781-487F-9F5E-34E725238F8B}"/>
                    </a:ext>
                  </a:extLst>
                </p:cNvPr>
                <p:cNvSpPr/>
                <p:nvPr/>
              </p:nvSpPr>
              <p:spPr>
                <a:xfrm>
                  <a:off x="5358013" y="-9152"/>
                  <a:ext cx="3697038" cy="6841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altLang="zh-CN" sz="2400" kern="1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</m:oMath>
                  </a14:m>
                  <a:endParaRPr lang="zh-CN" altLang="zh-CN" sz="2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C3510F3D-9781-487F-9F5E-34E725238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013" y="-9152"/>
                  <a:ext cx="3697038" cy="6841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bject 44">
                <a:extLst>
                  <a:ext uri="{FF2B5EF4-FFF2-40B4-BE49-F238E27FC236}">
                    <a16:creationId xmlns:a16="http://schemas.microsoft.com/office/drawing/2014/main" id="{337BE3A4-8C3A-4CE0-B916-C4B0BFFE1F09}"/>
                  </a:ext>
                </a:extLst>
              </p:cNvPr>
              <p:cNvSpPr txBox="1"/>
              <p:nvPr/>
            </p:nvSpPr>
            <p:spPr>
              <a:xfrm>
                <a:off x="254000" y="1352060"/>
                <a:ext cx="8636000" cy="76976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8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800" dirty="0">
                    <a:cs typeface="Verdana"/>
                  </a:rPr>
                  <a:t>Identify the relation </a:t>
                </a:r>
                <a:r>
                  <a:rPr lang="en-US" sz="2800" dirty="0">
                    <a:solidFill>
                      <a:schemeClr val="tx1"/>
                    </a:solidFill>
                    <a:cs typeface="Verdana"/>
                  </a:rPr>
                  <a:t>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8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ar-AE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ar-AE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zh-CN" altLang="ar-AE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ar-AE" altLang="zh-CN" sz="2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cs typeface="宋体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ar-AE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zh-CN" altLang="ar-AE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ar-AE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800" dirty="0">
                    <a:cs typeface="宋体"/>
                  </a:rPr>
                  <a:t>, 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ar-AE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ar-AE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zh-CN" altLang="ar-AE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ar-AE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cs typeface="宋体"/>
                  </a:rPr>
                  <a:t>can only affect the network output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ar-AE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zh-CN" altLang="ar-AE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ar-AE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altLang="zh-CN" sz="2800" dirty="0">
                  <a:cs typeface="宋体"/>
                </a:endParaRPr>
              </a:p>
            </p:txBody>
          </p:sp>
        </mc:Choice>
        <mc:Fallback xmlns="">
          <p:sp>
            <p:nvSpPr>
              <p:cNvPr id="71" name="object 44">
                <a:extLst>
                  <a:ext uri="{FF2B5EF4-FFF2-40B4-BE49-F238E27FC236}">
                    <a16:creationId xmlns:a16="http://schemas.microsoft.com/office/drawing/2014/main" id="{337BE3A4-8C3A-4CE0-B916-C4B0BFFE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1352060"/>
                <a:ext cx="8636000" cy="769763"/>
              </a:xfrm>
              <a:prstGeom prst="rect">
                <a:avLst/>
              </a:prstGeom>
              <a:blipFill>
                <a:blip r:embed="rId5"/>
                <a:stretch>
                  <a:fillRect l="-1907" t="-2222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608BDB5-A1BC-4D2D-9C7C-178EB8DB0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869" y="2105800"/>
            <a:ext cx="5547911" cy="2853211"/>
          </a:xfrm>
          <a:prstGeom prst="rect">
            <a:avLst/>
          </a:prstGeom>
        </p:spPr>
      </p:pic>
      <p:sp>
        <p:nvSpPr>
          <p:cNvPr id="73" name="object 44">
            <a:extLst>
              <a:ext uri="{FF2B5EF4-FFF2-40B4-BE49-F238E27FC236}">
                <a16:creationId xmlns:a16="http://schemas.microsoft.com/office/drawing/2014/main" id="{3FB6F03A-DDC8-421B-B2F8-A867CBD7C9E8}"/>
              </a:ext>
            </a:extLst>
          </p:cNvPr>
          <p:cNvSpPr txBox="1"/>
          <p:nvPr/>
        </p:nvSpPr>
        <p:spPr>
          <a:xfrm>
            <a:off x="359073" y="4937985"/>
            <a:ext cx="3374727" cy="376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ts val="2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cs typeface="宋体"/>
              </a:rPr>
              <a:t>Apply chain rule: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E052638-5D13-4365-9B3A-5E7B277CFA5C}"/>
                  </a:ext>
                </a:extLst>
              </p:cNvPr>
              <p:cNvSpPr txBox="1"/>
              <p:nvPr/>
            </p:nvSpPr>
            <p:spPr>
              <a:xfrm>
                <a:off x="892808" y="5505940"/>
                <a:ext cx="2639697" cy="911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E052638-5D13-4365-9B3A-5E7B277CF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08" y="5505940"/>
                <a:ext cx="2639697" cy="911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58CEDD1-4DDC-4D2A-9911-7217F887464F}"/>
                  </a:ext>
                </a:extLst>
              </p:cNvPr>
              <p:cNvSpPr/>
              <p:nvPr/>
            </p:nvSpPr>
            <p:spPr>
              <a:xfrm>
                <a:off x="5296544" y="4629091"/>
                <a:ext cx="1910026" cy="1003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58CEDD1-4DDC-4D2A-9911-7217F8874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44" y="4629091"/>
                <a:ext cx="1910026" cy="1003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bject 41">
            <a:extLst>
              <a:ext uri="{FF2B5EF4-FFF2-40B4-BE49-F238E27FC236}">
                <a16:creationId xmlns:a16="http://schemas.microsoft.com/office/drawing/2014/main" id="{13517CF0-A692-4D74-9BFD-7B02F78381FD}"/>
              </a:ext>
            </a:extLst>
          </p:cNvPr>
          <p:cNvSpPr txBox="1"/>
          <p:nvPr/>
        </p:nvSpPr>
        <p:spPr>
          <a:xfrm>
            <a:off x="4391474" y="4893842"/>
            <a:ext cx="1107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cs typeface="宋体"/>
              </a:rPr>
              <a:t>where</a:t>
            </a:r>
            <a:r>
              <a:rPr sz="2400" dirty="0">
                <a:cs typeface="宋体"/>
              </a:rPr>
              <a:t>：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3552AE-CCA8-4685-B573-7EFCF1F4618B}"/>
              </a:ext>
            </a:extLst>
          </p:cNvPr>
          <p:cNvGrpSpPr/>
          <p:nvPr/>
        </p:nvGrpSpPr>
        <p:grpSpPr>
          <a:xfrm>
            <a:off x="1486744" y="3057817"/>
            <a:ext cx="3809800" cy="795241"/>
            <a:chOff x="1486744" y="3057817"/>
            <a:chExt cx="3809800" cy="79524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18B04F-C772-4433-9E21-0767431D67CD}"/>
                </a:ext>
              </a:extLst>
            </p:cNvPr>
            <p:cNvSpPr/>
            <p:nvPr/>
          </p:nvSpPr>
          <p:spPr>
            <a:xfrm>
              <a:off x="4671068" y="3057817"/>
              <a:ext cx="625476" cy="482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44DF78B-37E4-4A34-9774-CC2D01554C33}"/>
                </a:ext>
              </a:extLst>
            </p:cNvPr>
            <p:cNvSpPr/>
            <p:nvPr/>
          </p:nvSpPr>
          <p:spPr>
            <a:xfrm>
              <a:off x="2584994" y="3370458"/>
              <a:ext cx="625476" cy="482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D0B2B9F-61E9-47F3-B7D9-732AE13B4E3A}"/>
                </a:ext>
              </a:extLst>
            </p:cNvPr>
            <p:cNvSpPr/>
            <p:nvPr/>
          </p:nvSpPr>
          <p:spPr>
            <a:xfrm>
              <a:off x="1486744" y="3323821"/>
              <a:ext cx="625476" cy="482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0B3DE64-38DD-43E1-BB44-D6088F9A08D1}"/>
                  </a:ext>
                </a:extLst>
              </p:cNvPr>
              <p:cNvSpPr/>
              <p:nvPr/>
            </p:nvSpPr>
            <p:spPr>
              <a:xfrm>
                <a:off x="3474745" y="5584452"/>
                <a:ext cx="239264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0B3DE64-38DD-43E1-BB44-D6088F9A0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5" y="5584452"/>
                <a:ext cx="2392645" cy="823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>
            <a:extLst>
              <a:ext uri="{FF2B5EF4-FFF2-40B4-BE49-F238E27FC236}">
                <a16:creationId xmlns:a16="http://schemas.microsoft.com/office/drawing/2014/main" id="{E13C5E64-0E59-4252-8E61-E1C6A214F568}"/>
              </a:ext>
            </a:extLst>
          </p:cNvPr>
          <p:cNvSpPr/>
          <p:nvPr/>
        </p:nvSpPr>
        <p:spPr>
          <a:xfrm>
            <a:off x="4572000" y="5633084"/>
            <a:ext cx="876944" cy="784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標題 1">
            <a:extLst>
              <a:ext uri="{FF2B5EF4-FFF2-40B4-BE49-F238E27FC236}">
                <a16:creationId xmlns:a16="http://schemas.microsoft.com/office/drawing/2014/main" id="{EF50CF6D-CA82-4863-9A66-DC85D5B14F04}"/>
              </a:ext>
            </a:extLst>
          </p:cNvPr>
          <p:cNvSpPr txBox="1">
            <a:spLocks/>
          </p:cNvSpPr>
          <p:nvPr/>
        </p:nvSpPr>
        <p:spPr>
          <a:xfrm>
            <a:off x="5448945" y="5754819"/>
            <a:ext cx="418446" cy="5576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?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33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7" grpId="0"/>
      <p:bldP spid="9" grpId="0"/>
      <p:bldP spid="78" grpId="0"/>
      <p:bldP spid="88" grpId="0"/>
      <p:bldP spid="91" grpId="0" animBg="1"/>
      <p:bldP spid="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16C2B429-E1DB-4F39-9B93-C1A74308F59C}"/>
              </a:ext>
            </a:extLst>
          </p:cNvPr>
          <p:cNvSpPr txBox="1">
            <a:spLocks/>
          </p:cNvSpPr>
          <p:nvPr/>
        </p:nvSpPr>
        <p:spPr>
          <a:xfrm>
            <a:off x="416439" y="291962"/>
            <a:ext cx="490101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Compute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bject 44">
                <a:extLst>
                  <a:ext uri="{FF2B5EF4-FFF2-40B4-BE49-F238E27FC236}">
                    <a16:creationId xmlns:a16="http://schemas.microsoft.com/office/drawing/2014/main" id="{337BE3A4-8C3A-4CE0-B916-C4B0BFFE1F09}"/>
                  </a:ext>
                </a:extLst>
              </p:cNvPr>
              <p:cNvSpPr txBox="1"/>
              <p:nvPr/>
            </p:nvSpPr>
            <p:spPr>
              <a:xfrm>
                <a:off x="91561" y="1134445"/>
                <a:ext cx="8636000" cy="63267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4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宋体"/>
                  </a:rPr>
                  <a:t>Identify the relation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400" dirty="0">
                    <a:cs typeface="宋体"/>
                  </a:rPr>
                  <a:t> and those neurons connected to it in the </a:t>
                </a:r>
                <a:r>
                  <a:rPr lang="en-US" sz="2400" dirty="0">
                    <a:solidFill>
                      <a:srgbClr val="FF0000"/>
                    </a:solidFill>
                    <a:cs typeface="宋体"/>
                  </a:rPr>
                  <a:t>immediate downstream </a:t>
                </a:r>
                <a:r>
                  <a:rPr lang="en-US" sz="2400" dirty="0">
                    <a:cs typeface="宋体"/>
                  </a:rPr>
                  <a:t>(next layer)</a:t>
                </a:r>
                <a:endParaRPr sz="2400" dirty="0">
                  <a:cs typeface="宋体"/>
                </a:endParaRPr>
              </a:p>
            </p:txBody>
          </p:sp>
        </mc:Choice>
        <mc:Fallback xmlns="">
          <p:sp>
            <p:nvSpPr>
              <p:cNvPr id="71" name="object 44">
                <a:extLst>
                  <a:ext uri="{FF2B5EF4-FFF2-40B4-BE49-F238E27FC236}">
                    <a16:creationId xmlns:a16="http://schemas.microsoft.com/office/drawing/2014/main" id="{337BE3A4-8C3A-4CE0-B916-C4B0BFFE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1" y="1134445"/>
                <a:ext cx="8636000" cy="632674"/>
              </a:xfrm>
              <a:prstGeom prst="rect">
                <a:avLst/>
              </a:prstGeom>
              <a:blipFill>
                <a:blip r:embed="rId3"/>
                <a:stretch>
                  <a:fillRect l="-1553" t="-21154" b="-2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76AD6BEC-E5CA-4CBD-891E-FC46DDA3D314}"/>
              </a:ext>
            </a:extLst>
          </p:cNvPr>
          <p:cNvSpPr/>
          <p:nvPr/>
        </p:nvSpPr>
        <p:spPr>
          <a:xfrm>
            <a:off x="6829425" y="3841146"/>
            <a:ext cx="2185853" cy="3016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6EA04D-A18F-459A-9921-25D18E7612C9}"/>
              </a:ext>
            </a:extLst>
          </p:cNvPr>
          <p:cNvGrpSpPr/>
          <p:nvPr/>
        </p:nvGrpSpPr>
        <p:grpSpPr>
          <a:xfrm>
            <a:off x="5640566" y="32816"/>
            <a:ext cx="3695645" cy="1086195"/>
            <a:chOff x="5448355" y="42887"/>
            <a:chExt cx="3695645" cy="1086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/>
                <p:nvPr/>
              </p:nvSpPr>
              <p:spPr>
                <a:xfrm>
                  <a:off x="6423006" y="141024"/>
                  <a:ext cx="2720994" cy="823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altLang="zh-CN" sz="28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006" y="141024"/>
                  <a:ext cx="2720994" cy="823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/>
                <p:nvPr/>
              </p:nvSpPr>
              <p:spPr>
                <a:xfrm>
                  <a:off x="5448355" y="42887"/>
                  <a:ext cx="999120" cy="10861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355" y="42887"/>
                  <a:ext cx="999120" cy="10861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/>
              <p:nvPr/>
            </p:nvSpPr>
            <p:spPr>
              <a:xfrm>
                <a:off x="2230459" y="-39001"/>
                <a:ext cx="1272977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59" y="-39001"/>
                <a:ext cx="1272977" cy="1172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E62933A8-E470-4A0F-AE45-C6A1ACC7D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025" y="2065168"/>
            <a:ext cx="6037886" cy="4351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44">
                <a:extLst>
                  <a:ext uri="{FF2B5EF4-FFF2-40B4-BE49-F238E27FC236}">
                    <a16:creationId xmlns:a16="http://schemas.microsoft.com/office/drawing/2014/main" id="{17314B64-30CC-4C73-A5AB-C1D529EDBACC}"/>
                  </a:ext>
                </a:extLst>
              </p:cNvPr>
              <p:cNvSpPr txBox="1"/>
              <p:nvPr/>
            </p:nvSpPr>
            <p:spPr>
              <a:xfrm>
                <a:off x="0" y="1919836"/>
                <a:ext cx="4230624" cy="9660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4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宋体"/>
                  </a:rPr>
                  <a:t>Two cases: </a:t>
                </a:r>
              </a:p>
              <a:p>
                <a:pPr marL="38100" marR="30480">
                  <a:lnSpc>
                    <a:spcPts val="2400"/>
                  </a:lnSpc>
                  <a:spcBef>
                    <a:spcPts val="100"/>
                  </a:spcBef>
                </a:pPr>
                <a:r>
                  <a:rPr lang="en-US" sz="2400" dirty="0">
                    <a:cs typeface="宋体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宋体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宋体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宋体"/>
                      </a:rPr>
                      <m:t>𝐿</m:t>
                    </m:r>
                  </m:oMath>
                </a14:m>
                <a:r>
                  <a:rPr lang="en-US" sz="2400" dirty="0">
                    <a:cs typeface="宋体"/>
                  </a:rPr>
                  <a:t>: the output layer</a:t>
                </a:r>
              </a:p>
              <a:p>
                <a:pPr marL="38100" marR="30480">
                  <a:lnSpc>
                    <a:spcPts val="24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宋体"/>
                      </a:rPr>
                      <m:t>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宋体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宋体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宋体"/>
                      </a:rPr>
                      <m:t>𝐿</m:t>
                    </m:r>
                  </m:oMath>
                </a14:m>
                <a:r>
                  <a:rPr lang="en-US" sz="2400" dirty="0">
                    <a:cs typeface="宋体"/>
                  </a:rPr>
                  <a:t> : hidden layers</a:t>
                </a:r>
                <a:endParaRPr sz="2400" dirty="0">
                  <a:cs typeface="宋体"/>
                </a:endParaRPr>
              </a:p>
            </p:txBody>
          </p:sp>
        </mc:Choice>
        <mc:Fallback xmlns="">
          <p:sp>
            <p:nvSpPr>
              <p:cNvPr id="19" name="object 44">
                <a:extLst>
                  <a:ext uri="{FF2B5EF4-FFF2-40B4-BE49-F238E27FC236}">
                    <a16:creationId xmlns:a16="http://schemas.microsoft.com/office/drawing/2014/main" id="{17314B64-30CC-4C73-A5AB-C1D529EDB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19836"/>
                <a:ext cx="4230624" cy="966098"/>
              </a:xfrm>
              <a:prstGeom prst="rect">
                <a:avLst/>
              </a:prstGeom>
              <a:blipFill>
                <a:blip r:embed="rId8"/>
                <a:stretch>
                  <a:fillRect l="-3170" t="-13924" b="-18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70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16C2B429-E1DB-4F39-9B93-C1A74308F59C}"/>
              </a:ext>
            </a:extLst>
          </p:cNvPr>
          <p:cNvSpPr txBox="1">
            <a:spLocks/>
          </p:cNvSpPr>
          <p:nvPr/>
        </p:nvSpPr>
        <p:spPr>
          <a:xfrm>
            <a:off x="176893" y="214666"/>
            <a:ext cx="490101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Compute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bject 44">
                <a:extLst>
                  <a:ext uri="{FF2B5EF4-FFF2-40B4-BE49-F238E27FC236}">
                    <a16:creationId xmlns:a16="http://schemas.microsoft.com/office/drawing/2014/main" id="{337BE3A4-8C3A-4CE0-B916-C4B0BFFE1F09}"/>
                  </a:ext>
                </a:extLst>
              </p:cNvPr>
              <p:cNvSpPr txBox="1"/>
              <p:nvPr/>
            </p:nvSpPr>
            <p:spPr>
              <a:xfrm>
                <a:off x="176893" y="1344503"/>
                <a:ext cx="8636000" cy="63267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4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宋体"/>
                  </a:rPr>
                  <a:t>Identify the relation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400" dirty="0">
                    <a:cs typeface="宋体"/>
                  </a:rPr>
                  <a:t> and those neurons connected to it in the </a:t>
                </a:r>
                <a:r>
                  <a:rPr lang="en-US" sz="2400" dirty="0">
                    <a:solidFill>
                      <a:srgbClr val="FF0000"/>
                    </a:solidFill>
                    <a:cs typeface="宋体"/>
                  </a:rPr>
                  <a:t>immediate downstream </a:t>
                </a:r>
                <a:r>
                  <a:rPr lang="en-US" sz="2400" dirty="0">
                    <a:cs typeface="宋体"/>
                  </a:rPr>
                  <a:t>(next layer)</a:t>
                </a:r>
                <a:endParaRPr sz="2400" dirty="0">
                  <a:cs typeface="宋体"/>
                </a:endParaRPr>
              </a:p>
            </p:txBody>
          </p:sp>
        </mc:Choice>
        <mc:Fallback xmlns="">
          <p:sp>
            <p:nvSpPr>
              <p:cNvPr id="71" name="object 44">
                <a:extLst>
                  <a:ext uri="{FF2B5EF4-FFF2-40B4-BE49-F238E27FC236}">
                    <a16:creationId xmlns:a16="http://schemas.microsoft.com/office/drawing/2014/main" id="{337BE3A4-8C3A-4CE0-B916-C4B0BFFE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3" y="1344503"/>
                <a:ext cx="8636000" cy="632674"/>
              </a:xfrm>
              <a:prstGeom prst="rect">
                <a:avLst/>
              </a:prstGeom>
              <a:blipFill>
                <a:blip r:embed="rId3"/>
                <a:stretch>
                  <a:fillRect l="-1553" t="-22330" b="-29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48D8B1F9-5BED-4123-8649-5F56B9406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435" y="3811222"/>
            <a:ext cx="5343934" cy="301685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B6EA04D-A18F-459A-9921-25D18E7612C9}"/>
              </a:ext>
            </a:extLst>
          </p:cNvPr>
          <p:cNvGrpSpPr/>
          <p:nvPr/>
        </p:nvGrpSpPr>
        <p:grpSpPr>
          <a:xfrm>
            <a:off x="5940496" y="0"/>
            <a:ext cx="3695645" cy="1086195"/>
            <a:chOff x="5448355" y="42887"/>
            <a:chExt cx="3695645" cy="1086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/>
                <p:nvPr/>
              </p:nvSpPr>
              <p:spPr>
                <a:xfrm>
                  <a:off x="6423006" y="141024"/>
                  <a:ext cx="2720994" cy="823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altLang="zh-CN" sz="28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006" y="141024"/>
                  <a:ext cx="2720994" cy="823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/>
                <p:nvPr/>
              </p:nvSpPr>
              <p:spPr>
                <a:xfrm>
                  <a:off x="5448355" y="42887"/>
                  <a:ext cx="999120" cy="10861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355" y="42887"/>
                  <a:ext cx="999120" cy="10861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/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4">
                <a:extLst>
                  <a:ext uri="{FF2B5EF4-FFF2-40B4-BE49-F238E27FC236}">
                    <a16:creationId xmlns:a16="http://schemas.microsoft.com/office/drawing/2014/main" id="{384EF2B3-3B8A-495D-96E2-1F6E231B2CDE}"/>
                  </a:ext>
                </a:extLst>
              </p:cNvPr>
              <p:cNvSpPr txBox="1"/>
              <p:nvPr/>
            </p:nvSpPr>
            <p:spPr>
              <a:xfrm>
                <a:off x="158631" y="2089311"/>
                <a:ext cx="4230624" cy="64453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4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宋体"/>
                  </a:rPr>
                  <a:t>Case 1</a:t>
                </a:r>
              </a:p>
              <a:p>
                <a:pPr marL="38100" marR="30480">
                  <a:lnSpc>
                    <a:spcPts val="2400"/>
                  </a:lnSpc>
                  <a:spcBef>
                    <a:spcPts val="100"/>
                  </a:spcBef>
                </a:pPr>
                <a:r>
                  <a:rPr lang="en-US" sz="2400" dirty="0">
                    <a:cs typeface="宋体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宋体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宋体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宋体"/>
                      </a:rPr>
                      <m:t>𝐿</m:t>
                    </m:r>
                  </m:oMath>
                </a14:m>
                <a:r>
                  <a:rPr lang="en-US" sz="2400" dirty="0">
                    <a:cs typeface="宋体"/>
                  </a:rPr>
                  <a:t>: the output units</a:t>
                </a:r>
              </a:p>
            </p:txBody>
          </p:sp>
        </mc:Choice>
        <mc:Fallback xmlns="">
          <p:sp>
            <p:nvSpPr>
              <p:cNvPr id="18" name="object 44">
                <a:extLst>
                  <a:ext uri="{FF2B5EF4-FFF2-40B4-BE49-F238E27FC236}">
                    <a16:creationId xmlns:a16="http://schemas.microsoft.com/office/drawing/2014/main" id="{384EF2B3-3B8A-495D-96E2-1F6E231B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1" y="2089311"/>
                <a:ext cx="4230624" cy="644535"/>
              </a:xfrm>
              <a:prstGeom prst="rect">
                <a:avLst/>
              </a:prstGeom>
              <a:blipFill>
                <a:blip r:embed="rId8"/>
                <a:stretch>
                  <a:fillRect l="-3170" t="-2190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CAA71DD-6DF0-446F-898E-88AE13DE8B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630" y="2883967"/>
            <a:ext cx="4413369" cy="2041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44">
                <a:extLst>
                  <a:ext uri="{FF2B5EF4-FFF2-40B4-BE49-F238E27FC236}">
                    <a16:creationId xmlns:a16="http://schemas.microsoft.com/office/drawing/2014/main" id="{C8087BCA-9BAC-4886-81E5-E5E4282473E1}"/>
                  </a:ext>
                </a:extLst>
              </p:cNvPr>
              <p:cNvSpPr txBox="1"/>
              <p:nvPr/>
            </p:nvSpPr>
            <p:spPr>
              <a:xfrm>
                <a:off x="4754745" y="2108304"/>
                <a:ext cx="4230624" cy="64453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4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宋体"/>
                  </a:rPr>
                  <a:t>Case 2: </a:t>
                </a:r>
              </a:p>
              <a:p>
                <a:pPr marL="38100" marR="30480">
                  <a:lnSpc>
                    <a:spcPts val="2400"/>
                  </a:lnSpc>
                  <a:spcBef>
                    <a:spcPts val="100"/>
                  </a:spcBef>
                </a:pPr>
                <a:r>
                  <a:rPr lang="en-US" altLang="zh-CN" sz="2400" dirty="0">
                    <a:cs typeface="宋体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宋体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宋体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宋体"/>
                      </a:rPr>
                      <m:t>𝐿</m:t>
                    </m:r>
                  </m:oMath>
                </a14:m>
                <a:r>
                  <a:rPr lang="en-US" sz="2400" dirty="0">
                    <a:cs typeface="宋体"/>
                  </a:rPr>
                  <a:t> : hidden units</a:t>
                </a:r>
                <a:endParaRPr sz="2400" dirty="0">
                  <a:cs typeface="宋体"/>
                </a:endParaRPr>
              </a:p>
            </p:txBody>
          </p:sp>
        </mc:Choice>
        <mc:Fallback xmlns="">
          <p:sp>
            <p:nvSpPr>
              <p:cNvPr id="19" name="object 44">
                <a:extLst>
                  <a:ext uri="{FF2B5EF4-FFF2-40B4-BE49-F238E27FC236}">
                    <a16:creationId xmlns:a16="http://schemas.microsoft.com/office/drawing/2014/main" id="{C8087BCA-9BAC-4886-81E5-E5E42824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45" y="2108304"/>
                <a:ext cx="4230624" cy="644535"/>
              </a:xfrm>
              <a:prstGeom prst="rect">
                <a:avLst/>
              </a:prstGeom>
              <a:blipFill>
                <a:blip r:embed="rId10"/>
                <a:stretch>
                  <a:fillRect l="-3314" t="-21698" b="-27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8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16C2B429-E1DB-4F39-9B93-C1A74308F59C}"/>
              </a:ext>
            </a:extLst>
          </p:cNvPr>
          <p:cNvSpPr txBox="1">
            <a:spLocks/>
          </p:cNvSpPr>
          <p:nvPr/>
        </p:nvSpPr>
        <p:spPr>
          <a:xfrm>
            <a:off x="176893" y="214666"/>
            <a:ext cx="490101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Compute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/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B2D98F-BCD6-4C6A-814A-B2B81A53BB4F}"/>
              </a:ext>
            </a:extLst>
          </p:cNvPr>
          <p:cNvGrpSpPr/>
          <p:nvPr/>
        </p:nvGrpSpPr>
        <p:grpSpPr>
          <a:xfrm>
            <a:off x="0" y="1421534"/>
            <a:ext cx="9144000" cy="2686058"/>
            <a:chOff x="-229901" y="6759399"/>
            <a:chExt cx="9144000" cy="26860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900CC16-8F24-4FDA-BF8E-245C17E5E137}"/>
                </a:ext>
              </a:extLst>
            </p:cNvPr>
            <p:cNvSpPr/>
            <p:nvPr/>
          </p:nvSpPr>
          <p:spPr>
            <a:xfrm>
              <a:off x="-229901" y="6759399"/>
              <a:ext cx="9144000" cy="2225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A6E11BE-36D3-45D4-B176-D88251B32F4A}"/>
                    </a:ext>
                  </a:extLst>
                </p:cNvPr>
                <p:cNvSpPr/>
                <p:nvPr/>
              </p:nvSpPr>
              <p:spPr>
                <a:xfrm>
                  <a:off x="-57900" y="6875335"/>
                  <a:ext cx="8344104" cy="11881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lnSpc>
                      <a:spcPts val="28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3200" dirty="0">
                      <a:latin typeface="NimbusSanL-Regu"/>
                    </a:rPr>
                    <a:t>Sensitivity of unit </a:t>
                  </a:r>
                  <a14:m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3200" dirty="0">
                      <a:latin typeface="NimbusSanL-Regu"/>
                    </a:rPr>
                    <a:t> at layer </a:t>
                  </a:r>
                  <a14:m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endParaRPr lang="en-US" altLang="zh-CN" sz="3200" dirty="0">
                    <a:latin typeface="NimbusSanL-Regu"/>
                  </a:endParaRPr>
                </a:p>
                <a:p>
                  <a:pPr>
                    <a:lnSpc>
                      <a:spcPts val="2800"/>
                    </a:lnSpc>
                  </a:pPr>
                  <a:r>
                    <a:rPr lang="en-US" altLang="zh-CN" sz="3200" dirty="0">
                      <a:latin typeface="NimbusSanL-Regu"/>
                    </a:rPr>
                    <a:t>Describe how the overall error changes with the unit’s net activation:</a:t>
                  </a:r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A6E11BE-36D3-45D4-B176-D88251B32F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900" y="6875335"/>
                  <a:ext cx="8344104" cy="1188146"/>
                </a:xfrm>
                <a:prstGeom prst="rect">
                  <a:avLst/>
                </a:prstGeom>
                <a:blipFill>
                  <a:blip r:embed="rId6"/>
                  <a:stretch>
                    <a:fillRect l="-1826" t="-15897" r="-146" b="-15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C3FD4F4-68C4-49B5-B968-F9EB5A81501A}"/>
                    </a:ext>
                  </a:extLst>
                </p:cNvPr>
                <p:cNvSpPr/>
                <p:nvPr/>
              </p:nvSpPr>
              <p:spPr>
                <a:xfrm>
                  <a:off x="133933" y="8408057"/>
                  <a:ext cx="2263568" cy="1037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C3FD4F4-68C4-49B5-B968-F9EB5A8150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33" y="8408057"/>
                  <a:ext cx="2263568" cy="1037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AC486C7A-0194-429B-AD9E-0455B6779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6114" y="2551708"/>
            <a:ext cx="6037886" cy="43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2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D50D3E64-5F14-42CB-AEE9-5ED02D80DEAD}"/>
              </a:ext>
            </a:extLst>
          </p:cNvPr>
          <p:cNvSpPr/>
          <p:nvPr/>
        </p:nvSpPr>
        <p:spPr>
          <a:xfrm>
            <a:off x="2475693" y="5935258"/>
            <a:ext cx="376527" cy="6764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D3E1137-5B8D-43B9-B7CC-8D6092016555}"/>
              </a:ext>
            </a:extLst>
          </p:cNvPr>
          <p:cNvSpPr/>
          <p:nvPr/>
        </p:nvSpPr>
        <p:spPr>
          <a:xfrm>
            <a:off x="2884432" y="5935258"/>
            <a:ext cx="720420" cy="676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16C2B429-E1DB-4F39-9B93-C1A74308F59C}"/>
              </a:ext>
            </a:extLst>
          </p:cNvPr>
          <p:cNvSpPr txBox="1">
            <a:spLocks/>
          </p:cNvSpPr>
          <p:nvPr/>
        </p:nvSpPr>
        <p:spPr>
          <a:xfrm>
            <a:off x="176893" y="214666"/>
            <a:ext cx="490101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Compute</a:t>
            </a:r>
            <a:endParaRPr lang="zh-TW" altLang="en-US" sz="3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6EA04D-A18F-459A-9921-25D18E7612C9}"/>
              </a:ext>
            </a:extLst>
          </p:cNvPr>
          <p:cNvGrpSpPr/>
          <p:nvPr/>
        </p:nvGrpSpPr>
        <p:grpSpPr>
          <a:xfrm>
            <a:off x="176893" y="2027760"/>
            <a:ext cx="3695645" cy="934969"/>
            <a:chOff x="5448355" y="42887"/>
            <a:chExt cx="3695645" cy="934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/>
                <p:nvPr/>
              </p:nvSpPr>
              <p:spPr>
                <a:xfrm>
                  <a:off x="6423006" y="141024"/>
                  <a:ext cx="2720994" cy="836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altLang="zh-CN" sz="2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kern="1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006" y="141024"/>
                  <a:ext cx="2720994" cy="836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/>
                <p:nvPr/>
              </p:nvSpPr>
              <p:spPr>
                <a:xfrm>
                  <a:off x="5448355" y="42887"/>
                  <a:ext cx="880819" cy="9338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355" y="42887"/>
                  <a:ext cx="880819" cy="9338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/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4">
                <a:extLst>
                  <a:ext uri="{FF2B5EF4-FFF2-40B4-BE49-F238E27FC236}">
                    <a16:creationId xmlns:a16="http://schemas.microsoft.com/office/drawing/2014/main" id="{384EF2B3-3B8A-495D-96E2-1F6E231B2CDE}"/>
                  </a:ext>
                </a:extLst>
              </p:cNvPr>
              <p:cNvSpPr txBox="1"/>
              <p:nvPr/>
            </p:nvSpPr>
            <p:spPr>
              <a:xfrm>
                <a:off x="250002" y="1245295"/>
                <a:ext cx="4827910" cy="76110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8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00FF"/>
                    </a:solidFill>
                    <a:cs typeface="宋体"/>
                  </a:rPr>
                  <a:t>Case 1</a:t>
                </a:r>
              </a:p>
              <a:p>
                <a:pPr marL="38100" marR="30480">
                  <a:lnSpc>
                    <a:spcPts val="2800"/>
                  </a:lnSpc>
                  <a:spcBef>
                    <a:spcPts val="100"/>
                  </a:spcBef>
                </a:pPr>
                <a:r>
                  <a:rPr lang="en-US" sz="3200" dirty="0">
                    <a:solidFill>
                      <a:srgbClr val="0000FF"/>
                    </a:solidFill>
                    <a:cs typeface="宋体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宋体"/>
                      </a:rPr>
                      <m:t>𝑙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宋体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宋体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cs typeface="宋体"/>
                  </a:rPr>
                  <a:t>: the output units</a:t>
                </a:r>
              </a:p>
            </p:txBody>
          </p:sp>
        </mc:Choice>
        <mc:Fallback xmlns="">
          <p:sp>
            <p:nvSpPr>
              <p:cNvPr id="18" name="object 44">
                <a:extLst>
                  <a:ext uri="{FF2B5EF4-FFF2-40B4-BE49-F238E27FC236}">
                    <a16:creationId xmlns:a16="http://schemas.microsoft.com/office/drawing/2014/main" id="{384EF2B3-3B8A-495D-96E2-1F6E231B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2" y="1245295"/>
                <a:ext cx="4827910" cy="761106"/>
              </a:xfrm>
              <a:prstGeom prst="rect">
                <a:avLst/>
              </a:prstGeom>
              <a:blipFill>
                <a:blip r:embed="rId6"/>
                <a:stretch>
                  <a:fillRect l="-4040" t="-288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CAA71DD-6DF0-446F-898E-88AE13DE8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490" y="4834296"/>
            <a:ext cx="4413369" cy="2041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878216A-ADB1-4A18-8603-258CA1622B4D}"/>
                  </a:ext>
                </a:extLst>
              </p:cNvPr>
              <p:cNvSpPr txBox="1"/>
              <p:nvPr/>
            </p:nvSpPr>
            <p:spPr>
              <a:xfrm>
                <a:off x="5812946" y="43195"/>
                <a:ext cx="3183179" cy="10082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878216A-ADB1-4A18-8603-258CA1622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46" y="43195"/>
                <a:ext cx="3183179" cy="1008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A8565872-5D9A-4087-8871-09EAB5140E8A}"/>
              </a:ext>
            </a:extLst>
          </p:cNvPr>
          <p:cNvSpPr/>
          <p:nvPr/>
        </p:nvSpPr>
        <p:spPr>
          <a:xfrm>
            <a:off x="6456650" y="6000307"/>
            <a:ext cx="1334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宋体"/>
              </a:rPr>
              <a:t>output layer</a:t>
            </a:r>
            <a:endParaRPr lang="zh-CN" altLang="en-US" dirty="0"/>
          </a:p>
        </p:txBody>
      </p:sp>
      <p:sp>
        <p:nvSpPr>
          <p:cNvPr id="16" name="object 44">
            <a:extLst>
              <a:ext uri="{FF2B5EF4-FFF2-40B4-BE49-F238E27FC236}">
                <a16:creationId xmlns:a16="http://schemas.microsoft.com/office/drawing/2014/main" id="{F069DD0D-DDC0-4585-A2DC-B211E39E38A2}"/>
              </a:ext>
            </a:extLst>
          </p:cNvPr>
          <p:cNvSpPr txBox="1"/>
          <p:nvPr/>
        </p:nvSpPr>
        <p:spPr>
          <a:xfrm>
            <a:off x="176893" y="3251885"/>
            <a:ext cx="4230624" cy="35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ts val="2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cs typeface="宋体"/>
              </a:rPr>
              <a:t>Chain Rule</a:t>
            </a:r>
            <a:endParaRPr lang="en-US" sz="3200" dirty="0">
              <a:cs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9CEAEC-15DE-4A96-BC06-862109F2D928}"/>
                  </a:ext>
                </a:extLst>
              </p:cNvPr>
              <p:cNvSpPr/>
              <p:nvPr/>
            </p:nvSpPr>
            <p:spPr>
              <a:xfrm>
                <a:off x="323304" y="3712208"/>
                <a:ext cx="3007752" cy="889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9CEAEC-15DE-4A96-BC06-862109F2D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4" y="3712208"/>
                <a:ext cx="3007752" cy="8898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DC78BC1-2AAC-4391-985B-9390489B8768}"/>
                  </a:ext>
                </a:extLst>
              </p:cNvPr>
              <p:cNvSpPr txBox="1"/>
              <p:nvPr/>
            </p:nvSpPr>
            <p:spPr>
              <a:xfrm>
                <a:off x="174712" y="4843947"/>
                <a:ext cx="3771995" cy="921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FF"/>
                    </a:solidFill>
                  </a:rPr>
                  <a:t>Suppose: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DC78BC1-2AAC-4391-985B-9390489B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12" y="4843947"/>
                <a:ext cx="3771995" cy="921150"/>
              </a:xfrm>
              <a:prstGeom prst="rect">
                <a:avLst/>
              </a:prstGeom>
              <a:blipFill>
                <a:blip r:embed="rId10"/>
                <a:stretch>
                  <a:fillRect l="-5825" t="-1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691696-8ABA-4262-A311-DB5A48A74576}"/>
                  </a:ext>
                </a:extLst>
              </p:cNvPr>
              <p:cNvSpPr/>
              <p:nvPr/>
            </p:nvSpPr>
            <p:spPr>
              <a:xfrm>
                <a:off x="6072069" y="1325066"/>
                <a:ext cx="2360710" cy="57868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691696-8ABA-4262-A311-DB5A48A74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69" y="1325066"/>
                <a:ext cx="2360710" cy="5786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773C54C-655B-4613-A0E3-0D6235F47DE5}"/>
                  </a:ext>
                </a:extLst>
              </p:cNvPr>
              <p:cNvSpPr/>
              <p:nvPr/>
            </p:nvSpPr>
            <p:spPr>
              <a:xfrm>
                <a:off x="6492024" y="2023519"/>
                <a:ext cx="1413336" cy="5467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773C54C-655B-4613-A0E3-0D6235F47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024" y="2023519"/>
                <a:ext cx="1413336" cy="5467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4ED0801-A3FE-4528-9F3A-2437C2E627E7}"/>
              </a:ext>
            </a:extLst>
          </p:cNvPr>
          <p:cNvSpPr/>
          <p:nvPr/>
        </p:nvSpPr>
        <p:spPr>
          <a:xfrm>
            <a:off x="7349921" y="5369163"/>
            <a:ext cx="865163" cy="40105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A182BC5-1682-400D-B3AD-BA96080773CC}"/>
                  </a:ext>
                </a:extLst>
              </p:cNvPr>
              <p:cNvSpPr/>
              <p:nvPr/>
            </p:nvSpPr>
            <p:spPr>
              <a:xfrm>
                <a:off x="2884432" y="3772998"/>
                <a:ext cx="2237023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A182BC5-1682-400D-B3AD-BA9608077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432" y="3772998"/>
                <a:ext cx="2237023" cy="8577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3A0A03-F6E7-4FF2-8A2B-8D5F6CE9F91C}"/>
                  </a:ext>
                </a:extLst>
              </p:cNvPr>
              <p:cNvSpPr/>
              <p:nvPr/>
            </p:nvSpPr>
            <p:spPr>
              <a:xfrm>
                <a:off x="4955289" y="3956992"/>
                <a:ext cx="307347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3A0A03-F6E7-4FF2-8A2B-8D5F6CE9F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289" y="3956992"/>
                <a:ext cx="3073470" cy="5091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5418189-AC69-40EF-AC63-F0B96DF76A0B}"/>
              </a:ext>
            </a:extLst>
          </p:cNvPr>
          <p:cNvCxnSpPr>
            <a:stCxn id="13" idx="1"/>
          </p:cNvCxnSpPr>
          <p:nvPr/>
        </p:nvCxnSpPr>
        <p:spPr>
          <a:xfrm flipH="1">
            <a:off x="4737490" y="547308"/>
            <a:ext cx="1075456" cy="3225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B216B7F-85AE-4343-9CE2-883C49D839F0}"/>
                  </a:ext>
                </a:extLst>
              </p:cNvPr>
              <p:cNvSpPr txBox="1"/>
              <p:nvPr/>
            </p:nvSpPr>
            <p:spPr>
              <a:xfrm>
                <a:off x="323304" y="5942289"/>
                <a:ext cx="3315010" cy="76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Then: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bSup>
                      <m:sSub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B216B7F-85AE-4343-9CE2-883C49D8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4" y="5942289"/>
                <a:ext cx="3315010" cy="763799"/>
              </a:xfrm>
              <a:prstGeom prst="rect">
                <a:avLst/>
              </a:prstGeom>
              <a:blipFill>
                <a:blip r:embed="rId15"/>
                <a:stretch>
                  <a:fillRect l="-6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16" grpId="0"/>
      <p:bldP spid="8" grpId="0"/>
      <p:bldP spid="47" grpId="0"/>
      <p:bldP spid="49" grpId="0" animBg="1"/>
      <p:bldP spid="50" grpId="0" animBg="1"/>
      <p:bldP spid="9" grpId="0" animBg="1"/>
      <p:bldP spid="11" grpId="0"/>
      <p:bldP spid="51" grpId="0"/>
      <p:bldP spid="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16C2B429-E1DB-4F39-9B93-C1A74308F59C}"/>
              </a:ext>
            </a:extLst>
          </p:cNvPr>
          <p:cNvSpPr txBox="1">
            <a:spLocks/>
          </p:cNvSpPr>
          <p:nvPr/>
        </p:nvSpPr>
        <p:spPr>
          <a:xfrm>
            <a:off x="176893" y="214666"/>
            <a:ext cx="490101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Compute</a:t>
            </a:r>
            <a:endParaRPr lang="zh-TW" altLang="en-US" sz="3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6EA04D-A18F-459A-9921-25D18E7612C9}"/>
              </a:ext>
            </a:extLst>
          </p:cNvPr>
          <p:cNvGrpSpPr/>
          <p:nvPr/>
        </p:nvGrpSpPr>
        <p:grpSpPr>
          <a:xfrm>
            <a:off x="5812946" y="12701"/>
            <a:ext cx="3695645" cy="944233"/>
            <a:chOff x="5448355" y="42887"/>
            <a:chExt cx="3695645" cy="944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/>
                <p:nvPr/>
              </p:nvSpPr>
              <p:spPr>
                <a:xfrm>
                  <a:off x="6423006" y="141024"/>
                  <a:ext cx="2720994" cy="836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</m:oMath>
                  </a14:m>
                  <a:r>
                    <a:rPr lang="en-US" altLang="zh-CN" sz="2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kern="1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006" y="141024"/>
                  <a:ext cx="2720994" cy="836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/>
                <p:nvPr/>
              </p:nvSpPr>
              <p:spPr>
                <a:xfrm>
                  <a:off x="5448355" y="42887"/>
                  <a:ext cx="880819" cy="9442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355" y="42887"/>
                  <a:ext cx="880819" cy="944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/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4">
                <a:extLst>
                  <a:ext uri="{FF2B5EF4-FFF2-40B4-BE49-F238E27FC236}">
                    <a16:creationId xmlns:a16="http://schemas.microsoft.com/office/drawing/2014/main" id="{384EF2B3-3B8A-495D-96E2-1F6E231B2CDE}"/>
                  </a:ext>
                </a:extLst>
              </p:cNvPr>
              <p:cNvSpPr txBox="1"/>
              <p:nvPr/>
            </p:nvSpPr>
            <p:spPr>
              <a:xfrm>
                <a:off x="250002" y="1245295"/>
                <a:ext cx="4827910" cy="76110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8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00FF"/>
                    </a:solidFill>
                    <a:cs typeface="宋体"/>
                  </a:rPr>
                  <a:t>Case 2</a:t>
                </a:r>
              </a:p>
              <a:p>
                <a:pPr marL="38100" marR="30480">
                  <a:lnSpc>
                    <a:spcPts val="2800"/>
                  </a:lnSpc>
                  <a:spcBef>
                    <a:spcPts val="100"/>
                  </a:spcBef>
                </a:pPr>
                <a:r>
                  <a:rPr lang="en-US" sz="3200" dirty="0">
                    <a:solidFill>
                      <a:srgbClr val="0000FF"/>
                    </a:solidFill>
                    <a:cs typeface="宋体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宋体"/>
                      </a:rPr>
                      <m:t>𝑙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宋体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宋体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cs typeface="宋体"/>
                  </a:rPr>
                  <a:t>: hidden units</a:t>
                </a:r>
              </a:p>
            </p:txBody>
          </p:sp>
        </mc:Choice>
        <mc:Fallback xmlns="">
          <p:sp>
            <p:nvSpPr>
              <p:cNvPr id="18" name="object 44">
                <a:extLst>
                  <a:ext uri="{FF2B5EF4-FFF2-40B4-BE49-F238E27FC236}">
                    <a16:creationId xmlns:a16="http://schemas.microsoft.com/office/drawing/2014/main" id="{384EF2B3-3B8A-495D-96E2-1F6E231B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2" y="1245295"/>
                <a:ext cx="4827910" cy="761106"/>
              </a:xfrm>
              <a:prstGeom prst="rect">
                <a:avLst/>
              </a:prstGeom>
              <a:blipFill>
                <a:blip r:embed="rId6"/>
                <a:stretch>
                  <a:fillRect l="-4040" t="-288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44">
            <a:extLst>
              <a:ext uri="{FF2B5EF4-FFF2-40B4-BE49-F238E27FC236}">
                <a16:creationId xmlns:a16="http://schemas.microsoft.com/office/drawing/2014/main" id="{F069DD0D-DDC0-4585-A2DC-B211E39E38A2}"/>
              </a:ext>
            </a:extLst>
          </p:cNvPr>
          <p:cNvSpPr txBox="1"/>
          <p:nvPr/>
        </p:nvSpPr>
        <p:spPr>
          <a:xfrm>
            <a:off x="70605" y="3305390"/>
            <a:ext cx="4230624" cy="35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ts val="2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cs typeface="宋体"/>
              </a:rPr>
              <a:t>Chain Rule</a:t>
            </a:r>
            <a:endParaRPr lang="en-US" sz="3200" dirty="0">
              <a:cs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9CEAEC-15DE-4A96-BC06-862109F2D928}"/>
                  </a:ext>
                </a:extLst>
              </p:cNvPr>
              <p:cNvSpPr/>
              <p:nvPr/>
            </p:nvSpPr>
            <p:spPr>
              <a:xfrm>
                <a:off x="328752" y="3689258"/>
                <a:ext cx="185716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=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9CEAEC-15DE-4A96-BC06-862109F2D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2" y="3689258"/>
                <a:ext cx="1857165" cy="823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691696-8ABA-4262-A311-DB5A48A74576}"/>
                  </a:ext>
                </a:extLst>
              </p:cNvPr>
              <p:cNvSpPr/>
              <p:nvPr/>
            </p:nvSpPr>
            <p:spPr>
              <a:xfrm>
                <a:off x="6253355" y="999988"/>
                <a:ext cx="2265044" cy="58099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691696-8ABA-4262-A311-DB5A48A74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55" y="999988"/>
                <a:ext cx="2265044" cy="580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BCF4E4E1-4135-4E2E-86ED-A405BE3E69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8398" y="4238227"/>
            <a:ext cx="4254500" cy="240182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E99BFB7-0055-4B35-AA32-22C6EA7D6096}"/>
              </a:ext>
            </a:extLst>
          </p:cNvPr>
          <p:cNvSpPr/>
          <p:nvPr/>
        </p:nvSpPr>
        <p:spPr>
          <a:xfrm>
            <a:off x="7327900" y="4238227"/>
            <a:ext cx="1790700" cy="260707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4">
                <a:extLst>
                  <a:ext uri="{FF2B5EF4-FFF2-40B4-BE49-F238E27FC236}">
                    <a16:creationId xmlns:a16="http://schemas.microsoft.com/office/drawing/2014/main" id="{E609BF62-9F3F-465A-B45C-C5C5FBBC3F4A}"/>
                  </a:ext>
                </a:extLst>
              </p:cNvPr>
              <p:cNvSpPr txBox="1"/>
              <p:nvPr/>
            </p:nvSpPr>
            <p:spPr>
              <a:xfrm>
                <a:off x="176893" y="2190036"/>
                <a:ext cx="5761684" cy="94045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4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宋体"/>
                  </a:rPr>
                  <a:t>Identify the relation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ar-AE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400" dirty="0">
                    <a:cs typeface="宋体"/>
                  </a:rPr>
                  <a:t> and those neurons connected to it in the </a:t>
                </a:r>
                <a:r>
                  <a:rPr lang="en-US" sz="2400" dirty="0">
                    <a:solidFill>
                      <a:srgbClr val="FF0000"/>
                    </a:solidFill>
                    <a:cs typeface="宋体"/>
                  </a:rPr>
                  <a:t>immediate downstream </a:t>
                </a:r>
                <a:r>
                  <a:rPr lang="en-US" sz="2400" dirty="0">
                    <a:cs typeface="宋体"/>
                  </a:rPr>
                  <a:t>(next layer)</a:t>
                </a:r>
                <a:endParaRPr sz="2400" dirty="0">
                  <a:cs typeface="宋体"/>
                </a:endParaRPr>
              </a:p>
            </p:txBody>
          </p:sp>
        </mc:Choice>
        <mc:Fallback xmlns="">
          <p:sp>
            <p:nvSpPr>
              <p:cNvPr id="36" name="object 44">
                <a:extLst>
                  <a:ext uri="{FF2B5EF4-FFF2-40B4-BE49-F238E27FC236}">
                    <a16:creationId xmlns:a16="http://schemas.microsoft.com/office/drawing/2014/main" id="{E609BF62-9F3F-465A-B45C-C5C5FBBC3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3" y="2190036"/>
                <a:ext cx="5761684" cy="940450"/>
              </a:xfrm>
              <a:prstGeom prst="rect">
                <a:avLst/>
              </a:prstGeom>
              <a:blipFill>
                <a:blip r:embed="rId10"/>
                <a:stretch>
                  <a:fillRect l="-2328" t="-14194" b="-18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D920B74-6A4A-47FA-A50D-F21BFB4518A0}"/>
                  </a:ext>
                </a:extLst>
              </p:cNvPr>
              <p:cNvSpPr/>
              <p:nvPr/>
            </p:nvSpPr>
            <p:spPr>
              <a:xfrm>
                <a:off x="933959" y="4676304"/>
                <a:ext cx="2722348" cy="1016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zh-CN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zh-CN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b="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zh-CN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D920B74-6A4A-47FA-A50D-F21BFB451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59" y="4676304"/>
                <a:ext cx="2722348" cy="1016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3D39CA4-5616-4A94-B0D1-7DB0F357513C}"/>
                  </a:ext>
                </a:extLst>
              </p:cNvPr>
              <p:cNvSpPr/>
              <p:nvPr/>
            </p:nvSpPr>
            <p:spPr>
              <a:xfrm>
                <a:off x="1218193" y="3688020"/>
                <a:ext cx="4065408" cy="988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𝑑𝑜𝑤𝑛𝑠𝑡𝑟𝑒𝑎𝑚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m:rPr>
                              <m:brk m:alnAt="7"/>
                            </m:r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zh-CN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zh-CN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zh-CN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3D39CA4-5616-4A94-B0D1-7DB0F3575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93" y="3688020"/>
                <a:ext cx="4065408" cy="9882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ACEE6B1-3676-4A3E-9A91-E6248B0E9C25}"/>
                  </a:ext>
                </a:extLst>
              </p:cNvPr>
              <p:cNvSpPr/>
              <p:nvPr/>
            </p:nvSpPr>
            <p:spPr>
              <a:xfrm>
                <a:off x="6253355" y="1872204"/>
                <a:ext cx="2263568" cy="1037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ACEE6B1-3676-4A3E-9A91-E6248B0E9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55" y="1872204"/>
                <a:ext cx="2263568" cy="1037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76C9D26-061A-409C-ADA7-82F7397890F2}"/>
                  </a:ext>
                </a:extLst>
              </p:cNvPr>
              <p:cNvSpPr/>
              <p:nvPr/>
            </p:nvSpPr>
            <p:spPr>
              <a:xfrm>
                <a:off x="933959" y="5748529"/>
                <a:ext cx="2566921" cy="1016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zh-CN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zh-CN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000" b="0" i="1" kern="1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den>
                          </m:f>
                          <m:d>
                            <m:dPr>
                              <m:ctrlPr>
                                <a:rPr lang="en-US" altLang="zh-CN" sz="200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76C9D26-061A-409C-ADA7-82F739789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59" y="5748529"/>
                <a:ext cx="2566921" cy="10161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73DC86E-07E4-49B4-B219-4F837B4893F8}"/>
                  </a:ext>
                </a:extLst>
              </p:cNvPr>
              <p:cNvSpPr/>
              <p:nvPr/>
            </p:nvSpPr>
            <p:spPr>
              <a:xfrm>
                <a:off x="520699" y="6070599"/>
                <a:ext cx="468263" cy="488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73DC86E-07E4-49B4-B219-4F837B489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9" y="6070599"/>
                <a:ext cx="468263" cy="4883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35" grpId="0" animBg="1"/>
      <p:bldP spid="36" grpId="0"/>
      <p:bldP spid="14" grpId="0"/>
      <p:bldP spid="17" grpId="0"/>
      <p:bldP spid="41" grpId="0" animBg="1"/>
      <p:bldP spid="42" grpId="0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12CBBD3C-0B09-4875-B9EA-D58A6C7CC63F}"/>
              </a:ext>
            </a:extLst>
          </p:cNvPr>
          <p:cNvSpPr/>
          <p:nvPr/>
        </p:nvSpPr>
        <p:spPr>
          <a:xfrm>
            <a:off x="2149956" y="4131577"/>
            <a:ext cx="1291744" cy="8847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6A1349-666E-4D54-AFF8-B5758E31BEAC}"/>
              </a:ext>
            </a:extLst>
          </p:cNvPr>
          <p:cNvSpPr/>
          <p:nvPr/>
        </p:nvSpPr>
        <p:spPr>
          <a:xfrm>
            <a:off x="1308303" y="4130146"/>
            <a:ext cx="821844" cy="884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D595FD0-7D45-4062-9DF2-21F2AADC53C3}"/>
              </a:ext>
            </a:extLst>
          </p:cNvPr>
          <p:cNvSpPr/>
          <p:nvPr/>
        </p:nvSpPr>
        <p:spPr>
          <a:xfrm>
            <a:off x="2289657" y="3166969"/>
            <a:ext cx="821844" cy="8847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C7EC70-71EE-461B-A654-16C1FD4B9902}"/>
              </a:ext>
            </a:extLst>
          </p:cNvPr>
          <p:cNvSpPr/>
          <p:nvPr/>
        </p:nvSpPr>
        <p:spPr>
          <a:xfrm>
            <a:off x="1308303" y="3165538"/>
            <a:ext cx="981353" cy="8847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16C2B429-E1DB-4F39-9B93-C1A74308F59C}"/>
              </a:ext>
            </a:extLst>
          </p:cNvPr>
          <p:cNvSpPr txBox="1">
            <a:spLocks/>
          </p:cNvSpPr>
          <p:nvPr/>
        </p:nvSpPr>
        <p:spPr>
          <a:xfrm>
            <a:off x="176893" y="214666"/>
            <a:ext cx="490101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Compute</a:t>
            </a:r>
            <a:endParaRPr lang="zh-TW" altLang="en-US" sz="3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B6EA04D-A18F-459A-9921-25D18E7612C9}"/>
              </a:ext>
            </a:extLst>
          </p:cNvPr>
          <p:cNvGrpSpPr/>
          <p:nvPr/>
        </p:nvGrpSpPr>
        <p:grpSpPr>
          <a:xfrm>
            <a:off x="5812946" y="12701"/>
            <a:ext cx="3695645" cy="944233"/>
            <a:chOff x="5448355" y="42887"/>
            <a:chExt cx="3695645" cy="944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/>
                <p:nvPr/>
              </p:nvSpPr>
              <p:spPr>
                <a:xfrm>
                  <a:off x="6423006" y="141024"/>
                  <a:ext cx="2720994" cy="836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altLang="zh-CN" sz="2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kern="1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ADB078F-93F4-45EA-838D-18B604E1B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006" y="141024"/>
                  <a:ext cx="2720994" cy="836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/>
                <p:nvPr/>
              </p:nvSpPr>
              <p:spPr>
                <a:xfrm>
                  <a:off x="5448355" y="42887"/>
                  <a:ext cx="880819" cy="9442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B0AC0C3-B7CC-4EBE-B9F7-6D370AD8A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355" y="42887"/>
                  <a:ext cx="880819" cy="944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/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2D8FD81-5CB7-4547-AAE8-A11E50FDC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79" y="18811"/>
                <a:ext cx="1272977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4">
                <a:extLst>
                  <a:ext uri="{FF2B5EF4-FFF2-40B4-BE49-F238E27FC236}">
                    <a16:creationId xmlns:a16="http://schemas.microsoft.com/office/drawing/2014/main" id="{384EF2B3-3B8A-495D-96E2-1F6E231B2CDE}"/>
                  </a:ext>
                </a:extLst>
              </p:cNvPr>
              <p:cNvSpPr txBox="1"/>
              <p:nvPr/>
            </p:nvSpPr>
            <p:spPr>
              <a:xfrm>
                <a:off x="250002" y="1245295"/>
                <a:ext cx="4827910" cy="76110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marR="30480" indent="-342900">
                  <a:lnSpc>
                    <a:spcPts val="28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00FF"/>
                    </a:solidFill>
                    <a:cs typeface="宋体"/>
                  </a:rPr>
                  <a:t>Case 2</a:t>
                </a:r>
              </a:p>
              <a:p>
                <a:pPr marL="38100" marR="30480">
                  <a:lnSpc>
                    <a:spcPts val="2800"/>
                  </a:lnSpc>
                  <a:spcBef>
                    <a:spcPts val="100"/>
                  </a:spcBef>
                </a:pPr>
                <a:r>
                  <a:rPr lang="en-US" sz="3200" dirty="0">
                    <a:solidFill>
                      <a:srgbClr val="0000FF"/>
                    </a:solidFill>
                    <a:cs typeface="宋体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宋体"/>
                      </a:rPr>
                      <m:t>𝑙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宋体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宋体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cs typeface="宋体"/>
                  </a:rPr>
                  <a:t>: hidden units</a:t>
                </a:r>
              </a:p>
            </p:txBody>
          </p:sp>
        </mc:Choice>
        <mc:Fallback xmlns="">
          <p:sp>
            <p:nvSpPr>
              <p:cNvPr id="18" name="object 44">
                <a:extLst>
                  <a:ext uri="{FF2B5EF4-FFF2-40B4-BE49-F238E27FC236}">
                    <a16:creationId xmlns:a16="http://schemas.microsoft.com/office/drawing/2014/main" id="{384EF2B3-3B8A-495D-96E2-1F6E231B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2" y="1245295"/>
                <a:ext cx="4827910" cy="761106"/>
              </a:xfrm>
              <a:prstGeom prst="rect">
                <a:avLst/>
              </a:prstGeom>
              <a:blipFill>
                <a:blip r:embed="rId6"/>
                <a:stretch>
                  <a:fillRect l="-4040" t="-288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9CEAEC-15DE-4A96-BC06-862109F2D928}"/>
                  </a:ext>
                </a:extLst>
              </p:cNvPr>
              <p:cNvSpPr/>
              <p:nvPr/>
            </p:nvSpPr>
            <p:spPr>
              <a:xfrm>
                <a:off x="824735" y="2159303"/>
                <a:ext cx="4827910" cy="910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zh-CN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zh-CN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9CEAEC-15DE-4A96-BC06-862109F2D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5" y="2159303"/>
                <a:ext cx="4827910" cy="9105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691696-8ABA-4262-A311-DB5A48A74576}"/>
                  </a:ext>
                </a:extLst>
              </p:cNvPr>
              <p:cNvSpPr/>
              <p:nvPr/>
            </p:nvSpPr>
            <p:spPr>
              <a:xfrm>
                <a:off x="6253355" y="999988"/>
                <a:ext cx="2265044" cy="58099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691696-8ABA-4262-A311-DB5A48A74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55" y="999988"/>
                <a:ext cx="2265044" cy="580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BCF4E4E1-4135-4E2E-86ED-A405BE3E69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8398" y="4238227"/>
            <a:ext cx="4254500" cy="240182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4E99BFB7-0055-4B35-AA32-22C6EA7D6096}"/>
              </a:ext>
            </a:extLst>
          </p:cNvPr>
          <p:cNvSpPr/>
          <p:nvPr/>
        </p:nvSpPr>
        <p:spPr>
          <a:xfrm>
            <a:off x="2315082" y="2071525"/>
            <a:ext cx="1041374" cy="1037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EF2F19E-4C7A-4142-B2BD-2469B0231F7A}"/>
                  </a:ext>
                </a:extLst>
              </p:cNvPr>
              <p:cNvSpPr/>
              <p:nvPr/>
            </p:nvSpPr>
            <p:spPr>
              <a:xfrm>
                <a:off x="104314" y="3125055"/>
                <a:ext cx="4827910" cy="910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zh-CN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EF2F19E-4C7A-4142-B2BD-2469B0231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4" y="3125055"/>
                <a:ext cx="4827910" cy="910570"/>
              </a:xfrm>
              <a:prstGeom prst="rect">
                <a:avLst/>
              </a:prstGeom>
              <a:blipFill>
                <a:blip r:embed="rId10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4553E4EA-1E82-4F30-8C09-28C5E1740300}"/>
              </a:ext>
            </a:extLst>
          </p:cNvPr>
          <p:cNvGrpSpPr/>
          <p:nvPr/>
        </p:nvGrpSpPr>
        <p:grpSpPr>
          <a:xfrm>
            <a:off x="5128956" y="2242354"/>
            <a:ext cx="4139659" cy="789037"/>
            <a:chOff x="5136704" y="54348"/>
            <a:chExt cx="4139659" cy="78903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F54BD36-E0FA-42B0-A653-BEC06534FED3}"/>
                </a:ext>
              </a:extLst>
            </p:cNvPr>
            <p:cNvSpPr/>
            <p:nvPr/>
          </p:nvSpPr>
          <p:spPr>
            <a:xfrm>
              <a:off x="5253245" y="73622"/>
              <a:ext cx="3898595" cy="769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C22CC62D-8832-4A14-9B5E-3C14A07ACD32}"/>
                    </a:ext>
                  </a:extLst>
                </p:cNvPr>
                <p:cNvSpPr/>
                <p:nvPr/>
              </p:nvSpPr>
              <p:spPr>
                <a:xfrm>
                  <a:off x="5136704" y="54348"/>
                  <a:ext cx="4139659" cy="6056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altLang="zh-CN" sz="2400" kern="1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4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zh-CN" altLang="zh-CN" sz="24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C22CC62D-8832-4A14-9B5E-3C14A07ACD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704" y="54348"/>
                  <a:ext cx="4139659" cy="6056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DC65E51-FAA7-45CA-AD15-1170FDE5B14A}"/>
                  </a:ext>
                </a:extLst>
              </p:cNvPr>
              <p:cNvSpPr/>
              <p:nvPr/>
            </p:nvSpPr>
            <p:spPr>
              <a:xfrm>
                <a:off x="104314" y="4175325"/>
                <a:ext cx="4827910" cy="650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zh-CN" altLang="zh-CN" sz="280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𝑘𝑖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80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8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DC65E51-FAA7-45CA-AD15-1170FDE5B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4" y="4175325"/>
                <a:ext cx="4827910" cy="650627"/>
              </a:xfrm>
              <a:prstGeom prst="rect">
                <a:avLst/>
              </a:prstGeom>
              <a:blipFill>
                <a:blip r:embed="rId12"/>
                <a:stretch>
                  <a:fillRect l="-2525" b="-22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3A92679-BDCE-4FA9-8D36-8C332F5BD7A6}"/>
                  </a:ext>
                </a:extLst>
              </p:cNvPr>
              <p:cNvSpPr/>
              <p:nvPr/>
            </p:nvSpPr>
            <p:spPr>
              <a:xfrm>
                <a:off x="87960" y="4904369"/>
                <a:ext cx="4827910" cy="650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28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zh-CN" altLang="zh-CN" sz="280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𝑘𝑖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3A92679-BDCE-4FA9-8D36-8C332F5BD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" y="4904369"/>
                <a:ext cx="4827910" cy="650627"/>
              </a:xfrm>
              <a:prstGeom prst="rect">
                <a:avLst/>
              </a:prstGeom>
              <a:blipFill>
                <a:blip r:embed="rId13"/>
                <a:stretch>
                  <a:fillRect l="-2525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E4D9B1-B65C-47BB-8010-17D9FBD10525}"/>
                  </a:ext>
                </a:extLst>
              </p:cNvPr>
              <p:cNvSpPr/>
              <p:nvPr/>
            </p:nvSpPr>
            <p:spPr>
              <a:xfrm>
                <a:off x="7382243" y="4974596"/>
                <a:ext cx="765851" cy="391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E4D9B1-B65C-47BB-8010-17D9FBD10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243" y="4974596"/>
                <a:ext cx="765851" cy="391582"/>
              </a:xfrm>
              <a:prstGeom prst="rect">
                <a:avLst/>
              </a:prstGeom>
              <a:blipFill>
                <a:blip r:embed="rId1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B5E2CB5-7639-458C-9B5D-A43FC1532430}"/>
                  </a:ext>
                </a:extLst>
              </p:cNvPr>
              <p:cNvSpPr/>
              <p:nvPr/>
            </p:nvSpPr>
            <p:spPr>
              <a:xfrm>
                <a:off x="7113600" y="5745325"/>
                <a:ext cx="858889" cy="43428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B5E2CB5-7639-458C-9B5D-A43FC1532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00" y="5745325"/>
                <a:ext cx="858889" cy="434286"/>
              </a:xfrm>
              <a:prstGeom prst="rect">
                <a:avLst/>
              </a:prstGeom>
              <a:blipFill>
                <a:blip r:embed="rId1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A454AC4-3EE3-4E57-B7A4-657A1664C5A2}"/>
                  </a:ext>
                </a:extLst>
              </p:cNvPr>
              <p:cNvSpPr/>
              <p:nvPr/>
            </p:nvSpPr>
            <p:spPr>
              <a:xfrm>
                <a:off x="5434457" y="1664779"/>
                <a:ext cx="3528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activation function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A454AC4-3EE3-4E57-B7A4-657A1664C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457" y="1664779"/>
                <a:ext cx="3528658" cy="461665"/>
              </a:xfrm>
              <a:prstGeom prst="rect">
                <a:avLst/>
              </a:prstGeom>
              <a:blipFill>
                <a:blip r:embed="rId16"/>
                <a:stretch>
                  <a:fillRect t="-10526" r="-138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736368C8-DB31-4DCA-A5BE-EC91BB65AC71}"/>
              </a:ext>
            </a:extLst>
          </p:cNvPr>
          <p:cNvSpPr/>
          <p:nvPr/>
        </p:nvSpPr>
        <p:spPr>
          <a:xfrm>
            <a:off x="848593" y="2242354"/>
            <a:ext cx="422006" cy="743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51A66F0-2AED-4510-8C05-AF6E8B334E3F}"/>
              </a:ext>
            </a:extLst>
          </p:cNvPr>
          <p:cNvSpPr/>
          <p:nvPr/>
        </p:nvSpPr>
        <p:spPr>
          <a:xfrm>
            <a:off x="3492039" y="4865502"/>
            <a:ext cx="700103" cy="689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144C623-2EC9-4BD8-883D-E58695861A9A}"/>
              </a:ext>
            </a:extLst>
          </p:cNvPr>
          <p:cNvSpPr/>
          <p:nvPr/>
        </p:nvSpPr>
        <p:spPr>
          <a:xfrm>
            <a:off x="5817849" y="50800"/>
            <a:ext cx="3046751" cy="896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196F036-6A86-48FA-AE80-EF2609F55374}"/>
                  </a:ext>
                </a:extLst>
              </p:cNvPr>
              <p:cNvSpPr/>
              <p:nvPr/>
            </p:nvSpPr>
            <p:spPr>
              <a:xfrm>
                <a:off x="948319" y="5778694"/>
                <a:ext cx="2558073" cy="866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196F036-6A86-48FA-AE80-EF2609F55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19" y="5778694"/>
                <a:ext cx="2558073" cy="8664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1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6" grpId="0" animBg="1"/>
      <p:bldP spid="25" grpId="0" animBg="1"/>
      <p:bldP spid="35" grpId="0" animBg="1"/>
      <p:bldP spid="19" grpId="0"/>
      <p:bldP spid="24" grpId="0"/>
      <p:bldP spid="29" grpId="0"/>
      <p:bldP spid="32" grpId="0" animBg="1"/>
      <p:bldP spid="33" grpId="0" animBg="1"/>
      <p:bldP spid="34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072144"/>
              </p:ext>
            </p:extLst>
          </p:nvPr>
        </p:nvGraphicFramePr>
        <p:xfrm>
          <a:off x="235077" y="609314"/>
          <a:ext cx="867384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76142"/>
            <a:ext cx="7886700" cy="1325563"/>
          </a:xfrm>
        </p:spPr>
        <p:txBody>
          <a:bodyPr/>
          <a:lstStyle/>
          <a:p>
            <a:r>
              <a:rPr lang="en-US" altLang="zh-TW" b="1" dirty="0"/>
              <a:t>Three Steps for Deep Learning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093011" y="3983609"/>
            <a:ext cx="5949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Deep Learning is so simple. Don’t be afraid……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14300" y="1884820"/>
            <a:ext cx="2527299" cy="1747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7812" y="2526824"/>
            <a:ext cx="186027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Neural </a:t>
            </a:r>
          </a:p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0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235214" y="224633"/>
            <a:ext cx="665415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cs typeface="宋体"/>
              </a:rPr>
              <a:t>Summary: Error Propagation</a:t>
            </a:r>
            <a:endParaRPr dirty="0">
              <a:cs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C5FEC70-AE32-4F62-BBA1-4651EEDF2C0F}"/>
                  </a:ext>
                </a:extLst>
              </p:cNvPr>
              <p:cNvSpPr/>
              <p:nvPr/>
            </p:nvSpPr>
            <p:spPr>
              <a:xfrm>
                <a:off x="6748655" y="64880"/>
                <a:ext cx="2263568" cy="1037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C5FEC70-AE32-4F62-BBA1-4651EEDF2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55" y="64880"/>
                <a:ext cx="2263568" cy="103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7B741F5-7A25-4202-BA93-5C5F4D201DBE}"/>
              </a:ext>
            </a:extLst>
          </p:cNvPr>
          <p:cNvGrpSpPr/>
          <p:nvPr/>
        </p:nvGrpSpPr>
        <p:grpSpPr>
          <a:xfrm>
            <a:off x="235214" y="2676286"/>
            <a:ext cx="8540718" cy="1579371"/>
            <a:chOff x="235214" y="3277295"/>
            <a:chExt cx="8540718" cy="15793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bject 44">
                  <a:extLst>
                    <a:ext uri="{FF2B5EF4-FFF2-40B4-BE49-F238E27FC236}">
                      <a16:creationId xmlns:a16="http://schemas.microsoft.com/office/drawing/2014/main" id="{293DCCCC-D152-4383-A62D-84A285D24782}"/>
                    </a:ext>
                  </a:extLst>
                </p:cNvPr>
                <p:cNvSpPr txBox="1"/>
                <p:nvPr/>
              </p:nvSpPr>
              <p:spPr>
                <a:xfrm>
                  <a:off x="235214" y="3277295"/>
                  <a:ext cx="4827910" cy="761106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0" marR="30480" indent="-342900">
                    <a:lnSpc>
                      <a:spcPts val="28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solidFill>
                        <a:srgbClr val="0000FF"/>
                      </a:solidFill>
                      <a:cs typeface="宋体"/>
                    </a:rPr>
                    <a:t>Case 2</a:t>
                  </a:r>
                </a:p>
                <a:p>
                  <a:pPr marL="38100" marR="30480">
                    <a:lnSpc>
                      <a:spcPts val="2800"/>
                    </a:lnSpc>
                    <a:spcBef>
                      <a:spcPts val="100"/>
                    </a:spcBef>
                  </a:pPr>
                  <a:r>
                    <a:rPr lang="en-US" sz="3200" dirty="0">
                      <a:solidFill>
                        <a:srgbClr val="0000FF"/>
                      </a:solidFill>
                      <a:cs typeface="宋体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𝑙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&lt;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𝐿</m:t>
                      </m:r>
                    </m:oMath>
                  </a14:m>
                  <a:r>
                    <a:rPr lang="en-US" sz="3200" dirty="0">
                      <a:solidFill>
                        <a:srgbClr val="0000FF"/>
                      </a:solidFill>
                      <a:cs typeface="宋体"/>
                    </a:rPr>
                    <a:t>: hidden units</a:t>
                  </a:r>
                </a:p>
              </p:txBody>
            </p:sp>
          </mc:Choice>
          <mc:Fallback xmlns="">
            <p:sp>
              <p:nvSpPr>
                <p:cNvPr id="30" name="object 44">
                  <a:extLst>
                    <a:ext uri="{FF2B5EF4-FFF2-40B4-BE49-F238E27FC236}">
                      <a16:creationId xmlns:a16="http://schemas.microsoft.com/office/drawing/2014/main" id="{293DCCCC-D152-4383-A62D-84A285D24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14" y="3277295"/>
                  <a:ext cx="4827910" cy="761106"/>
                </a:xfrm>
                <a:prstGeom prst="rect">
                  <a:avLst/>
                </a:prstGeom>
                <a:blipFill>
                  <a:blip r:embed="rId4"/>
                  <a:stretch>
                    <a:fillRect l="-4040" t="-28800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C0BE3B4-9AAA-4CF7-8850-253DCDC97763}"/>
                    </a:ext>
                  </a:extLst>
                </p:cNvPr>
                <p:cNvSpPr/>
                <p:nvPr/>
              </p:nvSpPr>
              <p:spPr>
                <a:xfrm>
                  <a:off x="808619" y="3990210"/>
                  <a:ext cx="2476319" cy="8664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altLang="zh-CN" sz="2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C0BE3B4-9AAA-4CF7-8850-253DCDC97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19" y="3990210"/>
                  <a:ext cx="2476319" cy="8664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D79C703-ABA1-450A-B89A-7EBF4DBCD29D}"/>
                    </a:ext>
                  </a:extLst>
                </p:cNvPr>
                <p:cNvSpPr/>
                <p:nvPr/>
              </p:nvSpPr>
              <p:spPr>
                <a:xfrm>
                  <a:off x="3948022" y="3990450"/>
                  <a:ext cx="4827910" cy="6506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800" kern="100" dirty="0">
                      <a:solidFill>
                        <a:schemeClr val="tx1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CN" sz="2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zh-CN" altLang="zh-CN" sz="280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l-G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</m:oMath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D79C703-ABA1-450A-B89A-7EBF4DBCD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022" y="3990450"/>
                  <a:ext cx="4827910" cy="650627"/>
                </a:xfrm>
                <a:prstGeom prst="rect">
                  <a:avLst/>
                </a:prstGeom>
                <a:blipFill>
                  <a:blip r:embed="rId6"/>
                  <a:stretch>
                    <a:fillRect b="-196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A93F53-8801-4031-B778-3C6E3124C574}"/>
              </a:ext>
            </a:extLst>
          </p:cNvPr>
          <p:cNvGrpSpPr/>
          <p:nvPr/>
        </p:nvGrpSpPr>
        <p:grpSpPr>
          <a:xfrm>
            <a:off x="250002" y="902395"/>
            <a:ext cx="7901952" cy="1693885"/>
            <a:chOff x="250002" y="1245295"/>
            <a:chExt cx="7901952" cy="1693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bject 44">
                  <a:extLst>
                    <a:ext uri="{FF2B5EF4-FFF2-40B4-BE49-F238E27FC236}">
                      <a16:creationId xmlns:a16="http://schemas.microsoft.com/office/drawing/2014/main" id="{8A7AE963-7703-4A1B-BCF7-5D5BBE8F6531}"/>
                    </a:ext>
                  </a:extLst>
                </p:cNvPr>
                <p:cNvSpPr txBox="1"/>
                <p:nvPr/>
              </p:nvSpPr>
              <p:spPr>
                <a:xfrm>
                  <a:off x="250002" y="1245295"/>
                  <a:ext cx="4827910" cy="761106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0" marR="30480" indent="-342900">
                    <a:lnSpc>
                      <a:spcPts val="28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solidFill>
                        <a:srgbClr val="0000FF"/>
                      </a:solidFill>
                      <a:cs typeface="宋体"/>
                    </a:rPr>
                    <a:t>Case 1</a:t>
                  </a:r>
                </a:p>
                <a:p>
                  <a:pPr marL="38100" marR="30480">
                    <a:lnSpc>
                      <a:spcPts val="2800"/>
                    </a:lnSpc>
                    <a:spcBef>
                      <a:spcPts val="100"/>
                    </a:spcBef>
                  </a:pPr>
                  <a:r>
                    <a:rPr lang="en-US" sz="3200" dirty="0">
                      <a:solidFill>
                        <a:srgbClr val="0000FF"/>
                      </a:solidFill>
                      <a:cs typeface="宋体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𝑙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𝐿</m:t>
                      </m:r>
                    </m:oMath>
                  </a14:m>
                  <a:r>
                    <a:rPr lang="en-US" sz="3200" dirty="0">
                      <a:solidFill>
                        <a:srgbClr val="0000FF"/>
                      </a:solidFill>
                      <a:cs typeface="宋体"/>
                    </a:rPr>
                    <a:t>: the output units</a:t>
                  </a:r>
                </a:p>
              </p:txBody>
            </p:sp>
          </mc:Choice>
          <mc:Fallback xmlns="">
            <p:sp>
              <p:nvSpPr>
                <p:cNvPr id="25" name="object 44">
                  <a:extLst>
                    <a:ext uri="{FF2B5EF4-FFF2-40B4-BE49-F238E27FC236}">
                      <a16:creationId xmlns:a16="http://schemas.microsoft.com/office/drawing/2014/main" id="{8A7AE963-7703-4A1B-BCF7-5D5BBE8F6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2" y="1245295"/>
                  <a:ext cx="4827910" cy="761106"/>
                </a:xfrm>
                <a:prstGeom prst="rect">
                  <a:avLst/>
                </a:prstGeom>
                <a:blipFill>
                  <a:blip r:embed="rId7"/>
                  <a:stretch>
                    <a:fillRect l="-4040" t="-28800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C3BB5C5-1DAF-4059-B6FE-2A3E127CD7D2}"/>
                    </a:ext>
                  </a:extLst>
                </p:cNvPr>
                <p:cNvSpPr txBox="1"/>
                <p:nvPr/>
              </p:nvSpPr>
              <p:spPr>
                <a:xfrm>
                  <a:off x="1098004" y="1957501"/>
                  <a:ext cx="2645468" cy="9816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Sup>
                          <m:sSub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C3BB5C5-1DAF-4059-B6FE-2A3E127CD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004" y="1957501"/>
                  <a:ext cx="2645468" cy="9816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3F52F2C-B730-4225-BC56-886C447816E3}"/>
                    </a:ext>
                  </a:extLst>
                </p:cNvPr>
                <p:cNvSpPr txBox="1"/>
                <p:nvPr/>
              </p:nvSpPr>
              <p:spPr>
                <a:xfrm>
                  <a:off x="4572000" y="2220872"/>
                  <a:ext cx="3579954" cy="486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3F52F2C-B730-4225-BC56-886C44781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220872"/>
                  <a:ext cx="3579954" cy="4863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80BB187-A378-467A-A1E4-A97BB2BCA9B2}"/>
                  </a:ext>
                </a:extLst>
              </p:cNvPr>
              <p:cNvSpPr/>
              <p:nvPr/>
            </p:nvSpPr>
            <p:spPr>
              <a:xfrm>
                <a:off x="5483565" y="1213173"/>
                <a:ext cx="3528658" cy="46166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the activation function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80BB187-A378-467A-A1E4-A97BB2BCA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65" y="1213173"/>
                <a:ext cx="3528658" cy="461665"/>
              </a:xfrm>
              <a:prstGeom prst="rect">
                <a:avLst/>
              </a:prstGeom>
              <a:blipFill>
                <a:blip r:embed="rId10"/>
                <a:stretch>
                  <a:fillRect t="-10526" r="-138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1">
                <a:extLst>
                  <a:ext uri="{FF2B5EF4-FFF2-40B4-BE49-F238E27FC236}">
                    <a16:creationId xmlns:a16="http://schemas.microsoft.com/office/drawing/2014/main" id="{4C77B63A-7303-4765-A34B-449BDD15F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89" y="4534603"/>
                <a:ext cx="3645483" cy="13277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just" defTabSz="914400">
                  <a:lnSpc>
                    <a:spcPts val="2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lt"/>
                    <a:ea typeface="Lora"/>
                  </a:rPr>
                  <a:t>an “error term” that measures how much that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lt"/>
                    <a:ea typeface="Lora"/>
                  </a:rPr>
                  <a:t>unit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lt"/>
                    <a:ea typeface="Lora"/>
                  </a:rPr>
                  <a:t>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lt"/>
                    <a:ea typeface="Lora"/>
                  </a:rPr>
                  <a:t>is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lt"/>
                    <a:ea typeface="Lora"/>
                  </a:rPr>
                  <a:t> “responsible” for any errors in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lt"/>
                    <a:ea typeface="Lora"/>
                  </a:rPr>
                  <a:t>the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+mn-lt"/>
                    <a:ea typeface="Lora"/>
                  </a:rPr>
                  <a:t> output. 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35" name="Rectangle 1">
                <a:extLst>
                  <a:ext uri="{FF2B5EF4-FFF2-40B4-BE49-F238E27FC236}">
                    <a16:creationId xmlns:a16="http://schemas.microsoft.com/office/drawing/2014/main" id="{4C77B63A-7303-4765-A34B-449BDD15F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89" y="4534603"/>
                <a:ext cx="3645483" cy="1327736"/>
              </a:xfrm>
              <a:prstGeom prst="rect">
                <a:avLst/>
              </a:prstGeom>
              <a:blipFill>
                <a:blip r:embed="rId11"/>
                <a:stretch>
                  <a:fillRect l="-2508" t="-7339" r="-2676" b="-100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FC1805C-ED7C-48B4-A63B-6622F47CEBFD}"/>
              </a:ext>
            </a:extLst>
          </p:cNvPr>
          <p:cNvGrpSpPr/>
          <p:nvPr/>
        </p:nvGrpSpPr>
        <p:grpSpPr>
          <a:xfrm>
            <a:off x="4234727" y="4261033"/>
            <a:ext cx="4254500" cy="2401827"/>
            <a:chOff x="4808398" y="4238227"/>
            <a:chExt cx="4254500" cy="240182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DC65153-679B-45F0-B68D-9CBAED67A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08398" y="4238227"/>
              <a:ext cx="4254500" cy="240182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7C4248A-91D0-4D29-BC8F-C6798E139C5E}"/>
                    </a:ext>
                  </a:extLst>
                </p:cNvPr>
                <p:cNvSpPr/>
                <p:nvPr/>
              </p:nvSpPr>
              <p:spPr>
                <a:xfrm>
                  <a:off x="7382243" y="4974596"/>
                  <a:ext cx="765851" cy="39158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zh-CN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7C4248A-91D0-4D29-BC8F-C6798E139C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243" y="4974596"/>
                  <a:ext cx="765851" cy="391582"/>
                </a:xfrm>
                <a:prstGeom prst="rect">
                  <a:avLst/>
                </a:prstGeom>
                <a:blipFill>
                  <a:blip r:embed="rId1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53ACF7B5-2712-4523-8C0D-172E0AF43265}"/>
                    </a:ext>
                  </a:extLst>
                </p:cNvPr>
                <p:cNvSpPr/>
                <p:nvPr/>
              </p:nvSpPr>
              <p:spPr>
                <a:xfrm>
                  <a:off x="7113600" y="5745325"/>
                  <a:ext cx="858889" cy="43428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zh-CN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53ACF7B5-2712-4523-8C0D-172E0AF43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600" y="5745325"/>
                  <a:ext cx="858889" cy="434286"/>
                </a:xfrm>
                <a:prstGeom prst="rect">
                  <a:avLst/>
                </a:prstGeom>
                <a:blipFill>
                  <a:blip r:embed="rId14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object 3">
            <a:extLst>
              <a:ext uri="{FF2B5EF4-FFF2-40B4-BE49-F238E27FC236}">
                <a16:creationId xmlns:a16="http://schemas.microsoft.com/office/drawing/2014/main" id="{F07FF783-9497-4759-8799-B1F1AEC5415C}"/>
              </a:ext>
            </a:extLst>
          </p:cNvPr>
          <p:cNvSpPr txBox="1">
            <a:spLocks/>
          </p:cNvSpPr>
          <p:nvPr/>
        </p:nvSpPr>
        <p:spPr>
          <a:xfrm>
            <a:off x="373777" y="5859650"/>
            <a:ext cx="3386055" cy="99835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FF0000"/>
                </a:solidFill>
                <a:cs typeface="宋体"/>
              </a:rPr>
              <a:t>Case 1 and case 2 can be unified.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CA6DA39-891A-439F-ADD0-4D90668EAE59}"/>
              </a:ext>
            </a:extLst>
          </p:cNvPr>
          <p:cNvCxnSpPr/>
          <p:nvPr/>
        </p:nvCxnSpPr>
        <p:spPr>
          <a:xfrm>
            <a:off x="6788099" y="2391848"/>
            <a:ext cx="13638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E8717C5-759F-4805-9F51-1CC2680E7012}"/>
              </a:ext>
            </a:extLst>
          </p:cNvPr>
          <p:cNvCxnSpPr>
            <a:cxnSpLocks/>
          </p:cNvCxnSpPr>
          <p:nvPr/>
        </p:nvCxnSpPr>
        <p:spPr>
          <a:xfrm>
            <a:off x="6126644" y="4067592"/>
            <a:ext cx="236258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ject 3">
            <a:extLst>
              <a:ext uri="{FF2B5EF4-FFF2-40B4-BE49-F238E27FC236}">
                <a16:creationId xmlns:a16="http://schemas.microsoft.com/office/drawing/2014/main" id="{F59BFC50-85FE-4C27-9255-476C47A58A96}"/>
              </a:ext>
            </a:extLst>
          </p:cNvPr>
          <p:cNvSpPr txBox="1">
            <a:spLocks/>
          </p:cNvSpPr>
          <p:nvPr/>
        </p:nvSpPr>
        <p:spPr>
          <a:xfrm>
            <a:off x="5726208" y="3056839"/>
            <a:ext cx="2946575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2400" dirty="0">
                <a:solidFill>
                  <a:srgbClr val="0000FF"/>
                </a:solidFill>
                <a:cs typeface="宋体"/>
              </a:rPr>
              <a:t>error backpropagated</a:t>
            </a:r>
            <a:endParaRPr lang="en-US" sz="2400" dirty="0">
              <a:solidFill>
                <a:srgbClr val="0000FF"/>
              </a:solidFill>
              <a:cs typeface="宋体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879DFA9A-21A6-4353-986C-C3E2B1AFA14F}"/>
              </a:ext>
            </a:extLst>
          </p:cNvPr>
          <p:cNvSpPr txBox="1">
            <a:spLocks/>
          </p:cNvSpPr>
          <p:nvPr/>
        </p:nvSpPr>
        <p:spPr>
          <a:xfrm>
            <a:off x="5211349" y="2563607"/>
            <a:ext cx="2606056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2400" dirty="0">
                <a:solidFill>
                  <a:srgbClr val="FF0000"/>
                </a:solidFill>
                <a:cs typeface="宋体"/>
              </a:rPr>
              <a:t>error of output layer</a:t>
            </a:r>
            <a:endParaRPr lang="en-US" sz="2400" dirty="0">
              <a:solidFill>
                <a:srgbClr val="FF0000"/>
              </a:solidFill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401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9" grpId="0"/>
      <p:bldP spid="42" grpId="0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4C11142-E96C-4A60-A8FA-D49DF64D64CD}"/>
              </a:ext>
            </a:extLst>
          </p:cNvPr>
          <p:cNvSpPr/>
          <p:nvPr/>
        </p:nvSpPr>
        <p:spPr>
          <a:xfrm>
            <a:off x="831740" y="1165801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19AF19-0945-4D42-9AF1-98E857CDCBAF}"/>
              </a:ext>
            </a:extLst>
          </p:cNvPr>
          <p:cNvSpPr/>
          <p:nvPr/>
        </p:nvSpPr>
        <p:spPr>
          <a:xfrm>
            <a:off x="2010651" y="1165801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0FBE173-0CC2-408A-A9DA-72DF60D402A8}"/>
              </a:ext>
            </a:extLst>
          </p:cNvPr>
          <p:cNvSpPr/>
          <p:nvPr/>
        </p:nvSpPr>
        <p:spPr>
          <a:xfrm>
            <a:off x="3189562" y="1165801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86D1003-23E4-46F4-8157-354A7422EF04}"/>
              </a:ext>
            </a:extLst>
          </p:cNvPr>
          <p:cNvSpPr/>
          <p:nvPr/>
        </p:nvSpPr>
        <p:spPr>
          <a:xfrm>
            <a:off x="5432287" y="1165801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0EBB45-03D7-4A1F-A9F1-236AB67997D1}"/>
                  </a:ext>
                </a:extLst>
              </p:cNvPr>
              <p:cNvSpPr txBox="1"/>
              <p:nvPr/>
            </p:nvSpPr>
            <p:spPr>
              <a:xfrm>
                <a:off x="4368473" y="1203407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0EBB45-03D7-4A1F-A9F1-236AB6799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3" y="1203407"/>
                <a:ext cx="58028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1E5604-3470-4CC4-A311-DC5481CA050F}"/>
                  </a:ext>
                </a:extLst>
              </p:cNvPr>
              <p:cNvSpPr txBox="1"/>
              <p:nvPr/>
            </p:nvSpPr>
            <p:spPr>
              <a:xfrm>
                <a:off x="6611198" y="1203407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1E5604-3470-4CC4-A311-DC5481CA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198" y="1203407"/>
                <a:ext cx="58028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914D908A-1421-4D54-9A0F-11FBEE0FCA9A}"/>
              </a:ext>
            </a:extLst>
          </p:cNvPr>
          <p:cNvSpPr/>
          <p:nvPr/>
        </p:nvSpPr>
        <p:spPr>
          <a:xfrm>
            <a:off x="7675014" y="1165801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C0E7A1A-1EE1-4C4A-80B3-C707B8D167E6}"/>
              </a:ext>
            </a:extLst>
          </p:cNvPr>
          <p:cNvSpPr/>
          <p:nvPr/>
        </p:nvSpPr>
        <p:spPr>
          <a:xfrm>
            <a:off x="3033077" y="3046011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0375FB-2EF1-4C16-8499-A0285F13557A}"/>
              </a:ext>
            </a:extLst>
          </p:cNvPr>
          <p:cNvSpPr/>
          <p:nvPr/>
        </p:nvSpPr>
        <p:spPr>
          <a:xfrm>
            <a:off x="4276698" y="3083617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DB57C6-E645-42A0-BCCD-305A0D257312}"/>
              </a:ext>
            </a:extLst>
          </p:cNvPr>
          <p:cNvSpPr/>
          <p:nvPr/>
        </p:nvSpPr>
        <p:spPr>
          <a:xfrm>
            <a:off x="2590938" y="4693656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446FBC-13C2-4A8E-9BDB-7A0BE03A86EA}"/>
              </a:ext>
            </a:extLst>
          </p:cNvPr>
          <p:cNvSpPr/>
          <p:nvPr/>
        </p:nvSpPr>
        <p:spPr>
          <a:xfrm>
            <a:off x="3769849" y="4693656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9787A0-982C-4A27-8DBA-FEE5933FB630}"/>
              </a:ext>
            </a:extLst>
          </p:cNvPr>
          <p:cNvSpPr/>
          <p:nvPr/>
        </p:nvSpPr>
        <p:spPr>
          <a:xfrm>
            <a:off x="4948760" y="4693656"/>
            <a:ext cx="695384" cy="6907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B1B791-F535-4FFC-92F7-3FEDC07E04CE}"/>
                  </a:ext>
                </a:extLst>
              </p:cNvPr>
              <p:cNvSpPr txBox="1"/>
              <p:nvPr/>
            </p:nvSpPr>
            <p:spPr>
              <a:xfrm>
                <a:off x="22243" y="4751524"/>
                <a:ext cx="1618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B1B791-F535-4FFC-92F7-3FEDC07E0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3" y="4751524"/>
                <a:ext cx="1618993" cy="461665"/>
              </a:xfrm>
              <a:prstGeom prst="rect">
                <a:avLst/>
              </a:prstGeom>
              <a:blipFill>
                <a:blip r:embed="rId4"/>
                <a:stretch>
                  <a:fillRect l="-603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4DBC1DF-C2A3-4604-BBBA-B3E31089A081}"/>
                  </a:ext>
                </a:extLst>
              </p:cNvPr>
              <p:cNvSpPr txBox="1"/>
              <p:nvPr/>
            </p:nvSpPr>
            <p:spPr>
              <a:xfrm>
                <a:off x="4418436" y="3168888"/>
                <a:ext cx="411908" cy="465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4DBC1DF-C2A3-4604-BBBA-B3E31089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36" y="3168888"/>
                <a:ext cx="411908" cy="4654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DFEF2A-5B0A-4588-8677-E97E0FAC7BDA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425287" y="1755406"/>
            <a:ext cx="2878069" cy="15350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CE88BF5-C621-457C-B7B3-C427D3EBB1C4}"/>
              </a:ext>
            </a:extLst>
          </p:cNvPr>
          <p:cNvCxnSpPr>
            <a:stCxn id="3" idx="5"/>
            <a:endCxn id="10" idx="1"/>
          </p:cNvCxnSpPr>
          <p:nvPr/>
        </p:nvCxnSpPr>
        <p:spPr>
          <a:xfrm>
            <a:off x="2604198" y="1755406"/>
            <a:ext cx="1774337" cy="142937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B457161-BAF2-44E5-AF08-4D3D14B06B22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783109" y="1755406"/>
            <a:ext cx="777820" cy="13282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7FFC3C8-061A-45F4-A4AB-10A6BE3EDD11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770180" y="1856566"/>
            <a:ext cx="1009799" cy="12382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3AEFAE9-2E71-4252-B1A7-FB1623A3D70A}"/>
              </a:ext>
            </a:extLst>
          </p:cNvPr>
          <p:cNvCxnSpPr>
            <a:cxnSpLocks/>
          </p:cNvCxnSpPr>
          <p:nvPr/>
        </p:nvCxnSpPr>
        <p:spPr>
          <a:xfrm flipH="1">
            <a:off x="4962020" y="1755405"/>
            <a:ext cx="2798308" cy="151896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B2CBEEF-4DD2-484F-A5A6-F6A4C81CCFFE}"/>
                  </a:ext>
                </a:extLst>
              </p:cNvPr>
              <p:cNvSpPr txBox="1"/>
              <p:nvPr/>
            </p:nvSpPr>
            <p:spPr>
              <a:xfrm>
                <a:off x="801957" y="1287661"/>
                <a:ext cx="754950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B2CBEEF-4DD2-484F-A5A6-F6A4C81CC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7" y="1287661"/>
                <a:ext cx="754950" cy="4470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874779A-66AB-4809-8017-3612648A32B8}"/>
                  </a:ext>
                </a:extLst>
              </p:cNvPr>
              <p:cNvSpPr/>
              <p:nvPr/>
            </p:nvSpPr>
            <p:spPr>
              <a:xfrm>
                <a:off x="4416283" y="157410"/>
                <a:ext cx="4827910" cy="650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2800" kern="100" dirty="0">
                    <a:solidFill>
                      <a:schemeClr val="tx1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zh-CN" altLang="zh-CN" sz="280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𝑘𝑖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874779A-66AB-4809-8017-3612648A3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283" y="157410"/>
                <a:ext cx="4827910" cy="650627"/>
              </a:xfrm>
              <a:prstGeom prst="rect">
                <a:avLst/>
              </a:prstGeom>
              <a:blipFill>
                <a:blip r:embed="rId7"/>
                <a:stretch>
                  <a:fillRect b="-19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E319C5-6C1B-4793-B379-31C2F6C8D896}"/>
                  </a:ext>
                </a:extLst>
              </p:cNvPr>
              <p:cNvSpPr txBox="1"/>
              <p:nvPr/>
            </p:nvSpPr>
            <p:spPr>
              <a:xfrm>
                <a:off x="1972704" y="1287661"/>
                <a:ext cx="754950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E319C5-6C1B-4793-B379-31C2F6C8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704" y="1287661"/>
                <a:ext cx="754950" cy="44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BC1D403-B899-4C8D-9EE4-BE7790143BD3}"/>
                  </a:ext>
                </a:extLst>
              </p:cNvPr>
              <p:cNvSpPr txBox="1"/>
              <p:nvPr/>
            </p:nvSpPr>
            <p:spPr>
              <a:xfrm>
                <a:off x="3203490" y="1286122"/>
                <a:ext cx="754950" cy="4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BC1D403-B899-4C8D-9EE4-BE7790143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90" y="1286122"/>
                <a:ext cx="754950" cy="4501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4D21CE2-5346-494E-9C9D-95B3BEEEE53B}"/>
                  </a:ext>
                </a:extLst>
              </p:cNvPr>
              <p:cNvSpPr txBox="1"/>
              <p:nvPr/>
            </p:nvSpPr>
            <p:spPr>
              <a:xfrm>
                <a:off x="5432858" y="1281569"/>
                <a:ext cx="754950" cy="459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4D21CE2-5346-494E-9C9D-95B3BEEEE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58" y="1281569"/>
                <a:ext cx="754950" cy="4592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8F3551D-0FBC-4AF4-B50F-AE6AB14D89EA}"/>
                  </a:ext>
                </a:extLst>
              </p:cNvPr>
              <p:cNvSpPr txBox="1"/>
              <p:nvPr/>
            </p:nvSpPr>
            <p:spPr>
              <a:xfrm>
                <a:off x="7645231" y="1283140"/>
                <a:ext cx="715773" cy="456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8F3551D-0FBC-4AF4-B50F-AE6AB14D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231" y="1283140"/>
                <a:ext cx="715773" cy="4560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E324E39-9E96-4CF9-9DFD-38470E7E6CD5}"/>
                  </a:ext>
                </a:extLst>
              </p:cNvPr>
              <p:cNvSpPr/>
              <p:nvPr/>
            </p:nvSpPr>
            <p:spPr>
              <a:xfrm>
                <a:off x="4884399" y="2129526"/>
                <a:ext cx="956993" cy="491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𝑘𝑖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E324E39-9E96-4CF9-9DFD-38470E7E6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99" y="2129526"/>
                <a:ext cx="956993" cy="4912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EEF3070-817F-49A7-B001-FC97DD2F7BBC}"/>
                  </a:ext>
                </a:extLst>
              </p:cNvPr>
              <p:cNvSpPr/>
              <p:nvPr/>
            </p:nvSpPr>
            <p:spPr>
              <a:xfrm>
                <a:off x="6233932" y="2100960"/>
                <a:ext cx="1081515" cy="5484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EEF3070-817F-49A7-B001-FC97DD2F7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2" y="2100960"/>
                <a:ext cx="1081515" cy="5484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3C6D99A-4DEB-4A45-B4BF-E608A0E47C98}"/>
                  </a:ext>
                </a:extLst>
              </p:cNvPr>
              <p:cNvSpPr/>
              <p:nvPr/>
            </p:nvSpPr>
            <p:spPr>
              <a:xfrm>
                <a:off x="1871682" y="2129526"/>
                <a:ext cx="956993" cy="491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3C6D99A-4DEB-4A45-B4BF-E608A0E47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82" y="2129526"/>
                <a:ext cx="956993" cy="4912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36C68C2-2F07-4D6A-BDC2-8C74DC860AEF}"/>
                  </a:ext>
                </a:extLst>
              </p:cNvPr>
              <p:cNvSpPr/>
              <p:nvPr/>
            </p:nvSpPr>
            <p:spPr>
              <a:xfrm>
                <a:off x="3681613" y="2129526"/>
                <a:ext cx="956993" cy="4912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36C68C2-2F07-4D6A-BDC2-8C74DC860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613" y="2129526"/>
                <a:ext cx="956993" cy="4912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62C6BFB-661F-4A8F-8F6C-392F06EF2187}"/>
                  </a:ext>
                </a:extLst>
              </p:cNvPr>
              <p:cNvSpPr txBox="1"/>
              <p:nvPr/>
            </p:nvSpPr>
            <p:spPr>
              <a:xfrm>
                <a:off x="-21518" y="1095684"/>
                <a:ext cx="13173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Layer</a:t>
                </a:r>
              </a:p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62C6BFB-661F-4A8F-8F6C-392F06E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18" y="1095684"/>
                <a:ext cx="1317312" cy="830997"/>
              </a:xfrm>
              <a:prstGeom prst="rect">
                <a:avLst/>
              </a:prstGeom>
              <a:blipFill>
                <a:blip r:embed="rId16"/>
                <a:stretch>
                  <a:fillRect l="-6912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00EA730-714E-45AD-8613-4841EF2CB0F2}"/>
                  </a:ext>
                </a:extLst>
              </p:cNvPr>
              <p:cNvSpPr txBox="1"/>
              <p:nvPr/>
            </p:nvSpPr>
            <p:spPr>
              <a:xfrm>
                <a:off x="99681" y="3350720"/>
                <a:ext cx="13173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cs typeface="Times New Roman" panose="02020603050405020304" pitchFamily="18" charset="0"/>
                  </a:rPr>
                  <a:t>layer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00EA730-714E-45AD-8613-4841EF2C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1" y="3350720"/>
                <a:ext cx="1317312" cy="461665"/>
              </a:xfrm>
              <a:prstGeom prst="rect">
                <a:avLst/>
              </a:prstGeom>
              <a:blipFill>
                <a:blip r:embed="rId17"/>
                <a:stretch>
                  <a:fillRect l="-694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11B32E7-B436-49BB-8DF3-E198A300DB84}"/>
                  </a:ext>
                </a:extLst>
              </p:cNvPr>
              <p:cNvSpPr txBox="1"/>
              <p:nvPr/>
            </p:nvSpPr>
            <p:spPr>
              <a:xfrm>
                <a:off x="5489835" y="3083616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11B32E7-B436-49BB-8DF3-E198A300D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835" y="3083616"/>
                <a:ext cx="580287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C6140BC-31B1-4A45-9113-05C2208E4066}"/>
                  </a:ext>
                </a:extLst>
              </p:cNvPr>
              <p:cNvSpPr txBox="1"/>
              <p:nvPr/>
            </p:nvSpPr>
            <p:spPr>
              <a:xfrm>
                <a:off x="2296348" y="3035584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C6140BC-31B1-4A45-9113-05C2208E4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48" y="3035584"/>
                <a:ext cx="580287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48C1261-B75D-4CB6-A688-24A3E6ECD119}"/>
                  </a:ext>
                </a:extLst>
              </p:cNvPr>
              <p:cNvSpPr txBox="1"/>
              <p:nvPr/>
            </p:nvSpPr>
            <p:spPr>
              <a:xfrm>
                <a:off x="5699212" y="4669747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48C1261-B75D-4CB6-A688-24A3E6EC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212" y="4669747"/>
                <a:ext cx="580287" cy="61555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9320CAB-7744-441B-B599-52CE98064148}"/>
                  </a:ext>
                </a:extLst>
              </p:cNvPr>
              <p:cNvSpPr txBox="1"/>
              <p:nvPr/>
            </p:nvSpPr>
            <p:spPr>
              <a:xfrm>
                <a:off x="1972704" y="4751524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9320CAB-7744-441B-B599-52CE98064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704" y="4751524"/>
                <a:ext cx="580287" cy="6155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bject 3">
            <a:extLst>
              <a:ext uri="{FF2B5EF4-FFF2-40B4-BE49-F238E27FC236}">
                <a16:creationId xmlns:a16="http://schemas.microsoft.com/office/drawing/2014/main" id="{C8A45561-5917-47B3-81BD-9D909BF4AB05}"/>
              </a:ext>
            </a:extLst>
          </p:cNvPr>
          <p:cNvSpPr txBox="1">
            <a:spLocks/>
          </p:cNvSpPr>
          <p:nvPr/>
        </p:nvSpPr>
        <p:spPr>
          <a:xfrm>
            <a:off x="-86072" y="-68122"/>
            <a:ext cx="4241402" cy="11088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cs typeface="宋体"/>
              </a:rPr>
              <a:t>Illustration of </a:t>
            </a:r>
          </a:p>
          <a:p>
            <a:pPr marL="12700" algn="ctr">
              <a:lnSpc>
                <a:spcPts val="2800"/>
              </a:lnSpc>
              <a:spcBef>
                <a:spcPts val="0"/>
              </a:spcBef>
            </a:pPr>
            <a:r>
              <a:rPr lang="en-US" dirty="0">
                <a:cs typeface="宋体"/>
              </a:rPr>
              <a:t>Error Propagation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3C5FD0B-78C2-4037-8A80-88CCE05F6999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870245" y="3673222"/>
            <a:ext cx="284232" cy="104069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4E5724C7-5DE5-4CCB-86D6-7BB17B1C8F5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17541" y="3753058"/>
            <a:ext cx="345298" cy="94059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F5878F34-BEB5-4F3D-BF09-B4461FDD9F6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938630" y="3547238"/>
            <a:ext cx="1321704" cy="114641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8BF9725-110F-458B-B6F6-89ABEDB379C1}"/>
                  </a:ext>
                </a:extLst>
              </p:cNvPr>
              <p:cNvSpPr/>
              <p:nvPr/>
            </p:nvSpPr>
            <p:spPr>
              <a:xfrm>
                <a:off x="5064311" y="3989898"/>
                <a:ext cx="709297" cy="5330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kern="10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8BF9725-110F-458B-B6F6-89ABEDB37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311" y="3989898"/>
                <a:ext cx="709297" cy="53309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1F7F2BBE-4AE0-47FC-BE11-CC4E03B19A13}"/>
              </a:ext>
            </a:extLst>
          </p:cNvPr>
          <p:cNvSpPr/>
          <p:nvPr/>
        </p:nvSpPr>
        <p:spPr>
          <a:xfrm>
            <a:off x="22243" y="5707782"/>
            <a:ext cx="8788080" cy="123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SanL-Regu"/>
              </a:rPr>
              <a:t>The sensitivity at a hidden unit is proportional to the weighted sum of the sensitivities at the output units.</a:t>
            </a:r>
          </a:p>
          <a:p>
            <a:pPr marL="342900" indent="-34290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SanL-Regu"/>
              </a:rPr>
              <a:t>The output unit sensitivities are thus propagated “back” to the hidden units.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286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81" grpId="0"/>
      <p:bldP spid="8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F9291E-6CA9-4EC4-B905-EE00EE4A6D38}"/>
              </a:ext>
            </a:extLst>
          </p:cNvPr>
          <p:cNvGrpSpPr/>
          <p:nvPr/>
        </p:nvGrpSpPr>
        <p:grpSpPr>
          <a:xfrm>
            <a:off x="6502384" y="333191"/>
            <a:ext cx="1066421" cy="1136240"/>
            <a:chOff x="6502384" y="333191"/>
            <a:chExt cx="1066421" cy="113624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C64418C-B650-4262-BD93-C8C5264CD3B1}"/>
                </a:ext>
              </a:extLst>
            </p:cNvPr>
            <p:cNvSpPr/>
            <p:nvPr/>
          </p:nvSpPr>
          <p:spPr>
            <a:xfrm>
              <a:off x="6502384" y="983444"/>
              <a:ext cx="612830" cy="4859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CA8D877-AF0C-4C3E-BCFF-6713D51E9AF0}"/>
                </a:ext>
              </a:extLst>
            </p:cNvPr>
            <p:cNvSpPr/>
            <p:nvPr/>
          </p:nvSpPr>
          <p:spPr>
            <a:xfrm>
              <a:off x="6955975" y="333191"/>
              <a:ext cx="612830" cy="485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2215E6-817D-4E3E-8872-DEABEC899F34}"/>
              </a:ext>
            </a:extLst>
          </p:cNvPr>
          <p:cNvGrpSpPr/>
          <p:nvPr/>
        </p:nvGrpSpPr>
        <p:grpSpPr>
          <a:xfrm>
            <a:off x="2070369" y="1362721"/>
            <a:ext cx="759191" cy="1784303"/>
            <a:chOff x="2070369" y="1362721"/>
            <a:chExt cx="759191" cy="1784303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51B0833-29CE-4BA0-862F-406A5F003043}"/>
                </a:ext>
              </a:extLst>
            </p:cNvPr>
            <p:cNvSpPr/>
            <p:nvPr/>
          </p:nvSpPr>
          <p:spPr>
            <a:xfrm>
              <a:off x="2570547" y="1362721"/>
              <a:ext cx="259013" cy="4985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C2F3CF4-B80A-47A0-BCE2-2A10223DDE54}"/>
                </a:ext>
              </a:extLst>
            </p:cNvPr>
            <p:cNvSpPr/>
            <p:nvPr/>
          </p:nvSpPr>
          <p:spPr>
            <a:xfrm>
              <a:off x="2070369" y="2648508"/>
              <a:ext cx="259013" cy="4985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" name="矩形 126">
            <a:extLst>
              <a:ext uri="{FF2B5EF4-FFF2-40B4-BE49-F238E27FC236}">
                <a16:creationId xmlns:a16="http://schemas.microsoft.com/office/drawing/2014/main" id="{E73FE8A0-4628-4D38-98A6-9598DAAC5653}"/>
              </a:ext>
            </a:extLst>
          </p:cNvPr>
          <p:cNvSpPr/>
          <p:nvPr/>
        </p:nvSpPr>
        <p:spPr>
          <a:xfrm>
            <a:off x="4018043" y="2751438"/>
            <a:ext cx="452824" cy="48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1518D69-548E-45C8-B4A5-DA20772A3425}"/>
              </a:ext>
            </a:extLst>
          </p:cNvPr>
          <p:cNvSpPr/>
          <p:nvPr/>
        </p:nvSpPr>
        <p:spPr>
          <a:xfrm>
            <a:off x="4577891" y="1514141"/>
            <a:ext cx="612830" cy="48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FABE1AB-086F-4B85-A0EF-3CA00AFB273A}"/>
              </a:ext>
            </a:extLst>
          </p:cNvPr>
          <p:cNvSpPr/>
          <p:nvPr/>
        </p:nvSpPr>
        <p:spPr>
          <a:xfrm>
            <a:off x="7311970" y="2690612"/>
            <a:ext cx="612830" cy="485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7A1A7AF-CFE0-47BB-BBEB-23507CE01222}"/>
              </a:ext>
            </a:extLst>
          </p:cNvPr>
          <p:cNvSpPr/>
          <p:nvPr/>
        </p:nvSpPr>
        <p:spPr>
          <a:xfrm>
            <a:off x="2350265" y="2639636"/>
            <a:ext cx="672745" cy="490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EC5CE1E-5119-4379-A2CA-00A7D0735264}"/>
              </a:ext>
            </a:extLst>
          </p:cNvPr>
          <p:cNvSpPr/>
          <p:nvPr/>
        </p:nvSpPr>
        <p:spPr>
          <a:xfrm>
            <a:off x="2858589" y="1370435"/>
            <a:ext cx="672745" cy="490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" y="-66598"/>
            <a:ext cx="3561190" cy="1025049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BP: Summary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27546" y="330512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0000FF"/>
                </a:solidFill>
              </a:rPr>
              <a:t>Forward Pass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660738" y="330358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0000FF"/>
                </a:solidFill>
              </a:rPr>
              <a:t>Backward Pass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EA426FE-680F-4A03-893F-209B8F3C67BE}"/>
              </a:ext>
            </a:extLst>
          </p:cNvPr>
          <p:cNvGrpSpPr/>
          <p:nvPr/>
        </p:nvGrpSpPr>
        <p:grpSpPr>
          <a:xfrm>
            <a:off x="305235" y="2111494"/>
            <a:ext cx="8540718" cy="1207634"/>
            <a:chOff x="235214" y="3277295"/>
            <a:chExt cx="8540718" cy="120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bject 44">
                  <a:extLst>
                    <a:ext uri="{FF2B5EF4-FFF2-40B4-BE49-F238E27FC236}">
                      <a16:creationId xmlns:a16="http://schemas.microsoft.com/office/drawing/2014/main" id="{0A50BEAC-A146-48DE-9663-239128169B1E}"/>
                    </a:ext>
                  </a:extLst>
                </p:cNvPr>
                <p:cNvSpPr txBox="1"/>
                <p:nvPr/>
              </p:nvSpPr>
              <p:spPr>
                <a:xfrm>
                  <a:off x="235214" y="3277295"/>
                  <a:ext cx="4827910" cy="37189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0" marR="30480" indent="-342900">
                    <a:lnSpc>
                      <a:spcPts val="28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0&lt;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𝐿</m:t>
                      </m:r>
                    </m:oMath>
                  </a14:m>
                  <a:r>
                    <a:rPr lang="en-US" sz="2400" dirty="0">
                      <a:solidFill>
                        <a:srgbClr val="0000FF"/>
                      </a:solidFill>
                      <a:cs typeface="宋体"/>
                    </a:rPr>
                    <a:t>: hidden units</a:t>
                  </a:r>
                </a:p>
              </p:txBody>
            </p:sp>
          </mc:Choice>
          <mc:Fallback xmlns="">
            <p:sp>
              <p:nvSpPr>
                <p:cNvPr id="67" name="object 44">
                  <a:extLst>
                    <a:ext uri="{FF2B5EF4-FFF2-40B4-BE49-F238E27FC236}">
                      <a16:creationId xmlns:a16="http://schemas.microsoft.com/office/drawing/2014/main" id="{0A50BEAC-A146-48DE-9663-239128169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14" y="3277295"/>
                  <a:ext cx="4827910" cy="371897"/>
                </a:xfrm>
                <a:prstGeom prst="rect">
                  <a:avLst/>
                </a:prstGeom>
                <a:blipFill>
                  <a:blip r:embed="rId3"/>
                  <a:stretch>
                    <a:fillRect l="-2778" t="-24590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74CAAED2-407F-4CD4-853E-FDFA7F7A94F4}"/>
                    </a:ext>
                  </a:extLst>
                </p:cNvPr>
                <p:cNvSpPr/>
                <p:nvPr/>
              </p:nvSpPr>
              <p:spPr>
                <a:xfrm>
                  <a:off x="808619" y="3728953"/>
                  <a:ext cx="2144370" cy="7559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altLang="zh-CN" sz="2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</m:oMath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74CAAED2-407F-4CD4-853E-FDFA7F7A9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19" y="3728953"/>
                  <a:ext cx="2144370" cy="7559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C9AB78C-6E41-4237-9FBB-788FA7FF8B39}"/>
                    </a:ext>
                  </a:extLst>
                </p:cNvPr>
                <p:cNvSpPr/>
                <p:nvPr/>
              </p:nvSpPr>
              <p:spPr>
                <a:xfrm>
                  <a:off x="3948022" y="3830793"/>
                  <a:ext cx="4827910" cy="55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400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400" kern="100" dirty="0">
                      <a:solidFill>
                        <a:schemeClr val="tx1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CN" sz="2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zh-CN" altLang="zh-CN" sz="240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nary>
                    </m:oMath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C9AB78C-6E41-4237-9FBB-788FA7FF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022" y="3830793"/>
                  <a:ext cx="4827910" cy="551113"/>
                </a:xfrm>
                <a:prstGeom prst="rect">
                  <a:avLst/>
                </a:prstGeom>
                <a:blipFill>
                  <a:blip r:embed="rId5"/>
                  <a:stretch>
                    <a:fillRect b="-208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2727ED2-30B7-4426-A9C5-4607F4C5CD7D}"/>
              </a:ext>
            </a:extLst>
          </p:cNvPr>
          <p:cNvGrpSpPr/>
          <p:nvPr/>
        </p:nvGrpSpPr>
        <p:grpSpPr>
          <a:xfrm>
            <a:off x="416493" y="823659"/>
            <a:ext cx="7392454" cy="1234402"/>
            <a:chOff x="250002" y="1245295"/>
            <a:chExt cx="7392454" cy="1234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bject 44">
                  <a:extLst>
                    <a:ext uri="{FF2B5EF4-FFF2-40B4-BE49-F238E27FC236}">
                      <a16:creationId xmlns:a16="http://schemas.microsoft.com/office/drawing/2014/main" id="{C64B1D34-E080-4342-98C1-C590C53C7382}"/>
                    </a:ext>
                  </a:extLst>
                </p:cNvPr>
                <p:cNvSpPr txBox="1"/>
                <p:nvPr/>
              </p:nvSpPr>
              <p:spPr>
                <a:xfrm>
                  <a:off x="250002" y="1245295"/>
                  <a:ext cx="4827910" cy="37189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0" marR="30480" indent="-342900">
                    <a:lnSpc>
                      <a:spcPts val="28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𝐿</m:t>
                      </m:r>
                    </m:oMath>
                  </a14:m>
                  <a:r>
                    <a:rPr lang="en-US" sz="2400" dirty="0">
                      <a:solidFill>
                        <a:srgbClr val="0000FF"/>
                      </a:solidFill>
                      <a:cs typeface="宋体"/>
                    </a:rPr>
                    <a:t>: the output units</a:t>
                  </a:r>
                </a:p>
              </p:txBody>
            </p:sp>
          </mc:Choice>
          <mc:Fallback xmlns="">
            <p:sp>
              <p:nvSpPr>
                <p:cNvPr id="73" name="object 44">
                  <a:extLst>
                    <a:ext uri="{FF2B5EF4-FFF2-40B4-BE49-F238E27FC236}">
                      <a16:creationId xmlns:a16="http://schemas.microsoft.com/office/drawing/2014/main" id="{C64B1D34-E080-4342-98C1-C590C53C7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2" y="1245295"/>
                  <a:ext cx="4827910" cy="371897"/>
                </a:xfrm>
                <a:prstGeom prst="rect">
                  <a:avLst/>
                </a:prstGeom>
                <a:blipFill>
                  <a:blip r:embed="rId6"/>
                  <a:stretch>
                    <a:fillRect l="-2778" t="-24590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C668D110-068E-43EA-8A38-D58606915AFE}"/>
                    </a:ext>
                  </a:extLst>
                </p:cNvPr>
                <p:cNvSpPr txBox="1"/>
                <p:nvPr/>
              </p:nvSpPr>
              <p:spPr>
                <a:xfrm>
                  <a:off x="1098004" y="1638185"/>
                  <a:ext cx="2266839" cy="8415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C668D110-068E-43EA-8A38-D58606915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004" y="1638185"/>
                  <a:ext cx="2266839" cy="8415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8BA2083C-4D4C-475C-8B44-22ADD64DF248}"/>
                    </a:ext>
                  </a:extLst>
                </p:cNvPr>
                <p:cNvSpPr txBox="1"/>
                <p:nvPr/>
              </p:nvSpPr>
              <p:spPr>
                <a:xfrm>
                  <a:off x="4572000" y="1988643"/>
                  <a:ext cx="3070456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8BA2083C-4D4C-475C-8B44-22ADD64DF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988643"/>
                  <a:ext cx="3070456" cy="4168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A14A7C0-3612-4DFC-9AB5-9DEBE7094240}"/>
              </a:ext>
            </a:extLst>
          </p:cNvPr>
          <p:cNvGrpSpPr/>
          <p:nvPr/>
        </p:nvGrpSpPr>
        <p:grpSpPr>
          <a:xfrm>
            <a:off x="686707" y="4056389"/>
            <a:ext cx="2796352" cy="2401162"/>
            <a:chOff x="686707" y="4056389"/>
            <a:chExt cx="2796352" cy="2401162"/>
          </a:xfrm>
        </p:grpSpPr>
        <p:sp>
          <p:nvSpPr>
            <p:cNvPr id="57" name="橢圓 56"/>
            <p:cNvSpPr/>
            <p:nvPr/>
          </p:nvSpPr>
          <p:spPr>
            <a:xfrm>
              <a:off x="686707" y="4813577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 rot="5400000">
              <a:off x="706393" y="53937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2605594" y="405638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2599576" y="481185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2606980" y="5881670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文字方塊 67"/>
            <p:cNvSpPr txBox="1"/>
            <p:nvPr/>
          </p:nvSpPr>
          <p:spPr>
            <a:xfrm rot="5400000">
              <a:off x="2619262" y="537930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cxnSp>
          <p:nvCxnSpPr>
            <p:cNvPr id="72" name="直線單箭頭接點 71"/>
            <p:cNvCxnSpPr>
              <a:cxnSpLocks/>
              <a:stCxn id="58" idx="6"/>
              <a:endCxn id="66" idx="2"/>
            </p:cNvCxnSpPr>
            <p:nvPr/>
          </p:nvCxnSpPr>
          <p:spPr>
            <a:xfrm flipV="1">
              <a:off x="1268269" y="6168749"/>
              <a:ext cx="1338711" cy="1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cxnSpLocks/>
              <a:stCxn id="57" idx="6"/>
              <a:endCxn id="66" idx="2"/>
            </p:cNvCxnSpPr>
            <p:nvPr/>
          </p:nvCxnSpPr>
          <p:spPr>
            <a:xfrm>
              <a:off x="1260865" y="5100656"/>
              <a:ext cx="1346115" cy="10680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cxnSpLocks/>
              <a:stCxn id="56" idx="6"/>
              <a:endCxn id="66" idx="2"/>
            </p:cNvCxnSpPr>
            <p:nvPr/>
          </p:nvCxnSpPr>
          <p:spPr>
            <a:xfrm>
              <a:off x="1266883" y="4345191"/>
              <a:ext cx="1340097" cy="1823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cxnSpLocks/>
              <a:stCxn id="58" idx="6"/>
              <a:endCxn id="65" idx="2"/>
            </p:cNvCxnSpPr>
            <p:nvPr/>
          </p:nvCxnSpPr>
          <p:spPr>
            <a:xfrm flipV="1">
              <a:off x="1268269" y="5098933"/>
              <a:ext cx="1331307" cy="1071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8" idx="6"/>
              <a:endCxn id="64" idx="2"/>
            </p:cNvCxnSpPr>
            <p:nvPr/>
          </p:nvCxnSpPr>
          <p:spPr>
            <a:xfrm flipV="1">
              <a:off x="1268269" y="4343468"/>
              <a:ext cx="1337325" cy="18270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cxnSpLocks/>
              <a:stCxn id="57" idx="6"/>
              <a:endCxn id="65" idx="2"/>
            </p:cNvCxnSpPr>
            <p:nvPr/>
          </p:nvCxnSpPr>
          <p:spPr>
            <a:xfrm flipV="1">
              <a:off x="1260865" y="5098933"/>
              <a:ext cx="1338711" cy="1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57" idx="6"/>
              <a:endCxn id="64" idx="2"/>
            </p:cNvCxnSpPr>
            <p:nvPr/>
          </p:nvCxnSpPr>
          <p:spPr>
            <a:xfrm flipV="1">
              <a:off x="1260865" y="4343468"/>
              <a:ext cx="1344729" cy="7571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cxnSpLocks/>
              <a:stCxn id="56" idx="6"/>
              <a:endCxn id="65" idx="2"/>
            </p:cNvCxnSpPr>
            <p:nvPr/>
          </p:nvCxnSpPr>
          <p:spPr>
            <a:xfrm>
              <a:off x="1266883" y="4345191"/>
              <a:ext cx="1332693" cy="7537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cxnSpLocks/>
              <a:stCxn id="56" idx="6"/>
              <a:endCxn id="64" idx="2"/>
            </p:cNvCxnSpPr>
            <p:nvPr/>
          </p:nvCxnSpPr>
          <p:spPr>
            <a:xfrm flipV="1">
              <a:off x="1266883" y="4343468"/>
              <a:ext cx="1338711" cy="1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>
              <a:off x="3172158" y="5100265"/>
              <a:ext cx="3109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>
              <a:off x="3172158" y="4309173"/>
              <a:ext cx="3109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>
              <a:off x="3195652" y="6184016"/>
              <a:ext cx="287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F711B325-2235-4BC4-B450-AE3047BCD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4035" y="4925561"/>
              <a:ext cx="474969" cy="436106"/>
            </a:xfrm>
            <a:prstGeom prst="rect">
              <a:avLst/>
            </a:prstGeom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56FD64F6-F2C9-4A4B-AAE9-8D731B5B3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455" y="4160016"/>
              <a:ext cx="474969" cy="436106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2EC034FE-8439-458D-BECE-EB9D782EC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38872" y="4904953"/>
              <a:ext cx="474969" cy="436106"/>
            </a:xfrm>
            <a:prstGeom prst="rect">
              <a:avLst/>
            </a:prstGeom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A72C52F0-76CA-4664-9747-19535B2D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454" y="5971778"/>
              <a:ext cx="474969" cy="436106"/>
            </a:xfrm>
            <a:prstGeom prst="rect">
              <a:avLst/>
            </a:prstGeom>
          </p:spPr>
        </p:pic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D47F27C-B0C9-4D36-8836-8B15A0AEAA1E}"/>
                </a:ext>
              </a:extLst>
            </p:cNvPr>
            <p:cNvGrpSpPr/>
            <p:nvPr/>
          </p:nvGrpSpPr>
          <p:grpSpPr>
            <a:xfrm>
              <a:off x="692725" y="4058112"/>
              <a:ext cx="574158" cy="574158"/>
              <a:chOff x="692725" y="2445212"/>
              <a:chExt cx="574158" cy="574158"/>
            </a:xfrm>
          </p:grpSpPr>
          <p:sp>
            <p:nvSpPr>
              <p:cNvPr id="56" name="橢圓 55"/>
              <p:cNvSpPr/>
              <p:nvPr/>
            </p:nvSpPr>
            <p:spPr>
              <a:xfrm>
                <a:off x="692725" y="2445212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287BD208-70D2-4629-BFC8-76DAB0708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035" y="2551091"/>
                <a:ext cx="474969" cy="436106"/>
              </a:xfrm>
              <a:prstGeom prst="rect">
                <a:avLst/>
              </a:prstGeom>
            </p:spPr>
          </p:pic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36B132D-2B9C-4D01-B0B9-B138F8730CBD}"/>
                </a:ext>
              </a:extLst>
            </p:cNvPr>
            <p:cNvGrpSpPr/>
            <p:nvPr/>
          </p:nvGrpSpPr>
          <p:grpSpPr>
            <a:xfrm>
              <a:off x="694111" y="5883393"/>
              <a:ext cx="574158" cy="574158"/>
              <a:chOff x="694111" y="4270493"/>
              <a:chExt cx="574158" cy="574158"/>
            </a:xfrm>
          </p:grpSpPr>
          <p:sp>
            <p:nvSpPr>
              <p:cNvPr id="58" name="橢圓 57"/>
              <p:cNvSpPr/>
              <p:nvPr/>
            </p:nvSpPr>
            <p:spPr>
              <a:xfrm>
                <a:off x="694111" y="4270493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1" name="图片 90">
                <a:extLst>
                  <a:ext uri="{FF2B5EF4-FFF2-40B4-BE49-F238E27FC236}">
                    <a16:creationId xmlns:a16="http://schemas.microsoft.com/office/drawing/2014/main" id="{84F6351C-5E7A-48CF-85FE-078B4EDDE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1948" y="4373301"/>
                <a:ext cx="474969" cy="436106"/>
              </a:xfrm>
              <a:prstGeom prst="rect">
                <a:avLst/>
              </a:prstGeom>
            </p:spPr>
          </p:pic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12403AA-612C-496B-9BED-383443DA2C7E}"/>
              </a:ext>
            </a:extLst>
          </p:cNvPr>
          <p:cNvGrpSpPr/>
          <p:nvPr/>
        </p:nvGrpSpPr>
        <p:grpSpPr>
          <a:xfrm>
            <a:off x="4340289" y="3938176"/>
            <a:ext cx="2822285" cy="2408062"/>
            <a:chOff x="4340289" y="3938176"/>
            <a:chExt cx="2822285" cy="2408062"/>
          </a:xfrm>
        </p:grpSpPr>
        <p:sp>
          <p:nvSpPr>
            <p:cNvPr id="7" name="流程圖: 抽選 6"/>
            <p:cNvSpPr/>
            <p:nvPr/>
          </p:nvSpPr>
          <p:spPr>
            <a:xfrm rot="16200000">
              <a:off x="6493659" y="47041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 rot="5400000">
              <a:off x="6516335" y="530801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13" name="流程圖: 抽選 12"/>
            <p:cNvSpPr/>
            <p:nvPr/>
          </p:nvSpPr>
          <p:spPr>
            <a:xfrm rot="16200000">
              <a:off x="6490995" y="3938176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抽選 15"/>
            <p:cNvSpPr/>
            <p:nvPr/>
          </p:nvSpPr>
          <p:spPr>
            <a:xfrm rot="16200000">
              <a:off x="6502384" y="577023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抽選 18"/>
            <p:cNvSpPr/>
            <p:nvPr/>
          </p:nvSpPr>
          <p:spPr>
            <a:xfrm rot="16200000">
              <a:off x="4569576" y="468674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抽選 21"/>
            <p:cNvSpPr/>
            <p:nvPr/>
          </p:nvSpPr>
          <p:spPr>
            <a:xfrm rot="16200000">
              <a:off x="4575594" y="3954452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抽選 24"/>
            <p:cNvSpPr/>
            <p:nvPr/>
          </p:nvSpPr>
          <p:spPr>
            <a:xfrm rot="16200000">
              <a:off x="4566763" y="5740313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 rot="5400000">
              <a:off x="4569371" y="526573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4340289" y="4236723"/>
              <a:ext cx="22647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H="1">
              <a:off x="4367469" y="4974748"/>
              <a:ext cx="20210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4340289" y="6035600"/>
              <a:ext cx="22647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B178BED-1205-4F5C-B1DA-469B3E863115}"/>
                </a:ext>
              </a:extLst>
            </p:cNvPr>
            <p:cNvGrpSpPr/>
            <p:nvPr/>
          </p:nvGrpSpPr>
          <p:grpSpPr>
            <a:xfrm flipH="1">
              <a:off x="5147544" y="4236723"/>
              <a:ext cx="1346115" cy="1827004"/>
              <a:chOff x="1413265" y="2882968"/>
              <a:chExt cx="1346115" cy="1827004"/>
            </a:xfrm>
          </p:grpSpPr>
          <p:cxnSp>
            <p:nvCxnSpPr>
              <p:cNvPr id="97" name="直線單箭頭接點 71">
                <a:extLst>
                  <a:ext uri="{FF2B5EF4-FFF2-40B4-BE49-F238E27FC236}">
                    <a16:creationId xmlns:a16="http://schemas.microsoft.com/office/drawing/2014/main" id="{DC27E2E9-AE6E-4320-95CD-5435B1A84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0669" y="4708249"/>
                <a:ext cx="1338711" cy="172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74">
                <a:extLst>
                  <a:ext uri="{FF2B5EF4-FFF2-40B4-BE49-F238E27FC236}">
                    <a16:creationId xmlns:a16="http://schemas.microsoft.com/office/drawing/2014/main" id="{7E0CBF9C-2783-4E6F-804D-F8FE6C0EE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3265" y="3640156"/>
                <a:ext cx="1346115" cy="106809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單箭頭接點 75">
                <a:extLst>
                  <a:ext uri="{FF2B5EF4-FFF2-40B4-BE49-F238E27FC236}">
                    <a16:creationId xmlns:a16="http://schemas.microsoft.com/office/drawing/2014/main" id="{AC9C0614-929F-406A-9803-EB025A810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283" y="2884691"/>
                <a:ext cx="1340097" cy="182355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單箭頭接點 76">
                <a:extLst>
                  <a:ext uri="{FF2B5EF4-FFF2-40B4-BE49-F238E27FC236}">
                    <a16:creationId xmlns:a16="http://schemas.microsoft.com/office/drawing/2014/main" id="{ADA9D4F0-435F-4946-8980-882A0F1B26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0669" y="3638433"/>
                <a:ext cx="1331307" cy="107153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單箭頭接點 77">
                <a:extLst>
                  <a:ext uri="{FF2B5EF4-FFF2-40B4-BE49-F238E27FC236}">
                    <a16:creationId xmlns:a16="http://schemas.microsoft.com/office/drawing/2014/main" id="{8E84EEED-9549-486C-9C71-4D09C578C211}"/>
                  </a:ext>
                </a:extLst>
              </p:cNvPr>
              <p:cNvCxnSpPr/>
              <p:nvPr/>
            </p:nvCxnSpPr>
            <p:spPr>
              <a:xfrm flipV="1">
                <a:off x="1420669" y="2882968"/>
                <a:ext cx="1337325" cy="1827004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78">
                <a:extLst>
                  <a:ext uri="{FF2B5EF4-FFF2-40B4-BE49-F238E27FC236}">
                    <a16:creationId xmlns:a16="http://schemas.microsoft.com/office/drawing/2014/main" id="{A4E6323A-3E4E-4DC2-AEDD-CE923DFB3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265" y="3638433"/>
                <a:ext cx="1338711" cy="172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單箭頭接點 79">
                <a:extLst>
                  <a:ext uri="{FF2B5EF4-FFF2-40B4-BE49-F238E27FC236}">
                    <a16:creationId xmlns:a16="http://schemas.microsoft.com/office/drawing/2014/main" id="{31117963-3AC7-4B72-8843-E1A334586813}"/>
                  </a:ext>
                </a:extLst>
              </p:cNvPr>
              <p:cNvCxnSpPr/>
              <p:nvPr/>
            </p:nvCxnSpPr>
            <p:spPr>
              <a:xfrm flipV="1">
                <a:off x="1413265" y="2882968"/>
                <a:ext cx="1344729" cy="7571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單箭頭接點 80">
                <a:extLst>
                  <a:ext uri="{FF2B5EF4-FFF2-40B4-BE49-F238E27FC236}">
                    <a16:creationId xmlns:a16="http://schemas.microsoft.com/office/drawing/2014/main" id="{40BD43D9-4CF8-4796-AC5C-A655A2251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283" y="2884691"/>
                <a:ext cx="1332693" cy="753742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單箭頭接點 81">
                <a:extLst>
                  <a:ext uri="{FF2B5EF4-FFF2-40B4-BE49-F238E27FC236}">
                    <a16:creationId xmlns:a16="http://schemas.microsoft.com/office/drawing/2014/main" id="{B30064E8-859B-44E9-BA81-E43326F139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9283" y="2882968"/>
                <a:ext cx="1338711" cy="172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F508AC58-4781-4D5E-9F65-F6E18ABCC443}"/>
                  </a:ext>
                </a:extLst>
              </p:cNvPr>
              <p:cNvSpPr/>
              <p:nvPr/>
            </p:nvSpPr>
            <p:spPr>
              <a:xfrm>
                <a:off x="7058445" y="6118397"/>
                <a:ext cx="2144370" cy="755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sSubSup>
                      <m:sSubSup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F508AC58-4781-4D5E-9F65-F6E18ABCC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45" y="6118397"/>
                <a:ext cx="2144370" cy="7559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A32EDC7B-3842-459E-8744-EE8B22A47468}"/>
                  </a:ext>
                </a:extLst>
              </p:cNvPr>
              <p:cNvSpPr/>
              <p:nvPr/>
            </p:nvSpPr>
            <p:spPr>
              <a:xfrm>
                <a:off x="4837386" y="68096"/>
                <a:ext cx="4285980" cy="78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z="28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8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zh-CN" sz="2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A32EDC7B-3842-459E-8744-EE8B22A47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86" y="68096"/>
                <a:ext cx="4285980" cy="7825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007426A-8DB4-420C-88D3-E9D441F37AA8}"/>
                  </a:ext>
                </a:extLst>
              </p:cNvPr>
              <p:cNvSpPr/>
              <p:nvPr/>
            </p:nvSpPr>
            <p:spPr>
              <a:xfrm>
                <a:off x="6520599" y="877209"/>
                <a:ext cx="2265044" cy="580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007426A-8DB4-420C-88D3-E9D441F37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99" y="877209"/>
                <a:ext cx="2265044" cy="580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4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6" grpId="0" animBg="1"/>
      <p:bldP spid="125" grpId="0" animBg="1"/>
      <p:bldP spid="121" grpId="0" animBg="1"/>
      <p:bldP spid="120" grpId="0" animBg="1"/>
      <p:bldP spid="50" grpId="0"/>
      <p:bldP spid="90" grpId="0"/>
      <p:bldP spid="1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>
            <a:extLst>
              <a:ext uri="{FF2B5EF4-FFF2-40B4-BE49-F238E27FC236}">
                <a16:creationId xmlns:a16="http://schemas.microsoft.com/office/drawing/2014/main" id="{7D6D8D52-F275-4883-8E68-5BE391624A62}"/>
              </a:ext>
            </a:extLst>
          </p:cNvPr>
          <p:cNvSpPr/>
          <p:nvPr/>
        </p:nvSpPr>
        <p:spPr>
          <a:xfrm>
            <a:off x="4602905" y="2725303"/>
            <a:ext cx="1210071" cy="490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03CE2A-C8D3-494B-8FC1-D83B40207F9A}"/>
              </a:ext>
            </a:extLst>
          </p:cNvPr>
          <p:cNvSpPr/>
          <p:nvPr/>
        </p:nvSpPr>
        <p:spPr>
          <a:xfrm>
            <a:off x="6606097" y="1547599"/>
            <a:ext cx="1210071" cy="490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EA426FE-680F-4A03-893F-209B8F3C67BE}"/>
              </a:ext>
            </a:extLst>
          </p:cNvPr>
          <p:cNvGrpSpPr/>
          <p:nvPr/>
        </p:nvGrpSpPr>
        <p:grpSpPr>
          <a:xfrm>
            <a:off x="305235" y="2111494"/>
            <a:ext cx="8540718" cy="1207634"/>
            <a:chOff x="235214" y="3277295"/>
            <a:chExt cx="8540718" cy="120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bject 44">
                  <a:extLst>
                    <a:ext uri="{FF2B5EF4-FFF2-40B4-BE49-F238E27FC236}">
                      <a16:creationId xmlns:a16="http://schemas.microsoft.com/office/drawing/2014/main" id="{0A50BEAC-A146-48DE-9663-239128169B1E}"/>
                    </a:ext>
                  </a:extLst>
                </p:cNvPr>
                <p:cNvSpPr txBox="1"/>
                <p:nvPr/>
              </p:nvSpPr>
              <p:spPr>
                <a:xfrm>
                  <a:off x="235214" y="3277295"/>
                  <a:ext cx="4827910" cy="37189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0" marR="30480" indent="-342900">
                    <a:lnSpc>
                      <a:spcPts val="28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&lt;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𝐿</m:t>
                      </m:r>
                    </m:oMath>
                  </a14:m>
                  <a:r>
                    <a:rPr lang="en-US" sz="2400" dirty="0">
                      <a:solidFill>
                        <a:srgbClr val="0000FF"/>
                      </a:solidFill>
                      <a:cs typeface="宋体"/>
                    </a:rPr>
                    <a:t>: hidden units</a:t>
                  </a:r>
                </a:p>
              </p:txBody>
            </p:sp>
          </mc:Choice>
          <mc:Fallback xmlns="">
            <p:sp>
              <p:nvSpPr>
                <p:cNvPr id="67" name="object 44">
                  <a:extLst>
                    <a:ext uri="{FF2B5EF4-FFF2-40B4-BE49-F238E27FC236}">
                      <a16:creationId xmlns:a16="http://schemas.microsoft.com/office/drawing/2014/main" id="{0A50BEAC-A146-48DE-9663-239128169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14" y="3277295"/>
                  <a:ext cx="4827910" cy="371897"/>
                </a:xfrm>
                <a:prstGeom prst="rect">
                  <a:avLst/>
                </a:prstGeom>
                <a:blipFill>
                  <a:blip r:embed="rId3"/>
                  <a:stretch>
                    <a:fillRect l="-2778" t="-24590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74CAAED2-407F-4CD4-853E-FDFA7F7A94F4}"/>
                    </a:ext>
                  </a:extLst>
                </p:cNvPr>
                <p:cNvSpPr/>
                <p:nvPr/>
              </p:nvSpPr>
              <p:spPr>
                <a:xfrm>
                  <a:off x="808619" y="3728953"/>
                  <a:ext cx="2144370" cy="7559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altLang="zh-CN" sz="2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74CAAED2-407F-4CD4-853E-FDFA7F7A9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19" y="3728953"/>
                  <a:ext cx="2144370" cy="7559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C9AB78C-6E41-4237-9FBB-788FA7FF8B39}"/>
                    </a:ext>
                  </a:extLst>
                </p:cNvPr>
                <p:cNvSpPr/>
                <p:nvPr/>
              </p:nvSpPr>
              <p:spPr>
                <a:xfrm>
                  <a:off x="3948022" y="3830793"/>
                  <a:ext cx="4827910" cy="5511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400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400" kern="100" dirty="0">
                      <a:solidFill>
                        <a:schemeClr val="tx1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CN" sz="2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zh-CN" altLang="zh-CN" sz="240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</m:oMath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C9AB78C-6E41-4237-9FBB-788FA7FF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022" y="3830793"/>
                  <a:ext cx="4827910" cy="551113"/>
                </a:xfrm>
                <a:prstGeom prst="rect">
                  <a:avLst/>
                </a:prstGeom>
                <a:blipFill>
                  <a:blip r:embed="rId5"/>
                  <a:stretch>
                    <a:fillRect b="-208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2727ED2-30B7-4426-A9C5-4607F4C5CD7D}"/>
              </a:ext>
            </a:extLst>
          </p:cNvPr>
          <p:cNvGrpSpPr/>
          <p:nvPr/>
        </p:nvGrpSpPr>
        <p:grpSpPr>
          <a:xfrm>
            <a:off x="416493" y="823659"/>
            <a:ext cx="7392454" cy="1234402"/>
            <a:chOff x="250002" y="1245295"/>
            <a:chExt cx="7392454" cy="1234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bject 44">
                  <a:extLst>
                    <a:ext uri="{FF2B5EF4-FFF2-40B4-BE49-F238E27FC236}">
                      <a16:creationId xmlns:a16="http://schemas.microsoft.com/office/drawing/2014/main" id="{C64B1D34-E080-4342-98C1-C590C53C7382}"/>
                    </a:ext>
                  </a:extLst>
                </p:cNvPr>
                <p:cNvSpPr txBox="1"/>
                <p:nvPr/>
              </p:nvSpPr>
              <p:spPr>
                <a:xfrm>
                  <a:off x="250002" y="1245295"/>
                  <a:ext cx="4827910" cy="37189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0" marR="30480" indent="-342900">
                    <a:lnSpc>
                      <a:spcPts val="2800"/>
                    </a:lnSpc>
                    <a:spcBef>
                      <a:spcPts val="100"/>
                    </a:spcBef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𝑙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𝐿</m:t>
                      </m:r>
                    </m:oMath>
                  </a14:m>
                  <a:r>
                    <a:rPr lang="en-US" sz="2400" dirty="0">
                      <a:solidFill>
                        <a:srgbClr val="0000FF"/>
                      </a:solidFill>
                      <a:cs typeface="宋体"/>
                    </a:rPr>
                    <a:t>: the output units</a:t>
                  </a:r>
                </a:p>
              </p:txBody>
            </p:sp>
          </mc:Choice>
          <mc:Fallback xmlns="">
            <p:sp>
              <p:nvSpPr>
                <p:cNvPr id="73" name="object 44">
                  <a:extLst>
                    <a:ext uri="{FF2B5EF4-FFF2-40B4-BE49-F238E27FC236}">
                      <a16:creationId xmlns:a16="http://schemas.microsoft.com/office/drawing/2014/main" id="{C64B1D34-E080-4342-98C1-C590C53C7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2" y="1245295"/>
                  <a:ext cx="4827910" cy="371897"/>
                </a:xfrm>
                <a:prstGeom prst="rect">
                  <a:avLst/>
                </a:prstGeom>
                <a:blipFill>
                  <a:blip r:embed="rId6"/>
                  <a:stretch>
                    <a:fillRect l="-2778" t="-24590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C668D110-068E-43EA-8A38-D58606915AFE}"/>
                    </a:ext>
                  </a:extLst>
                </p:cNvPr>
                <p:cNvSpPr txBox="1"/>
                <p:nvPr/>
              </p:nvSpPr>
              <p:spPr>
                <a:xfrm>
                  <a:off x="1098004" y="1638185"/>
                  <a:ext cx="2266839" cy="8415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C668D110-068E-43EA-8A38-D58606915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004" y="1638185"/>
                  <a:ext cx="2266839" cy="8415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8BA2083C-4D4C-475C-8B44-22ADD64DF248}"/>
                    </a:ext>
                  </a:extLst>
                </p:cNvPr>
                <p:cNvSpPr txBox="1"/>
                <p:nvPr/>
              </p:nvSpPr>
              <p:spPr>
                <a:xfrm>
                  <a:off x="4572000" y="1988643"/>
                  <a:ext cx="3070456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8BA2083C-4D4C-475C-8B44-22ADD64DF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988643"/>
                  <a:ext cx="3070456" cy="4168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bject 12">
                <a:extLst>
                  <a:ext uri="{FF2B5EF4-FFF2-40B4-BE49-F238E27FC236}">
                    <a16:creationId xmlns:a16="http://schemas.microsoft.com/office/drawing/2014/main" id="{63E8FE90-E147-47CB-A787-62AD497715F5}"/>
                  </a:ext>
                </a:extLst>
              </p:cNvPr>
              <p:cNvSpPr txBox="1"/>
              <p:nvPr/>
            </p:nvSpPr>
            <p:spPr bwMode="auto">
              <a:xfrm>
                <a:off x="145484" y="4285796"/>
                <a:ext cx="4987661" cy="112332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</a:rPr>
                  <a:t>Suppose </a:t>
                </a:r>
                <a:r>
                  <a:rPr lang="en-US" altLang="zh-CN" sz="2400" dirty="0"/>
                  <a:t>sigmoid activation function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7" name="Object 12">
                <a:extLst>
                  <a:ext uri="{FF2B5EF4-FFF2-40B4-BE49-F238E27FC236}">
                    <a16:creationId xmlns:a16="http://schemas.microsoft.com/office/drawing/2014/main" id="{63E8FE90-E147-47CB-A787-62AD4977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84" y="4285796"/>
                <a:ext cx="4987661" cy="1123328"/>
              </a:xfrm>
              <a:prstGeom prst="rect">
                <a:avLst/>
              </a:prstGeom>
              <a:blipFill>
                <a:blip r:embed="rId9"/>
                <a:stretch>
                  <a:fillRect l="-1956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25">
                <a:extLst>
                  <a:ext uri="{FF2B5EF4-FFF2-40B4-BE49-F238E27FC236}">
                    <a16:creationId xmlns:a16="http://schemas.microsoft.com/office/drawing/2014/main" id="{D3D40DAA-A149-4FF8-840F-EF5CFDE352B2}"/>
                  </a:ext>
                </a:extLst>
              </p:cNvPr>
              <p:cNvSpPr txBox="1"/>
              <p:nvPr/>
            </p:nvSpPr>
            <p:spPr>
              <a:xfrm>
                <a:off x="0" y="5200701"/>
                <a:ext cx="3593665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25">
                <a:extLst>
                  <a:ext uri="{FF2B5EF4-FFF2-40B4-BE49-F238E27FC236}">
                    <a16:creationId xmlns:a16="http://schemas.microsoft.com/office/drawing/2014/main" id="{D3D40DAA-A149-4FF8-840F-EF5CFDE3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0701"/>
                <a:ext cx="3593665" cy="4168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C2C44CFC-3E00-40FC-ADC2-95FCA699C8DE}"/>
              </a:ext>
            </a:extLst>
          </p:cNvPr>
          <p:cNvSpPr/>
          <p:nvPr/>
        </p:nvSpPr>
        <p:spPr>
          <a:xfrm>
            <a:off x="195009" y="3336197"/>
            <a:ext cx="3823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Implementation note 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F207B9-3035-4D1E-A63D-58EB72B136BF}"/>
                  </a:ext>
                </a:extLst>
              </p:cNvPr>
              <p:cNvSpPr/>
              <p:nvPr/>
            </p:nvSpPr>
            <p:spPr>
              <a:xfrm>
                <a:off x="105127" y="3789586"/>
                <a:ext cx="369139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Need to compute: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8F207B9-3035-4D1E-A63D-58EB72B13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7" y="3789586"/>
                <a:ext cx="3691395" cy="509178"/>
              </a:xfrm>
              <a:prstGeom prst="rect">
                <a:avLst/>
              </a:prstGeom>
              <a:blipFill>
                <a:blip r:embed="rId11"/>
                <a:stretch>
                  <a:fillRect l="-2475" t="-3614" b="-24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图片 103">
            <a:extLst>
              <a:ext uri="{FF2B5EF4-FFF2-40B4-BE49-F238E27FC236}">
                <a16:creationId xmlns:a16="http://schemas.microsoft.com/office/drawing/2014/main" id="{8664E9C3-B549-4385-AE0E-D63E7A46AE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17404" y="3295869"/>
            <a:ext cx="3926596" cy="2019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00A1A4A-FD09-4D0B-8732-AF8DDC79D861}"/>
                  </a:ext>
                </a:extLst>
              </p:cNvPr>
              <p:cNvSpPr/>
              <p:nvPr/>
            </p:nvSpPr>
            <p:spPr>
              <a:xfrm>
                <a:off x="6197898" y="5092544"/>
                <a:ext cx="2265044" cy="580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00A1A4A-FD09-4D0B-8732-AF8DDC79D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98" y="5092544"/>
                <a:ext cx="2265044" cy="5809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C17D73-1CE8-49D6-9147-47D97C623514}"/>
                  </a:ext>
                </a:extLst>
              </p:cNvPr>
              <p:cNvSpPr/>
              <p:nvPr/>
            </p:nvSpPr>
            <p:spPr>
              <a:xfrm>
                <a:off x="173988" y="5617546"/>
                <a:ext cx="8540718" cy="712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Activations 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zh-CN" altLang="zh-CN" sz="24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400" b="0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 have already been stored away from the forward pass through the network.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C17D73-1CE8-49D6-9147-47D97C623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8" y="5617546"/>
                <a:ext cx="8540718" cy="712183"/>
              </a:xfrm>
              <a:prstGeom prst="rect">
                <a:avLst/>
              </a:prstGeom>
              <a:blipFill>
                <a:blip r:embed="rId14"/>
                <a:stretch>
                  <a:fillRect l="-1142" t="-14655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293FE7E-E062-4B57-ACEE-1F1CD5C1583E}"/>
                  </a:ext>
                </a:extLst>
              </p:cNvPr>
              <p:cNvSpPr/>
              <p:nvPr/>
            </p:nvSpPr>
            <p:spPr>
              <a:xfrm>
                <a:off x="1292351" y="6209170"/>
                <a:ext cx="662110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293FE7E-E062-4B57-ACEE-1F1CD5C15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51" y="6209170"/>
                <a:ext cx="6621108" cy="6450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標題 1">
            <a:extLst>
              <a:ext uri="{FF2B5EF4-FFF2-40B4-BE49-F238E27FC236}">
                <a16:creationId xmlns:a16="http://schemas.microsoft.com/office/drawing/2014/main" id="{6A0EA38F-049C-4397-849B-EF837A55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66598"/>
            <a:ext cx="3561190" cy="1025049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BP: Summary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6D32BF3-BDED-4A39-BDCE-8A48A1A1F370}"/>
                  </a:ext>
                </a:extLst>
              </p:cNvPr>
              <p:cNvSpPr/>
              <p:nvPr/>
            </p:nvSpPr>
            <p:spPr>
              <a:xfrm>
                <a:off x="4837386" y="68096"/>
                <a:ext cx="4285980" cy="782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z="28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2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zh-CN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8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zh-CN" sz="2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6D32BF3-BDED-4A39-BDCE-8A48A1A1F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86" y="68096"/>
                <a:ext cx="4285980" cy="7825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43C536D-AE2F-4D62-99AF-63C863B10B11}"/>
                  </a:ext>
                </a:extLst>
              </p:cNvPr>
              <p:cNvSpPr/>
              <p:nvPr/>
            </p:nvSpPr>
            <p:spPr>
              <a:xfrm>
                <a:off x="6520599" y="877209"/>
                <a:ext cx="2265044" cy="580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43C536D-AE2F-4D62-99AF-63C863B10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599" y="877209"/>
                <a:ext cx="2265044" cy="58099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5" grpId="0" animBg="1"/>
      <p:bldP spid="117" grpId="0"/>
      <p:bldP spid="119" grpId="0"/>
      <p:bldP spid="46" grpId="0"/>
      <p:bldP spid="3" grpId="0"/>
      <p:bldP spid="106" grpId="0"/>
      <p:bldP spid="6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235869" y="-54096"/>
            <a:ext cx="667226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>
                <a:cs typeface="宋体"/>
              </a:rPr>
              <a:t>An </a:t>
            </a:r>
            <a:r>
              <a:rPr lang="en-US" altLang="zh-CN" sz="4000" dirty="0">
                <a:cs typeface="宋体"/>
              </a:rPr>
              <a:t>Example for </a:t>
            </a:r>
            <a:r>
              <a:rPr lang="en-US" sz="4000" dirty="0">
                <a:cs typeface="宋体"/>
              </a:rPr>
              <a:t>Backpropagation</a:t>
            </a:r>
            <a:endParaRPr sz="4000" dirty="0">
              <a:cs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C0614-F122-4EFE-8306-0C6FF24FA21E}"/>
              </a:ext>
            </a:extLst>
          </p:cNvPr>
          <p:cNvSpPr txBox="1"/>
          <p:nvPr/>
        </p:nvSpPr>
        <p:spPr>
          <a:xfrm>
            <a:off x="1007654" y="1069222"/>
            <a:ext cx="9115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B9CB504-8405-45C4-AEFB-8D8D71BC8424}"/>
                  </a:ext>
                </a:extLst>
              </p:cNvPr>
              <p:cNvSpPr txBox="1"/>
              <p:nvPr/>
            </p:nvSpPr>
            <p:spPr>
              <a:xfrm>
                <a:off x="6616132" y="3820934"/>
                <a:ext cx="2437679" cy="5695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B9CB504-8405-45C4-AEFB-8D8D71BC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32" y="3820934"/>
                <a:ext cx="2437679" cy="569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159079A-22A4-446C-8564-648DC70C040C}"/>
                  </a:ext>
                </a:extLst>
              </p:cNvPr>
              <p:cNvSpPr txBox="1"/>
              <p:nvPr/>
            </p:nvSpPr>
            <p:spPr>
              <a:xfrm>
                <a:off x="158361" y="4208750"/>
                <a:ext cx="488120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59079A-22A4-446C-8564-648DC70C0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1" y="4208750"/>
                <a:ext cx="4881208" cy="5695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8">
            <a:extLst>
              <a:ext uri="{FF2B5EF4-FFF2-40B4-BE49-F238E27FC236}">
                <a16:creationId xmlns:a16="http://schemas.microsoft.com/office/drawing/2014/main" id="{6EC0D991-7736-4BF0-946D-1EE4E965F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6800" y="1572399"/>
            <a:ext cx="1260475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0B9F237-D21C-48F0-82C3-0BEF57AFE2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3313" y="2867503"/>
            <a:ext cx="1276271" cy="1884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50291EF4-E2F4-4321-B69F-FE9B50AD4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3313" y="1574008"/>
            <a:ext cx="1244600" cy="1284288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CE5B75E4-9419-4B62-9588-C9AE1B53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757" y="1592093"/>
            <a:ext cx="1315809" cy="124713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53C60D4F-9064-43E4-B390-C003963C4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0901" y="1524000"/>
            <a:ext cx="977382" cy="49310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F6A4E9D0-F267-4A93-8002-7AC70C91CD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7418" y="2028476"/>
            <a:ext cx="940866" cy="769806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B4AEB04E-895E-4939-A314-996207724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3239" y="2017106"/>
            <a:ext cx="574157" cy="1137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7C13D73-4098-4901-A74B-9793A26E5391}"/>
                  </a:ext>
                </a:extLst>
              </p:cNvPr>
              <p:cNvSpPr/>
              <p:nvPr/>
            </p:nvSpPr>
            <p:spPr>
              <a:xfrm>
                <a:off x="7244662" y="1792504"/>
                <a:ext cx="1033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7C13D73-4098-4901-A74B-9793A26E5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662" y="1792504"/>
                <a:ext cx="10334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DC47D7-13EB-4E17-9E67-7EE1E8AF5669}"/>
              </a:ext>
            </a:extLst>
          </p:cNvPr>
          <p:cNvGrpSpPr/>
          <p:nvPr/>
        </p:nvGrpSpPr>
        <p:grpSpPr>
          <a:xfrm>
            <a:off x="5543940" y="1741258"/>
            <a:ext cx="574158" cy="574158"/>
            <a:chOff x="2605594" y="4056389"/>
            <a:chExt cx="574158" cy="574158"/>
          </a:xfrm>
        </p:grpSpPr>
        <p:sp>
          <p:nvSpPr>
            <p:cNvPr id="38" name="橢圓 63">
              <a:extLst>
                <a:ext uri="{FF2B5EF4-FFF2-40B4-BE49-F238E27FC236}">
                  <a16:creationId xmlns:a16="http://schemas.microsoft.com/office/drawing/2014/main" id="{164A88DC-BB9C-4B88-BECB-9DB1E0B71D73}"/>
                </a:ext>
              </a:extLst>
            </p:cNvPr>
            <p:cNvSpPr/>
            <p:nvPr/>
          </p:nvSpPr>
          <p:spPr>
            <a:xfrm>
              <a:off x="2605594" y="405638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D1D6EE0-D968-4F70-9748-3D955ADF6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7455" y="4160016"/>
              <a:ext cx="474969" cy="436106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1661ADC-9534-4C61-9CB8-8B6C00289292}"/>
              </a:ext>
            </a:extLst>
          </p:cNvPr>
          <p:cNvGrpSpPr/>
          <p:nvPr/>
        </p:nvGrpSpPr>
        <p:grpSpPr>
          <a:xfrm>
            <a:off x="3622059" y="1302310"/>
            <a:ext cx="574158" cy="574158"/>
            <a:chOff x="692725" y="4058112"/>
            <a:chExt cx="574158" cy="574158"/>
          </a:xfrm>
        </p:grpSpPr>
        <p:sp>
          <p:nvSpPr>
            <p:cNvPr id="40" name="橢圓 55">
              <a:extLst>
                <a:ext uri="{FF2B5EF4-FFF2-40B4-BE49-F238E27FC236}">
                  <a16:creationId xmlns:a16="http://schemas.microsoft.com/office/drawing/2014/main" id="{96E82294-EE12-48CD-9E56-B3D427E43D28}"/>
                </a:ext>
              </a:extLst>
            </p:cNvPr>
            <p:cNvSpPr/>
            <p:nvPr/>
          </p:nvSpPr>
          <p:spPr>
            <a:xfrm>
              <a:off x="692725" y="4058112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94FF03DF-365C-4947-B57B-59C15BA80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035" y="4163991"/>
              <a:ext cx="474969" cy="43610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1A6D8531-4632-443A-8D3A-3D138B1EE42E}"/>
                  </a:ext>
                </a:extLst>
              </p:cNvPr>
              <p:cNvSpPr txBox="1"/>
              <p:nvPr/>
            </p:nvSpPr>
            <p:spPr>
              <a:xfrm>
                <a:off x="761070" y="1387008"/>
                <a:ext cx="1333045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6D8531-4632-443A-8D3A-3D138B1EE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70" y="1387008"/>
                <a:ext cx="1333045" cy="405496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5">
                <a:extLst>
                  <a:ext uri="{FF2B5EF4-FFF2-40B4-BE49-F238E27FC236}">
                    <a16:creationId xmlns:a16="http://schemas.microsoft.com/office/drawing/2014/main" id="{1E888296-D9D9-440B-A002-66F766283A4C}"/>
                  </a:ext>
                </a:extLst>
              </p:cNvPr>
              <p:cNvSpPr txBox="1"/>
              <p:nvPr/>
            </p:nvSpPr>
            <p:spPr>
              <a:xfrm>
                <a:off x="923663" y="2667737"/>
                <a:ext cx="1062150" cy="4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888296-D9D9-440B-A002-66F76628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63" y="2667737"/>
                <a:ext cx="1062150" cy="406137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00AD38F8-2BD0-4335-A268-9A7D991DA19C}"/>
              </a:ext>
            </a:extLst>
          </p:cNvPr>
          <p:cNvGrpSpPr/>
          <p:nvPr/>
        </p:nvGrpSpPr>
        <p:grpSpPr>
          <a:xfrm>
            <a:off x="400084" y="3289704"/>
            <a:ext cx="2730338" cy="868824"/>
            <a:chOff x="1932741" y="-215055"/>
            <a:chExt cx="2730338" cy="868824"/>
          </a:xfrm>
          <a:solidFill>
            <a:schemeClr val="accent2">
              <a:lumMod val="40000"/>
              <a:lumOff val="6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6">
                  <a:extLst>
                    <a:ext uri="{FF2B5EF4-FFF2-40B4-BE49-F238E27FC236}">
                      <a16:creationId xmlns:a16="http://schemas.microsoft.com/office/drawing/2014/main" id="{93CC1404-60E0-4EC7-A0E6-5C82732CD89D}"/>
                    </a:ext>
                  </a:extLst>
                </p:cNvPr>
                <p:cNvSpPr txBox="1"/>
                <p:nvPr/>
              </p:nvSpPr>
              <p:spPr>
                <a:xfrm>
                  <a:off x="1932741" y="-206529"/>
                  <a:ext cx="1346138" cy="40305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7" name="TextBox 6">
                  <a:extLst>
                    <a:ext uri="{FF2B5EF4-FFF2-40B4-BE49-F238E27FC236}">
                      <a16:creationId xmlns:a16="http://schemas.microsoft.com/office/drawing/2014/main" id="{93CC1404-60E0-4EC7-A0E6-5C82732CD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741" y="-206529"/>
                  <a:ext cx="1346138" cy="403059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6">
                  <a:extLst>
                    <a:ext uri="{FF2B5EF4-FFF2-40B4-BE49-F238E27FC236}">
                      <a16:creationId xmlns:a16="http://schemas.microsoft.com/office/drawing/2014/main" id="{966DFFE6-B72D-4D36-A860-9FE3B1FA22D1}"/>
                    </a:ext>
                  </a:extLst>
                </p:cNvPr>
                <p:cNvSpPr txBox="1"/>
                <p:nvPr/>
              </p:nvSpPr>
              <p:spPr>
                <a:xfrm>
                  <a:off x="1932741" y="250197"/>
                  <a:ext cx="1346138" cy="40357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8" name="TextBox 6">
                  <a:extLst>
                    <a:ext uri="{FF2B5EF4-FFF2-40B4-BE49-F238E27FC236}">
                      <a16:creationId xmlns:a16="http://schemas.microsoft.com/office/drawing/2014/main" id="{966DFFE6-B72D-4D36-A860-9FE3B1FA2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741" y="250197"/>
                  <a:ext cx="1346138" cy="403572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6">
                  <a:extLst>
                    <a:ext uri="{FF2B5EF4-FFF2-40B4-BE49-F238E27FC236}">
                      <a16:creationId xmlns:a16="http://schemas.microsoft.com/office/drawing/2014/main" id="{8BD672D9-3294-40BD-A3DD-4A49B49604B9}"/>
                    </a:ext>
                  </a:extLst>
                </p:cNvPr>
                <p:cNvSpPr txBox="1"/>
                <p:nvPr/>
              </p:nvSpPr>
              <p:spPr>
                <a:xfrm>
                  <a:off x="3359935" y="-215055"/>
                  <a:ext cx="1295996" cy="40357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altLang="zh-CN" sz="2000" i="0" dirty="0"/>
                    <a:t>4</a:t>
                  </a:r>
                  <a:endParaRPr lang="zh-CN" altLang="en-US" sz="2000" i="0" dirty="0"/>
                </a:p>
              </p:txBody>
            </p:sp>
          </mc:Choice>
          <mc:Fallback xmlns="">
            <p:sp>
              <p:nvSpPr>
                <p:cNvPr id="49" name="TextBox 6">
                  <a:extLst>
                    <a:ext uri="{FF2B5EF4-FFF2-40B4-BE49-F238E27FC236}">
                      <a16:creationId xmlns:a16="http://schemas.microsoft.com/office/drawing/2014/main" id="{8BD672D9-3294-40BD-A3DD-4A49B4960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935" y="-215055"/>
                  <a:ext cx="1295996" cy="403572"/>
                </a:xfrm>
                <a:prstGeom prst="rect">
                  <a:avLst/>
                </a:prstGeom>
                <a:blipFill>
                  <a:blip r:embed="rId11"/>
                  <a:stretch>
                    <a:fillRect t="-9091" r="-3774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6">
                  <a:extLst>
                    <a:ext uri="{FF2B5EF4-FFF2-40B4-BE49-F238E27FC236}">
                      <a16:creationId xmlns:a16="http://schemas.microsoft.com/office/drawing/2014/main" id="{41FAD6A1-FF32-457C-9998-73463FE9C3EF}"/>
                    </a:ext>
                  </a:extLst>
                </p:cNvPr>
                <p:cNvSpPr txBox="1"/>
                <p:nvPr/>
              </p:nvSpPr>
              <p:spPr>
                <a:xfrm>
                  <a:off x="3367083" y="229017"/>
                  <a:ext cx="1295996" cy="40357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altLang="zh-CN" sz="2000" i="0" dirty="0"/>
                    <a:t>6</a:t>
                  </a:r>
                  <a:endParaRPr lang="zh-CN" altLang="en-US" sz="2000" i="0" dirty="0"/>
                </a:p>
              </p:txBody>
            </p:sp>
          </mc:Choice>
          <mc:Fallback xmlns="">
            <p:sp>
              <p:nvSpPr>
                <p:cNvPr id="50" name="TextBox 6">
                  <a:extLst>
                    <a:ext uri="{FF2B5EF4-FFF2-40B4-BE49-F238E27FC236}">
                      <a16:creationId xmlns:a16="http://schemas.microsoft.com/office/drawing/2014/main" id="{41FAD6A1-FF32-457C-9998-73463FE9C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083" y="229017"/>
                  <a:ext cx="1295996" cy="403572"/>
                </a:xfrm>
                <a:prstGeom prst="rect">
                  <a:avLst/>
                </a:prstGeom>
                <a:blipFill>
                  <a:blip r:embed="rId12"/>
                  <a:stretch>
                    <a:fillRect t="-7463" r="-3286" b="-238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B45D872-4937-4FA4-8400-88B0B1F24AF6}"/>
              </a:ext>
            </a:extLst>
          </p:cNvPr>
          <p:cNvGrpSpPr/>
          <p:nvPr/>
        </p:nvGrpSpPr>
        <p:grpSpPr>
          <a:xfrm>
            <a:off x="279736" y="5219185"/>
            <a:ext cx="1346139" cy="858135"/>
            <a:chOff x="5113722" y="289813"/>
            <a:chExt cx="1346139" cy="8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6">
                  <a:extLst>
                    <a:ext uri="{FF2B5EF4-FFF2-40B4-BE49-F238E27FC236}">
                      <a16:creationId xmlns:a16="http://schemas.microsoft.com/office/drawing/2014/main" id="{2649A38D-1A9F-4263-83DD-7B36E3F49EB7}"/>
                    </a:ext>
                  </a:extLst>
                </p:cNvPr>
                <p:cNvSpPr txBox="1"/>
                <p:nvPr/>
              </p:nvSpPr>
              <p:spPr>
                <a:xfrm>
                  <a:off x="5113722" y="289813"/>
                  <a:ext cx="1346138" cy="4037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1" name="TextBox 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649A38D-1A9F-4263-83DD-7B36E3F49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722" y="289813"/>
                  <a:ext cx="1346138" cy="40370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6">
                  <a:extLst>
                    <a:ext uri="{FF2B5EF4-FFF2-40B4-BE49-F238E27FC236}">
                      <a16:creationId xmlns:a16="http://schemas.microsoft.com/office/drawing/2014/main" id="{F731ABD1-8ED1-4D32-97BC-7A761C2F408D}"/>
                    </a:ext>
                  </a:extLst>
                </p:cNvPr>
                <p:cNvSpPr txBox="1"/>
                <p:nvPr/>
              </p:nvSpPr>
              <p:spPr>
                <a:xfrm>
                  <a:off x="5113723" y="743735"/>
                  <a:ext cx="1346138" cy="40421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2" name="TextBox 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731ABD1-8ED1-4D32-97BC-7A761C2F4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723" y="743735"/>
                  <a:ext cx="1346138" cy="40421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2DADC3-73BF-4147-B709-176C659A99F4}"/>
                  </a:ext>
                </a:extLst>
              </p:cNvPr>
              <p:cNvSpPr/>
              <p:nvPr/>
            </p:nvSpPr>
            <p:spPr>
              <a:xfrm>
                <a:off x="2683201" y="1389723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2DADC3-73BF-4147-B709-176C659A9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01" y="1389723"/>
                <a:ext cx="54213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016326-B23A-4B2A-9FC1-DCCC628FE973}"/>
                  </a:ext>
                </a:extLst>
              </p:cNvPr>
              <p:cNvSpPr/>
              <p:nvPr/>
            </p:nvSpPr>
            <p:spPr>
              <a:xfrm>
                <a:off x="2979670" y="1772222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016326-B23A-4B2A-9FC1-DCCC628FE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70" y="1772222"/>
                <a:ext cx="5421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34B04A-4F14-4722-89A5-29A3489F9E8B}"/>
                  </a:ext>
                </a:extLst>
              </p:cNvPr>
              <p:cNvSpPr/>
              <p:nvPr/>
            </p:nvSpPr>
            <p:spPr>
              <a:xfrm>
                <a:off x="2980743" y="2282339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34B04A-4F14-4722-89A5-29A3489F9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43" y="2282339"/>
                <a:ext cx="5421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0E52FC-8E8A-4ABB-8844-4D0E7820E05D}"/>
                  </a:ext>
                </a:extLst>
              </p:cNvPr>
              <p:cNvSpPr/>
              <p:nvPr/>
            </p:nvSpPr>
            <p:spPr>
              <a:xfrm>
                <a:off x="2683201" y="2691715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0E52FC-8E8A-4ABB-8844-4D0E7820E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01" y="2691715"/>
                <a:ext cx="54213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CA39CC47-F6D8-41F9-B711-A2BEAFA59086}"/>
              </a:ext>
            </a:extLst>
          </p:cNvPr>
          <p:cNvGrpSpPr/>
          <p:nvPr/>
        </p:nvGrpSpPr>
        <p:grpSpPr>
          <a:xfrm>
            <a:off x="4802152" y="1585102"/>
            <a:ext cx="542136" cy="1048421"/>
            <a:chOff x="4802152" y="1585102"/>
            <a:chExt cx="542136" cy="1048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4D1EA74-EEA2-4CAB-B75F-5F6BD363AF74}"/>
                    </a:ext>
                  </a:extLst>
                </p:cNvPr>
                <p:cNvSpPr/>
                <p:nvPr/>
              </p:nvSpPr>
              <p:spPr>
                <a:xfrm>
                  <a:off x="4802152" y="1585102"/>
                  <a:ext cx="54213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4D1EA74-EEA2-4CAB-B75F-5F6BD363A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152" y="1585102"/>
                  <a:ext cx="54213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FC54CEE-2145-4157-91F5-8F07B3A74785}"/>
                    </a:ext>
                  </a:extLst>
                </p:cNvPr>
                <p:cNvSpPr/>
                <p:nvPr/>
              </p:nvSpPr>
              <p:spPr>
                <a:xfrm>
                  <a:off x="4802152" y="2264191"/>
                  <a:ext cx="54213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FC54CEE-2145-4157-91F5-8F07B3A74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152" y="2264191"/>
                  <a:ext cx="542136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B0A7A59-B855-4018-97EB-88A2AD3757CE}"/>
                  </a:ext>
                </a:extLst>
              </p:cNvPr>
              <p:cNvSpPr/>
              <p:nvPr/>
            </p:nvSpPr>
            <p:spPr>
              <a:xfrm>
                <a:off x="299224" y="4792809"/>
                <a:ext cx="1465080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6637</m:t>
                      </m:r>
                    </m:oMath>
                  </m:oMathPara>
                </a14:m>
                <a:endParaRPr lang="en-US" altLang="zh-CN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B0A7A59-B855-4018-97EB-88A2AD375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24" y="4792809"/>
                <a:ext cx="1465080" cy="372474"/>
              </a:xfrm>
              <a:prstGeom prst="rect">
                <a:avLst/>
              </a:prstGeom>
              <a:blipFill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8">
            <a:extLst>
              <a:ext uri="{FF2B5EF4-FFF2-40B4-BE49-F238E27FC236}">
                <a16:creationId xmlns:a16="http://schemas.microsoft.com/office/drawing/2014/main" id="{753814ED-B6D9-4E45-80F3-12443CF9EC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9638" y="1572397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593FD04-EAF3-446E-B7B6-32A90471B870}"/>
              </a:ext>
            </a:extLst>
          </p:cNvPr>
          <p:cNvGrpSpPr/>
          <p:nvPr/>
        </p:nvGrpSpPr>
        <p:grpSpPr>
          <a:xfrm>
            <a:off x="3659249" y="2539504"/>
            <a:ext cx="574158" cy="574158"/>
            <a:chOff x="692725" y="4058112"/>
            <a:chExt cx="574158" cy="574158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2EE42B64-FDCE-4047-AA6D-EF1FBE836E2B}"/>
                </a:ext>
              </a:extLst>
            </p:cNvPr>
            <p:cNvSpPr/>
            <p:nvPr/>
          </p:nvSpPr>
          <p:spPr>
            <a:xfrm>
              <a:off x="692725" y="4058112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DF41EA79-BED8-45B2-9739-B62B7DD51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035" y="4163991"/>
              <a:ext cx="474969" cy="436106"/>
            </a:xfrm>
            <a:prstGeom prst="rect">
              <a:avLst/>
            </a:prstGeom>
          </p:spPr>
        </p:pic>
      </p:grpSp>
      <p:sp>
        <p:nvSpPr>
          <p:cNvPr id="58" name="Line 8">
            <a:extLst>
              <a:ext uri="{FF2B5EF4-FFF2-40B4-BE49-F238E27FC236}">
                <a16:creationId xmlns:a16="http://schemas.microsoft.com/office/drawing/2014/main" id="{C4AE654A-E79B-4BB5-95A6-F35875695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6154" y="2867503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Line 8">
            <a:extLst>
              <a:ext uri="{FF2B5EF4-FFF2-40B4-BE49-F238E27FC236}">
                <a16:creationId xmlns:a16="http://schemas.microsoft.com/office/drawing/2014/main" id="{5E8683C0-8FEB-4078-9E98-FC72F53F9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3742" y="1515250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Line 8">
            <a:extLst>
              <a:ext uri="{FF2B5EF4-FFF2-40B4-BE49-F238E27FC236}">
                <a16:creationId xmlns:a16="http://schemas.microsoft.com/office/drawing/2014/main" id="{07D672ED-1EB3-4779-B253-C74ED42D2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0258" y="2810356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文字方塊 49">
            <a:extLst>
              <a:ext uri="{FF2B5EF4-FFF2-40B4-BE49-F238E27FC236}">
                <a16:creationId xmlns:a16="http://schemas.microsoft.com/office/drawing/2014/main" id="{FD125A0A-F37A-42DC-80D2-ECDC2F2D55E8}"/>
              </a:ext>
            </a:extLst>
          </p:cNvPr>
          <p:cNvSpPr txBox="1"/>
          <p:nvPr/>
        </p:nvSpPr>
        <p:spPr>
          <a:xfrm>
            <a:off x="2165095" y="521380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0000FF"/>
                </a:solidFill>
              </a:rPr>
              <a:t>Forward Pass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p:sp>
        <p:nvSpPr>
          <p:cNvPr id="63" name="Line 8">
            <a:extLst>
              <a:ext uri="{FF2B5EF4-FFF2-40B4-BE49-F238E27FC236}">
                <a16:creationId xmlns:a16="http://schemas.microsoft.com/office/drawing/2014/main" id="{159ADEB6-A9E3-4C29-B436-AA0001BBC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2330" y="1044600"/>
            <a:ext cx="2020130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1542434-9024-4578-93A6-5D4C8098F399}"/>
              </a:ext>
            </a:extLst>
          </p:cNvPr>
          <p:cNvGrpSpPr/>
          <p:nvPr/>
        </p:nvGrpSpPr>
        <p:grpSpPr>
          <a:xfrm>
            <a:off x="6520389" y="2853764"/>
            <a:ext cx="2579359" cy="585610"/>
            <a:chOff x="6230363" y="-9152"/>
            <a:chExt cx="2579359" cy="58561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E452416-399F-4223-8C0C-ED31ADD61EB8}"/>
                </a:ext>
              </a:extLst>
            </p:cNvPr>
            <p:cNvSpPr/>
            <p:nvPr/>
          </p:nvSpPr>
          <p:spPr>
            <a:xfrm>
              <a:off x="6339511" y="73623"/>
              <a:ext cx="2424274" cy="4892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C82B811B-36C0-4264-8E30-C2F90CCE6A6F}"/>
                    </a:ext>
                  </a:extLst>
                </p:cNvPr>
                <p:cNvSpPr/>
                <p:nvPr/>
              </p:nvSpPr>
              <p:spPr>
                <a:xfrm>
                  <a:off x="6230363" y="-9152"/>
                  <a:ext cx="2579359" cy="585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  <a:spcAft>
                      <a:spcPts val="0"/>
                    </a:spcAft>
                  </a:pPr>
                  <a:r>
                    <a:rPr lang="en-US" altLang="zh-CN" sz="2000" kern="1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zh-CN" altLang="zh-CN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zh-CN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zh-CN" altLang="zh-CN" sz="20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C82B811B-36C0-4264-8E30-C2F90CCE6A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363" y="-9152"/>
                  <a:ext cx="2579359" cy="585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91B1055-A78C-4C75-9B1B-EAA41269E1CF}"/>
                  </a:ext>
                </a:extLst>
              </p:cNvPr>
              <p:cNvSpPr/>
              <p:nvPr/>
            </p:nvSpPr>
            <p:spPr>
              <a:xfrm>
                <a:off x="7530702" y="3414476"/>
                <a:ext cx="1523109" cy="4064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91B1055-A78C-4C75-9B1B-EAA41269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702" y="3414476"/>
                <a:ext cx="1523109" cy="40645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998D925-923A-4B97-B12F-8EFDC93D0881}"/>
                  </a:ext>
                </a:extLst>
              </p:cNvPr>
              <p:cNvSpPr/>
              <p:nvPr/>
            </p:nvSpPr>
            <p:spPr>
              <a:xfrm>
                <a:off x="282929" y="6122031"/>
                <a:ext cx="1215141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69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98D925-923A-4B97-B12F-8EFDC93D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9" y="6122031"/>
                <a:ext cx="1215141" cy="372538"/>
              </a:xfrm>
              <a:prstGeom prst="rect">
                <a:avLst/>
              </a:prstGeom>
              <a:blipFill rotWithShape="0"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5">
                <a:extLst>
                  <a:ext uri="{FF2B5EF4-FFF2-40B4-BE49-F238E27FC236}">
                    <a16:creationId xmlns:a16="http://schemas.microsoft.com/office/drawing/2014/main" id="{64EF134D-4AEB-4529-A157-7B10B0AEA9DA}"/>
                  </a:ext>
                </a:extLst>
              </p:cNvPr>
              <p:cNvSpPr txBox="1"/>
              <p:nvPr/>
            </p:nvSpPr>
            <p:spPr>
              <a:xfrm>
                <a:off x="4061934" y="1132075"/>
                <a:ext cx="1078730" cy="34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68</m:t>
                      </m:r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9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EF134D-4AEB-4529-A157-7B10B0AE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34" y="1132075"/>
                <a:ext cx="1078730" cy="340927"/>
              </a:xfrm>
              <a:prstGeom prst="rect">
                <a:avLst/>
              </a:prstGeom>
              <a:blipFill rotWithShape="0">
                <a:blip r:embed="rId2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24EFB93-D1A8-4F9A-AC4A-1B06D86C8306}"/>
                  </a:ext>
                </a:extLst>
              </p:cNvPr>
              <p:cNvSpPr/>
              <p:nvPr/>
            </p:nvSpPr>
            <p:spPr>
              <a:xfrm>
                <a:off x="3988211" y="2915232"/>
                <a:ext cx="1356077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6637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4EFB93-D1A8-4F9A-AC4A-1B06D86C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11" y="2915232"/>
                <a:ext cx="1356077" cy="372474"/>
              </a:xfrm>
              <a:prstGeom prst="rect">
                <a:avLst/>
              </a:prstGeom>
              <a:blipFill rotWithShape="0">
                <a:blip r:embed="rId2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575A6CE-FAE4-4B38-9B32-8D36C3020650}"/>
                  </a:ext>
                </a:extLst>
              </p:cNvPr>
              <p:cNvSpPr/>
              <p:nvPr/>
            </p:nvSpPr>
            <p:spPr>
              <a:xfrm>
                <a:off x="6015762" y="1563184"/>
                <a:ext cx="1106137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69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75A6CE-FAE4-4B38-9B32-8D36C3020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62" y="1563184"/>
                <a:ext cx="1106137" cy="372538"/>
              </a:xfrm>
              <a:prstGeom prst="rect">
                <a:avLst/>
              </a:prstGeom>
              <a:blipFill rotWithShape="0">
                <a:blip r:embed="rId2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49">
            <a:extLst>
              <a:ext uri="{FF2B5EF4-FFF2-40B4-BE49-F238E27FC236}">
                <a16:creationId xmlns:a16="http://schemas.microsoft.com/office/drawing/2014/main" id="{D1CCA531-44F3-4273-B0BF-D60D99CCDDC0}"/>
              </a:ext>
            </a:extLst>
          </p:cNvPr>
          <p:cNvSpPr txBox="1"/>
          <p:nvPr/>
        </p:nvSpPr>
        <p:spPr>
          <a:xfrm>
            <a:off x="4535023" y="554745"/>
            <a:ext cx="143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0000"/>
                </a:solidFill>
              </a:rPr>
              <a:t>Done!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A2D9B89-B640-4FAE-9B08-2EC89029D492}"/>
                  </a:ext>
                </a:extLst>
              </p:cNvPr>
              <p:cNvSpPr/>
              <p:nvPr/>
            </p:nvSpPr>
            <p:spPr>
              <a:xfrm>
                <a:off x="1301882" y="6157899"/>
                <a:ext cx="699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A2D9B89-B640-4FAE-9B08-2EC89029D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82" y="6157899"/>
                <a:ext cx="699679" cy="369332"/>
              </a:xfrm>
              <a:prstGeom prst="rect">
                <a:avLst/>
              </a:prstGeom>
              <a:blipFill>
                <a:blip r:embed="rId2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8A3A814-2765-4B06-AA72-746F5E1DD455}"/>
                  </a:ext>
                </a:extLst>
              </p:cNvPr>
              <p:cNvSpPr/>
              <p:nvPr/>
            </p:nvSpPr>
            <p:spPr>
              <a:xfrm>
                <a:off x="6894822" y="1556592"/>
                <a:ext cx="699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8A3A814-2765-4B06-AA72-746F5E1DD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22" y="1556592"/>
                <a:ext cx="699679" cy="369332"/>
              </a:xfrm>
              <a:prstGeom prst="rect">
                <a:avLst/>
              </a:prstGeom>
              <a:blipFill>
                <a:blip r:embed="rId2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19" grpId="0"/>
      <p:bldP spid="44" grpId="0"/>
      <p:bldP spid="45" grpId="0"/>
      <p:bldP spid="8" grpId="0" animBg="1"/>
      <p:bldP spid="10" grpId="0" animBg="1"/>
      <p:bldP spid="11" grpId="0" animBg="1"/>
      <p:bldP spid="9" grpId="0" animBg="1"/>
      <p:bldP spid="53" grpId="0"/>
      <p:bldP spid="62" grpId="0"/>
      <p:bldP spid="63" grpId="0" animBg="1"/>
      <p:bldP spid="67" grpId="0" animBg="1"/>
      <p:bldP spid="68" grpId="0"/>
      <p:bldP spid="69" grpId="0"/>
      <p:bldP spid="70" grpId="0"/>
      <p:bldP spid="72" grpId="0"/>
      <p:bldP spid="75" grpId="0"/>
      <p:bldP spid="76" grpId="0"/>
      <p:bldP spid="7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150144" y="1562484"/>
            <a:ext cx="2511720" cy="462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235869" y="-54096"/>
            <a:ext cx="667226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>
                <a:cs typeface="宋体"/>
              </a:rPr>
              <a:t>An </a:t>
            </a:r>
            <a:r>
              <a:rPr lang="en-US" altLang="zh-CN" sz="4000" dirty="0">
                <a:cs typeface="宋体"/>
              </a:rPr>
              <a:t>Example for </a:t>
            </a:r>
            <a:r>
              <a:rPr lang="en-US" sz="4000" dirty="0">
                <a:cs typeface="宋体"/>
              </a:rPr>
              <a:t>Backpropagation</a:t>
            </a:r>
            <a:endParaRPr sz="4000" dirty="0">
              <a:cs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C0614-F122-4EFE-8306-0C6FF24FA21E}"/>
              </a:ext>
            </a:extLst>
          </p:cNvPr>
          <p:cNvSpPr txBox="1"/>
          <p:nvPr/>
        </p:nvSpPr>
        <p:spPr>
          <a:xfrm>
            <a:off x="1007654" y="1069222"/>
            <a:ext cx="9115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0" dirty="0"/>
              <a:t>Input</a:t>
            </a: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6EC0D991-7736-4BF0-946D-1EE4E965F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6800" y="1572399"/>
            <a:ext cx="1260475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0B9F237-D21C-48F0-82C3-0BEF57AFE2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3313" y="2867503"/>
            <a:ext cx="1276271" cy="1884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50291EF4-E2F4-4321-B69F-FE9B50AD4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3313" y="1574008"/>
            <a:ext cx="1244600" cy="1284288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CE5B75E4-9419-4B62-9588-C9AE1B53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757" y="1592093"/>
            <a:ext cx="1315809" cy="124713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7C13D73-4098-4901-A74B-9793A26E5391}"/>
                  </a:ext>
                </a:extLst>
              </p:cNvPr>
              <p:cNvSpPr/>
              <p:nvPr/>
            </p:nvSpPr>
            <p:spPr>
              <a:xfrm>
                <a:off x="7672460" y="1611999"/>
                <a:ext cx="1033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7C13D73-4098-4901-A74B-9793A26E5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460" y="1611999"/>
                <a:ext cx="10334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8">
            <a:extLst>
              <a:ext uri="{FF2B5EF4-FFF2-40B4-BE49-F238E27FC236}">
                <a16:creationId xmlns:a16="http://schemas.microsoft.com/office/drawing/2014/main" id="{753814ED-B6D9-4E45-80F3-12443CF9EC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9638" y="1572397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Line 8">
            <a:extLst>
              <a:ext uri="{FF2B5EF4-FFF2-40B4-BE49-F238E27FC236}">
                <a16:creationId xmlns:a16="http://schemas.microsoft.com/office/drawing/2014/main" id="{C4AE654A-E79B-4BB5-95A6-F35875695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6154" y="2867503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234841" y="1562484"/>
            <a:ext cx="1324695" cy="465991"/>
            <a:chOff x="4234841" y="1562484"/>
            <a:chExt cx="1324695" cy="465991"/>
          </a:xfrm>
        </p:grpSpPr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53C60D4F-9064-43E4-B390-C003963C4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154" y="1571462"/>
              <a:ext cx="977382" cy="45701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5E8683C0-8FEB-4078-9E98-FC72F53F9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4841" y="1562484"/>
              <a:ext cx="337159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23742" y="2037082"/>
            <a:ext cx="1335794" cy="830421"/>
            <a:chOff x="4223742" y="2037082"/>
            <a:chExt cx="1335794" cy="830421"/>
          </a:xfrm>
        </p:grpSpPr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F6A4E9D0-F267-4A93-8002-7AC70C91C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2037082"/>
              <a:ext cx="987536" cy="810609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07D672ED-1EB3-4779-B253-C74ED42D2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3742" y="2867503"/>
              <a:ext cx="337159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2421F80-7C37-4820-98E7-FF3D96D975EA}"/>
              </a:ext>
            </a:extLst>
          </p:cNvPr>
          <p:cNvGrpSpPr/>
          <p:nvPr/>
        </p:nvGrpSpPr>
        <p:grpSpPr>
          <a:xfrm>
            <a:off x="827314" y="1156783"/>
            <a:ext cx="6892619" cy="2150527"/>
            <a:chOff x="827314" y="1156783"/>
            <a:chExt cx="6892619" cy="2150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5">
                  <a:extLst>
                    <a:ext uri="{FF2B5EF4-FFF2-40B4-BE49-F238E27FC236}">
                      <a16:creationId xmlns:a16="http://schemas.microsoft.com/office/drawing/2014/main" id="{1A6D8531-4632-443A-8D3A-3D138B1EE42E}"/>
                    </a:ext>
                  </a:extLst>
                </p:cNvPr>
                <p:cNvSpPr txBox="1"/>
                <p:nvPr/>
              </p:nvSpPr>
              <p:spPr>
                <a:xfrm>
                  <a:off x="827314" y="1378857"/>
                  <a:ext cx="1266801" cy="413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5">
                  <a:extLst>
                    <a:ext uri="{FF2B5EF4-FFF2-40B4-BE49-F238E27FC236}">
                      <a16:creationId xmlns:a16="http://schemas.microsoft.com/office/drawing/2014/main" id="{1A6D8531-4632-443A-8D3A-3D138B1EE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14" y="1378857"/>
                  <a:ext cx="1266801" cy="413647"/>
                </a:xfrm>
                <a:prstGeom prst="rect">
                  <a:avLst/>
                </a:prstGeom>
                <a:blipFill>
                  <a:blip r:embed="rId5"/>
                  <a:stretch>
                    <a:fillRect b="-132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5">
                  <a:extLst>
                    <a:ext uri="{FF2B5EF4-FFF2-40B4-BE49-F238E27FC236}">
                      <a16:creationId xmlns:a16="http://schemas.microsoft.com/office/drawing/2014/main" id="{1E888296-D9D9-440B-A002-66F766283A4C}"/>
                    </a:ext>
                  </a:extLst>
                </p:cNvPr>
                <p:cNvSpPr txBox="1"/>
                <p:nvPr/>
              </p:nvSpPr>
              <p:spPr>
                <a:xfrm>
                  <a:off x="923663" y="2667737"/>
                  <a:ext cx="1062150" cy="406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5">
                  <a:extLst>
                    <a:ext uri="{FF2B5EF4-FFF2-40B4-BE49-F238E27FC236}">
                      <a16:creationId xmlns:a16="http://schemas.microsoft.com/office/drawing/2014/main" id="{1E888296-D9D9-440B-A002-66F766283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" y="2667737"/>
                  <a:ext cx="1062150" cy="406137"/>
                </a:xfrm>
                <a:prstGeom prst="rect">
                  <a:avLst/>
                </a:prstGeom>
                <a:blipFill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5">
                  <a:extLst>
                    <a:ext uri="{FF2B5EF4-FFF2-40B4-BE49-F238E27FC236}">
                      <a16:creationId xmlns:a16="http://schemas.microsoft.com/office/drawing/2014/main" id="{64EF134D-4AEB-4529-A157-7B10B0AEA9DA}"/>
                    </a:ext>
                  </a:extLst>
                </p:cNvPr>
                <p:cNvSpPr txBox="1"/>
                <p:nvPr/>
              </p:nvSpPr>
              <p:spPr>
                <a:xfrm>
                  <a:off x="4135795" y="1156783"/>
                  <a:ext cx="1078730" cy="340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68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5">
                  <a:extLst>
                    <a:ext uri="{FF2B5EF4-FFF2-40B4-BE49-F238E27FC236}">
                      <a16:creationId xmlns:a16="http://schemas.microsoft.com/office/drawing/2014/main" id="{64EF134D-4AEB-4529-A157-7B10B0AEA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795" y="1156783"/>
                  <a:ext cx="1078730" cy="340927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24EFB93-D1A8-4F9A-AC4A-1B06D86C8306}"/>
                    </a:ext>
                  </a:extLst>
                </p:cNvPr>
                <p:cNvSpPr/>
                <p:nvPr/>
              </p:nvSpPr>
              <p:spPr>
                <a:xfrm>
                  <a:off x="4110014" y="2934836"/>
                  <a:ext cx="1356077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6637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i="1" dirty="0">
                    <a:solidFill>
                      <a:srgbClr val="0000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24EFB93-D1A8-4F9A-AC4A-1B06D86C8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014" y="2934836"/>
                  <a:ext cx="1356077" cy="372474"/>
                </a:xfrm>
                <a:prstGeom prst="rect">
                  <a:avLst/>
                </a:prstGeom>
                <a:blipFill>
                  <a:blip r:embed="rId8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E575A6CE-FAE4-4B38-9B32-8D36C3020650}"/>
                    </a:ext>
                  </a:extLst>
                </p:cNvPr>
                <p:cNvSpPr/>
                <p:nvPr/>
              </p:nvSpPr>
              <p:spPr>
                <a:xfrm>
                  <a:off x="6088332" y="1563184"/>
                  <a:ext cx="1631601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69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E575A6CE-FAE4-4B38-9B32-8D36C3020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332" y="1563184"/>
                  <a:ext cx="1631601" cy="372538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ADFB4F3-262E-4E63-A76C-140457895BA2}"/>
              </a:ext>
            </a:extLst>
          </p:cNvPr>
          <p:cNvGrpSpPr/>
          <p:nvPr/>
        </p:nvGrpSpPr>
        <p:grpSpPr>
          <a:xfrm>
            <a:off x="158553" y="4765993"/>
            <a:ext cx="8633614" cy="480189"/>
            <a:chOff x="410892" y="1848383"/>
            <a:chExt cx="8633614" cy="4801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bject 44">
                  <a:extLst>
                    <a:ext uri="{FF2B5EF4-FFF2-40B4-BE49-F238E27FC236}">
                      <a16:creationId xmlns:a16="http://schemas.microsoft.com/office/drawing/2014/main" id="{629892DC-7EB9-4076-A1AD-4A5F1D78D028}"/>
                    </a:ext>
                  </a:extLst>
                </p:cNvPr>
                <p:cNvSpPr txBox="1"/>
                <p:nvPr/>
              </p:nvSpPr>
              <p:spPr>
                <a:xfrm>
                  <a:off x="410892" y="1892011"/>
                  <a:ext cx="2665683" cy="3490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" marR="30480">
                    <a:lnSpc>
                      <a:spcPts val="2800"/>
                    </a:lnSpc>
                    <a:spcBef>
                      <a:spcPts val="100"/>
                    </a:spcBef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2</m:t>
                      </m:r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  <a:cs typeface="宋体"/>
                    </a:rPr>
                    <a:t>: hidden units:</a:t>
                  </a:r>
                </a:p>
              </p:txBody>
            </p:sp>
          </mc:Choice>
          <mc:Fallback xmlns="">
            <p:sp>
              <p:nvSpPr>
                <p:cNvPr id="76" name="object 44">
                  <a:extLst>
                    <a:ext uri="{FF2B5EF4-FFF2-40B4-BE49-F238E27FC236}">
                      <a16:creationId xmlns:a16="http://schemas.microsoft.com/office/drawing/2014/main" id="{629892DC-7EB9-4076-A1AD-4A5F1D78D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92" y="1892011"/>
                  <a:ext cx="2665683" cy="349070"/>
                </a:xfrm>
                <a:prstGeom prst="rect">
                  <a:avLst/>
                </a:prstGeom>
                <a:blipFill>
                  <a:blip r:embed="rId19"/>
                  <a:stretch>
                    <a:fillRect l="-1826" t="-10345" r="-1598" b="-431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FF124E53-EC5C-4E46-BAC6-1240326F5966}"/>
                    </a:ext>
                  </a:extLst>
                </p:cNvPr>
                <p:cNvSpPr/>
                <p:nvPr/>
              </p:nvSpPr>
              <p:spPr>
                <a:xfrm>
                  <a:off x="2989373" y="1868894"/>
                  <a:ext cx="2433294" cy="45967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F124E53-EC5C-4E46-BAC6-1240326F5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73" y="1868894"/>
                  <a:ext cx="2433294" cy="45967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30D9DF44-22E1-4EF7-9B3A-A15B33FDF3CE}"/>
                    </a:ext>
                  </a:extLst>
                </p:cNvPr>
                <p:cNvSpPr/>
                <p:nvPr/>
              </p:nvSpPr>
              <p:spPr>
                <a:xfrm>
                  <a:off x="5501114" y="1848383"/>
                  <a:ext cx="3543392" cy="47474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altLang="zh-CN" sz="2000" kern="100" dirty="0">
                      <a:solidFill>
                        <a:schemeClr val="tx1"/>
                      </a:solidFill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CN" sz="20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zh-CN" altLang="zh-CN" sz="200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𝑘𝑖</m:t>
                              </m:r>
                            </m:sub>
                            <m:sup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l-G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</m:oMath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30D9DF44-22E1-4EF7-9B3A-A15B33FDF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114" y="1848383"/>
                  <a:ext cx="3543392" cy="474745"/>
                </a:xfrm>
                <a:prstGeom prst="rect">
                  <a:avLst/>
                </a:prstGeom>
                <a:blipFill>
                  <a:blip r:embed="rId21"/>
                  <a:stretch>
                    <a:fillRect t="-91026" b="-1512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F52D110-5BD8-45CF-B1C2-CBF8E384E0C0}"/>
              </a:ext>
            </a:extLst>
          </p:cNvPr>
          <p:cNvGrpSpPr/>
          <p:nvPr/>
        </p:nvGrpSpPr>
        <p:grpSpPr>
          <a:xfrm>
            <a:off x="205575" y="3255123"/>
            <a:ext cx="7978107" cy="400621"/>
            <a:chOff x="318384" y="6076515"/>
            <a:chExt cx="7978107" cy="400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bject 44">
                  <a:extLst>
                    <a:ext uri="{FF2B5EF4-FFF2-40B4-BE49-F238E27FC236}">
                      <a16:creationId xmlns:a16="http://schemas.microsoft.com/office/drawing/2014/main" id="{805A0E81-97D2-4958-B1CB-85CC8E352AF4}"/>
                    </a:ext>
                  </a:extLst>
                </p:cNvPr>
                <p:cNvSpPr txBox="1"/>
                <p:nvPr/>
              </p:nvSpPr>
              <p:spPr>
                <a:xfrm>
                  <a:off x="318384" y="6076515"/>
                  <a:ext cx="2546909" cy="3490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" marR="30480">
                    <a:lnSpc>
                      <a:spcPts val="2800"/>
                    </a:lnSpc>
                    <a:spcBef>
                      <a:spcPts val="100"/>
                    </a:spcBef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=</m:t>
                      </m:r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  <a:cs typeface="宋体"/>
                    </a:rPr>
                    <a:t>2: the output units:</a:t>
                  </a:r>
                </a:p>
              </p:txBody>
            </p:sp>
          </mc:Choice>
          <mc:Fallback xmlns="">
            <p:sp>
              <p:nvSpPr>
                <p:cNvPr id="80" name="object 44">
                  <a:extLst>
                    <a:ext uri="{FF2B5EF4-FFF2-40B4-BE49-F238E27FC236}">
                      <a16:creationId xmlns:a16="http://schemas.microsoft.com/office/drawing/2014/main" id="{805A0E81-97D2-4958-B1CB-85CC8E352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84" y="6076515"/>
                  <a:ext cx="2546909" cy="349070"/>
                </a:xfrm>
                <a:prstGeom prst="rect">
                  <a:avLst/>
                </a:prstGeom>
                <a:blipFill>
                  <a:blip r:embed="rId22"/>
                  <a:stretch>
                    <a:fillRect l="-2153" t="-10526" r="-1675" b="-45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FC942A7-1714-4DE7-B2F8-E75D654AD459}"/>
                    </a:ext>
                  </a:extLst>
                </p:cNvPr>
                <p:cNvSpPr txBox="1"/>
                <p:nvPr/>
              </p:nvSpPr>
              <p:spPr>
                <a:xfrm>
                  <a:off x="2865293" y="6117679"/>
                  <a:ext cx="2319546" cy="35945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Sup>
                          <m:sSubSup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1FC942A7-1714-4DE7-B2F8-E75D654AD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293" y="6117679"/>
                  <a:ext cx="2319546" cy="35945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105" r="-789" b="-237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D3D58F2-BCD4-475B-879A-711DC081383D}"/>
                    </a:ext>
                  </a:extLst>
                </p:cNvPr>
                <p:cNvSpPr txBox="1"/>
                <p:nvPr/>
              </p:nvSpPr>
              <p:spPr>
                <a:xfrm>
                  <a:off x="5670579" y="6125155"/>
                  <a:ext cx="2625912" cy="34740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2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D3D58F2-BCD4-475B-879A-711DC0813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579" y="6125155"/>
                  <a:ext cx="2625912" cy="347403"/>
                </a:xfrm>
                <a:prstGeom prst="rect">
                  <a:avLst/>
                </a:prstGeom>
                <a:blipFill>
                  <a:blip r:embed="rId24"/>
                  <a:stretch>
                    <a:fillRect l="-1860" b="-175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ACE6CAB-6893-4D1F-BD4B-C74FFC3D530D}"/>
                  </a:ext>
                </a:extLst>
              </p:cNvPr>
              <p:cNvSpPr/>
              <p:nvPr/>
            </p:nvSpPr>
            <p:spPr>
              <a:xfrm>
                <a:off x="5598080" y="3750563"/>
                <a:ext cx="2650469" cy="4413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0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CN" sz="20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ACE6CAB-6893-4D1F-BD4B-C74FFC3D5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80" y="3750563"/>
                <a:ext cx="2650469" cy="441339"/>
              </a:xfrm>
              <a:prstGeom prst="rect">
                <a:avLst/>
              </a:prstGeom>
              <a:blipFill>
                <a:blip r:embed="rId25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字方塊 49">
            <a:extLst>
              <a:ext uri="{FF2B5EF4-FFF2-40B4-BE49-F238E27FC236}">
                <a16:creationId xmlns:a16="http://schemas.microsoft.com/office/drawing/2014/main" id="{F23E324B-CDFE-42FA-B75C-CFBD8AEA7CEF}"/>
              </a:ext>
            </a:extLst>
          </p:cNvPr>
          <p:cNvSpPr txBox="1"/>
          <p:nvPr/>
        </p:nvSpPr>
        <p:spPr>
          <a:xfrm>
            <a:off x="1919229" y="533332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0000"/>
                </a:solidFill>
              </a:rPr>
              <a:t>Backward Pass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12" name="Line 8">
            <a:extLst>
              <a:ext uri="{FF2B5EF4-FFF2-40B4-BE49-F238E27FC236}">
                <a16:creationId xmlns:a16="http://schemas.microsoft.com/office/drawing/2014/main" id="{88694BCB-2193-44E4-9597-2301BA0F0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6464" y="1056552"/>
            <a:ext cx="202013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D3D58F2-BCD4-475B-879A-711DC081383D}"/>
                  </a:ext>
                </a:extLst>
              </p:cNvPr>
              <p:cNvSpPr txBox="1"/>
              <p:nvPr/>
            </p:nvSpPr>
            <p:spPr>
              <a:xfrm>
                <a:off x="188416" y="3796135"/>
                <a:ext cx="5128135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20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kern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0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0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10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kern="10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D3D58F2-BCD4-475B-879A-711DC081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6" y="3796135"/>
                <a:ext cx="5128135" cy="311367"/>
              </a:xfrm>
              <a:prstGeom prst="rect">
                <a:avLst/>
              </a:prstGeom>
              <a:blipFill>
                <a:blip r:embed="rId26"/>
                <a:stretch>
                  <a:fillRect l="-713" t="-3922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2031" y="4183126"/>
                <a:ext cx="4734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69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i="1" kern="1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 kern="1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kern="1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69</m:t>
                      </m:r>
                      <m:r>
                        <a:rPr lang="en-US" altLang="zh-CN" i="1" kern="1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69</m:t>
                          </m:r>
                        </m:e>
                      </m:d>
                      <m:r>
                        <a:rPr lang="en-US" altLang="zh-CN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0406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1" y="4183126"/>
                <a:ext cx="473405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416796" y="2269284"/>
                <a:ext cx="1652785" cy="372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0406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96" y="2269284"/>
                <a:ext cx="1652785" cy="372538"/>
              </a:xfrm>
              <a:prstGeom prst="rect">
                <a:avLst/>
              </a:prstGeom>
              <a:blipFill rotWithShape="0">
                <a:blip r:embed="rId2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1D3D58F2-BCD4-475B-879A-711DC081383D}"/>
                  </a:ext>
                </a:extLst>
              </p:cNvPr>
              <p:cNvSpPr txBox="1"/>
              <p:nvPr/>
            </p:nvSpPr>
            <p:spPr>
              <a:xfrm>
                <a:off x="80917" y="5490081"/>
                <a:ext cx="8705973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00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0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kern="1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10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kern="10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altLang="zh-CN" sz="2000" b="0" i="1" kern="1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zh-CN" altLang="zh-CN" sz="20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68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0406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0027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1D3D58F2-BCD4-475B-879A-711DC081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" y="5490081"/>
                <a:ext cx="8705973" cy="311367"/>
              </a:xfrm>
              <a:prstGeom prst="rect">
                <a:avLst/>
              </a:prstGeom>
              <a:blipFill>
                <a:blip r:embed="rId29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1D3D58F2-BCD4-475B-879A-711DC081383D}"/>
                  </a:ext>
                </a:extLst>
              </p:cNvPr>
              <p:cNvSpPr txBox="1"/>
              <p:nvPr/>
            </p:nvSpPr>
            <p:spPr>
              <a:xfrm>
                <a:off x="2335382" y="5810056"/>
                <a:ext cx="6369372" cy="311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6637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6637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0406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0082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1D3D58F2-BCD4-475B-879A-711DC081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82" y="5810056"/>
                <a:ext cx="6369372" cy="311239"/>
              </a:xfrm>
              <a:prstGeom prst="rect">
                <a:avLst/>
              </a:prstGeom>
              <a:blipFill>
                <a:blip r:embed="rId30"/>
                <a:stretch>
                  <a:fillRect l="-478" r="-478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流程圖: 抽選 12"/>
          <p:cNvSpPr/>
          <p:nvPr/>
        </p:nvSpPr>
        <p:spPr>
          <a:xfrm rot="16200000">
            <a:off x="5558182" y="1759150"/>
            <a:ext cx="586452" cy="538565"/>
          </a:xfrm>
          <a:prstGeom prst="flowChartExtra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流程圖: 抽選 12"/>
          <p:cNvSpPr/>
          <p:nvPr/>
        </p:nvSpPr>
        <p:spPr>
          <a:xfrm rot="16200000">
            <a:off x="3632369" y="1293202"/>
            <a:ext cx="586452" cy="538565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抽選 12"/>
          <p:cNvSpPr/>
          <p:nvPr/>
        </p:nvSpPr>
        <p:spPr>
          <a:xfrm rot="16200000">
            <a:off x="3630483" y="2587217"/>
            <a:ext cx="586452" cy="538565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194715" y="1552007"/>
            <a:ext cx="1364820" cy="464450"/>
            <a:chOff x="4194715" y="1560721"/>
            <a:chExt cx="1364820" cy="464450"/>
          </a:xfrm>
        </p:grpSpPr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53C60D4F-9064-43E4-B390-C003963C4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152" y="1569768"/>
              <a:ext cx="977383" cy="455403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5E8683C0-8FEB-4078-9E98-FC72F53F9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715" y="1560721"/>
              <a:ext cx="366186" cy="626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/>
              <p:cNvSpPr/>
              <p:nvPr/>
            </p:nvSpPr>
            <p:spPr>
              <a:xfrm>
                <a:off x="3418060" y="1757830"/>
                <a:ext cx="1652785" cy="371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0027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矩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060" y="1757830"/>
                <a:ext cx="1652785" cy="371961"/>
              </a:xfrm>
              <a:prstGeom prst="rect">
                <a:avLst/>
              </a:prstGeom>
              <a:blipFill>
                <a:blip r:embed="rId3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3353703" y="2268964"/>
                <a:ext cx="1652785" cy="34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00082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03" y="2268964"/>
                <a:ext cx="1652785" cy="341376"/>
              </a:xfrm>
              <a:prstGeom prst="rect">
                <a:avLst/>
              </a:prstGeom>
              <a:blipFill>
                <a:blip r:embed="rId3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4194715" y="2051764"/>
            <a:ext cx="1365678" cy="826148"/>
            <a:chOff x="4194715" y="2051766"/>
            <a:chExt cx="1365678" cy="826148"/>
          </a:xfrm>
        </p:grpSpPr>
        <p:sp>
          <p:nvSpPr>
            <p:cNvPr id="126" name="Line 14">
              <a:extLst>
                <a:ext uri="{FF2B5EF4-FFF2-40B4-BE49-F238E27FC236}">
                  <a16:creationId xmlns:a16="http://schemas.microsoft.com/office/drawing/2014/main" id="{F6A4E9D0-F267-4A93-8002-7AC70C91C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857" y="2051766"/>
              <a:ext cx="987536" cy="810609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Line 8">
              <a:extLst>
                <a:ext uri="{FF2B5EF4-FFF2-40B4-BE49-F238E27FC236}">
                  <a16:creationId xmlns:a16="http://schemas.microsoft.com/office/drawing/2014/main" id="{5E8683C0-8FEB-4078-9E98-FC72F53F9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715" y="2877914"/>
              <a:ext cx="337159" cy="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 flipH="1">
            <a:off x="6923315" y="2123028"/>
            <a:ext cx="476794" cy="332789"/>
          </a:xfrm>
          <a:prstGeom prst="straightConnector1">
            <a:avLst/>
          </a:prstGeom>
          <a:noFill/>
          <a:ln w="38100" cap="rnd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文字方塊 49">
            <a:extLst>
              <a:ext uri="{FF2B5EF4-FFF2-40B4-BE49-F238E27FC236}">
                <a16:creationId xmlns:a16="http://schemas.microsoft.com/office/drawing/2014/main" id="{960CC83F-DC81-41A3-BAB9-7912FC6D701A}"/>
              </a:ext>
            </a:extLst>
          </p:cNvPr>
          <p:cNvSpPr txBox="1"/>
          <p:nvPr/>
        </p:nvSpPr>
        <p:spPr>
          <a:xfrm>
            <a:off x="4535023" y="554745"/>
            <a:ext cx="143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0000FF"/>
                </a:solidFill>
              </a:rPr>
              <a:t>Done!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95FF0D5-DE18-4DD2-9FB6-A57158292C3D}"/>
              </a:ext>
            </a:extLst>
          </p:cNvPr>
          <p:cNvGrpSpPr/>
          <p:nvPr/>
        </p:nvGrpSpPr>
        <p:grpSpPr>
          <a:xfrm>
            <a:off x="2683201" y="1389723"/>
            <a:ext cx="2661087" cy="1671324"/>
            <a:chOff x="2683201" y="1389723"/>
            <a:chExt cx="2661087" cy="1671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D2DADC3-73BF-4147-B709-176C659A99F4}"/>
                    </a:ext>
                  </a:extLst>
                </p:cNvPr>
                <p:cNvSpPr/>
                <p:nvPr/>
              </p:nvSpPr>
              <p:spPr>
                <a:xfrm>
                  <a:off x="2683201" y="1389723"/>
                  <a:ext cx="54213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D2DADC3-73BF-4147-B709-176C659A9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01" y="1389723"/>
                  <a:ext cx="542136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0016326-B23A-4B2A-9FC1-DCCC628FE973}"/>
                    </a:ext>
                  </a:extLst>
                </p:cNvPr>
                <p:cNvSpPr/>
                <p:nvPr/>
              </p:nvSpPr>
              <p:spPr>
                <a:xfrm>
                  <a:off x="2979670" y="1772222"/>
                  <a:ext cx="54213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0016326-B23A-4B2A-9FC1-DCCC628FE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670" y="1772222"/>
                  <a:ext cx="542136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A34B04A-4F14-4722-89A5-29A3489F9E8B}"/>
                    </a:ext>
                  </a:extLst>
                </p:cNvPr>
                <p:cNvSpPr/>
                <p:nvPr/>
              </p:nvSpPr>
              <p:spPr>
                <a:xfrm>
                  <a:off x="2980743" y="2282339"/>
                  <a:ext cx="54213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A34B04A-4F14-4722-89A5-29A3489F9E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743" y="2282339"/>
                  <a:ext cx="542136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E52FC-8E8A-4ABB-8844-4D0E7820E05D}"/>
                    </a:ext>
                  </a:extLst>
                </p:cNvPr>
                <p:cNvSpPr/>
                <p:nvPr/>
              </p:nvSpPr>
              <p:spPr>
                <a:xfrm>
                  <a:off x="2683201" y="2691715"/>
                  <a:ext cx="542136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E52FC-8E8A-4ABB-8844-4D0E7820E0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01" y="2691715"/>
                  <a:ext cx="542136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A39CC47-F6D8-41F9-B711-A2BEAFA59086}"/>
                </a:ext>
              </a:extLst>
            </p:cNvPr>
            <p:cNvGrpSpPr/>
            <p:nvPr/>
          </p:nvGrpSpPr>
          <p:grpSpPr>
            <a:xfrm>
              <a:off x="4802152" y="1585102"/>
              <a:ext cx="542136" cy="1048421"/>
              <a:chOff x="4802152" y="1585102"/>
              <a:chExt cx="542136" cy="1048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A4D1EA74-EEA2-4CAB-B75F-5F6BD363AF74}"/>
                      </a:ext>
                    </a:extLst>
                  </p:cNvPr>
                  <p:cNvSpPr/>
                  <p:nvPr/>
                </p:nvSpPr>
                <p:spPr>
                  <a:xfrm>
                    <a:off x="4802152" y="1585102"/>
                    <a:ext cx="542136" cy="36933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A4D1EA74-EEA2-4CAB-B75F-5F6BD363AF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2152" y="1585102"/>
                    <a:ext cx="542136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6FC54CEE-2145-4157-91F5-8F07B3A74785}"/>
                      </a:ext>
                    </a:extLst>
                  </p:cNvPr>
                  <p:cNvSpPr/>
                  <p:nvPr/>
                </p:nvSpPr>
                <p:spPr>
                  <a:xfrm>
                    <a:off x="4802152" y="2264191"/>
                    <a:ext cx="542136" cy="36933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6FC54CEE-2145-4157-91F5-8F07B3A747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2152" y="2264191"/>
                    <a:ext cx="542136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4103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1" grpId="0" animBg="1"/>
      <p:bldP spid="116" grpId="0"/>
      <p:bldP spid="3" grpId="0"/>
      <p:bldP spid="4" grpId="0"/>
      <p:bldP spid="117" grpId="0"/>
      <p:bldP spid="118" grpId="0"/>
      <p:bldP spid="124" grpId="0"/>
      <p:bldP spid="125" grpId="0"/>
      <p:bldP spid="6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235869" y="-54096"/>
            <a:ext cx="667226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>
                <a:cs typeface="宋体"/>
              </a:rPr>
              <a:t>An </a:t>
            </a:r>
            <a:r>
              <a:rPr lang="en-US" altLang="zh-CN" sz="4000" dirty="0">
                <a:cs typeface="宋体"/>
              </a:rPr>
              <a:t>Example for BP: Summary</a:t>
            </a:r>
            <a:endParaRPr sz="4000" dirty="0">
              <a:cs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C0614-F122-4EFE-8306-0C6FF24FA21E}"/>
              </a:ext>
            </a:extLst>
          </p:cNvPr>
          <p:cNvSpPr txBox="1"/>
          <p:nvPr/>
        </p:nvSpPr>
        <p:spPr>
          <a:xfrm>
            <a:off x="1007654" y="459622"/>
            <a:ext cx="9115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0" dirty="0"/>
              <a:t>Input</a:t>
            </a: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6EC0D991-7736-4BF0-946D-1EE4E965F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6800" y="962799"/>
            <a:ext cx="1260475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0B9F237-D21C-48F0-82C3-0BEF57AFE2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3313" y="2257903"/>
            <a:ext cx="1276271" cy="1884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50291EF4-E2F4-4321-B69F-FE9B50AD4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3313" y="964408"/>
            <a:ext cx="1244600" cy="1284288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CE5B75E4-9419-4B62-9588-C9AE1B53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757" y="982493"/>
            <a:ext cx="1315809" cy="124713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1A6D8531-4632-443A-8D3A-3D138B1EE42E}"/>
                  </a:ext>
                </a:extLst>
              </p:cNvPr>
              <p:cNvSpPr txBox="1"/>
              <p:nvPr/>
            </p:nvSpPr>
            <p:spPr>
              <a:xfrm>
                <a:off x="761070" y="777408"/>
                <a:ext cx="1333045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1A6D8531-4632-443A-8D3A-3D138B1EE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70" y="777408"/>
                <a:ext cx="1333045" cy="405496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5">
                <a:extLst>
                  <a:ext uri="{FF2B5EF4-FFF2-40B4-BE49-F238E27FC236}">
                    <a16:creationId xmlns:a16="http://schemas.microsoft.com/office/drawing/2014/main" id="{1E888296-D9D9-440B-A002-66F766283A4C}"/>
                  </a:ext>
                </a:extLst>
              </p:cNvPr>
              <p:cNvSpPr txBox="1"/>
              <p:nvPr/>
            </p:nvSpPr>
            <p:spPr>
              <a:xfrm>
                <a:off x="923663" y="2058137"/>
                <a:ext cx="1062150" cy="4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TextBox 5">
                <a:extLst>
                  <a:ext uri="{FF2B5EF4-FFF2-40B4-BE49-F238E27FC236}">
                    <a16:creationId xmlns:a16="http://schemas.microsoft.com/office/drawing/2014/main" id="{1E888296-D9D9-440B-A002-66F76628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63" y="2058137"/>
                <a:ext cx="1062150" cy="406137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2DADC3-73BF-4147-B709-176C659A99F4}"/>
                  </a:ext>
                </a:extLst>
              </p:cNvPr>
              <p:cNvSpPr/>
              <p:nvPr/>
            </p:nvSpPr>
            <p:spPr>
              <a:xfrm>
                <a:off x="2683201" y="780123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2DADC3-73BF-4147-B709-176C659A9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01" y="780123"/>
                <a:ext cx="5421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016326-B23A-4B2A-9FC1-DCCC628FE973}"/>
                  </a:ext>
                </a:extLst>
              </p:cNvPr>
              <p:cNvSpPr/>
              <p:nvPr/>
            </p:nvSpPr>
            <p:spPr>
              <a:xfrm>
                <a:off x="2979670" y="1162622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016326-B23A-4B2A-9FC1-DCCC628FE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70" y="1162622"/>
                <a:ext cx="5421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34B04A-4F14-4722-89A5-29A3489F9E8B}"/>
                  </a:ext>
                </a:extLst>
              </p:cNvPr>
              <p:cNvSpPr/>
              <p:nvPr/>
            </p:nvSpPr>
            <p:spPr>
              <a:xfrm>
                <a:off x="2980743" y="1672739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34B04A-4F14-4722-89A5-29A3489F9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43" y="1672739"/>
                <a:ext cx="5421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0E52FC-8E8A-4ABB-8844-4D0E7820E05D}"/>
                  </a:ext>
                </a:extLst>
              </p:cNvPr>
              <p:cNvSpPr/>
              <p:nvPr/>
            </p:nvSpPr>
            <p:spPr>
              <a:xfrm>
                <a:off x="2683201" y="2082115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0E52FC-8E8A-4ABB-8844-4D0E7820E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01" y="2082115"/>
                <a:ext cx="5421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ine 8">
            <a:extLst>
              <a:ext uri="{FF2B5EF4-FFF2-40B4-BE49-F238E27FC236}">
                <a16:creationId xmlns:a16="http://schemas.microsoft.com/office/drawing/2014/main" id="{753814ED-B6D9-4E45-80F3-12443CF9EC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9638" y="962797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Line 8">
            <a:extLst>
              <a:ext uri="{FF2B5EF4-FFF2-40B4-BE49-F238E27FC236}">
                <a16:creationId xmlns:a16="http://schemas.microsoft.com/office/drawing/2014/main" id="{C4AE654A-E79B-4BB5-95A6-F35875695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6154" y="2257903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575A6CE-FAE4-4B38-9B32-8D36C3020650}"/>
                  </a:ext>
                </a:extLst>
              </p:cNvPr>
              <p:cNvSpPr/>
              <p:nvPr/>
            </p:nvSpPr>
            <p:spPr>
              <a:xfrm>
                <a:off x="6120691" y="1095913"/>
                <a:ext cx="1631601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69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575A6CE-FAE4-4B38-9B32-8D36C3020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91" y="1095913"/>
                <a:ext cx="1631601" cy="372538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9ADFB4F3-262E-4E63-A76C-140457895BA2}"/>
              </a:ext>
            </a:extLst>
          </p:cNvPr>
          <p:cNvGrpSpPr/>
          <p:nvPr/>
        </p:nvGrpSpPr>
        <p:grpSpPr>
          <a:xfrm>
            <a:off x="332513" y="3035654"/>
            <a:ext cx="5011775" cy="459678"/>
            <a:chOff x="410892" y="1868894"/>
            <a:chExt cx="5011775" cy="459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bject 44">
                  <a:extLst>
                    <a:ext uri="{FF2B5EF4-FFF2-40B4-BE49-F238E27FC236}">
                      <a16:creationId xmlns:a16="http://schemas.microsoft.com/office/drawing/2014/main" id="{629892DC-7EB9-4076-A1AD-4A5F1D78D028}"/>
                    </a:ext>
                  </a:extLst>
                </p:cNvPr>
                <p:cNvSpPr txBox="1"/>
                <p:nvPr/>
              </p:nvSpPr>
              <p:spPr>
                <a:xfrm>
                  <a:off x="410892" y="1892011"/>
                  <a:ext cx="2665683" cy="34907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38100" marR="30480">
                    <a:lnSpc>
                      <a:spcPts val="2800"/>
                    </a:lnSpc>
                    <a:spcBef>
                      <a:spcPts val="100"/>
                    </a:spcBef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𝑙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宋体"/>
                        </a:rPr>
                        <m:t>2</m:t>
                      </m:r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  <a:cs typeface="宋体"/>
                    </a:rPr>
                    <a:t>: hidden units:</a:t>
                  </a:r>
                </a:p>
              </p:txBody>
            </p:sp>
          </mc:Choice>
          <mc:Fallback xmlns="">
            <p:sp>
              <p:nvSpPr>
                <p:cNvPr id="76" name="object 44">
                  <a:extLst>
                    <a:ext uri="{FF2B5EF4-FFF2-40B4-BE49-F238E27FC236}">
                      <a16:creationId xmlns:a16="http://schemas.microsoft.com/office/drawing/2014/main" id="{629892DC-7EB9-4076-A1AD-4A5F1D78D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92" y="1892011"/>
                  <a:ext cx="2665683" cy="349070"/>
                </a:xfrm>
                <a:prstGeom prst="rect">
                  <a:avLst/>
                </a:prstGeom>
                <a:blipFill>
                  <a:blip r:embed="rId10"/>
                  <a:stretch>
                    <a:fillRect l="-2059" t="-10526" r="-1602" b="-438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FF124E53-EC5C-4E46-BAC6-1240326F5966}"/>
                    </a:ext>
                  </a:extLst>
                </p:cNvPr>
                <p:cNvSpPr/>
                <p:nvPr/>
              </p:nvSpPr>
              <p:spPr>
                <a:xfrm>
                  <a:off x="2989373" y="1868894"/>
                  <a:ext cx="2433294" cy="45967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l-G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FF124E53-EC5C-4E46-BAC6-1240326F5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73" y="1868894"/>
                  <a:ext cx="2433294" cy="45967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流程圖: 抽選 12"/>
          <p:cNvSpPr/>
          <p:nvPr/>
        </p:nvSpPr>
        <p:spPr>
          <a:xfrm rot="16200000">
            <a:off x="5558182" y="1149550"/>
            <a:ext cx="586452" cy="538565"/>
          </a:xfrm>
          <a:prstGeom prst="flowChartExtra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流程圖: 抽選 12"/>
          <p:cNvSpPr/>
          <p:nvPr/>
        </p:nvSpPr>
        <p:spPr>
          <a:xfrm rot="16200000">
            <a:off x="3632369" y="683602"/>
            <a:ext cx="586452" cy="538565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流程圖: 抽選 12"/>
          <p:cNvSpPr/>
          <p:nvPr/>
        </p:nvSpPr>
        <p:spPr>
          <a:xfrm rot="16200000">
            <a:off x="3630483" y="1977617"/>
            <a:ext cx="586452" cy="538565"/>
          </a:xfrm>
          <a:prstGeom prst="flowChartExtra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220213" y="966940"/>
            <a:ext cx="1364821" cy="452802"/>
            <a:chOff x="4194715" y="1572369"/>
            <a:chExt cx="1364821" cy="452802"/>
          </a:xfrm>
        </p:grpSpPr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53C60D4F-9064-43E4-B390-C003963C4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125" y="1586219"/>
              <a:ext cx="993411" cy="43895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5E8683C0-8FEB-4078-9E98-FC72F53F9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715" y="1572369"/>
              <a:ext cx="337159" cy="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6" name="Line 14">
            <a:extLst>
              <a:ext uri="{FF2B5EF4-FFF2-40B4-BE49-F238E27FC236}">
                <a16:creationId xmlns:a16="http://schemas.microsoft.com/office/drawing/2014/main" id="{F6A4E9D0-F267-4A93-8002-7AC70C91CD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4589" y="1432515"/>
            <a:ext cx="987536" cy="810609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Line 8">
            <a:extLst>
              <a:ext uri="{FF2B5EF4-FFF2-40B4-BE49-F238E27FC236}">
                <a16:creationId xmlns:a16="http://schemas.microsoft.com/office/drawing/2014/main" id="{5E8683C0-8FEB-4078-9E98-FC72F53F9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3656" y="2238380"/>
            <a:ext cx="400933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/>
              <p:nvPr/>
            </p:nvSpPr>
            <p:spPr>
              <a:xfrm>
                <a:off x="93487" y="4680501"/>
                <a:ext cx="4809137" cy="658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0406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68</m:t>
                          </m:r>
                        </m:e>
                      </m:d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0276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7" y="4680501"/>
                <a:ext cx="4809137" cy="6587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/>
              <p:nvPr/>
            </p:nvSpPr>
            <p:spPr>
              <a:xfrm>
                <a:off x="63019" y="5480669"/>
                <a:ext cx="4902624" cy="659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0406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6637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0269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9" y="5480669"/>
                <a:ext cx="4902624" cy="6590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/>
              <p:nvPr/>
            </p:nvSpPr>
            <p:spPr>
              <a:xfrm>
                <a:off x="5929638" y="3642044"/>
                <a:ext cx="3062185" cy="658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000945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638" y="3642044"/>
                <a:ext cx="3062185" cy="65812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/>
              <p:nvPr/>
            </p:nvSpPr>
            <p:spPr>
              <a:xfrm>
                <a:off x="5929638" y="4405160"/>
                <a:ext cx="2940549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00243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638" y="4405160"/>
                <a:ext cx="2940549" cy="65845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/>
              <p:nvPr/>
            </p:nvSpPr>
            <p:spPr>
              <a:xfrm>
                <a:off x="5923675" y="5168597"/>
                <a:ext cx="2946512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00287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5" y="5168597"/>
                <a:ext cx="2946512" cy="65845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/>
              <p:nvPr/>
            </p:nvSpPr>
            <p:spPr>
              <a:xfrm>
                <a:off x="5923675" y="5934309"/>
                <a:ext cx="2946512" cy="658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zh-CN" altLang="zh-CN" sz="20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00738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1FC942A7-1714-4DE7-B2F8-E75D654A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5" y="5934309"/>
                <a:ext cx="2946512" cy="65845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CA39CC47-F6D8-41F9-B711-A2BEAFA59086}"/>
              </a:ext>
            </a:extLst>
          </p:cNvPr>
          <p:cNvGrpSpPr/>
          <p:nvPr/>
        </p:nvGrpSpPr>
        <p:grpSpPr>
          <a:xfrm>
            <a:off x="4802152" y="975502"/>
            <a:ext cx="542136" cy="1048421"/>
            <a:chOff x="4802152" y="1585102"/>
            <a:chExt cx="542136" cy="1048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4D1EA74-EEA2-4CAB-B75F-5F6BD363AF74}"/>
                    </a:ext>
                  </a:extLst>
                </p:cNvPr>
                <p:cNvSpPr/>
                <p:nvPr/>
              </p:nvSpPr>
              <p:spPr>
                <a:xfrm>
                  <a:off x="4802152" y="1585102"/>
                  <a:ext cx="54213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4D1EA74-EEA2-4CAB-B75F-5F6BD363A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152" y="1585102"/>
                  <a:ext cx="542136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FC54CEE-2145-4157-91F5-8F07B3A74785}"/>
                    </a:ext>
                  </a:extLst>
                </p:cNvPr>
                <p:cNvSpPr/>
                <p:nvPr/>
              </p:nvSpPr>
              <p:spPr>
                <a:xfrm>
                  <a:off x="4802152" y="2264191"/>
                  <a:ext cx="54213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FC54CEE-2145-4157-91F5-8F07B3A74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152" y="2264191"/>
                  <a:ext cx="542136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">
                <a:extLst>
                  <a:ext uri="{FF2B5EF4-FFF2-40B4-BE49-F238E27FC236}">
                    <a16:creationId xmlns:a16="http://schemas.microsoft.com/office/drawing/2014/main" id="{D5A56117-C58F-4A6D-836F-E8BF959314AD}"/>
                  </a:ext>
                </a:extLst>
              </p:cNvPr>
              <p:cNvSpPr txBox="1"/>
              <p:nvPr/>
            </p:nvSpPr>
            <p:spPr>
              <a:xfrm>
                <a:off x="644199" y="3604424"/>
                <a:ext cx="1346138" cy="4030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5" name="TextBox 6">
                <a:extLst>
                  <a:ext uri="{FF2B5EF4-FFF2-40B4-BE49-F238E27FC236}">
                    <a16:creationId xmlns:a16="http://schemas.microsoft.com/office/drawing/2014/main" id="{D5A56117-C58F-4A6D-836F-E8BF95931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9" y="3604424"/>
                <a:ext cx="1346138" cy="403059"/>
              </a:xfrm>
              <a:prstGeom prst="rect">
                <a:avLst/>
              </a:prstGeom>
              <a:blipFill>
                <a:blip r:embed="rId3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">
                <a:extLst>
                  <a:ext uri="{FF2B5EF4-FFF2-40B4-BE49-F238E27FC236}">
                    <a16:creationId xmlns:a16="http://schemas.microsoft.com/office/drawing/2014/main" id="{97A1747E-A8D0-49C5-AC99-78B1832D0E1A}"/>
                  </a:ext>
                </a:extLst>
              </p:cNvPr>
              <p:cNvSpPr txBox="1"/>
              <p:nvPr/>
            </p:nvSpPr>
            <p:spPr>
              <a:xfrm>
                <a:off x="644199" y="4059788"/>
                <a:ext cx="1346138" cy="4035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TextBox 6">
                <a:extLst>
                  <a:ext uri="{FF2B5EF4-FFF2-40B4-BE49-F238E27FC236}">
                    <a16:creationId xmlns:a16="http://schemas.microsoft.com/office/drawing/2014/main" id="{97A1747E-A8D0-49C5-AC99-78B1832D0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9" y="4059788"/>
                <a:ext cx="1346138" cy="403572"/>
              </a:xfrm>
              <a:prstGeom prst="rect">
                <a:avLst/>
              </a:prstGeom>
              <a:blipFill>
                <a:blip r:embed="rId3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71AED3AF-183E-44E4-AB55-B48EE611E4BD}"/>
                  </a:ext>
                </a:extLst>
              </p:cNvPr>
              <p:cNvSpPr txBox="1"/>
              <p:nvPr/>
            </p:nvSpPr>
            <p:spPr>
              <a:xfrm>
                <a:off x="2071393" y="3595898"/>
                <a:ext cx="1295996" cy="4035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i="0" dirty="0"/>
                  <a:t>4</a:t>
                </a:r>
                <a:endParaRPr lang="zh-CN" altLang="en-US" sz="2000" i="0" dirty="0"/>
              </a:p>
            </p:txBody>
          </p:sp>
        </mc:Choice>
        <mc:Fallback xmlns=""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71AED3AF-183E-44E4-AB55-B48EE611E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393" y="3595898"/>
                <a:ext cx="1295996" cy="403572"/>
              </a:xfrm>
              <a:prstGeom prst="rect">
                <a:avLst/>
              </a:prstGeom>
              <a:blipFill>
                <a:blip r:embed="rId35"/>
                <a:stretch>
                  <a:fillRect t="-9091" r="-3774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">
                <a:extLst>
                  <a:ext uri="{FF2B5EF4-FFF2-40B4-BE49-F238E27FC236}">
                    <a16:creationId xmlns:a16="http://schemas.microsoft.com/office/drawing/2014/main" id="{EA500A6A-B95B-43EF-A58F-CA86BEAC90EF}"/>
                  </a:ext>
                </a:extLst>
              </p:cNvPr>
              <p:cNvSpPr txBox="1"/>
              <p:nvPr/>
            </p:nvSpPr>
            <p:spPr>
              <a:xfrm>
                <a:off x="2078541" y="4039970"/>
                <a:ext cx="1295996" cy="4035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i="0" dirty="0"/>
                  <a:t>6</a:t>
                </a:r>
                <a:endParaRPr lang="zh-CN" altLang="en-US" sz="2000" i="0" dirty="0"/>
              </a:p>
            </p:txBody>
          </p:sp>
        </mc:Choice>
        <mc:Fallback xmlns="">
          <p:sp>
            <p:nvSpPr>
              <p:cNvPr id="68" name="TextBox 6">
                <a:extLst>
                  <a:ext uri="{FF2B5EF4-FFF2-40B4-BE49-F238E27FC236}">
                    <a16:creationId xmlns:a16="http://schemas.microsoft.com/office/drawing/2014/main" id="{EA500A6A-B95B-43EF-A58F-CA86BEAC9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41" y="4039970"/>
                <a:ext cx="1295996" cy="403572"/>
              </a:xfrm>
              <a:prstGeom prst="rect">
                <a:avLst/>
              </a:prstGeom>
              <a:blipFill>
                <a:blip r:embed="rId36"/>
                <a:stretch>
                  <a:fillRect t="-9091" r="-328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6">
                <a:extLst>
                  <a:ext uri="{FF2B5EF4-FFF2-40B4-BE49-F238E27FC236}">
                    <a16:creationId xmlns:a16="http://schemas.microsoft.com/office/drawing/2014/main" id="{2D86BE4C-026A-4EE0-995C-E37451D82A53}"/>
                  </a:ext>
                </a:extLst>
              </p:cNvPr>
              <p:cNvSpPr txBox="1"/>
              <p:nvPr/>
            </p:nvSpPr>
            <p:spPr>
              <a:xfrm>
                <a:off x="3659554" y="3567409"/>
                <a:ext cx="1346138" cy="4037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5" name="TextBox 6">
                <a:extLst>
                  <a:ext uri="{FF2B5EF4-FFF2-40B4-BE49-F238E27FC236}">
                    <a16:creationId xmlns:a16="http://schemas.microsoft.com/office/drawing/2014/main" id="{2D86BE4C-026A-4EE0-995C-E37451D8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4" y="3567409"/>
                <a:ext cx="1346138" cy="403700"/>
              </a:xfrm>
              <a:prstGeom prst="rect">
                <a:avLst/>
              </a:prstGeom>
              <a:blipFill>
                <a:blip r:embed="rId3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6">
                <a:extLst>
                  <a:ext uri="{FF2B5EF4-FFF2-40B4-BE49-F238E27FC236}">
                    <a16:creationId xmlns:a16="http://schemas.microsoft.com/office/drawing/2014/main" id="{37B505C1-EC03-4406-8875-2B5DF61E73E6}"/>
                  </a:ext>
                </a:extLst>
              </p:cNvPr>
              <p:cNvSpPr txBox="1"/>
              <p:nvPr/>
            </p:nvSpPr>
            <p:spPr>
              <a:xfrm>
                <a:off x="3659555" y="4021331"/>
                <a:ext cx="1346138" cy="40421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3" name="TextBox 6">
                <a:extLst>
                  <a:ext uri="{FF2B5EF4-FFF2-40B4-BE49-F238E27FC236}">
                    <a16:creationId xmlns:a16="http://schemas.microsoft.com/office/drawing/2014/main" id="{37B505C1-EC03-4406-8875-2B5DF61E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5" y="4021331"/>
                <a:ext cx="1346138" cy="404213"/>
              </a:xfrm>
              <a:prstGeom prst="rect">
                <a:avLst/>
              </a:prstGeom>
              <a:blipFill>
                <a:blip r:embed="rId3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EB95C96E-8E8E-4942-BF4A-567FF013A7E8}"/>
              </a:ext>
            </a:extLst>
          </p:cNvPr>
          <p:cNvSpPr txBox="1"/>
          <p:nvPr/>
        </p:nvSpPr>
        <p:spPr>
          <a:xfrm>
            <a:off x="3654978" y="2613273"/>
            <a:ext cx="9115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0" dirty="0"/>
              <a:t>layer 1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4597A6F-6F9A-4CBD-AAC1-DA717381E3E6}"/>
              </a:ext>
            </a:extLst>
          </p:cNvPr>
          <p:cNvSpPr txBox="1"/>
          <p:nvPr/>
        </p:nvSpPr>
        <p:spPr>
          <a:xfrm>
            <a:off x="5582125" y="2616990"/>
            <a:ext cx="9115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0" dirty="0"/>
              <a:t>layer 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454C6E-FD5A-472E-9EAA-C3F4D956A856}"/>
              </a:ext>
            </a:extLst>
          </p:cNvPr>
          <p:cNvSpPr/>
          <p:nvPr/>
        </p:nvSpPr>
        <p:spPr>
          <a:xfrm>
            <a:off x="958858" y="4687240"/>
            <a:ext cx="797371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181D00B-3566-44B3-A451-989619D8BD5A}"/>
              </a:ext>
            </a:extLst>
          </p:cNvPr>
          <p:cNvSpPr/>
          <p:nvPr/>
        </p:nvSpPr>
        <p:spPr>
          <a:xfrm>
            <a:off x="950876" y="5463773"/>
            <a:ext cx="805353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C8B6B23-6E39-42DB-AE60-D1F1FE153160}"/>
              </a:ext>
            </a:extLst>
          </p:cNvPr>
          <p:cNvSpPr/>
          <p:nvPr/>
        </p:nvSpPr>
        <p:spPr>
          <a:xfrm>
            <a:off x="6848476" y="3676684"/>
            <a:ext cx="719466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9F556CC-6023-4C7A-B206-1C9C8AA7997F}"/>
              </a:ext>
            </a:extLst>
          </p:cNvPr>
          <p:cNvSpPr/>
          <p:nvPr/>
        </p:nvSpPr>
        <p:spPr>
          <a:xfrm>
            <a:off x="6862989" y="4406530"/>
            <a:ext cx="719467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6644923-5A7C-4DF8-ACE3-47D475761E90}"/>
              </a:ext>
            </a:extLst>
          </p:cNvPr>
          <p:cNvSpPr/>
          <p:nvPr/>
        </p:nvSpPr>
        <p:spPr>
          <a:xfrm>
            <a:off x="6848473" y="5171328"/>
            <a:ext cx="733983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A51614E-5A4C-4587-A66E-F3D0B20493B6}"/>
              </a:ext>
            </a:extLst>
          </p:cNvPr>
          <p:cNvSpPr/>
          <p:nvPr/>
        </p:nvSpPr>
        <p:spPr>
          <a:xfrm>
            <a:off x="6848475" y="5909995"/>
            <a:ext cx="733981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E4DC5AF-A9AD-4A61-806A-7B0CF399B533}"/>
              </a:ext>
            </a:extLst>
          </p:cNvPr>
          <p:cNvSpPr/>
          <p:nvPr/>
        </p:nvSpPr>
        <p:spPr>
          <a:xfrm>
            <a:off x="1818873" y="4724982"/>
            <a:ext cx="3186820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B52526B-AF18-4538-ADFA-38046AF4E8FD}"/>
              </a:ext>
            </a:extLst>
          </p:cNvPr>
          <p:cNvSpPr/>
          <p:nvPr/>
        </p:nvSpPr>
        <p:spPr>
          <a:xfrm>
            <a:off x="1818873" y="5470819"/>
            <a:ext cx="3186819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95A677C-AD2A-4D39-9797-AE39EEBF3E8E}"/>
              </a:ext>
            </a:extLst>
          </p:cNvPr>
          <p:cNvSpPr/>
          <p:nvPr/>
        </p:nvSpPr>
        <p:spPr>
          <a:xfrm>
            <a:off x="7615137" y="3676684"/>
            <a:ext cx="1528860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AF0A3A7-7548-4878-8782-0226F36C84E4}"/>
              </a:ext>
            </a:extLst>
          </p:cNvPr>
          <p:cNvSpPr/>
          <p:nvPr/>
        </p:nvSpPr>
        <p:spPr>
          <a:xfrm>
            <a:off x="7615137" y="4405160"/>
            <a:ext cx="1528863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D308450-90DF-46FE-9180-61FCD38EC274}"/>
              </a:ext>
            </a:extLst>
          </p:cNvPr>
          <p:cNvSpPr/>
          <p:nvPr/>
        </p:nvSpPr>
        <p:spPr>
          <a:xfrm>
            <a:off x="7615136" y="5169958"/>
            <a:ext cx="1528863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DAEF355-28C5-4816-8F28-9C8ACF600C21}"/>
              </a:ext>
            </a:extLst>
          </p:cNvPr>
          <p:cNvSpPr/>
          <p:nvPr/>
        </p:nvSpPr>
        <p:spPr>
          <a:xfrm>
            <a:off x="7615138" y="5908625"/>
            <a:ext cx="1528863" cy="584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01AA5D3-0268-4F9C-9DFA-9E85DC92CA21}"/>
                  </a:ext>
                </a:extLst>
              </p:cNvPr>
              <p:cNvSpPr/>
              <p:nvPr/>
            </p:nvSpPr>
            <p:spPr>
              <a:xfrm>
                <a:off x="6064878" y="1525790"/>
                <a:ext cx="1652785" cy="372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0406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01AA5D3-0268-4F9C-9DFA-9E85DC92C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878" y="1525790"/>
                <a:ext cx="1652785" cy="372538"/>
              </a:xfrm>
              <a:prstGeom prst="rect">
                <a:avLst/>
              </a:prstGeom>
              <a:blipFill>
                <a:blip r:embed="rId3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E027598-C231-410C-BD99-27154C2FE723}"/>
                  </a:ext>
                </a:extLst>
              </p:cNvPr>
              <p:cNvSpPr/>
              <p:nvPr/>
            </p:nvSpPr>
            <p:spPr>
              <a:xfrm>
                <a:off x="3436392" y="1144631"/>
                <a:ext cx="1652785" cy="371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0027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E027598-C231-410C-BD99-27154C2FE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92" y="1144631"/>
                <a:ext cx="1652785" cy="371961"/>
              </a:xfrm>
              <a:prstGeom prst="rect">
                <a:avLst/>
              </a:prstGeom>
              <a:blipFill>
                <a:blip r:embed="rId4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359AC36-EFE6-4325-85E9-E39A53985562}"/>
                  </a:ext>
                </a:extLst>
              </p:cNvPr>
              <p:cNvSpPr/>
              <p:nvPr/>
            </p:nvSpPr>
            <p:spPr>
              <a:xfrm>
                <a:off x="3372035" y="1655765"/>
                <a:ext cx="1652785" cy="34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l-G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00082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359AC36-EFE6-4325-85E9-E39A53985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035" y="1655765"/>
                <a:ext cx="1652785" cy="341376"/>
              </a:xfrm>
              <a:prstGeom prst="rect">
                <a:avLst/>
              </a:prstGeom>
              <a:blipFill>
                <a:blip r:embed="rId4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5">
                <a:extLst>
                  <a:ext uri="{FF2B5EF4-FFF2-40B4-BE49-F238E27FC236}">
                    <a16:creationId xmlns:a16="http://schemas.microsoft.com/office/drawing/2014/main" id="{B4BBE910-5A91-4F2F-A31A-26D99E516274}"/>
                  </a:ext>
                </a:extLst>
              </p:cNvPr>
              <p:cNvSpPr txBox="1"/>
              <p:nvPr/>
            </p:nvSpPr>
            <p:spPr>
              <a:xfrm>
                <a:off x="4102923" y="648192"/>
                <a:ext cx="1078730" cy="34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68</m:t>
                      </m:r>
                      <m:r>
                        <a:rPr lang="en-US" altLang="zh-CN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1" name="TextBox 5">
                <a:extLst>
                  <a:ext uri="{FF2B5EF4-FFF2-40B4-BE49-F238E27FC236}">
                    <a16:creationId xmlns:a16="http://schemas.microsoft.com/office/drawing/2014/main" id="{B4BBE910-5A91-4F2F-A31A-26D99E51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923" y="648192"/>
                <a:ext cx="1078730" cy="340927"/>
              </a:xfrm>
              <a:prstGeom prst="rect">
                <a:avLst/>
              </a:prstGeom>
              <a:blipFill>
                <a:blip r:embed="rId4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A003743-AC0C-4D64-AAA0-6C119AFD0636}"/>
                  </a:ext>
                </a:extLst>
              </p:cNvPr>
              <p:cNvSpPr/>
              <p:nvPr/>
            </p:nvSpPr>
            <p:spPr>
              <a:xfrm>
                <a:off x="4190339" y="2266915"/>
                <a:ext cx="1356077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6637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A003743-AC0C-4D64-AAA0-6C119AFD0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339" y="2266915"/>
                <a:ext cx="1356077" cy="372474"/>
              </a:xfrm>
              <a:prstGeom prst="rect">
                <a:avLst/>
              </a:prstGeom>
              <a:blipFill>
                <a:blip r:embed="rId4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1" grpId="0"/>
      <p:bldP spid="132" grpId="0"/>
      <p:bldP spid="133" grpId="0"/>
      <p:bldP spid="17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57" grpId="0"/>
      <p:bldP spid="59" grpId="0"/>
      <p:bldP spid="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235869" y="-54096"/>
            <a:ext cx="667226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dirty="0">
                <a:cs typeface="宋体"/>
              </a:rPr>
              <a:t>An </a:t>
            </a:r>
            <a:r>
              <a:rPr lang="en-US" altLang="zh-CN" sz="4000" dirty="0">
                <a:cs typeface="宋体"/>
              </a:rPr>
              <a:t>Example for </a:t>
            </a:r>
            <a:r>
              <a:rPr lang="en-US" sz="4000" dirty="0">
                <a:cs typeface="宋体"/>
              </a:rPr>
              <a:t>Backpropagation</a:t>
            </a:r>
            <a:endParaRPr sz="4000" dirty="0">
              <a:cs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C0614-F122-4EFE-8306-0C6FF24FA21E}"/>
              </a:ext>
            </a:extLst>
          </p:cNvPr>
          <p:cNvSpPr txBox="1"/>
          <p:nvPr/>
        </p:nvSpPr>
        <p:spPr>
          <a:xfrm>
            <a:off x="1007654" y="1069222"/>
            <a:ext cx="9115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0" dirty="0"/>
              <a:t>Input</a:t>
            </a: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6EC0D991-7736-4BF0-946D-1EE4E965F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6800" y="1572399"/>
            <a:ext cx="1260475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30B9F237-D21C-48F0-82C3-0BEF57AFE2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3313" y="2867503"/>
            <a:ext cx="1276271" cy="1884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50291EF4-E2F4-4321-B69F-FE9B50AD4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3313" y="1574008"/>
            <a:ext cx="1244600" cy="1284288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CE5B75E4-9419-4B62-9588-C9AE1B53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757" y="1592093"/>
            <a:ext cx="1315809" cy="124713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53C60D4F-9064-43E4-B390-C003963C4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0901" y="1524000"/>
            <a:ext cx="977382" cy="493105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F6A4E9D0-F267-4A93-8002-7AC70C91CD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7418" y="2028476"/>
            <a:ext cx="940866" cy="769806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B4AEB04E-895E-4939-A314-996207724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3239" y="2028476"/>
            <a:ext cx="55289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DC47D7-13EB-4E17-9E67-7EE1E8AF5669}"/>
              </a:ext>
            </a:extLst>
          </p:cNvPr>
          <p:cNvGrpSpPr/>
          <p:nvPr/>
        </p:nvGrpSpPr>
        <p:grpSpPr>
          <a:xfrm>
            <a:off x="5543940" y="1741258"/>
            <a:ext cx="574158" cy="574158"/>
            <a:chOff x="2605594" y="4056389"/>
            <a:chExt cx="574158" cy="574158"/>
          </a:xfrm>
        </p:grpSpPr>
        <p:sp>
          <p:nvSpPr>
            <p:cNvPr id="38" name="橢圓 63">
              <a:extLst>
                <a:ext uri="{FF2B5EF4-FFF2-40B4-BE49-F238E27FC236}">
                  <a16:creationId xmlns:a16="http://schemas.microsoft.com/office/drawing/2014/main" id="{164A88DC-BB9C-4B88-BECB-9DB1E0B71D73}"/>
                </a:ext>
              </a:extLst>
            </p:cNvPr>
            <p:cNvSpPr/>
            <p:nvPr/>
          </p:nvSpPr>
          <p:spPr>
            <a:xfrm>
              <a:off x="2605594" y="405638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D1D6EE0-D968-4F70-9748-3D955ADF6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455" y="4160016"/>
              <a:ext cx="474969" cy="436106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1661ADC-9534-4C61-9CB8-8B6C00289292}"/>
              </a:ext>
            </a:extLst>
          </p:cNvPr>
          <p:cNvGrpSpPr/>
          <p:nvPr/>
        </p:nvGrpSpPr>
        <p:grpSpPr>
          <a:xfrm>
            <a:off x="3622059" y="1302310"/>
            <a:ext cx="574158" cy="574158"/>
            <a:chOff x="692725" y="4058112"/>
            <a:chExt cx="574158" cy="574158"/>
          </a:xfrm>
        </p:grpSpPr>
        <p:sp>
          <p:nvSpPr>
            <p:cNvPr id="40" name="橢圓 55">
              <a:extLst>
                <a:ext uri="{FF2B5EF4-FFF2-40B4-BE49-F238E27FC236}">
                  <a16:creationId xmlns:a16="http://schemas.microsoft.com/office/drawing/2014/main" id="{96E82294-EE12-48CD-9E56-B3D427E43D28}"/>
                </a:ext>
              </a:extLst>
            </p:cNvPr>
            <p:cNvSpPr/>
            <p:nvPr/>
          </p:nvSpPr>
          <p:spPr>
            <a:xfrm>
              <a:off x="692725" y="4058112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94FF03DF-365C-4947-B57B-59C15BA80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035" y="4163991"/>
              <a:ext cx="474969" cy="43610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1A6D8531-4632-443A-8D3A-3D138B1EE42E}"/>
                  </a:ext>
                </a:extLst>
              </p:cNvPr>
              <p:cNvSpPr txBox="1"/>
              <p:nvPr/>
            </p:nvSpPr>
            <p:spPr>
              <a:xfrm>
                <a:off x="761070" y="1387008"/>
                <a:ext cx="1333045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6D8531-4632-443A-8D3A-3D138B1EE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70" y="1387008"/>
                <a:ext cx="1333045" cy="405496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5">
                <a:extLst>
                  <a:ext uri="{FF2B5EF4-FFF2-40B4-BE49-F238E27FC236}">
                    <a16:creationId xmlns:a16="http://schemas.microsoft.com/office/drawing/2014/main" id="{1E888296-D9D9-440B-A002-66F766283A4C}"/>
                  </a:ext>
                </a:extLst>
              </p:cNvPr>
              <p:cNvSpPr txBox="1"/>
              <p:nvPr/>
            </p:nvSpPr>
            <p:spPr>
              <a:xfrm>
                <a:off x="923663" y="2667737"/>
                <a:ext cx="1062150" cy="4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888296-D9D9-440B-A002-66F76628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63" y="2667737"/>
                <a:ext cx="1062150" cy="406137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2567905B-D8DC-4783-8AFD-FC0A1371968A}"/>
              </a:ext>
            </a:extLst>
          </p:cNvPr>
          <p:cNvGrpSpPr/>
          <p:nvPr/>
        </p:nvGrpSpPr>
        <p:grpSpPr>
          <a:xfrm>
            <a:off x="1995187" y="1389723"/>
            <a:ext cx="3641621" cy="1671324"/>
            <a:chOff x="1995187" y="1389723"/>
            <a:chExt cx="3641621" cy="1671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D2DADC3-73BF-4147-B709-176C659A99F4}"/>
                    </a:ext>
                  </a:extLst>
                </p:cNvPr>
                <p:cNvSpPr/>
                <p:nvPr/>
              </p:nvSpPr>
              <p:spPr>
                <a:xfrm>
                  <a:off x="2683201" y="1389723"/>
                  <a:ext cx="92685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0991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D2DADC3-73BF-4147-B709-176C659A9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01" y="1389723"/>
                  <a:ext cx="92685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0016326-B23A-4B2A-9FC1-DCCC628FE973}"/>
                    </a:ext>
                  </a:extLst>
                </p:cNvPr>
                <p:cNvSpPr/>
                <p:nvPr/>
              </p:nvSpPr>
              <p:spPr>
                <a:xfrm>
                  <a:off x="1995348" y="1772466"/>
                  <a:ext cx="92685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7976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0016326-B23A-4B2A-9FC1-DCCC628FE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348" y="1772466"/>
                  <a:ext cx="92685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A34B04A-4F14-4722-89A5-29A3489F9E8B}"/>
                    </a:ext>
                  </a:extLst>
                </p:cNvPr>
                <p:cNvSpPr/>
                <p:nvPr/>
              </p:nvSpPr>
              <p:spPr>
                <a:xfrm>
                  <a:off x="1995187" y="2296349"/>
                  <a:ext cx="92685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3971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A34B04A-4F14-4722-89A5-29A3489F9E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187" y="2296349"/>
                  <a:ext cx="9268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E52FC-8E8A-4ABB-8844-4D0E7820E05D}"/>
                    </a:ext>
                  </a:extLst>
                </p:cNvPr>
                <p:cNvSpPr/>
                <p:nvPr/>
              </p:nvSpPr>
              <p:spPr>
                <a:xfrm>
                  <a:off x="2683201" y="2691715"/>
                  <a:ext cx="926857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5926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E52FC-8E8A-4ABB-8844-4D0E7820E0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201" y="2691715"/>
                  <a:ext cx="9268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A39CC47-F6D8-41F9-B711-A2BEAFA59086}"/>
                </a:ext>
              </a:extLst>
            </p:cNvPr>
            <p:cNvGrpSpPr/>
            <p:nvPr/>
          </p:nvGrpSpPr>
          <p:grpSpPr>
            <a:xfrm>
              <a:off x="4711555" y="1584373"/>
              <a:ext cx="925253" cy="1048421"/>
              <a:chOff x="4802152" y="1585102"/>
              <a:chExt cx="925253" cy="10484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A4D1EA74-EEA2-4CAB-B75F-5F6BD363AF74}"/>
                      </a:ext>
                    </a:extLst>
                  </p:cNvPr>
                  <p:cNvSpPr/>
                  <p:nvPr/>
                </p:nvSpPr>
                <p:spPr>
                  <a:xfrm>
                    <a:off x="4802152" y="1585102"/>
                    <a:ext cx="925253" cy="36933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2724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A4D1EA74-EEA2-4CAB-B75F-5F6BD363AF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2152" y="1585102"/>
                    <a:ext cx="92525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6FC54CEE-2145-4157-91F5-8F07B3A74785}"/>
                      </a:ext>
                    </a:extLst>
                  </p:cNvPr>
                  <p:cNvSpPr/>
                  <p:nvPr/>
                </p:nvSpPr>
                <p:spPr>
                  <a:xfrm>
                    <a:off x="4802152" y="2264191"/>
                    <a:ext cx="925253" cy="36933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8731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6FC54CEE-2145-4157-91F5-8F07B3A747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2152" y="2264191"/>
                    <a:ext cx="92525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4" name="Line 8">
            <a:extLst>
              <a:ext uri="{FF2B5EF4-FFF2-40B4-BE49-F238E27FC236}">
                <a16:creationId xmlns:a16="http://schemas.microsoft.com/office/drawing/2014/main" id="{753814ED-B6D9-4E45-80F3-12443CF9EC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9638" y="1572397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593FD04-EAF3-446E-B7B6-32A90471B870}"/>
              </a:ext>
            </a:extLst>
          </p:cNvPr>
          <p:cNvGrpSpPr/>
          <p:nvPr/>
        </p:nvGrpSpPr>
        <p:grpSpPr>
          <a:xfrm>
            <a:off x="3659249" y="2539504"/>
            <a:ext cx="574158" cy="574158"/>
            <a:chOff x="692725" y="4058112"/>
            <a:chExt cx="574158" cy="574158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2EE42B64-FDCE-4047-AA6D-EF1FBE836E2B}"/>
                </a:ext>
              </a:extLst>
            </p:cNvPr>
            <p:cNvSpPr/>
            <p:nvPr/>
          </p:nvSpPr>
          <p:spPr>
            <a:xfrm>
              <a:off x="692725" y="4058112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DF41EA79-BED8-45B2-9739-B62B7DD51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035" y="4163991"/>
              <a:ext cx="474969" cy="436106"/>
            </a:xfrm>
            <a:prstGeom prst="rect">
              <a:avLst/>
            </a:prstGeom>
          </p:spPr>
        </p:pic>
      </p:grpSp>
      <p:sp>
        <p:nvSpPr>
          <p:cNvPr id="58" name="Line 8">
            <a:extLst>
              <a:ext uri="{FF2B5EF4-FFF2-40B4-BE49-F238E27FC236}">
                <a16:creationId xmlns:a16="http://schemas.microsoft.com/office/drawing/2014/main" id="{C4AE654A-E79B-4BB5-95A6-F35875695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6154" y="2867503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Line 8">
            <a:extLst>
              <a:ext uri="{FF2B5EF4-FFF2-40B4-BE49-F238E27FC236}">
                <a16:creationId xmlns:a16="http://schemas.microsoft.com/office/drawing/2014/main" id="{5E8683C0-8FEB-4078-9E98-FC72F53F9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3742" y="1515250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Line 8">
            <a:extLst>
              <a:ext uri="{FF2B5EF4-FFF2-40B4-BE49-F238E27FC236}">
                <a16:creationId xmlns:a16="http://schemas.microsoft.com/office/drawing/2014/main" id="{07D672ED-1EB3-4779-B253-C74ED42D2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0258" y="2810356"/>
            <a:ext cx="337159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文字方塊 49">
            <a:extLst>
              <a:ext uri="{FF2B5EF4-FFF2-40B4-BE49-F238E27FC236}">
                <a16:creationId xmlns:a16="http://schemas.microsoft.com/office/drawing/2014/main" id="{FD125A0A-F37A-42DC-80D2-ECDC2F2D55E8}"/>
              </a:ext>
            </a:extLst>
          </p:cNvPr>
          <p:cNvSpPr txBox="1"/>
          <p:nvPr/>
        </p:nvSpPr>
        <p:spPr>
          <a:xfrm>
            <a:off x="1985813" y="565028"/>
            <a:ext cx="317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0000FF"/>
                </a:solidFill>
              </a:rPr>
              <a:t>Weights Update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575A6CE-FAE4-4B38-9B32-8D36C3020650}"/>
                  </a:ext>
                </a:extLst>
              </p:cNvPr>
              <p:cNvSpPr/>
              <p:nvPr/>
            </p:nvSpPr>
            <p:spPr>
              <a:xfrm>
                <a:off x="6015762" y="1563184"/>
                <a:ext cx="798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682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575A6CE-FAE4-4B38-9B32-8D36C3020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62" y="1563184"/>
                <a:ext cx="7986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3BA004E3-E652-466C-85D4-28B054A583AE}"/>
              </a:ext>
            </a:extLst>
          </p:cNvPr>
          <p:cNvGrpSpPr/>
          <p:nvPr/>
        </p:nvGrpSpPr>
        <p:grpSpPr>
          <a:xfrm>
            <a:off x="7039670" y="2321559"/>
            <a:ext cx="1998046" cy="4430424"/>
            <a:chOff x="7039670" y="2321559"/>
            <a:chExt cx="1998046" cy="4430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9483407-5BEC-4699-AA95-C3B1D339E78F}"/>
                    </a:ext>
                  </a:extLst>
                </p:cNvPr>
                <p:cNvSpPr txBox="1"/>
                <p:nvPr/>
              </p:nvSpPr>
              <p:spPr>
                <a:xfrm>
                  <a:off x="7182337" y="5338326"/>
                  <a:ext cx="1712713" cy="6587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0276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9483407-5BEC-4699-AA95-C3B1D339E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337" y="5338326"/>
                  <a:ext cx="1712713" cy="65877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56058FEB-07E9-4F5A-BA0A-0EDEEF0989AD}"/>
                    </a:ext>
                  </a:extLst>
                </p:cNvPr>
                <p:cNvSpPr txBox="1"/>
                <p:nvPr/>
              </p:nvSpPr>
              <p:spPr>
                <a:xfrm>
                  <a:off x="7171822" y="6092892"/>
                  <a:ext cx="1733743" cy="65909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0269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56058FEB-07E9-4F5A-BA0A-0EDEEF098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822" y="6092892"/>
                  <a:ext cx="1733743" cy="6590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BED6AC7B-C96E-4A2C-ABD1-637F5B7E9745}"/>
                    </a:ext>
                  </a:extLst>
                </p:cNvPr>
                <p:cNvSpPr txBox="1"/>
                <p:nvPr/>
              </p:nvSpPr>
              <p:spPr>
                <a:xfrm>
                  <a:off x="7039670" y="2321559"/>
                  <a:ext cx="1998046" cy="6581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000945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BED6AC7B-C96E-4A2C-ABD1-637F5B7E9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670" y="2321559"/>
                  <a:ext cx="1998046" cy="65812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132A68CB-5236-4F13-AA7E-421818BBE9F7}"/>
                    </a:ext>
                  </a:extLst>
                </p:cNvPr>
                <p:cNvSpPr txBox="1"/>
                <p:nvPr/>
              </p:nvSpPr>
              <p:spPr>
                <a:xfrm>
                  <a:off x="7100487" y="3072592"/>
                  <a:ext cx="1876411" cy="65845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00243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132A68CB-5236-4F13-AA7E-421818BBE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487" y="3072592"/>
                  <a:ext cx="1876411" cy="65845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798CEACF-A472-46BF-B21B-5E3E3C1CFC5D}"/>
                    </a:ext>
                  </a:extLst>
                </p:cNvPr>
                <p:cNvSpPr txBox="1"/>
                <p:nvPr/>
              </p:nvSpPr>
              <p:spPr>
                <a:xfrm>
                  <a:off x="7097506" y="3859567"/>
                  <a:ext cx="1882375" cy="65845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00287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798CEACF-A472-46BF-B21B-5E3E3C1CF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506" y="3859567"/>
                  <a:ext cx="1882375" cy="65845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E757B3FD-6726-4743-956F-152C485A6134}"/>
                    </a:ext>
                  </a:extLst>
                </p:cNvPr>
                <p:cNvSpPr txBox="1"/>
                <p:nvPr/>
              </p:nvSpPr>
              <p:spPr>
                <a:xfrm>
                  <a:off x="7097506" y="4582742"/>
                  <a:ext cx="1882375" cy="65845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00738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E757B3FD-6726-4743-956F-152C485A6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506" y="4582742"/>
                  <a:ext cx="1882375" cy="6584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D95A6A-63E7-45AC-8B84-B21595601A40}"/>
              </a:ext>
            </a:extLst>
          </p:cNvPr>
          <p:cNvGrpSpPr/>
          <p:nvPr/>
        </p:nvGrpSpPr>
        <p:grpSpPr>
          <a:xfrm>
            <a:off x="431861" y="3778828"/>
            <a:ext cx="1396281" cy="2868478"/>
            <a:chOff x="431861" y="3778828"/>
            <a:chExt cx="1396281" cy="28684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6">
                  <a:extLst>
                    <a:ext uri="{FF2B5EF4-FFF2-40B4-BE49-F238E27FC236}">
                      <a16:creationId xmlns:a16="http://schemas.microsoft.com/office/drawing/2014/main" id="{7CB627DC-F313-4D51-A924-B32091E566C0}"/>
                    </a:ext>
                  </a:extLst>
                </p:cNvPr>
                <p:cNvSpPr txBox="1"/>
                <p:nvPr/>
              </p:nvSpPr>
              <p:spPr>
                <a:xfrm>
                  <a:off x="482004" y="3778828"/>
                  <a:ext cx="1346138" cy="403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3" name="TextBox 6">
                  <a:extLst>
                    <a:ext uri="{FF2B5EF4-FFF2-40B4-BE49-F238E27FC236}">
                      <a16:creationId xmlns:a16="http://schemas.microsoft.com/office/drawing/2014/main" id="{7CB627DC-F313-4D51-A924-B32091E56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04" y="3778828"/>
                  <a:ext cx="1346138" cy="403059"/>
                </a:xfrm>
                <a:prstGeom prst="rect">
                  <a:avLst/>
                </a:prstGeom>
                <a:blipFill>
                  <a:blip r:embed="rId22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6">
                  <a:extLst>
                    <a:ext uri="{FF2B5EF4-FFF2-40B4-BE49-F238E27FC236}">
                      <a16:creationId xmlns:a16="http://schemas.microsoft.com/office/drawing/2014/main" id="{925ACE5C-C1D6-4EA1-BF08-971EAB2CAD3C}"/>
                    </a:ext>
                  </a:extLst>
                </p:cNvPr>
                <p:cNvSpPr txBox="1"/>
                <p:nvPr/>
              </p:nvSpPr>
              <p:spPr>
                <a:xfrm>
                  <a:off x="482004" y="4234192"/>
                  <a:ext cx="1346138" cy="403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4" name="TextBox 6">
                  <a:extLst>
                    <a:ext uri="{FF2B5EF4-FFF2-40B4-BE49-F238E27FC236}">
                      <a16:creationId xmlns:a16="http://schemas.microsoft.com/office/drawing/2014/main" id="{925ACE5C-C1D6-4EA1-BF08-971EAB2CA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04" y="4234192"/>
                  <a:ext cx="1346138" cy="403572"/>
                </a:xfrm>
                <a:prstGeom prst="rect">
                  <a:avLst/>
                </a:prstGeom>
                <a:blipFill>
                  <a:blip r:embed="rId2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6">
                  <a:extLst>
                    <a:ext uri="{FF2B5EF4-FFF2-40B4-BE49-F238E27FC236}">
                      <a16:creationId xmlns:a16="http://schemas.microsoft.com/office/drawing/2014/main" id="{CD2BDD8F-F26F-4F79-9FC7-C0FCE577DE4F}"/>
                    </a:ext>
                  </a:extLst>
                </p:cNvPr>
                <p:cNvSpPr txBox="1"/>
                <p:nvPr/>
              </p:nvSpPr>
              <p:spPr>
                <a:xfrm>
                  <a:off x="482004" y="4767076"/>
                  <a:ext cx="1295996" cy="403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altLang="zh-CN" sz="2000" i="0" dirty="0"/>
                    <a:t>4</a:t>
                  </a:r>
                  <a:endParaRPr lang="zh-CN" altLang="en-US" sz="2000" i="0" dirty="0"/>
                </a:p>
              </p:txBody>
            </p:sp>
          </mc:Choice>
          <mc:Fallback xmlns="">
            <p:sp>
              <p:nvSpPr>
                <p:cNvPr id="85" name="TextBox 6">
                  <a:extLst>
                    <a:ext uri="{FF2B5EF4-FFF2-40B4-BE49-F238E27FC236}">
                      <a16:creationId xmlns:a16="http://schemas.microsoft.com/office/drawing/2014/main" id="{CD2BDD8F-F26F-4F79-9FC7-C0FCE577D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04" y="4767076"/>
                  <a:ext cx="1295996" cy="403572"/>
                </a:xfrm>
                <a:prstGeom prst="rect">
                  <a:avLst/>
                </a:prstGeom>
                <a:blipFill>
                  <a:blip r:embed="rId24"/>
                  <a:stretch>
                    <a:fillRect t="-7576" r="-375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6">
                  <a:extLst>
                    <a:ext uri="{FF2B5EF4-FFF2-40B4-BE49-F238E27FC236}">
                      <a16:creationId xmlns:a16="http://schemas.microsoft.com/office/drawing/2014/main" id="{EF2B7746-22A9-4457-8DE1-149EFB63CFE6}"/>
                    </a:ext>
                  </a:extLst>
                </p:cNvPr>
                <p:cNvSpPr txBox="1"/>
                <p:nvPr/>
              </p:nvSpPr>
              <p:spPr>
                <a:xfrm>
                  <a:off x="489152" y="5211148"/>
                  <a:ext cx="1295996" cy="403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altLang="zh-CN" sz="2000" i="0" dirty="0"/>
                    <a:t>6</a:t>
                  </a:r>
                  <a:endParaRPr lang="zh-CN" altLang="en-US" sz="2000" i="0" dirty="0"/>
                </a:p>
              </p:txBody>
            </p:sp>
          </mc:Choice>
          <mc:Fallback xmlns="">
            <p:sp>
              <p:nvSpPr>
                <p:cNvPr id="86" name="TextBox 6">
                  <a:extLst>
                    <a:ext uri="{FF2B5EF4-FFF2-40B4-BE49-F238E27FC236}">
                      <a16:creationId xmlns:a16="http://schemas.microsoft.com/office/drawing/2014/main" id="{EF2B7746-22A9-4457-8DE1-149EFB63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52" y="5211148"/>
                  <a:ext cx="1295996" cy="403572"/>
                </a:xfrm>
                <a:prstGeom prst="rect">
                  <a:avLst/>
                </a:prstGeom>
                <a:blipFill>
                  <a:blip r:embed="rId25"/>
                  <a:stretch>
                    <a:fillRect t="-9091" r="-375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6">
                  <a:extLst>
                    <a:ext uri="{FF2B5EF4-FFF2-40B4-BE49-F238E27FC236}">
                      <a16:creationId xmlns:a16="http://schemas.microsoft.com/office/drawing/2014/main" id="{B9C32CEA-1AD1-4BE5-8EA0-31519C43F06A}"/>
                    </a:ext>
                  </a:extLst>
                </p:cNvPr>
                <p:cNvSpPr txBox="1"/>
                <p:nvPr/>
              </p:nvSpPr>
              <p:spPr>
                <a:xfrm>
                  <a:off x="431861" y="5789171"/>
                  <a:ext cx="1346138" cy="403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7" name="TextBox 6">
                  <a:extLst>
                    <a:ext uri="{FF2B5EF4-FFF2-40B4-BE49-F238E27FC236}">
                      <a16:creationId xmlns:a16="http://schemas.microsoft.com/office/drawing/2014/main" id="{B9C32CEA-1AD1-4BE5-8EA0-31519C43F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61" y="5789171"/>
                  <a:ext cx="1346138" cy="403700"/>
                </a:xfrm>
                <a:prstGeom prst="rect">
                  <a:avLst/>
                </a:prstGeom>
                <a:blipFill>
                  <a:blip r:embed="rId2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6">
                  <a:extLst>
                    <a:ext uri="{FF2B5EF4-FFF2-40B4-BE49-F238E27FC236}">
                      <a16:creationId xmlns:a16="http://schemas.microsoft.com/office/drawing/2014/main" id="{846CB46D-5934-4FF4-A584-1C17FE37C58B}"/>
                    </a:ext>
                  </a:extLst>
                </p:cNvPr>
                <p:cNvSpPr txBox="1"/>
                <p:nvPr/>
              </p:nvSpPr>
              <p:spPr>
                <a:xfrm>
                  <a:off x="431862" y="6243093"/>
                  <a:ext cx="1346138" cy="404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8" name="TextBox 6">
                  <a:extLst>
                    <a:ext uri="{FF2B5EF4-FFF2-40B4-BE49-F238E27FC236}">
                      <a16:creationId xmlns:a16="http://schemas.microsoft.com/office/drawing/2014/main" id="{846CB46D-5934-4FF4-A584-1C17FE37C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62" y="6243093"/>
                  <a:ext cx="1346138" cy="404213"/>
                </a:xfrm>
                <a:prstGeom prst="rect">
                  <a:avLst/>
                </a:prstGeom>
                <a:blipFill>
                  <a:blip r:embed="rId2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49">
                <a:extLst>
                  <a:ext uri="{FF2B5EF4-FFF2-40B4-BE49-F238E27FC236}">
                    <a16:creationId xmlns:a16="http://schemas.microsoft.com/office/drawing/2014/main" id="{7F346DA7-1824-4965-A32C-C6F548E7EBF6}"/>
                  </a:ext>
                </a:extLst>
              </p:cNvPr>
              <p:cNvSpPr txBox="1"/>
              <p:nvPr/>
            </p:nvSpPr>
            <p:spPr>
              <a:xfrm>
                <a:off x="281459" y="3161055"/>
                <a:ext cx="50628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Suppose: learning rate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5" name="文字方塊 49">
                <a:extLst>
                  <a:ext uri="{FF2B5EF4-FFF2-40B4-BE49-F238E27FC236}">
                    <a16:creationId xmlns:a16="http://schemas.microsoft.com/office/drawing/2014/main" id="{7F346DA7-1824-4965-A32C-C6F548E7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9" y="3161055"/>
                <a:ext cx="5062829" cy="523220"/>
              </a:xfrm>
              <a:prstGeom prst="rect">
                <a:avLst/>
              </a:prstGeom>
              <a:blipFill>
                <a:blip r:embed="rId28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9621E8F-84EF-404E-AB88-4A3BF77C3F66}"/>
              </a:ext>
            </a:extLst>
          </p:cNvPr>
          <p:cNvGrpSpPr/>
          <p:nvPr/>
        </p:nvGrpSpPr>
        <p:grpSpPr>
          <a:xfrm>
            <a:off x="1630161" y="3821467"/>
            <a:ext cx="1486304" cy="2777620"/>
            <a:chOff x="1630161" y="3821467"/>
            <a:chExt cx="1486304" cy="2777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2C18621-08C9-4397-B405-5614F9F3050B}"/>
                    </a:ext>
                  </a:extLst>
                </p:cNvPr>
                <p:cNvSpPr/>
                <p:nvPr/>
              </p:nvSpPr>
              <p:spPr>
                <a:xfrm>
                  <a:off x="1630161" y="3821467"/>
                  <a:ext cx="14863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000945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2C18621-08C9-4397-B405-5614F9F30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61" y="3821467"/>
                  <a:ext cx="1486304" cy="40011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FBF1697-1695-4396-8CB8-3C6C3344F0F0}"/>
                    </a:ext>
                  </a:extLst>
                </p:cNvPr>
                <p:cNvSpPr txBox="1"/>
                <p:nvPr/>
              </p:nvSpPr>
              <p:spPr>
                <a:xfrm>
                  <a:off x="1666897" y="5837132"/>
                  <a:ext cx="1016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0276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FBF1697-1695-4396-8CB8-3C6C3344F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6897" y="5837132"/>
                  <a:ext cx="1016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198" r="-5389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C4FAC57C-4158-4119-A9B9-33E6EEB24CD5}"/>
                    </a:ext>
                  </a:extLst>
                </p:cNvPr>
                <p:cNvSpPr txBox="1"/>
                <p:nvPr/>
              </p:nvSpPr>
              <p:spPr>
                <a:xfrm>
                  <a:off x="1660065" y="6291310"/>
                  <a:ext cx="1016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0269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C4FAC57C-4158-4119-A9B9-33E6EEB24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065" y="6291310"/>
                  <a:ext cx="1016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1198" r="-5389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B2C4D8B4-316E-4474-BF7F-E4D7ABEA445F}"/>
                    </a:ext>
                  </a:extLst>
                </p:cNvPr>
                <p:cNvSpPr txBox="1"/>
                <p:nvPr/>
              </p:nvSpPr>
              <p:spPr>
                <a:xfrm>
                  <a:off x="1763371" y="4299001"/>
                  <a:ext cx="11589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00243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B2C4D8B4-316E-4474-BF7F-E4D7ABEA4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371" y="4299001"/>
                  <a:ext cx="1158971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526" r="-4737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16DC1FA2-28FA-4EAD-A8E2-C3217BE285B1}"/>
                    </a:ext>
                  </a:extLst>
                </p:cNvPr>
                <p:cNvSpPr txBox="1"/>
                <p:nvPr/>
              </p:nvSpPr>
              <p:spPr>
                <a:xfrm>
                  <a:off x="1718542" y="4851778"/>
                  <a:ext cx="11589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00287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16DC1FA2-28FA-4EAD-A8E2-C3217BE28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542" y="4851778"/>
                  <a:ext cx="1158971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53" r="-4211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C5BDF450-8F63-4147-821F-93CB9AAD30AA}"/>
                    </a:ext>
                  </a:extLst>
                </p:cNvPr>
                <p:cNvSpPr txBox="1"/>
                <p:nvPr/>
              </p:nvSpPr>
              <p:spPr>
                <a:xfrm>
                  <a:off x="1696581" y="5283992"/>
                  <a:ext cx="11589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00738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C5BDF450-8F63-4147-821F-93CB9AAD3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581" y="5283992"/>
                  <a:ext cx="1158971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526" r="-4737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A6D6F67-029C-4468-93A2-3F180A172227}"/>
              </a:ext>
            </a:extLst>
          </p:cNvPr>
          <p:cNvGrpSpPr/>
          <p:nvPr/>
        </p:nvGrpSpPr>
        <p:grpSpPr>
          <a:xfrm>
            <a:off x="2646551" y="3829292"/>
            <a:ext cx="1597674" cy="2764823"/>
            <a:chOff x="2646551" y="3829292"/>
            <a:chExt cx="1597674" cy="27648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8335766C-21CC-4D60-B033-BA637DDD0338}"/>
                    </a:ext>
                  </a:extLst>
                </p:cNvPr>
                <p:cNvSpPr/>
                <p:nvPr/>
              </p:nvSpPr>
              <p:spPr>
                <a:xfrm>
                  <a:off x="2972017" y="3829292"/>
                  <a:ext cx="12722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0991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8335766C-21CC-4D60-B033-BA637DDD0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017" y="3829292"/>
                  <a:ext cx="1272208" cy="4001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CD1626DF-7171-4919-8D2F-E62B41BE190A}"/>
                    </a:ext>
                  </a:extLst>
                </p:cNvPr>
                <p:cNvSpPr txBox="1"/>
                <p:nvPr/>
              </p:nvSpPr>
              <p:spPr>
                <a:xfrm>
                  <a:off x="2646551" y="5830576"/>
                  <a:ext cx="10875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2724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CD1626DF-7171-4919-8D2F-E62B41BE1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551" y="5830576"/>
                  <a:ext cx="1087542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676" r="-5028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92828EC1-55AA-483C-A6F2-7F20DBD5435A}"/>
                    </a:ext>
                  </a:extLst>
                </p:cNvPr>
                <p:cNvSpPr txBox="1"/>
                <p:nvPr/>
              </p:nvSpPr>
              <p:spPr>
                <a:xfrm>
                  <a:off x="2668514" y="6286338"/>
                  <a:ext cx="10875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8731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92828EC1-55AA-483C-A6F2-7F20DBD54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514" y="6286338"/>
                  <a:ext cx="1087542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2247" r="-5056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8E47926C-8A42-4DB5-81F7-E2C83B202C8A}"/>
                    </a:ext>
                  </a:extLst>
                </p:cNvPr>
                <p:cNvSpPr txBox="1"/>
                <p:nvPr/>
              </p:nvSpPr>
              <p:spPr>
                <a:xfrm>
                  <a:off x="2974601" y="4306826"/>
                  <a:ext cx="10875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7976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8E47926C-8A42-4DB5-81F7-E2C83B202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01" y="4306826"/>
                  <a:ext cx="1087542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247" r="-5056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78800634-AAE3-4B87-A2E9-4964F79DA78B}"/>
                    </a:ext>
                  </a:extLst>
                </p:cNvPr>
                <p:cNvSpPr txBox="1"/>
                <p:nvPr/>
              </p:nvSpPr>
              <p:spPr>
                <a:xfrm>
                  <a:off x="2916659" y="4845190"/>
                  <a:ext cx="10875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3971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78800634-AAE3-4B87-A2E9-4964F79DA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659" y="4845190"/>
                  <a:ext cx="108754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676" r="-5028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083A5E0C-3E69-46D3-B371-4CB054D0C2F1}"/>
                    </a:ext>
                  </a:extLst>
                </p:cNvPr>
                <p:cNvSpPr txBox="1"/>
                <p:nvPr/>
              </p:nvSpPr>
              <p:spPr>
                <a:xfrm>
                  <a:off x="2901438" y="5291817"/>
                  <a:ext cx="10875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5926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083A5E0C-3E69-46D3-B371-4CB054D0C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438" y="5291817"/>
                  <a:ext cx="1087542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247" r="-5618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4BED42E-2053-423B-BB9B-C1352E2FC904}"/>
                  </a:ext>
                </a:extLst>
              </p:cNvPr>
              <p:cNvSpPr/>
              <p:nvPr/>
            </p:nvSpPr>
            <p:spPr>
              <a:xfrm>
                <a:off x="7244662" y="1792504"/>
                <a:ext cx="1033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4BED42E-2053-423B-BB9B-C1352E2FC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662" y="1792504"/>
                <a:ext cx="1033488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978D45FF-5648-4775-842D-140F152E4396}"/>
                  </a:ext>
                </a:extLst>
              </p:cNvPr>
              <p:cNvSpPr/>
              <p:nvPr/>
            </p:nvSpPr>
            <p:spPr>
              <a:xfrm>
                <a:off x="2712229" y="1389721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978D45FF-5648-4775-842D-140F152E4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9" y="1389721"/>
                <a:ext cx="54213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1577B1A3-917A-4EA4-AF1D-A557F0542231}"/>
                  </a:ext>
                </a:extLst>
              </p:cNvPr>
              <p:cNvSpPr/>
              <p:nvPr/>
            </p:nvSpPr>
            <p:spPr>
              <a:xfrm>
                <a:off x="3008698" y="1772220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1577B1A3-917A-4EA4-AF1D-A557F0542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98" y="1772220"/>
                <a:ext cx="542136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A5CF3142-9E28-436C-9B60-5F5511775DE0}"/>
                  </a:ext>
                </a:extLst>
              </p:cNvPr>
              <p:cNvSpPr/>
              <p:nvPr/>
            </p:nvSpPr>
            <p:spPr>
              <a:xfrm>
                <a:off x="3009771" y="2282337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A5CF3142-9E28-436C-9B60-5F5511775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771" y="2282337"/>
                <a:ext cx="542136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1BD5AE2C-C869-4CDB-AA66-6E222CCE1E1D}"/>
                  </a:ext>
                </a:extLst>
              </p:cNvPr>
              <p:cNvSpPr/>
              <p:nvPr/>
            </p:nvSpPr>
            <p:spPr>
              <a:xfrm>
                <a:off x="2712229" y="2691713"/>
                <a:ext cx="54213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1BD5AE2C-C869-4CDB-AA66-6E222CCE1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9" y="2691713"/>
                <a:ext cx="542136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A177438-2504-46F7-A1DE-8E089E7A1B03}"/>
              </a:ext>
            </a:extLst>
          </p:cNvPr>
          <p:cNvGrpSpPr/>
          <p:nvPr/>
        </p:nvGrpSpPr>
        <p:grpSpPr>
          <a:xfrm>
            <a:off x="4831180" y="1585100"/>
            <a:ext cx="542136" cy="1048421"/>
            <a:chOff x="4802152" y="1585102"/>
            <a:chExt cx="542136" cy="1048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EA9723E2-F388-4D65-93F5-4768FC58D11E}"/>
                    </a:ext>
                  </a:extLst>
                </p:cNvPr>
                <p:cNvSpPr/>
                <p:nvPr/>
              </p:nvSpPr>
              <p:spPr>
                <a:xfrm>
                  <a:off x="4802152" y="1585102"/>
                  <a:ext cx="54213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4D1EA74-EEA2-4CAB-B75F-5F6BD363A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152" y="1585102"/>
                  <a:ext cx="542136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319A215A-94FB-4BC1-820D-CD3E754983C5}"/>
                    </a:ext>
                  </a:extLst>
                </p:cNvPr>
                <p:cNvSpPr/>
                <p:nvPr/>
              </p:nvSpPr>
              <p:spPr>
                <a:xfrm>
                  <a:off x="4802152" y="2264191"/>
                  <a:ext cx="542136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FC54CEE-2145-4157-91F5-8F07B3A74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152" y="2264191"/>
                  <a:ext cx="542136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51BD852E-81CA-4073-8892-D7BF9A5642DF}"/>
                  </a:ext>
                </a:extLst>
              </p:cNvPr>
              <p:cNvSpPr/>
              <p:nvPr/>
            </p:nvSpPr>
            <p:spPr>
              <a:xfrm>
                <a:off x="6015762" y="1180284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69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51BD852E-81CA-4073-8892-D7BF9A564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62" y="1180284"/>
                <a:ext cx="670376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文字方塊 49">
            <a:extLst>
              <a:ext uri="{FF2B5EF4-FFF2-40B4-BE49-F238E27FC236}">
                <a16:creationId xmlns:a16="http://schemas.microsoft.com/office/drawing/2014/main" id="{11DD4D77-F3B3-4A0D-8EC0-79EE4CA6B140}"/>
              </a:ext>
            </a:extLst>
          </p:cNvPr>
          <p:cNvSpPr txBox="1"/>
          <p:nvPr/>
        </p:nvSpPr>
        <p:spPr>
          <a:xfrm>
            <a:off x="4150598" y="5144491"/>
            <a:ext cx="287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0000FF"/>
                </a:solidFill>
              </a:rPr>
              <a:t>Just Repeat!</a:t>
            </a:r>
            <a:endParaRPr lang="zh-TW" altLang="en-US" sz="2800" b="1" i="1" dirty="0">
              <a:solidFill>
                <a:srgbClr val="0000FF"/>
              </a:solidFill>
            </a:endParaRPr>
          </a:p>
        </p:txBody>
      </p:sp>
      <p:sp>
        <p:nvSpPr>
          <p:cNvPr id="153" name="Line 16">
            <a:extLst>
              <a:ext uri="{FF2B5EF4-FFF2-40B4-BE49-F238E27FC236}">
                <a16:creationId xmlns:a16="http://schemas.microsoft.com/office/drawing/2014/main" id="{B60FE62C-C483-4601-A4F5-655918D66C10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537929" y="1592093"/>
            <a:ext cx="552899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25" grpId="0"/>
      <p:bldP spid="144" grpId="0" animBg="1"/>
      <p:bldP spid="145" grpId="0" animBg="1"/>
      <p:bldP spid="146" grpId="0" animBg="1"/>
      <p:bldP spid="147" grpId="0" animBg="1"/>
      <p:bldP spid="151" grpId="0"/>
      <p:bldP spid="152" grpId="0"/>
      <p:bldP spid="1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AA121-933B-4C0F-9E01-8D673CCA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657" y="381000"/>
            <a:ext cx="5630500" cy="1619251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>
                <a:latin typeface="+mn-lt"/>
              </a:rPr>
              <a:t>Next Lecture </a:t>
            </a:r>
            <a:br>
              <a:rPr lang="en-US" altLang="zh-CN" sz="5400" dirty="0">
                <a:latin typeface="+mn-lt"/>
              </a:rPr>
            </a:br>
            <a:endParaRPr lang="zh-CN" altLang="en-US" sz="5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A4E27E-C0D4-4C16-9E9F-2529F88C46A4}"/>
              </a:ext>
            </a:extLst>
          </p:cNvPr>
          <p:cNvSpPr/>
          <p:nvPr/>
        </p:nvSpPr>
        <p:spPr>
          <a:xfrm>
            <a:off x="1349057" y="1646308"/>
            <a:ext cx="64852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Convolutional Neural Network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676D9C-D033-4810-8CCE-D14DC830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18" y="3064181"/>
            <a:ext cx="7779714" cy="24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0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19" y="8533"/>
            <a:ext cx="3852323" cy="1325563"/>
          </a:xfrm>
        </p:spPr>
        <p:txBody>
          <a:bodyPr/>
          <a:lstStyle/>
          <a:p>
            <a:r>
              <a:rPr lang="en-US" altLang="zh-TW" dirty="0"/>
              <a:t>Neural Network 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3534928" y="2481260"/>
            <a:ext cx="2416814" cy="1897458"/>
            <a:chOff x="3223753" y="2941320"/>
            <a:chExt cx="2416814" cy="1897458"/>
          </a:xfrm>
        </p:grpSpPr>
        <p:grpSp>
          <p:nvGrpSpPr>
            <p:cNvPr id="38" name="群組 37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32" name="直線單箭頭接點 31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橢圓 21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23" name="直線單箭頭接點 22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54" name="方程式" r:id="rId4" imgW="317160" imgH="215640" progId="Equation.3">
                      <p:embed/>
                    </p:oleObj>
                  </mc:Choice>
                  <mc:Fallback>
                    <p:oleObj name="方程式" r:id="rId4" imgW="317160" imgH="215640" progId="Equation.3">
                      <p:embed/>
                      <p:pic>
                        <p:nvPicPr>
                          <p:cNvPr id="29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1" name="直線單箭頭接點 20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27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55" name="方程式" r:id="rId6" imgW="139680" imgH="139680" progId="Equation.3">
                      <p:embed/>
                    </p:oleObj>
                  </mc:Choice>
                  <mc:Fallback>
                    <p:oleObj name="方程式" r:id="rId6" imgW="139680" imgH="139680" progId="Equation.3">
                      <p:embed/>
                      <p:pic>
                        <p:nvPicPr>
                          <p:cNvPr id="2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群組 3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單箭頭接點 32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>
            <a:off x="1070220" y="1724155"/>
            <a:ext cx="2416814" cy="1897458"/>
            <a:chOff x="3223753" y="2941320"/>
            <a:chExt cx="2416814" cy="1897458"/>
          </a:xfrm>
        </p:grpSpPr>
        <p:grpSp>
          <p:nvGrpSpPr>
            <p:cNvPr id="43" name="群組 42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53" name="直線單箭頭接點 52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橢圓 53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55" name="直線單箭頭接點 54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6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56" name="方程式" r:id="rId8" imgW="317160" imgH="215640" progId="Equation.3">
                      <p:embed/>
                    </p:oleObj>
                  </mc:Choice>
                  <mc:Fallback>
                    <p:oleObj name="方程式" r:id="rId8" imgW="317160" imgH="215640" progId="Equation.3">
                      <p:embed/>
                      <p:pic>
                        <p:nvPicPr>
                          <p:cNvPr id="5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4" name="直線單箭頭接點 43"/>
            <p:cNvCxnSpPr/>
            <p:nvPr/>
          </p:nvCxnSpPr>
          <p:spPr>
            <a:xfrm flipV="1">
              <a:off x="3405107" y="3780105"/>
              <a:ext cx="503761" cy="6770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52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57" name="方程式" r:id="rId9" imgW="139680" imgH="139680" progId="Equation.3">
                      <p:embed/>
                    </p:oleObj>
                  </mc:Choice>
                  <mc:Fallback>
                    <p:oleObj name="方程式" r:id="rId9" imgW="139680" imgH="139680" progId="Equation.3">
                      <p:embed/>
                      <p:pic>
                        <p:nvPicPr>
                          <p:cNvPr id="5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" name="群組 4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單箭頭接點 49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單箭頭接點 47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1099614" y="3584600"/>
            <a:ext cx="2405967" cy="1782000"/>
            <a:chOff x="3234600" y="3056778"/>
            <a:chExt cx="2405967" cy="1782000"/>
          </a:xfrm>
        </p:grpSpPr>
        <p:grpSp>
          <p:nvGrpSpPr>
            <p:cNvPr id="58" name="群組 57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68" name="直線單箭頭接點 67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橢圓 68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70" name="直線單箭頭接點 69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1" name="Object 12"/>
              <p:cNvGraphicFramePr>
                <a:graphicFrameLocks noChangeAspect="1"/>
              </p:cNvGraphicFramePr>
              <p:nvPr/>
            </p:nvGraphicFramePr>
            <p:xfrm>
              <a:off x="4823159" y="3478177"/>
              <a:ext cx="584765" cy="396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58" name="方程式" r:id="rId10" imgW="317160" imgH="215640" progId="Equation.3">
                      <p:embed/>
                    </p:oleObj>
                  </mc:Choice>
                  <mc:Fallback>
                    <p:oleObj name="方程式" r:id="rId10" imgW="317160" imgH="215640" progId="Equation.3">
                      <p:embed/>
                      <p:pic>
                        <p:nvPicPr>
                          <p:cNvPr id="7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159" y="3478177"/>
                            <a:ext cx="584765" cy="39613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9" name="直線單箭頭接點 58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3341416" y="3056778"/>
              <a:ext cx="586910" cy="5759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67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59" name="方程式" r:id="rId11" imgW="139680" imgH="139680" progId="Equation.3">
                      <p:embed/>
                    </p:oleObj>
                  </mc:Choice>
                  <mc:Fallback>
                    <p:oleObj name="方程式" r:id="rId11" imgW="139680" imgH="139680" progId="Equation.3">
                      <p:embed/>
                      <p:pic>
                        <p:nvPicPr>
                          <p:cNvPr id="6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群組 61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5" name="直線單箭頭接點 64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線單箭頭接點 62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6044284" y="2469344"/>
            <a:ext cx="2416814" cy="1897458"/>
            <a:chOff x="3223753" y="2941320"/>
            <a:chExt cx="2416814" cy="1897458"/>
          </a:xfrm>
        </p:grpSpPr>
        <p:grpSp>
          <p:nvGrpSpPr>
            <p:cNvPr id="73" name="群組 72"/>
            <p:cNvGrpSpPr/>
            <p:nvPr/>
          </p:nvGrpSpPr>
          <p:grpSpPr>
            <a:xfrm>
              <a:off x="4112351" y="3404891"/>
              <a:ext cx="1528216" cy="565603"/>
              <a:chOff x="4261309" y="3400794"/>
              <a:chExt cx="1528216" cy="565603"/>
            </a:xfrm>
          </p:grpSpPr>
          <p:cxnSp>
            <p:nvCxnSpPr>
              <p:cNvPr id="83" name="直線單箭頭接點 82"/>
              <p:cNvCxnSpPr/>
              <p:nvPr/>
            </p:nvCxnSpPr>
            <p:spPr>
              <a:xfrm flipV="1">
                <a:off x="5227675" y="3682412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橢圓 83"/>
              <p:cNvSpPr/>
              <p:nvPr/>
            </p:nvSpPr>
            <p:spPr>
              <a:xfrm>
                <a:off x="4839124" y="3400794"/>
                <a:ext cx="565603" cy="565603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p:cxnSp>
            <p:nvCxnSpPr>
              <p:cNvPr id="85" name="直線單箭頭接點 84"/>
              <p:cNvCxnSpPr/>
              <p:nvPr/>
            </p:nvCxnSpPr>
            <p:spPr>
              <a:xfrm flipV="1">
                <a:off x="4261309" y="3698913"/>
                <a:ext cx="56185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6" name="Object 12"/>
              <p:cNvGraphicFramePr>
                <a:graphicFrameLocks noChangeAspect="1"/>
              </p:cNvGraphicFramePr>
              <p:nvPr/>
            </p:nvGraphicFramePr>
            <p:xfrm>
              <a:off x="4823015" y="3477779"/>
              <a:ext cx="584200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60" name="公式" r:id="rId12" imgW="317160" imgH="215640" progId="Equation.3">
                      <p:embed/>
                    </p:oleObj>
                  </mc:Choice>
                  <mc:Fallback>
                    <p:oleObj name="公式" r:id="rId12" imgW="317160" imgH="215640" progId="Equation.3">
                      <p:embed/>
                      <p:pic>
                        <p:nvPicPr>
                          <p:cNvPr id="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015" y="3477779"/>
                            <a:ext cx="584200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74" name="直線單箭頭接點 73"/>
            <p:cNvCxnSpPr/>
            <p:nvPr/>
          </p:nvCxnSpPr>
          <p:spPr>
            <a:xfrm flipV="1">
              <a:off x="3234600" y="3780105"/>
              <a:ext cx="674268" cy="90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3223753" y="2941320"/>
              <a:ext cx="704573" cy="6913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3956988" y="3478177"/>
              <a:ext cx="439530" cy="439530"/>
              <a:chOff x="3371313" y="3530847"/>
              <a:chExt cx="439530" cy="43953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3371313" y="3530847"/>
                <a:ext cx="439530" cy="4395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/>
            </p:nvGraphicFramePr>
            <p:xfrm>
              <a:off x="3409193" y="3546688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161" name="方程式" r:id="rId13" imgW="139680" imgH="139680" progId="Equation.3">
                      <p:embed/>
                    </p:oleObj>
                  </mc:Choice>
                  <mc:Fallback>
                    <p:oleObj name="方程式" r:id="rId13" imgW="139680" imgH="139680" progId="Equation.3">
                      <p:embed/>
                      <p:pic>
                        <p:nvPicPr>
                          <p:cNvPr id="8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9193" y="3546688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" name="群組 76"/>
            <p:cNvGrpSpPr/>
            <p:nvPr/>
          </p:nvGrpSpPr>
          <p:grpSpPr>
            <a:xfrm>
              <a:off x="3972433" y="3933548"/>
              <a:ext cx="385763" cy="905230"/>
              <a:chOff x="3982168" y="3985175"/>
              <a:chExt cx="385763" cy="90523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982168" y="4512672"/>
                <a:ext cx="385763" cy="37773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0" name="直線單箭頭接點 79"/>
              <p:cNvCxnSpPr/>
              <p:nvPr/>
            </p:nvCxnSpPr>
            <p:spPr>
              <a:xfrm flipV="1">
                <a:off x="4179533" y="3985175"/>
                <a:ext cx="0" cy="5170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線單箭頭接點 77"/>
            <p:cNvCxnSpPr/>
            <p:nvPr/>
          </p:nvCxnSpPr>
          <p:spPr>
            <a:xfrm>
              <a:off x="3242300" y="3714572"/>
              <a:ext cx="6929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3729775" y="4347017"/>
            <a:ext cx="194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“Neuron”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575300" y="5320216"/>
            <a:ext cx="6176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/>
              <a:t>Different connection leads to different network structures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513296" y="2417662"/>
            <a:ext cx="2493685" cy="200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2575300" y="4836191"/>
            <a:ext cx="2884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b="1" i="1" dirty="0"/>
              <a:t>Neural Network</a:t>
            </a:r>
            <a:endParaRPr lang="zh-TW" altLang="en-US" sz="2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42195" y="6197619"/>
                <a:ext cx="8654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Network parameter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all the weights and biases in all the “neurons”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5" y="6197619"/>
                <a:ext cx="8654351" cy="461665"/>
              </a:xfrm>
              <a:prstGeom prst="rect">
                <a:avLst/>
              </a:prstGeom>
              <a:blipFill>
                <a:blip r:embed="rId14"/>
                <a:stretch>
                  <a:fillRect l="-1831" t="-10667" r="-2676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83EEDE8-67E9-41C2-B59C-D52DF5CBA7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15399" y="26306"/>
            <a:ext cx="2268129" cy="1487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A848F40B-F9F9-4446-82A6-8D9CEB68CF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35863" y="156225"/>
            <a:ext cx="2693536" cy="16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字方塊 138"/>
          <p:cNvSpPr txBox="1"/>
          <p:nvPr/>
        </p:nvSpPr>
        <p:spPr>
          <a:xfrm>
            <a:off x="3083224" y="326674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083224" y="1035355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5496373" y="1546958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群組 128"/>
          <p:cNvGrpSpPr/>
          <p:nvPr/>
        </p:nvGrpSpPr>
        <p:grpSpPr>
          <a:xfrm>
            <a:off x="6906115" y="3240954"/>
            <a:ext cx="458287" cy="831947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/>
          <p:cNvGrpSpPr/>
          <p:nvPr/>
        </p:nvGrpSpPr>
        <p:grpSpPr>
          <a:xfrm>
            <a:off x="4688873" y="3239033"/>
            <a:ext cx="458287" cy="831947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534" y="134243"/>
            <a:ext cx="8600694" cy="848775"/>
          </a:xfrm>
        </p:spPr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193857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15342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8793" y="141863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7550" y="306041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725104" y="132338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287108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2926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28653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26546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286536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1599617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1584930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>
                <a:cxnSpLocks/>
              </p:cNvCxnSpPr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013466"/>
              </p:ext>
            </p:extLst>
          </p:nvPr>
        </p:nvGraphicFramePr>
        <p:xfrm>
          <a:off x="6457069" y="4989214"/>
          <a:ext cx="717072" cy="48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方程式" r:id="rId4" imgW="317160" imgH="215640" progId="Equation.3">
                  <p:embed/>
                </p:oleObj>
              </mc:Choice>
              <mc:Fallback>
                <p:oleObj name="方程式" r:id="rId4" imgW="3171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069" y="4989214"/>
                        <a:ext cx="717072" cy="489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980909"/>
              </p:ext>
            </p:extLst>
          </p:nvPr>
        </p:nvGraphicFramePr>
        <p:xfrm>
          <a:off x="8277116" y="6250115"/>
          <a:ext cx="327134" cy="32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方程式" r:id="rId6" imgW="126720" imgH="126720" progId="Equation.3">
                  <p:embed/>
                </p:oleObj>
              </mc:Choice>
              <mc:Fallback>
                <p:oleObj name="方程式" r:id="rId6" imgW="126720" imgH="12672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116" y="6250115"/>
                        <a:ext cx="327134" cy="325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607140"/>
              </p:ext>
            </p:extLst>
          </p:nvPr>
        </p:nvGraphicFramePr>
        <p:xfrm>
          <a:off x="2998866" y="5668514"/>
          <a:ext cx="21431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方程式" r:id="rId8" imgW="863280" imgH="393480" progId="Equation.3">
                  <p:embed/>
                </p:oleObj>
              </mc:Choice>
              <mc:Fallback>
                <p:oleObj name="方程式" r:id="rId8" imgW="863280" imgH="393480" progId="Equation.3">
                  <p:embed/>
                  <p:pic>
                    <p:nvPicPr>
                      <p:cNvPr id="7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866" y="5668514"/>
                        <a:ext cx="2143125" cy="973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文字方塊 102"/>
          <p:cNvSpPr txBox="1"/>
          <p:nvPr/>
        </p:nvSpPr>
        <p:spPr>
          <a:xfrm>
            <a:off x="2998866" y="5106275"/>
            <a:ext cx="246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Sigmoid Function</a:t>
            </a:r>
            <a:endParaRPr lang="zh-TW" altLang="en-US" sz="2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760961" y="140518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55177" y="3004615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7829" y="112025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1708572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22570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265539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084625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1701425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93998" y="207170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3633964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25076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362750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2410434" y="1067935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2671802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97" name="群組 96"/>
          <p:cNvGrpSpPr/>
          <p:nvPr/>
        </p:nvGrpSpPr>
        <p:grpSpPr>
          <a:xfrm>
            <a:off x="4673795" y="1689310"/>
            <a:ext cx="458287" cy="831947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/>
          <p:cNvGrpSpPr/>
          <p:nvPr/>
        </p:nvGrpSpPr>
        <p:grpSpPr>
          <a:xfrm>
            <a:off x="6852035" y="1684118"/>
            <a:ext cx="458287" cy="831947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1C88BC8-28C1-476E-A896-463E40DC869E}"/>
              </a:ext>
            </a:extLst>
          </p:cNvPr>
          <p:cNvGrpSpPr/>
          <p:nvPr/>
        </p:nvGrpSpPr>
        <p:grpSpPr>
          <a:xfrm>
            <a:off x="5561555" y="4691685"/>
            <a:ext cx="3435783" cy="2247579"/>
            <a:chOff x="8984842" y="2981531"/>
            <a:chExt cx="4943663" cy="4148721"/>
          </a:xfrm>
        </p:grpSpPr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71D14791-F68A-43C1-9DC7-917F1F5BC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84842" y="3144129"/>
              <a:ext cx="4943663" cy="3858840"/>
            </a:xfrm>
            <a:prstGeom prst="rect">
              <a:avLst/>
            </a:prstGeom>
          </p:spPr>
        </p:pic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4B22F24-5B03-4536-83E6-AB3B85B83403}"/>
                </a:ext>
              </a:extLst>
            </p:cNvPr>
            <p:cNvGrpSpPr/>
            <p:nvPr/>
          </p:nvGrpSpPr>
          <p:grpSpPr>
            <a:xfrm>
              <a:off x="9583798" y="2981531"/>
              <a:ext cx="4074833" cy="4148721"/>
              <a:chOff x="9583798" y="2981531"/>
              <a:chExt cx="4074833" cy="4148721"/>
            </a:xfrm>
          </p:grpSpPr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C5265506-5DAB-4948-A7E7-36375C69F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3798" y="6587716"/>
                <a:ext cx="40748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86DEFCD3-A9BE-41BE-9C7E-F0460BFD5D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6326" y="2981531"/>
                <a:ext cx="0" cy="36061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D0A17936-9CC2-43E4-8C08-F409454CAC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48706" y="4959643"/>
                <a:ext cx="150692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DBC0112F-AB4F-464B-852E-C6DF4E470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6326" y="3420403"/>
                <a:ext cx="150692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標題 1">
                <a:extLst>
                  <a:ext uri="{FF2B5EF4-FFF2-40B4-BE49-F238E27FC236}">
                    <a16:creationId xmlns:a16="http://schemas.microsoft.com/office/drawing/2014/main" id="{EF2A775F-66B2-47AC-B295-DC37752AA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46374" y="3185741"/>
                <a:ext cx="553024" cy="61135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TW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標題 1">
                <a:extLst>
                  <a:ext uri="{FF2B5EF4-FFF2-40B4-BE49-F238E27FC236}">
                    <a16:creationId xmlns:a16="http://schemas.microsoft.com/office/drawing/2014/main" id="{C9733D1D-C794-48D3-9D13-84F184FDFB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4733" y="4635119"/>
                <a:ext cx="816000" cy="61135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0.5</a:t>
                </a:r>
                <a:endParaRPr lang="zh-TW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標題 1">
                <a:extLst>
                  <a:ext uri="{FF2B5EF4-FFF2-40B4-BE49-F238E27FC236}">
                    <a16:creationId xmlns:a16="http://schemas.microsoft.com/office/drawing/2014/main" id="{E2E963D9-F763-46DA-BD5A-4F9E599AA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84151" y="6514503"/>
                <a:ext cx="474126" cy="6157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TW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02" name="图片 101">
            <a:extLst>
              <a:ext uri="{FF2B5EF4-FFF2-40B4-BE49-F238E27FC236}">
                <a16:creationId xmlns:a16="http://schemas.microsoft.com/office/drawing/2014/main" id="{82AD780A-F628-43BB-9FDB-1FCB80E8FD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6023" y="2957071"/>
            <a:ext cx="535645" cy="491818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82AD780A-F628-43BB-9FDB-1FCB80E8FD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5863" y="2923421"/>
            <a:ext cx="535645" cy="491818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82AD780A-F628-43BB-9FDB-1FCB80E8FD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1057" y="1410285"/>
            <a:ext cx="535645" cy="491818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82AD780A-F628-43BB-9FDB-1FCB80E8FD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1228" y="2928030"/>
            <a:ext cx="535645" cy="491818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82AD780A-F628-43BB-9FDB-1FCB80E8FD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6988" y="1398030"/>
            <a:ext cx="535645" cy="491818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82AD780A-F628-43BB-9FDB-1FCB80E8FD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4441" y="1347703"/>
            <a:ext cx="535645" cy="4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8" grpId="0" animBg="1"/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字方塊 149"/>
          <p:cNvSpPr txBox="1"/>
          <p:nvPr/>
        </p:nvSpPr>
        <p:spPr>
          <a:xfrm>
            <a:off x="5332384" y="1104421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332384" y="335446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516301" y="335446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7516301" y="1104421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0.62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01697" y="3354468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1697" y="1104421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250" y="116462"/>
            <a:ext cx="8693150" cy="761262"/>
          </a:xfrm>
        </p:spPr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275137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161554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40466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295236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37397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294664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34674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29466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1680897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1666210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>
                <a:cxnSpLocks/>
              </p:cNvCxnSpPr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1646292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文字方塊 112"/>
          <p:cNvSpPr txBox="1"/>
          <p:nvPr/>
        </p:nvSpPr>
        <p:spPr>
          <a:xfrm>
            <a:off x="1707829" y="120153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1789852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30698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273667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123" name="群組 122"/>
          <p:cNvGrpSpPr/>
          <p:nvPr/>
        </p:nvGrpSpPr>
        <p:grpSpPr>
          <a:xfrm>
            <a:off x="2471151" y="1782705"/>
            <a:ext cx="458287" cy="838405"/>
            <a:chOff x="10102194" y="1939763"/>
            <a:chExt cx="458287" cy="838405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480676" y="3332044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35" name="文字方塊 134"/>
          <p:cNvSpPr txBox="1"/>
          <p:nvPr/>
        </p:nvSpPr>
        <p:spPr>
          <a:xfrm>
            <a:off x="2410434" y="1149215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296396" y="2753082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-2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1806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176899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28612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271581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18159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1769913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287043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2716731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97" name="群組 96"/>
          <p:cNvGrpSpPr/>
          <p:nvPr/>
        </p:nvGrpSpPr>
        <p:grpSpPr>
          <a:xfrm>
            <a:off x="4673795" y="1770590"/>
            <a:ext cx="458287" cy="838405"/>
            <a:chOff x="10102194" y="1939763"/>
            <a:chExt cx="458287" cy="838405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4688365" y="3294913"/>
            <a:ext cx="458287" cy="838405"/>
            <a:chOff x="10102194" y="1939763"/>
            <a:chExt cx="458287" cy="838405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6876419" y="1765398"/>
            <a:ext cx="458287" cy="838405"/>
            <a:chOff x="10102194" y="1939763"/>
            <a:chExt cx="458287" cy="838405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6881731" y="3322234"/>
            <a:ext cx="458287" cy="838405"/>
            <a:chOff x="10102194" y="1939763"/>
            <a:chExt cx="458287" cy="838405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121" name="矩形 120"/>
          <p:cNvSpPr/>
          <p:nvPr/>
        </p:nvSpPr>
        <p:spPr>
          <a:xfrm>
            <a:off x="748793" y="14999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717550" y="314169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48646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085895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C92BAF1-2B78-4201-83D9-CA1483DDA488}"/>
              </a:ext>
            </a:extLst>
          </p:cNvPr>
          <p:cNvGrpSpPr/>
          <p:nvPr/>
        </p:nvGrpSpPr>
        <p:grpSpPr>
          <a:xfrm>
            <a:off x="2707251" y="1446374"/>
            <a:ext cx="4995805" cy="2101186"/>
            <a:chOff x="1962561" y="4762054"/>
            <a:chExt cx="4995805" cy="2101186"/>
          </a:xfrm>
        </p:grpSpPr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309A4026-12C7-4A60-8FE7-C1D43E5E7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2721" y="6371422"/>
              <a:ext cx="535645" cy="491818"/>
            </a:xfrm>
            <a:prstGeom prst="rect">
              <a:avLst/>
            </a:prstGeom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011F8B64-084D-4C10-90BB-BC09DCA87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2561" y="6337772"/>
              <a:ext cx="535645" cy="491818"/>
            </a:xfrm>
            <a:prstGeom prst="rect">
              <a:avLst/>
            </a:prstGeom>
          </p:spPr>
        </p:pic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823600FA-073B-47E1-BB5D-BD3EE24D3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755" y="4824636"/>
              <a:ext cx="535645" cy="491818"/>
            </a:xfrm>
            <a:prstGeom prst="rect">
              <a:avLst/>
            </a:prstGeom>
          </p:spPr>
        </p:pic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DF689DBC-9964-4DA9-86B8-419616B83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7926" y="6342381"/>
              <a:ext cx="535645" cy="491818"/>
            </a:xfrm>
            <a:prstGeom prst="rect">
              <a:avLst/>
            </a:prstGeom>
          </p:spPr>
        </p:pic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6F4E8C7-CD28-46D8-ABE1-5B449BCD8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3686" y="4812381"/>
              <a:ext cx="535645" cy="491818"/>
            </a:xfrm>
            <a:prstGeom prst="rect">
              <a:avLst/>
            </a:prstGeom>
          </p:spPr>
        </p:pic>
        <p:pic>
          <p:nvPicPr>
            <p:cNvPr id="157" name="图片 156">
              <a:extLst>
                <a:ext uri="{FF2B5EF4-FFF2-40B4-BE49-F238E27FC236}">
                  <a16:creationId xmlns:a16="http://schemas.microsoft.com/office/drawing/2014/main" id="{A0FC3D40-59AA-4B69-BFC4-7E1532F0C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1139" y="4762054"/>
              <a:ext cx="535645" cy="491818"/>
            </a:xfrm>
            <a:prstGeom prst="rect">
              <a:avLst/>
            </a:prstGeom>
          </p:spPr>
        </p:pic>
      </p:grpSp>
      <p:graphicFrame>
        <p:nvGraphicFramePr>
          <p:cNvPr id="158" name="Object 12">
            <a:extLst>
              <a:ext uri="{FF2B5EF4-FFF2-40B4-BE49-F238E27FC236}">
                <a16:creationId xmlns:a16="http://schemas.microsoft.com/office/drawing/2014/main" id="{7B9865C4-707F-422D-A3CC-8FFBF82E4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646"/>
              </p:ext>
            </p:extLst>
          </p:nvPr>
        </p:nvGraphicFramePr>
        <p:xfrm>
          <a:off x="6457069" y="4989214"/>
          <a:ext cx="717072" cy="48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方程式" r:id="rId5" imgW="317160" imgH="215640" progId="Equation.3">
                  <p:embed/>
                </p:oleObj>
              </mc:Choice>
              <mc:Fallback>
                <p:oleObj name="方程式" r:id="rId5" imgW="3171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069" y="4989214"/>
                        <a:ext cx="717072" cy="489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2">
            <a:extLst>
              <a:ext uri="{FF2B5EF4-FFF2-40B4-BE49-F238E27FC236}">
                <a16:creationId xmlns:a16="http://schemas.microsoft.com/office/drawing/2014/main" id="{D23A3F28-4DB6-4136-91D8-D337643AB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112662"/>
              </p:ext>
            </p:extLst>
          </p:nvPr>
        </p:nvGraphicFramePr>
        <p:xfrm>
          <a:off x="8277116" y="6250115"/>
          <a:ext cx="327134" cy="32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方程式" r:id="rId7" imgW="126720" imgH="126720" progId="Equation.3">
                  <p:embed/>
                </p:oleObj>
              </mc:Choice>
              <mc:Fallback>
                <p:oleObj name="方程式" r:id="rId7" imgW="126720" imgH="12672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116" y="6250115"/>
                        <a:ext cx="327134" cy="325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2">
            <a:extLst>
              <a:ext uri="{FF2B5EF4-FFF2-40B4-BE49-F238E27FC236}">
                <a16:creationId xmlns:a16="http://schemas.microsoft.com/office/drawing/2014/main" id="{16FBA7A7-7C80-4ECB-9500-C0E56BB29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58837"/>
              </p:ext>
            </p:extLst>
          </p:nvPr>
        </p:nvGraphicFramePr>
        <p:xfrm>
          <a:off x="2998866" y="5668514"/>
          <a:ext cx="21431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方程式" r:id="rId9" imgW="863280" imgH="393480" progId="Equation.3">
                  <p:embed/>
                </p:oleObj>
              </mc:Choice>
              <mc:Fallback>
                <p:oleObj name="方程式" r:id="rId9" imgW="863280" imgH="393480" progId="Equation.3">
                  <p:embed/>
                  <p:pic>
                    <p:nvPicPr>
                      <p:cNvPr id="7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866" y="5668514"/>
                        <a:ext cx="2143125" cy="973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文字方塊 102">
            <a:extLst>
              <a:ext uri="{FF2B5EF4-FFF2-40B4-BE49-F238E27FC236}">
                <a16:creationId xmlns:a16="http://schemas.microsoft.com/office/drawing/2014/main" id="{92245DDB-B384-4E07-B4A9-FB61FB6260A4}"/>
              </a:ext>
            </a:extLst>
          </p:cNvPr>
          <p:cNvSpPr txBox="1"/>
          <p:nvPr/>
        </p:nvSpPr>
        <p:spPr>
          <a:xfrm>
            <a:off x="2998866" y="5106275"/>
            <a:ext cx="246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Sigmoid Function</a:t>
            </a:r>
            <a:endParaRPr lang="zh-TW" altLang="en-US" sz="2400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7D9A3CD-F9FC-4197-9DDA-5EEA9889ACC5}"/>
              </a:ext>
            </a:extLst>
          </p:cNvPr>
          <p:cNvGrpSpPr/>
          <p:nvPr/>
        </p:nvGrpSpPr>
        <p:grpSpPr>
          <a:xfrm>
            <a:off x="5561555" y="4691685"/>
            <a:ext cx="3435783" cy="2247579"/>
            <a:chOff x="8984842" y="2981531"/>
            <a:chExt cx="4943663" cy="4148721"/>
          </a:xfrm>
        </p:grpSpPr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2DBA673C-C3E9-4571-95C5-E7D6D1FAA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84842" y="3144129"/>
              <a:ext cx="4943663" cy="3858840"/>
            </a:xfrm>
            <a:prstGeom prst="rect">
              <a:avLst/>
            </a:prstGeom>
          </p:spPr>
        </p:pic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C9F4AC20-D767-4686-B9F9-F614DE811A5B}"/>
                </a:ext>
              </a:extLst>
            </p:cNvPr>
            <p:cNvGrpSpPr/>
            <p:nvPr/>
          </p:nvGrpSpPr>
          <p:grpSpPr>
            <a:xfrm>
              <a:off x="9583798" y="2981531"/>
              <a:ext cx="4074833" cy="4148721"/>
              <a:chOff x="9583798" y="2981531"/>
              <a:chExt cx="4074833" cy="4148721"/>
            </a:xfrm>
          </p:grpSpPr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C445DBCA-4697-4D8E-8F04-2A69FC4061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3798" y="6587716"/>
                <a:ext cx="40748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8B2DAA9C-7171-4104-BA96-7449410893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6326" y="2981531"/>
                <a:ext cx="0" cy="36061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FCCD6F28-305E-4BF4-AF5B-AF251BC86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48706" y="4959643"/>
                <a:ext cx="150692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箭头连接符 167">
                <a:extLst>
                  <a:ext uri="{FF2B5EF4-FFF2-40B4-BE49-F238E27FC236}">
                    <a16:creationId xmlns:a16="http://schemas.microsoft.com/office/drawing/2014/main" id="{7FBCDBCA-8402-49D6-A5B0-61CFF8A0C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6326" y="3420403"/>
                <a:ext cx="150692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標題 1">
                <a:extLst>
                  <a:ext uri="{FF2B5EF4-FFF2-40B4-BE49-F238E27FC236}">
                    <a16:creationId xmlns:a16="http://schemas.microsoft.com/office/drawing/2014/main" id="{FBC1B2B4-A665-4531-9177-EC163EE23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46374" y="3185741"/>
                <a:ext cx="553024" cy="61135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TW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標題 1">
                <a:extLst>
                  <a:ext uri="{FF2B5EF4-FFF2-40B4-BE49-F238E27FC236}">
                    <a16:creationId xmlns:a16="http://schemas.microsoft.com/office/drawing/2014/main" id="{94D07AFB-6788-475D-9970-864BB7AD0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4733" y="4635119"/>
                <a:ext cx="816000" cy="61135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0.5</a:t>
                </a:r>
                <a:endParaRPr lang="zh-TW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標題 1">
                <a:extLst>
                  <a:ext uri="{FF2B5EF4-FFF2-40B4-BE49-F238E27FC236}">
                    <a16:creationId xmlns:a16="http://schemas.microsoft.com/office/drawing/2014/main" id="{DD5DBE99-32CC-44F2-966B-A556ADD2E5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84151" y="6514503"/>
                <a:ext cx="474126" cy="6157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TW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77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5" grpId="0" animBg="1"/>
      <p:bldP spid="1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字方塊 153"/>
          <p:cNvSpPr txBox="1"/>
          <p:nvPr/>
        </p:nvSpPr>
        <p:spPr>
          <a:xfrm>
            <a:off x="7527952" y="1196671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0.51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5215605" y="1178564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0.72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109050" y="1224075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0.73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3158669" y="3450433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360397" y="344163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523415" y="3424035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9470" y="184560"/>
            <a:ext cx="8625073" cy="827095"/>
          </a:xfrm>
        </p:spPr>
        <p:txBody>
          <a:bodyPr/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21461" y="3388929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621461" y="1729333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725104" y="151846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713821" y="306615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928526" y="148776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947448" y="306043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2219" y="146053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3909" y="306043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108899" y="1794689"/>
            <a:ext cx="1588876" cy="1638300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3327206" y="1780002"/>
            <a:ext cx="1588876" cy="1638300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群組 90"/>
          <p:cNvGrpSpPr/>
          <p:nvPr/>
        </p:nvGrpSpPr>
        <p:grpSpPr>
          <a:xfrm>
            <a:off x="5527144" y="1760084"/>
            <a:ext cx="1588876" cy="1638300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文字方塊 112"/>
          <p:cNvSpPr txBox="1"/>
          <p:nvPr/>
        </p:nvSpPr>
        <p:spPr>
          <a:xfrm>
            <a:off x="1707829" y="131532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1874920" y="190364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1572624" y="342077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1724903" y="285046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矩形 116"/>
          <p:cNvSpPr/>
          <p:nvPr/>
        </p:nvSpPr>
        <p:spPr>
          <a:xfrm>
            <a:off x="2471151" y="2279697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698053" y="1896497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487759" y="2273237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2480676" y="3829036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707578" y="3445836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497284" y="382257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3953237" y="129447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4120328" y="188278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3818032" y="339991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970311" y="282960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126016" y="129538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293107" y="1883705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990811" y="340083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6143090" y="2830523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98" name="矩形 97"/>
          <p:cNvSpPr/>
          <p:nvPr/>
        </p:nvSpPr>
        <p:spPr>
          <a:xfrm>
            <a:off x="4673795" y="2267582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4900697" y="1884382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4690403" y="2261122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18" name="矩形 117"/>
          <p:cNvSpPr/>
          <p:nvPr/>
        </p:nvSpPr>
        <p:spPr>
          <a:xfrm>
            <a:off x="4676173" y="3791905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2" name="直線單箭頭接點 121"/>
          <p:cNvCxnSpPr/>
          <p:nvPr/>
        </p:nvCxnSpPr>
        <p:spPr>
          <a:xfrm flipV="1">
            <a:off x="4903075" y="3408705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/>
          <p:cNvSpPr txBox="1"/>
          <p:nvPr/>
        </p:nvSpPr>
        <p:spPr>
          <a:xfrm>
            <a:off x="4692781" y="3785445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26" name="矩形 125"/>
          <p:cNvSpPr/>
          <p:nvPr/>
        </p:nvSpPr>
        <p:spPr>
          <a:xfrm>
            <a:off x="6852035" y="2262390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7078937" y="187919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6868643" y="2255930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30" name="矩形 129"/>
          <p:cNvSpPr/>
          <p:nvPr/>
        </p:nvSpPr>
        <p:spPr>
          <a:xfrm>
            <a:off x="6906115" y="3819226"/>
            <a:ext cx="458287" cy="448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/>
          <p:cNvCxnSpPr/>
          <p:nvPr/>
        </p:nvCxnSpPr>
        <p:spPr>
          <a:xfrm flipV="1">
            <a:off x="7133017" y="3436026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6922723" y="3812766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6601613" y="4389243"/>
                <a:ext cx="219290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13" y="4389243"/>
                <a:ext cx="2192908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4030674" y="4396745"/>
                <a:ext cx="242213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74" y="4396745"/>
                <a:ext cx="2422137" cy="615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748793" y="161371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717550" y="325548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760961" y="160025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655177" y="3199687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2588" y="4310490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a function.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371220" y="4695821"/>
            <a:ext cx="3599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vector, output vector</a:t>
            </a:r>
            <a:endParaRPr lang="zh-TW" altLang="en-US" sz="24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143311" y="5844805"/>
            <a:ext cx="710528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Given network structure, define </a:t>
            </a:r>
            <a:r>
              <a:rPr lang="en-US" altLang="zh-TW" sz="2800" b="1" i="1" dirty="0">
                <a:solidFill>
                  <a:srgbClr val="FF0000"/>
                </a:solidFill>
              </a:rPr>
              <a:t>a function set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5" name="弧形箭號 (下彎) 4"/>
          <p:cNvSpPr/>
          <p:nvPr/>
        </p:nvSpPr>
        <p:spPr>
          <a:xfrm rot="18733527">
            <a:off x="368672" y="3304339"/>
            <a:ext cx="1395203" cy="7010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D57165-34C8-4933-9F6F-62360900D577}"/>
              </a:ext>
            </a:extLst>
          </p:cNvPr>
          <p:cNvGrpSpPr/>
          <p:nvPr/>
        </p:nvGrpSpPr>
        <p:grpSpPr>
          <a:xfrm>
            <a:off x="2706996" y="1546052"/>
            <a:ext cx="4995805" cy="2101186"/>
            <a:chOff x="3070483" y="-420007"/>
            <a:chExt cx="4995805" cy="2101186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C13EE481-1206-4082-B73D-05FD9B0B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0643" y="1189361"/>
              <a:ext cx="535645" cy="491818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A222D0F-A488-43F9-A267-1C0B6DF62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483" y="1155711"/>
              <a:ext cx="535645" cy="491818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4C1952C0-EA5E-4D67-9B9F-044696275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5677" y="-357425"/>
              <a:ext cx="535645" cy="49181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0D208A8A-E355-4A1D-B2A0-969F7BB2A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848" y="1160320"/>
              <a:ext cx="535645" cy="491818"/>
            </a:xfrm>
            <a:prstGeom prst="rect">
              <a:avLst/>
            </a:prstGeom>
          </p:spPr>
        </p:pic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FFF88C16-1D0D-4309-B88C-1DD0B7F39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1608" y="-369680"/>
              <a:ext cx="535645" cy="491818"/>
            </a:xfrm>
            <a:prstGeom prst="rect">
              <a:avLst/>
            </a:prstGeom>
          </p:spPr>
        </p:pic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00074EF6-8B7B-4CE1-8434-0407D7AA6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9061" y="-420007"/>
              <a:ext cx="535645" cy="491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60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0" grpId="0" animBg="1"/>
      <p:bldP spid="150" grpId="1" animBg="1"/>
      <p:bldP spid="138" grpId="0" animBg="1"/>
      <p:bldP spid="138" grpId="1" animBg="1"/>
      <p:bldP spid="139" grpId="0" animBg="1"/>
      <p:bldP spid="139" grpId="1" animBg="1"/>
      <p:bldP spid="151" grpId="0" animBg="1"/>
      <p:bldP spid="151" grpId="1" animBg="1"/>
      <p:bldP spid="155" grpId="0" animBg="1"/>
      <p:bldP spid="155" grpId="1" animBg="1"/>
      <p:bldP spid="113" grpId="0"/>
      <p:bldP spid="114" grpId="0"/>
      <p:bldP spid="115" grpId="0"/>
      <p:bldP spid="116" grpId="0"/>
      <p:bldP spid="120" grpId="0"/>
      <p:bldP spid="134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02" grpId="0"/>
      <p:bldP spid="124" grpId="0"/>
      <p:bldP spid="128" grpId="0"/>
      <p:bldP spid="149" grpId="0"/>
      <p:bldP spid="103" grpId="0"/>
      <p:bldP spid="121" grpId="0"/>
      <p:bldP spid="152" grpId="0"/>
      <p:bldP spid="152" grpId="1"/>
      <p:bldP spid="153" grpId="0"/>
      <p:bldP spid="153" grpId="1"/>
      <p:bldP spid="3" grpId="0"/>
      <p:bldP spid="101" grpId="0"/>
      <p:bldP spid="111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7274254" y="5108601"/>
            <a:ext cx="1165859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ts val="2400"/>
              </a:lnSpc>
              <a:defRPr sz="2400"/>
            </a:lvl1pPr>
          </a:lstStyle>
          <a:p>
            <a:r>
              <a:rPr lang="en-US" altLang="zh-TW" dirty="0"/>
              <a:t>Output Layer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955356" y="5249661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ts val="2400"/>
              </a:lnSpc>
              <a:defRPr sz="2400"/>
            </a:lvl1pPr>
          </a:lstStyle>
          <a:p>
            <a:r>
              <a:rPr lang="en-US" altLang="zh-TW" dirty="0"/>
              <a:t>Hidden Layers</a:t>
            </a:r>
            <a:endParaRPr lang="zh-TW" altLang="en-US" dirty="0"/>
          </a:p>
        </p:txBody>
      </p:sp>
      <p:sp>
        <p:nvSpPr>
          <p:cNvPr id="66" name="右大括弧 65"/>
          <p:cNvSpPr/>
          <p:nvPr/>
        </p:nvSpPr>
        <p:spPr>
          <a:xfrm rot="5400000">
            <a:off x="4373982" y="3144682"/>
            <a:ext cx="270822" cy="3943797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858438" y="5074562"/>
            <a:ext cx="1275247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2768" y="313495"/>
            <a:ext cx="7636178" cy="67187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Fully Connect Feedforward Network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65416" y="1848311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grpSp>
        <p:nvGrpSpPr>
          <p:cNvPr id="78" name="群組 77"/>
          <p:cNvGrpSpPr/>
          <p:nvPr/>
        </p:nvGrpSpPr>
        <p:grpSpPr>
          <a:xfrm>
            <a:off x="2403577" y="1848311"/>
            <a:ext cx="1134648" cy="3152431"/>
            <a:chOff x="2332137" y="1770729"/>
            <a:chExt cx="1134648" cy="3152431"/>
          </a:xfrm>
        </p:grpSpPr>
        <p:sp>
          <p:nvSpPr>
            <p:cNvPr id="61" name="矩形 60"/>
            <p:cNvSpPr/>
            <p:nvPr/>
          </p:nvSpPr>
          <p:spPr>
            <a:xfrm>
              <a:off x="2504565" y="2152301"/>
              <a:ext cx="746342" cy="2770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2332137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1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601675" y="2273974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604017" y="3052544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607624" y="4272936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5400000">
              <a:off x="2589637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3728475" y="1848311"/>
            <a:ext cx="1134648" cy="3152431"/>
            <a:chOff x="3657035" y="1770729"/>
            <a:chExt cx="1134648" cy="3152431"/>
          </a:xfrm>
        </p:grpSpPr>
        <p:sp>
          <p:nvSpPr>
            <p:cNvPr id="62" name="矩形 61"/>
            <p:cNvSpPr/>
            <p:nvPr/>
          </p:nvSpPr>
          <p:spPr>
            <a:xfrm>
              <a:off x="3830151" y="2152301"/>
              <a:ext cx="746342" cy="2770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657035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2</a:t>
              </a:r>
              <a:endParaRPr lang="zh-TW" altLang="en-US" sz="2400" dirty="0"/>
            </a:p>
          </p:txBody>
        </p:sp>
        <p:sp>
          <p:nvSpPr>
            <p:cNvPr id="25" name="橢圓 24"/>
            <p:cNvSpPr/>
            <p:nvPr/>
          </p:nvSpPr>
          <p:spPr>
            <a:xfrm>
              <a:off x="3917237" y="2273974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 rot="5400000">
              <a:off x="3905199" y="36647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7946" y="4280556"/>
              <a:ext cx="574158" cy="574158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5939821" y="1848311"/>
            <a:ext cx="1134648" cy="3130011"/>
            <a:chOff x="5868381" y="1770729"/>
            <a:chExt cx="1134648" cy="3130011"/>
          </a:xfrm>
        </p:grpSpPr>
        <p:sp>
          <p:nvSpPr>
            <p:cNvPr id="63" name="矩形 62"/>
            <p:cNvSpPr/>
            <p:nvPr/>
          </p:nvSpPr>
          <p:spPr>
            <a:xfrm>
              <a:off x="6046929" y="2168648"/>
              <a:ext cx="746342" cy="2732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68381" y="1770729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Layer L</a:t>
              </a:r>
              <a:endParaRPr lang="zh-TW" altLang="en-US" sz="24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 rot="5400000">
              <a:off x="6129396" y="364247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/>
                <a:t>……</a:t>
              </a:r>
              <a:endParaRPr lang="zh-TW" altLang="en-US" sz="28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4671563" y="226944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78512" y="3030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07528" y="424576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3247273" y="2638635"/>
            <a:ext cx="744378" cy="2006582"/>
            <a:chOff x="3175833" y="2336281"/>
            <a:chExt cx="744378" cy="2006582"/>
          </a:xfrm>
        </p:grpSpPr>
        <p:cxnSp>
          <p:nvCxnSpPr>
            <p:cNvPr id="36" name="直線單箭頭接點 35"/>
            <p:cNvCxnSpPr>
              <a:stCxn id="18" idx="6"/>
              <a:endCxn id="25" idx="2"/>
            </p:cNvCxnSpPr>
            <p:nvPr/>
          </p:nvCxnSpPr>
          <p:spPr>
            <a:xfrm>
              <a:off x="3175833" y="233628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3178807" y="30767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3175833" y="432881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cxnSpLocks/>
              <a:endCxn id="25" idx="2"/>
            </p:cNvCxnSpPr>
            <p:nvPr/>
          </p:nvCxnSpPr>
          <p:spPr>
            <a:xfrm flipV="1">
              <a:off x="3195230" y="2336281"/>
              <a:ext cx="722007" cy="7380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8" idx="6"/>
              <a:endCxn id="26" idx="2"/>
            </p:cNvCxnSpPr>
            <p:nvPr/>
          </p:nvCxnSpPr>
          <p:spPr>
            <a:xfrm>
              <a:off x="3175833" y="2336281"/>
              <a:ext cx="743746" cy="740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18" idx="6"/>
              <a:endCxn id="27" idx="2"/>
            </p:cNvCxnSpPr>
            <p:nvPr/>
          </p:nvCxnSpPr>
          <p:spPr>
            <a:xfrm>
              <a:off x="3175833" y="2336281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cxnSpLocks/>
              <a:endCxn id="27" idx="2"/>
            </p:cNvCxnSpPr>
            <p:nvPr/>
          </p:nvCxnSpPr>
          <p:spPr>
            <a:xfrm>
              <a:off x="3191073" y="3076750"/>
              <a:ext cx="716873" cy="1266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20" idx="6"/>
              <a:endCxn id="25" idx="2"/>
            </p:cNvCxnSpPr>
            <p:nvPr/>
          </p:nvCxnSpPr>
          <p:spPr>
            <a:xfrm flipV="1">
              <a:off x="3181782" y="2336281"/>
              <a:ext cx="735455" cy="1998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20" idx="6"/>
              <a:endCxn id="26" idx="2"/>
            </p:cNvCxnSpPr>
            <p:nvPr/>
          </p:nvCxnSpPr>
          <p:spPr>
            <a:xfrm flipV="1">
              <a:off x="3181782" y="3076751"/>
              <a:ext cx="737797" cy="12584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>
            <a:off x="5428534" y="2593396"/>
            <a:ext cx="760639" cy="2006582"/>
            <a:chOff x="5357094" y="2515814"/>
            <a:chExt cx="760639" cy="2006582"/>
          </a:xfrm>
        </p:grpSpPr>
        <p:cxnSp>
          <p:nvCxnSpPr>
            <p:cNvPr id="67" name="直線單箭頭接點 66"/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>
              <a:off x="5376329" y="330152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>
              <a:off x="5366385" y="451462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5056191" y="1243426"/>
            <a:ext cx="118158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neuron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3" idx="2"/>
          </p:cNvCxnSpPr>
          <p:nvPr/>
        </p:nvCxnSpPr>
        <p:spPr>
          <a:xfrm flipV="1">
            <a:off x="4231064" y="1705091"/>
            <a:ext cx="1415920" cy="94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1D554F0-EDDF-4CFC-8C50-0ECC9882857F}"/>
              </a:ext>
            </a:extLst>
          </p:cNvPr>
          <p:cNvGrpSpPr/>
          <p:nvPr/>
        </p:nvGrpSpPr>
        <p:grpSpPr>
          <a:xfrm>
            <a:off x="1147215" y="2288079"/>
            <a:ext cx="746342" cy="2770859"/>
            <a:chOff x="236628" y="2382838"/>
            <a:chExt cx="746342" cy="277085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713264B-7E15-4875-AC61-F8D1F6003AE8}"/>
                </a:ext>
              </a:extLst>
            </p:cNvPr>
            <p:cNvSpPr/>
            <p:nvPr/>
          </p:nvSpPr>
          <p:spPr>
            <a:xfrm>
              <a:off x="236628" y="2382838"/>
              <a:ext cx="746342" cy="277085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28">
              <a:extLst>
                <a:ext uri="{FF2B5EF4-FFF2-40B4-BE49-F238E27FC236}">
                  <a16:creationId xmlns:a16="http://schemas.microsoft.com/office/drawing/2014/main" id="{9527E29A-76EC-4EDC-82D7-88AC952126B6}"/>
                </a:ext>
              </a:extLst>
            </p:cNvPr>
            <p:cNvSpPr/>
            <p:nvPr/>
          </p:nvSpPr>
          <p:spPr>
            <a:xfrm>
              <a:off x="312472" y="2446863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29">
              <a:extLst>
                <a:ext uri="{FF2B5EF4-FFF2-40B4-BE49-F238E27FC236}">
                  <a16:creationId xmlns:a16="http://schemas.microsoft.com/office/drawing/2014/main" id="{B2FC55C6-C266-401D-A10B-2295ADFCD926}"/>
                </a:ext>
              </a:extLst>
            </p:cNvPr>
            <p:cNvSpPr/>
            <p:nvPr/>
          </p:nvSpPr>
          <p:spPr>
            <a:xfrm>
              <a:off x="314814" y="3229632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30">
              <a:extLst>
                <a:ext uri="{FF2B5EF4-FFF2-40B4-BE49-F238E27FC236}">
                  <a16:creationId xmlns:a16="http://schemas.microsoft.com/office/drawing/2014/main" id="{0D0C1680-4AD7-411C-B52A-CEA6323968E6}"/>
                </a:ext>
              </a:extLst>
            </p:cNvPr>
            <p:cNvSpPr/>
            <p:nvPr/>
          </p:nvSpPr>
          <p:spPr>
            <a:xfrm>
              <a:off x="321842" y="4445825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文字方塊 31">
              <a:extLst>
                <a:ext uri="{FF2B5EF4-FFF2-40B4-BE49-F238E27FC236}">
                  <a16:creationId xmlns:a16="http://schemas.microsoft.com/office/drawing/2014/main" id="{D548D33C-E66A-45C1-AD3C-7A02C90EE40B}"/>
                </a:ext>
              </a:extLst>
            </p:cNvPr>
            <p:cNvSpPr txBox="1"/>
            <p:nvPr/>
          </p:nvSpPr>
          <p:spPr>
            <a:xfrm rot="5400000">
              <a:off x="319095" y="3895435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A21C164-C5E6-448F-8843-13BD82F8F7F9}"/>
                    </a:ext>
                  </a:extLst>
                </p:cNvPr>
                <p:cNvSpPr txBox="1"/>
                <p:nvPr/>
              </p:nvSpPr>
              <p:spPr>
                <a:xfrm>
                  <a:off x="400161" y="2462487"/>
                  <a:ext cx="4278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A21C164-C5E6-448F-8843-13BD82F8F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2462487"/>
                  <a:ext cx="42787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92D59A4D-261D-4022-BD47-56ADFB9FCCB8}"/>
                    </a:ext>
                  </a:extLst>
                </p:cNvPr>
                <p:cNvSpPr txBox="1"/>
                <p:nvPr/>
              </p:nvSpPr>
              <p:spPr>
                <a:xfrm>
                  <a:off x="408512" y="3229632"/>
                  <a:ext cx="4361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92D59A4D-261D-4022-BD47-56ADFB9FC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12" y="3229632"/>
                  <a:ext cx="436145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2990AF0-0115-4D4A-ACCF-301A21D441B5}"/>
                    </a:ext>
                  </a:extLst>
                </p:cNvPr>
                <p:cNvSpPr txBox="1"/>
                <p:nvPr/>
              </p:nvSpPr>
              <p:spPr>
                <a:xfrm>
                  <a:off x="400161" y="4507376"/>
                  <a:ext cx="4887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72990AF0-0115-4D4A-ACCF-301A21D44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61" y="4507376"/>
                  <a:ext cx="48878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64DB10F-17BA-4CB3-9B03-6646B9AB8123}"/>
              </a:ext>
            </a:extLst>
          </p:cNvPr>
          <p:cNvGrpSpPr/>
          <p:nvPr/>
        </p:nvGrpSpPr>
        <p:grpSpPr>
          <a:xfrm>
            <a:off x="7455924" y="2229883"/>
            <a:ext cx="746342" cy="2770859"/>
            <a:chOff x="8439413" y="2114289"/>
            <a:chExt cx="746342" cy="2770859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1268E81-14C4-4261-8541-C3CD99E8C13D}"/>
                </a:ext>
              </a:extLst>
            </p:cNvPr>
            <p:cNvSpPr/>
            <p:nvPr/>
          </p:nvSpPr>
          <p:spPr>
            <a:xfrm>
              <a:off x="8439413" y="2114289"/>
              <a:ext cx="746342" cy="2770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28">
              <a:extLst>
                <a:ext uri="{FF2B5EF4-FFF2-40B4-BE49-F238E27FC236}">
                  <a16:creationId xmlns:a16="http://schemas.microsoft.com/office/drawing/2014/main" id="{8BDD00CA-0733-4D14-92F1-865638D0313F}"/>
                </a:ext>
              </a:extLst>
            </p:cNvPr>
            <p:cNvSpPr/>
            <p:nvPr/>
          </p:nvSpPr>
          <p:spPr>
            <a:xfrm>
              <a:off x="8515257" y="2201174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29">
              <a:extLst>
                <a:ext uri="{FF2B5EF4-FFF2-40B4-BE49-F238E27FC236}">
                  <a16:creationId xmlns:a16="http://schemas.microsoft.com/office/drawing/2014/main" id="{84A32587-83CA-46B2-93B2-6F171EFE2F80}"/>
                </a:ext>
              </a:extLst>
            </p:cNvPr>
            <p:cNvSpPr/>
            <p:nvPr/>
          </p:nvSpPr>
          <p:spPr>
            <a:xfrm>
              <a:off x="8517599" y="2961083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30">
              <a:extLst>
                <a:ext uri="{FF2B5EF4-FFF2-40B4-BE49-F238E27FC236}">
                  <a16:creationId xmlns:a16="http://schemas.microsoft.com/office/drawing/2014/main" id="{2E14D049-0B97-4CF2-83B4-A467D08B93A8}"/>
                </a:ext>
              </a:extLst>
            </p:cNvPr>
            <p:cNvSpPr/>
            <p:nvPr/>
          </p:nvSpPr>
          <p:spPr>
            <a:xfrm>
              <a:off x="8501767" y="4139176"/>
              <a:ext cx="574158" cy="5741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31">
              <a:extLst>
                <a:ext uri="{FF2B5EF4-FFF2-40B4-BE49-F238E27FC236}">
                  <a16:creationId xmlns:a16="http://schemas.microsoft.com/office/drawing/2014/main" id="{57481E84-5F19-4ED4-92B1-2635D20AB314}"/>
                </a:ext>
              </a:extLst>
            </p:cNvPr>
            <p:cNvSpPr txBox="1"/>
            <p:nvPr/>
          </p:nvSpPr>
          <p:spPr>
            <a:xfrm rot="5400000">
              <a:off x="8523174" y="361838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845A386-6D9F-4A27-8DB2-A922FDACAB4C}"/>
                    </a:ext>
                  </a:extLst>
                </p:cNvPr>
                <p:cNvSpPr txBox="1"/>
                <p:nvPr/>
              </p:nvSpPr>
              <p:spPr>
                <a:xfrm>
                  <a:off x="8602946" y="2193938"/>
                  <a:ext cx="43011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845A386-6D9F-4A27-8DB2-A922FDACA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946" y="2193938"/>
                  <a:ext cx="430118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0234BAC-FEB7-4FB7-A37D-65F31BCC9096}"/>
                    </a:ext>
                  </a:extLst>
                </p:cNvPr>
                <p:cNvSpPr txBox="1"/>
                <p:nvPr/>
              </p:nvSpPr>
              <p:spPr>
                <a:xfrm>
                  <a:off x="8611297" y="2961083"/>
                  <a:ext cx="4383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0234BAC-FEB7-4FB7-A37D-65F31BCC9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297" y="2961083"/>
                  <a:ext cx="438389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AF6480B-E5AD-4682-9A4F-1BA8C5C9C64F}"/>
                    </a:ext>
                  </a:extLst>
                </p:cNvPr>
                <p:cNvSpPr txBox="1"/>
                <p:nvPr/>
              </p:nvSpPr>
              <p:spPr>
                <a:xfrm>
                  <a:off x="8571946" y="4148249"/>
                  <a:ext cx="537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AF6480B-E5AD-4682-9A4F-1BA8C5C9C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1946" y="4148249"/>
                  <a:ext cx="537455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群組 81">
            <a:extLst>
              <a:ext uri="{FF2B5EF4-FFF2-40B4-BE49-F238E27FC236}">
                <a16:creationId xmlns:a16="http://schemas.microsoft.com/office/drawing/2014/main" id="{E7A2AF2E-2AA9-4C0C-8034-DB3BFB5E8FFA}"/>
              </a:ext>
            </a:extLst>
          </p:cNvPr>
          <p:cNvGrpSpPr/>
          <p:nvPr/>
        </p:nvGrpSpPr>
        <p:grpSpPr>
          <a:xfrm>
            <a:off x="6771518" y="2548298"/>
            <a:ext cx="756927" cy="2013721"/>
            <a:chOff x="5353204" y="2515814"/>
            <a:chExt cx="756927" cy="2013721"/>
          </a:xfrm>
        </p:grpSpPr>
        <p:cxnSp>
          <p:nvCxnSpPr>
            <p:cNvPr id="106" name="直線單箭頭接點 66">
              <a:extLst>
                <a:ext uri="{FF2B5EF4-FFF2-40B4-BE49-F238E27FC236}">
                  <a16:creationId xmlns:a16="http://schemas.microsoft.com/office/drawing/2014/main" id="{344DE094-F6A6-471F-8A83-CF4EB104A385}"/>
                </a:ext>
              </a:extLst>
            </p:cNvPr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69">
              <a:extLst>
                <a:ext uri="{FF2B5EF4-FFF2-40B4-BE49-F238E27FC236}">
                  <a16:creationId xmlns:a16="http://schemas.microsoft.com/office/drawing/2014/main" id="{C7D86C21-F628-4497-9F0A-7AC602555707}"/>
                </a:ext>
              </a:extLst>
            </p:cNvPr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70">
              <a:extLst>
                <a:ext uri="{FF2B5EF4-FFF2-40B4-BE49-F238E27FC236}">
                  <a16:creationId xmlns:a16="http://schemas.microsoft.com/office/drawing/2014/main" id="{0DEABF87-2C04-43D2-AA09-009CE2258D80}"/>
                </a:ext>
              </a:extLst>
            </p:cNvPr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71">
              <a:extLst>
                <a:ext uri="{FF2B5EF4-FFF2-40B4-BE49-F238E27FC236}">
                  <a16:creationId xmlns:a16="http://schemas.microsoft.com/office/drawing/2014/main" id="{898E6985-7D5E-4BCC-80EE-1E2566E4399E}"/>
                </a:ext>
              </a:extLst>
            </p:cNvPr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72">
              <a:extLst>
                <a:ext uri="{FF2B5EF4-FFF2-40B4-BE49-F238E27FC236}">
                  <a16:creationId xmlns:a16="http://schemas.microsoft.com/office/drawing/2014/main" id="{A1859338-8066-47AB-AF73-6631B25CB8D8}"/>
                </a:ext>
              </a:extLst>
            </p:cNvPr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73">
              <a:extLst>
                <a:ext uri="{FF2B5EF4-FFF2-40B4-BE49-F238E27FC236}">
                  <a16:creationId xmlns:a16="http://schemas.microsoft.com/office/drawing/2014/main" id="{34710C3C-771B-4E6A-9914-2B8C5071371E}"/>
                </a:ext>
              </a:extLst>
            </p:cNvPr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74">
              <a:extLst>
                <a:ext uri="{FF2B5EF4-FFF2-40B4-BE49-F238E27FC236}">
                  <a16:creationId xmlns:a16="http://schemas.microsoft.com/office/drawing/2014/main" id="{14C4563A-5A46-40BB-9CC9-5E7803327978}"/>
                </a:ext>
              </a:extLst>
            </p:cNvPr>
            <p:cNvCxnSpPr/>
            <p:nvPr/>
          </p:nvCxnSpPr>
          <p:spPr>
            <a:xfrm>
              <a:off x="5353204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75">
              <a:extLst>
                <a:ext uri="{FF2B5EF4-FFF2-40B4-BE49-F238E27FC236}">
                  <a16:creationId xmlns:a16="http://schemas.microsoft.com/office/drawing/2014/main" id="{3143F3EE-E669-40A6-82D3-5E3F2BE23751}"/>
                </a:ext>
              </a:extLst>
            </p:cNvPr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76">
              <a:extLst>
                <a:ext uri="{FF2B5EF4-FFF2-40B4-BE49-F238E27FC236}">
                  <a16:creationId xmlns:a16="http://schemas.microsoft.com/office/drawing/2014/main" id="{014AD518-B539-41F0-AB46-FB669302C21B}"/>
                </a:ext>
              </a:extLst>
            </p:cNvPr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單箭頭接點 44"/>
          <p:cNvCxnSpPr>
            <a:cxnSpLocks/>
            <a:stCxn id="90" idx="6"/>
            <a:endCxn id="18" idx="2"/>
          </p:cNvCxnSpPr>
          <p:nvPr/>
        </p:nvCxnSpPr>
        <p:spPr>
          <a:xfrm flipV="1">
            <a:off x="1797217" y="2638635"/>
            <a:ext cx="875898" cy="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  <a:stCxn id="90" idx="6"/>
          </p:cNvCxnSpPr>
          <p:nvPr/>
        </p:nvCxnSpPr>
        <p:spPr>
          <a:xfrm>
            <a:off x="1797217" y="2639183"/>
            <a:ext cx="868452" cy="7649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</p:cNvCxnSpPr>
          <p:nvPr/>
        </p:nvCxnSpPr>
        <p:spPr>
          <a:xfrm>
            <a:off x="1824403" y="2656583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cxnSpLocks/>
            <a:stCxn id="91" idx="6"/>
            <a:endCxn id="18" idx="2"/>
          </p:cNvCxnSpPr>
          <p:nvPr/>
        </p:nvCxnSpPr>
        <p:spPr>
          <a:xfrm flipV="1">
            <a:off x="1799559" y="2638635"/>
            <a:ext cx="873556" cy="783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cxnSpLocks/>
            <a:endCxn id="19" idx="2"/>
          </p:cNvCxnSpPr>
          <p:nvPr/>
        </p:nvCxnSpPr>
        <p:spPr>
          <a:xfrm flipV="1">
            <a:off x="1812134" y="3417205"/>
            <a:ext cx="863323" cy="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</p:cNvCxnSpPr>
          <p:nvPr/>
        </p:nvCxnSpPr>
        <p:spPr>
          <a:xfrm>
            <a:off x="1796735" y="3408440"/>
            <a:ext cx="881818" cy="1236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</p:cNvCxnSpPr>
          <p:nvPr/>
        </p:nvCxnSpPr>
        <p:spPr>
          <a:xfrm flipV="1">
            <a:off x="1822232" y="2646754"/>
            <a:ext cx="844519" cy="1985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  <a:endCxn id="19" idx="2"/>
          </p:cNvCxnSpPr>
          <p:nvPr/>
        </p:nvCxnSpPr>
        <p:spPr>
          <a:xfrm flipV="1">
            <a:off x="1824574" y="3417205"/>
            <a:ext cx="850883" cy="12059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</p:cNvCxnSpPr>
          <p:nvPr/>
        </p:nvCxnSpPr>
        <p:spPr>
          <a:xfrm>
            <a:off x="1818874" y="4623765"/>
            <a:ext cx="859860" cy="14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標題 1">
            <a:extLst>
              <a:ext uri="{FF2B5EF4-FFF2-40B4-BE49-F238E27FC236}">
                <a16:creationId xmlns:a16="http://schemas.microsoft.com/office/drawing/2014/main" id="{C778DE99-3FBB-402C-9CD1-D2484C9661EF}"/>
              </a:ext>
            </a:extLst>
          </p:cNvPr>
          <p:cNvSpPr txBox="1">
            <a:spLocks/>
          </p:cNvSpPr>
          <p:nvPr/>
        </p:nvSpPr>
        <p:spPr>
          <a:xfrm>
            <a:off x="290548" y="6007632"/>
            <a:ext cx="8437690" cy="671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Each hidden layer can have a different number of neurons.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808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 animBg="1"/>
      <p:bldP spid="60" grpId="0"/>
      <p:bldP spid="7" grpId="0"/>
      <p:bldP spid="33" grpId="0"/>
      <p:bldP spid="34" grpId="0"/>
      <p:bldP spid="35" grpId="0"/>
      <p:bldP spid="3" grpId="0" animBg="1"/>
      <p:bldP spid="1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5777</TotalTime>
  <Words>2717</Words>
  <Application>Microsoft Office PowerPoint</Application>
  <PresentationFormat>全屏显示(4:3)</PresentationFormat>
  <Paragraphs>928</Paragraphs>
  <Slides>48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NimbusSanL-Regu</vt:lpstr>
      <vt:lpstr>等线</vt:lpstr>
      <vt:lpstr>Arial</vt:lpstr>
      <vt:lpstr>Calibri</vt:lpstr>
      <vt:lpstr>Calibri Light</vt:lpstr>
      <vt:lpstr>Cambria Math</vt:lpstr>
      <vt:lpstr>Times New Roman</vt:lpstr>
      <vt:lpstr>Verdana</vt:lpstr>
      <vt:lpstr>Office 主题​​</vt:lpstr>
      <vt:lpstr>方程式</vt:lpstr>
      <vt:lpstr>公式</vt:lpstr>
      <vt:lpstr>PowerPoint 演示文稿</vt:lpstr>
      <vt:lpstr>Last Lecture </vt:lpstr>
      <vt:lpstr>Lecture 3 </vt:lpstr>
      <vt:lpstr>Three Steps for Deep Learning</vt:lpstr>
      <vt:lpstr>Neural Network </vt:lpstr>
      <vt:lpstr>Fully Connect Feedforward Network</vt:lpstr>
      <vt:lpstr>Fully Connect Feedforward Network</vt:lpstr>
      <vt:lpstr>Fully Connect Feedforward Network</vt:lpstr>
      <vt:lpstr>Fully Connect Feedforward Network</vt:lpstr>
      <vt:lpstr>Matrix Operation</vt:lpstr>
      <vt:lpstr>Neural Network </vt:lpstr>
      <vt:lpstr>Neural Network </vt:lpstr>
      <vt:lpstr>Output Layer as MultiClass Classifier</vt:lpstr>
      <vt:lpstr>Example Application</vt:lpstr>
      <vt:lpstr>Example Application</vt:lpstr>
      <vt:lpstr>Example Application</vt:lpstr>
      <vt:lpstr>FAQ</vt:lpstr>
      <vt:lpstr>Three Steps for Deep Learning</vt:lpstr>
      <vt:lpstr>Output Layer as MultiClass Classifier</vt:lpstr>
      <vt:lpstr>Loss for an Example</vt:lpstr>
      <vt:lpstr>Total Loss</vt:lpstr>
      <vt:lpstr>Three Steps for Deep Learning</vt:lpstr>
      <vt:lpstr>Gradient Descent</vt:lpstr>
      <vt:lpstr>Lecture 3 </vt:lpstr>
      <vt:lpstr>Backpropagation for Fully Connect Feedforward Network</vt:lpstr>
      <vt:lpstr>Gradient Descent </vt:lpstr>
      <vt:lpstr>Chain Rule</vt:lpstr>
      <vt:lpstr>PowerPoint 演示文稿</vt:lpstr>
      <vt:lpstr>PowerPoint 演示文稿</vt:lpstr>
      <vt:lpstr>PowerPoint 演示文稿</vt:lpstr>
      <vt:lpstr>Backpropagation</vt:lpstr>
      <vt:lpstr>Gradient Descent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Summary: Error Propagation</vt:lpstr>
      <vt:lpstr>PowerPoint 演示文稿</vt:lpstr>
      <vt:lpstr>BP: Summary</vt:lpstr>
      <vt:lpstr>BP: Summary</vt:lpstr>
      <vt:lpstr>An Example for Backpropagation</vt:lpstr>
      <vt:lpstr>An Example for Backpropagation</vt:lpstr>
      <vt:lpstr>An Example for BP: Summary</vt:lpstr>
      <vt:lpstr>An Example for Backpropagation</vt:lpstr>
      <vt:lpstr>Next Lecture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admin3</dc:creator>
  <cp:lastModifiedBy>Li Liu</cp:lastModifiedBy>
  <cp:revision>664</cp:revision>
  <dcterms:created xsi:type="dcterms:W3CDTF">2019-10-19T13:42:35Z</dcterms:created>
  <dcterms:modified xsi:type="dcterms:W3CDTF">2019-11-12T07:14:41Z</dcterms:modified>
</cp:coreProperties>
</file>