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43"/>
  </p:notesMasterIdLst>
  <p:sldIdLst>
    <p:sldId id="256" r:id="rId3"/>
    <p:sldId id="298" r:id="rId4"/>
    <p:sldId id="297" r:id="rId5"/>
    <p:sldId id="299" r:id="rId6"/>
    <p:sldId id="296" r:id="rId7"/>
    <p:sldId id="295" r:id="rId8"/>
    <p:sldId id="294" r:id="rId9"/>
    <p:sldId id="293" r:id="rId10"/>
    <p:sldId id="292" r:id="rId11"/>
    <p:sldId id="291" r:id="rId12"/>
    <p:sldId id="290" r:id="rId13"/>
    <p:sldId id="300" r:id="rId14"/>
    <p:sldId id="262" r:id="rId15"/>
    <p:sldId id="270" r:id="rId16"/>
    <p:sldId id="269" r:id="rId17"/>
    <p:sldId id="268" r:id="rId18"/>
    <p:sldId id="267" r:id="rId19"/>
    <p:sldId id="266" r:id="rId20"/>
    <p:sldId id="265" r:id="rId21"/>
    <p:sldId id="264" r:id="rId22"/>
    <p:sldId id="263" r:id="rId23"/>
    <p:sldId id="280" r:id="rId24"/>
    <p:sldId id="279" r:id="rId25"/>
    <p:sldId id="278" r:id="rId26"/>
    <p:sldId id="277" r:id="rId27"/>
    <p:sldId id="276" r:id="rId28"/>
    <p:sldId id="275" r:id="rId29"/>
    <p:sldId id="274" r:id="rId30"/>
    <p:sldId id="273" r:id="rId31"/>
    <p:sldId id="272" r:id="rId32"/>
    <p:sldId id="271" r:id="rId33"/>
    <p:sldId id="289" r:id="rId34"/>
    <p:sldId id="288" r:id="rId35"/>
    <p:sldId id="287" r:id="rId36"/>
    <p:sldId id="286" r:id="rId37"/>
    <p:sldId id="285" r:id="rId38"/>
    <p:sldId id="284" r:id="rId39"/>
    <p:sldId id="283" r:id="rId40"/>
    <p:sldId id="282" r:id="rId41"/>
    <p:sldId id="28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CDA37-0F03-1121-9C1F-A85F8452A276}" v="29" dt="2019-11-03T16:34:33.843"/>
    <p1510:client id="{B409EF1D-BDAA-9D49-0C59-A09CDFD983CF}" v="1" dt="2019-11-04T07:02:57.355"/>
    <p1510:client id="{1E232CCF-E408-0A35-3272-368D93F73C9B}" v="74" dt="2019-11-03T20:57:37.608"/>
    <p1510:client id="{FB72EC3B-8241-1EDD-5F57-19C46F575503}" v="41" dt="2019-11-04T07:41:50.024"/>
    <p1510:client id="{A40F1E90-1E20-40AF-96EB-5309D9D2087A}" v="44" dt="2019-11-04T11:17:04.704"/>
    <p1510:client id="{308D7E9C-85B9-BB3C-49E0-ACE4D27966BC}" v="2" dt="2019-11-03T15:32:53.524"/>
    <p1510:client id="{D8DD978D-58EA-49ED-BD5B-7ACE9D1465A3}" v="7" dt="2019-11-04T09:27:02.490"/>
    <p1510:client id="{71E45A42-1BAA-38E0-208C-F45261A384B1}" v="177" dt="2019-11-03T21:33:13.909"/>
    <p1510:client id="{DA3FAC8B-CE6E-CB39-6AA1-745E92C93EC3}" v="67" dt="2019-11-03T16:30:3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o Su" userId="S::zsu18@univ.yo.oulu.fi::315f299d-2350-4df5-a4dc-ddd71e2c6e43" providerId="AD" clId="Web-{2C1E5B61-4E6C-19ED-D6AF-CE38F15BFD83}"/>
    <pc:docChg chg="addSld modSld">
      <pc:chgData name="Zhuo Su" userId="S::zsu18@univ.yo.oulu.fi::315f299d-2350-4df5-a4dc-ddd71e2c6e43" providerId="AD" clId="Web-{2C1E5B61-4E6C-19ED-D6AF-CE38F15BFD83}" dt="2019-11-03T09:37:47.879" v="21"/>
      <pc:docMkLst>
        <pc:docMk/>
      </pc:docMkLst>
      <pc:sldChg chg="addSp delSp modSp">
        <pc:chgData name="Zhuo Su" userId="S::zsu18@univ.yo.oulu.fi::315f299d-2350-4df5-a4dc-ddd71e2c6e43" providerId="AD" clId="Web-{2C1E5B61-4E6C-19ED-D6AF-CE38F15BFD83}" dt="2019-11-03T09:31:04.659" v="3"/>
        <pc:sldMkLst>
          <pc:docMk/>
          <pc:sldMk cId="1068278415" sldId="259"/>
        </pc:sldMkLst>
        <pc:picChg chg="add del mod">
          <ac:chgData name="Zhuo Su" userId="S::zsu18@univ.yo.oulu.fi::315f299d-2350-4df5-a4dc-ddd71e2c6e43" providerId="AD" clId="Web-{2C1E5B61-4E6C-19ED-D6AF-CE38F15BFD83}" dt="2019-11-03T09:29:59.908" v="1"/>
          <ac:picMkLst>
            <pc:docMk/>
            <pc:sldMk cId="1068278415" sldId="259"/>
            <ac:picMk id="4" creationId="{55A1EEBE-DEA2-49B0-8C20-9626F2BE44B6}"/>
          </ac:picMkLst>
        </pc:picChg>
        <pc:picChg chg="add del mod">
          <ac:chgData name="Zhuo Su" userId="S::zsu18@univ.yo.oulu.fi::315f299d-2350-4df5-a4dc-ddd71e2c6e43" providerId="AD" clId="Web-{2C1E5B61-4E6C-19ED-D6AF-CE38F15BFD83}" dt="2019-11-03T09:31:04.659" v="3"/>
          <ac:picMkLst>
            <pc:docMk/>
            <pc:sldMk cId="1068278415" sldId="259"/>
            <ac:picMk id="6" creationId="{06DF3944-069E-482C-B2B9-715B565549F5}"/>
          </ac:picMkLst>
        </pc:picChg>
      </pc:sldChg>
      <pc:sldChg chg="add">
        <pc:chgData name="Zhuo Su" userId="S::zsu18@univ.yo.oulu.fi::315f299d-2350-4df5-a4dc-ddd71e2c6e43" providerId="AD" clId="Web-{2C1E5B61-4E6C-19ED-D6AF-CE38F15BFD83}" dt="2019-11-03T09:37:17.270" v="4"/>
        <pc:sldMkLst>
          <pc:docMk/>
          <pc:sldMk cId="3483108672" sldId="262"/>
        </pc:sldMkLst>
      </pc:sldChg>
      <pc:sldChg chg="add">
        <pc:chgData name="Zhuo Su" userId="S::zsu18@univ.yo.oulu.fi::315f299d-2350-4df5-a4dc-ddd71e2c6e43" providerId="AD" clId="Web-{2C1E5B61-4E6C-19ED-D6AF-CE38F15BFD83}" dt="2019-11-03T09:37:34.551" v="5"/>
        <pc:sldMkLst>
          <pc:docMk/>
          <pc:sldMk cId="1712087843" sldId="263"/>
        </pc:sldMkLst>
      </pc:sldChg>
      <pc:sldChg chg="add">
        <pc:chgData name="Zhuo Su" userId="S::zsu18@univ.yo.oulu.fi::315f299d-2350-4df5-a4dc-ddd71e2c6e43" providerId="AD" clId="Web-{2C1E5B61-4E6C-19ED-D6AF-CE38F15BFD83}" dt="2019-11-03T09:37:35.957" v="6"/>
        <pc:sldMkLst>
          <pc:docMk/>
          <pc:sldMk cId="2228885409" sldId="264"/>
        </pc:sldMkLst>
      </pc:sldChg>
      <pc:sldChg chg="add">
        <pc:chgData name="Zhuo Su" userId="S::zsu18@univ.yo.oulu.fi::315f299d-2350-4df5-a4dc-ddd71e2c6e43" providerId="AD" clId="Web-{2C1E5B61-4E6C-19ED-D6AF-CE38F15BFD83}" dt="2019-11-03T09:37:37.020" v="7"/>
        <pc:sldMkLst>
          <pc:docMk/>
          <pc:sldMk cId="4093076207" sldId="265"/>
        </pc:sldMkLst>
      </pc:sldChg>
      <pc:sldChg chg="add">
        <pc:chgData name="Zhuo Su" userId="S::zsu18@univ.yo.oulu.fi::315f299d-2350-4df5-a4dc-ddd71e2c6e43" providerId="AD" clId="Web-{2C1E5B61-4E6C-19ED-D6AF-CE38F15BFD83}" dt="2019-11-03T09:37:37.989" v="8"/>
        <pc:sldMkLst>
          <pc:docMk/>
          <pc:sldMk cId="1314931868" sldId="266"/>
        </pc:sldMkLst>
      </pc:sldChg>
      <pc:sldChg chg="add">
        <pc:chgData name="Zhuo Su" userId="S::zsu18@univ.yo.oulu.fi::315f299d-2350-4df5-a4dc-ddd71e2c6e43" providerId="AD" clId="Web-{2C1E5B61-4E6C-19ED-D6AF-CE38F15BFD83}" dt="2019-11-03T09:37:39.020" v="9"/>
        <pc:sldMkLst>
          <pc:docMk/>
          <pc:sldMk cId="4140240813" sldId="267"/>
        </pc:sldMkLst>
      </pc:sldChg>
      <pc:sldChg chg="add">
        <pc:chgData name="Zhuo Su" userId="S::zsu18@univ.yo.oulu.fi::315f299d-2350-4df5-a4dc-ddd71e2c6e43" providerId="AD" clId="Web-{2C1E5B61-4E6C-19ED-D6AF-CE38F15BFD83}" dt="2019-11-03T09:37:39.770" v="10"/>
        <pc:sldMkLst>
          <pc:docMk/>
          <pc:sldMk cId="2119890657" sldId="268"/>
        </pc:sldMkLst>
      </pc:sldChg>
      <pc:sldChg chg="add">
        <pc:chgData name="Zhuo Su" userId="S::zsu18@univ.yo.oulu.fi::315f299d-2350-4df5-a4dc-ddd71e2c6e43" providerId="AD" clId="Web-{2C1E5B61-4E6C-19ED-D6AF-CE38F15BFD83}" dt="2019-11-03T09:37:40.411" v="11"/>
        <pc:sldMkLst>
          <pc:docMk/>
          <pc:sldMk cId="796442568" sldId="269"/>
        </pc:sldMkLst>
      </pc:sldChg>
      <pc:sldChg chg="add">
        <pc:chgData name="Zhuo Su" userId="S::zsu18@univ.yo.oulu.fi::315f299d-2350-4df5-a4dc-ddd71e2c6e43" providerId="AD" clId="Web-{2C1E5B61-4E6C-19ED-D6AF-CE38F15BFD83}" dt="2019-11-03T09:37:41.598" v="12"/>
        <pc:sldMkLst>
          <pc:docMk/>
          <pc:sldMk cId="229068852" sldId="270"/>
        </pc:sldMkLst>
      </pc:sldChg>
      <pc:sldChg chg="add">
        <pc:chgData name="Zhuo Su" userId="S::zsu18@univ.yo.oulu.fi::315f299d-2350-4df5-a4dc-ddd71e2c6e43" providerId="AD" clId="Web-{2C1E5B61-4E6C-19ED-D6AF-CE38F15BFD83}" dt="2019-11-03T09:37:42.520" v="13"/>
        <pc:sldMkLst>
          <pc:docMk/>
          <pc:sldMk cId="888745681" sldId="271"/>
        </pc:sldMkLst>
      </pc:sldChg>
      <pc:sldChg chg="add">
        <pc:chgData name="Zhuo Su" userId="S::zsu18@univ.yo.oulu.fi::315f299d-2350-4df5-a4dc-ddd71e2c6e43" providerId="AD" clId="Web-{2C1E5B61-4E6C-19ED-D6AF-CE38F15BFD83}" dt="2019-11-03T09:37:43.395" v="14"/>
        <pc:sldMkLst>
          <pc:docMk/>
          <pc:sldMk cId="3943366842" sldId="272"/>
        </pc:sldMkLst>
      </pc:sldChg>
      <pc:sldChg chg="add">
        <pc:chgData name="Zhuo Su" userId="S::zsu18@univ.yo.oulu.fi::315f299d-2350-4df5-a4dc-ddd71e2c6e43" providerId="AD" clId="Web-{2C1E5B61-4E6C-19ED-D6AF-CE38F15BFD83}" dt="2019-11-03T09:37:44.161" v="15"/>
        <pc:sldMkLst>
          <pc:docMk/>
          <pc:sldMk cId="2179453037" sldId="273"/>
        </pc:sldMkLst>
      </pc:sldChg>
      <pc:sldChg chg="add">
        <pc:chgData name="Zhuo Su" userId="S::zsu18@univ.yo.oulu.fi::315f299d-2350-4df5-a4dc-ddd71e2c6e43" providerId="AD" clId="Web-{2C1E5B61-4E6C-19ED-D6AF-CE38F15BFD83}" dt="2019-11-03T09:37:44.911" v="16"/>
        <pc:sldMkLst>
          <pc:docMk/>
          <pc:sldMk cId="2113294833" sldId="274"/>
        </pc:sldMkLst>
      </pc:sldChg>
      <pc:sldChg chg="add">
        <pc:chgData name="Zhuo Su" userId="S::zsu18@univ.yo.oulu.fi::315f299d-2350-4df5-a4dc-ddd71e2c6e43" providerId="AD" clId="Web-{2C1E5B61-4E6C-19ED-D6AF-CE38F15BFD83}" dt="2019-11-03T09:37:45.332" v="17"/>
        <pc:sldMkLst>
          <pc:docMk/>
          <pc:sldMk cId="2016933848" sldId="275"/>
        </pc:sldMkLst>
      </pc:sldChg>
      <pc:sldChg chg="add">
        <pc:chgData name="Zhuo Su" userId="S::zsu18@univ.yo.oulu.fi::315f299d-2350-4df5-a4dc-ddd71e2c6e43" providerId="AD" clId="Web-{2C1E5B61-4E6C-19ED-D6AF-CE38F15BFD83}" dt="2019-11-03T09:37:45.739" v="18"/>
        <pc:sldMkLst>
          <pc:docMk/>
          <pc:sldMk cId="373543956" sldId="276"/>
        </pc:sldMkLst>
      </pc:sldChg>
      <pc:sldChg chg="add">
        <pc:chgData name="Zhuo Su" userId="S::zsu18@univ.yo.oulu.fi::315f299d-2350-4df5-a4dc-ddd71e2c6e43" providerId="AD" clId="Web-{2C1E5B61-4E6C-19ED-D6AF-CE38F15BFD83}" dt="2019-11-03T09:37:46.520" v="19"/>
        <pc:sldMkLst>
          <pc:docMk/>
          <pc:sldMk cId="4283985356" sldId="277"/>
        </pc:sldMkLst>
      </pc:sldChg>
      <pc:sldChg chg="add">
        <pc:chgData name="Zhuo Su" userId="S::zsu18@univ.yo.oulu.fi::315f299d-2350-4df5-a4dc-ddd71e2c6e43" providerId="AD" clId="Web-{2C1E5B61-4E6C-19ED-D6AF-CE38F15BFD83}" dt="2019-11-03T09:37:47.192" v="20"/>
        <pc:sldMkLst>
          <pc:docMk/>
          <pc:sldMk cId="3874007151" sldId="278"/>
        </pc:sldMkLst>
      </pc:sldChg>
      <pc:sldChg chg="add">
        <pc:chgData name="Zhuo Su" userId="S::zsu18@univ.yo.oulu.fi::315f299d-2350-4df5-a4dc-ddd71e2c6e43" providerId="AD" clId="Web-{2C1E5B61-4E6C-19ED-D6AF-CE38F15BFD83}" dt="2019-11-03T09:37:47.879" v="21"/>
        <pc:sldMkLst>
          <pc:docMk/>
          <pc:sldMk cId="2411189746" sldId="279"/>
        </pc:sldMkLst>
      </pc:sldChg>
    </pc:docChg>
  </pc:docChgLst>
  <pc:docChgLst>
    <pc:chgData name="Zhuo Su" userId="315f299d-2350-4df5-a4dc-ddd71e2c6e43" providerId="ADAL" clId="{A40F1E90-1E20-40AF-96EB-5309D9D2087A}"/>
    <pc:docChg chg="custSel delSld modSld">
      <pc:chgData name="Zhuo Su" userId="315f299d-2350-4df5-a4dc-ddd71e2c6e43" providerId="ADAL" clId="{A40F1E90-1E20-40AF-96EB-5309D9D2087A}" dt="2019-11-04T11:26:16.023" v="50" actId="20577"/>
      <pc:docMkLst>
        <pc:docMk/>
      </pc:docMkLst>
      <pc:sldChg chg="modSp">
        <pc:chgData name="Zhuo Su" userId="315f299d-2350-4df5-a4dc-ddd71e2c6e43" providerId="ADAL" clId="{A40F1E90-1E20-40AF-96EB-5309D9D2087A}" dt="2019-11-04T11:16:21.241" v="28" actId="20577"/>
        <pc:sldMkLst>
          <pc:docMk/>
          <pc:sldMk cId="1316144737" sldId="263"/>
        </pc:sldMkLst>
        <pc:spChg chg="mod">
          <ac:chgData name="Zhuo Su" userId="315f299d-2350-4df5-a4dc-ddd71e2c6e43" providerId="ADAL" clId="{A40F1E90-1E20-40AF-96EB-5309D9D2087A}" dt="2019-11-04T11:16:19.706" v="27" actId="20577"/>
          <ac:spMkLst>
            <pc:docMk/>
            <pc:sldMk cId="1316144737" sldId="263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21.241" v="28" actId="20577"/>
          <ac:spMkLst>
            <pc:docMk/>
            <pc:sldMk cId="1316144737" sldId="263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6:10.798" v="26" actId="20577"/>
        <pc:sldMkLst>
          <pc:docMk/>
          <pc:sldMk cId="1185667211" sldId="264"/>
        </pc:sldMkLst>
        <pc:spChg chg="mod">
          <ac:chgData name="Zhuo Su" userId="315f299d-2350-4df5-a4dc-ddd71e2c6e43" providerId="ADAL" clId="{A40F1E90-1E20-40AF-96EB-5309D9D2087A}" dt="2019-11-04T11:16:09.310" v="25" actId="20577"/>
          <ac:spMkLst>
            <pc:docMk/>
            <pc:sldMk cId="1185667211" sldId="264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10.798" v="26" actId="20577"/>
          <ac:spMkLst>
            <pc:docMk/>
            <pc:sldMk cId="1185667211" sldId="264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6:06.030" v="24" actId="20577"/>
        <pc:sldMkLst>
          <pc:docMk/>
          <pc:sldMk cId="2156637614" sldId="265"/>
        </pc:sldMkLst>
        <pc:spChg chg="mod">
          <ac:chgData name="Zhuo Su" userId="315f299d-2350-4df5-a4dc-ddd71e2c6e43" providerId="ADAL" clId="{A40F1E90-1E20-40AF-96EB-5309D9D2087A}" dt="2019-11-04T11:16:04.290" v="23" actId="20577"/>
          <ac:spMkLst>
            <pc:docMk/>
            <pc:sldMk cId="2156637614" sldId="265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06.030" v="24" actId="20577"/>
          <ac:spMkLst>
            <pc:docMk/>
            <pc:sldMk cId="2156637614" sldId="265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5:56.174" v="22" actId="20577"/>
        <pc:sldMkLst>
          <pc:docMk/>
          <pc:sldMk cId="794528897" sldId="268"/>
        </pc:sldMkLst>
        <pc:spChg chg="mod">
          <ac:chgData name="Zhuo Su" userId="315f299d-2350-4df5-a4dc-ddd71e2c6e43" providerId="ADAL" clId="{A40F1E90-1E20-40AF-96EB-5309D9D2087A}" dt="2019-11-04T11:15:55.108" v="21" actId="20577"/>
          <ac:spMkLst>
            <pc:docMk/>
            <pc:sldMk cId="794528897" sldId="268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5:56.174" v="22" actId="20577"/>
          <ac:spMkLst>
            <pc:docMk/>
            <pc:sldMk cId="794528897" sldId="268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5:52.560" v="20" actId="20577"/>
        <pc:sldMkLst>
          <pc:docMk/>
          <pc:sldMk cId="2839418884" sldId="269"/>
        </pc:sldMkLst>
        <pc:spChg chg="mod">
          <ac:chgData name="Zhuo Su" userId="315f299d-2350-4df5-a4dc-ddd71e2c6e43" providerId="ADAL" clId="{A40F1E90-1E20-40AF-96EB-5309D9D2087A}" dt="2019-11-04T11:15:51.390" v="19" actId="20577"/>
          <ac:spMkLst>
            <pc:docMk/>
            <pc:sldMk cId="2839418884" sldId="269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5:52.560" v="20" actId="20577"/>
          <ac:spMkLst>
            <pc:docMk/>
            <pc:sldMk cId="2839418884" sldId="269"/>
            <ac:spMk id="55" creationId="{B15403D5-DFCC-4CF6-84E0-60B6D0AE66B6}"/>
          </ac:spMkLst>
        </pc:spChg>
      </pc:sldChg>
      <pc:sldChg chg="modAnim">
        <pc:chgData name="Zhuo Su" userId="315f299d-2350-4df5-a4dc-ddd71e2c6e43" providerId="ADAL" clId="{A40F1E90-1E20-40AF-96EB-5309D9D2087A}" dt="2019-11-04T07:38:24.803" v="17"/>
        <pc:sldMkLst>
          <pc:docMk/>
          <pc:sldMk cId="574764166" sldId="270"/>
        </pc:sldMkLst>
      </pc:sldChg>
      <pc:sldChg chg="modSp">
        <pc:chgData name="Zhuo Su" userId="315f299d-2350-4df5-a4dc-ddd71e2c6e43" providerId="ADAL" clId="{A40F1E90-1E20-40AF-96EB-5309D9D2087A}" dt="2019-11-04T11:17:04.704" v="44" actId="20577"/>
        <pc:sldMkLst>
          <pc:docMk/>
          <pc:sldMk cId="594623362" sldId="273"/>
        </pc:sldMkLst>
        <pc:spChg chg="mod">
          <ac:chgData name="Zhuo Su" userId="315f299d-2350-4df5-a4dc-ddd71e2c6e43" providerId="ADAL" clId="{A40F1E90-1E20-40AF-96EB-5309D9D2087A}" dt="2019-11-04T11:17:03.445" v="43" actId="20577"/>
          <ac:spMkLst>
            <pc:docMk/>
            <pc:sldMk cId="594623362" sldId="273"/>
            <ac:spMk id="51" creationId="{C2FDFB70-4877-400F-93B1-B56366D8746E}"/>
          </ac:spMkLst>
        </pc:spChg>
        <pc:spChg chg="mod">
          <ac:chgData name="Zhuo Su" userId="315f299d-2350-4df5-a4dc-ddd71e2c6e43" providerId="ADAL" clId="{A40F1E90-1E20-40AF-96EB-5309D9D2087A}" dt="2019-11-04T11:17:04.704" v="44" actId="20577"/>
          <ac:spMkLst>
            <pc:docMk/>
            <pc:sldMk cId="594623362" sldId="273"/>
            <ac:spMk id="54" creationId="{87390D58-08E8-4C07-86A5-84C29D992B56}"/>
          </ac:spMkLst>
        </pc:spChg>
      </pc:sldChg>
      <pc:sldChg chg="modSp">
        <pc:chgData name="Zhuo Su" userId="315f299d-2350-4df5-a4dc-ddd71e2c6e43" providerId="ADAL" clId="{A40F1E90-1E20-40AF-96EB-5309D9D2087A}" dt="2019-11-04T11:17:00.197" v="42" actId="20577"/>
        <pc:sldMkLst>
          <pc:docMk/>
          <pc:sldMk cId="285955085" sldId="274"/>
        </pc:sldMkLst>
        <pc:spChg chg="mod">
          <ac:chgData name="Zhuo Su" userId="315f299d-2350-4df5-a4dc-ddd71e2c6e43" providerId="ADAL" clId="{A40F1E90-1E20-40AF-96EB-5309D9D2087A}" dt="2019-11-04T11:16:59.011" v="41" actId="20577"/>
          <ac:spMkLst>
            <pc:docMk/>
            <pc:sldMk cId="285955085" sldId="274"/>
            <ac:spMk id="90" creationId="{98FE692E-46F1-45A1-B127-E20CAC310897}"/>
          </ac:spMkLst>
        </pc:spChg>
        <pc:spChg chg="mod">
          <ac:chgData name="Zhuo Su" userId="315f299d-2350-4df5-a4dc-ddd71e2c6e43" providerId="ADAL" clId="{A40F1E90-1E20-40AF-96EB-5309D9D2087A}" dt="2019-11-04T11:17:00.197" v="42" actId="20577"/>
          <ac:spMkLst>
            <pc:docMk/>
            <pc:sldMk cId="285955085" sldId="274"/>
            <ac:spMk id="102" creationId="{07D45EED-C361-4FBC-9DA3-74357AE4B3A5}"/>
          </ac:spMkLst>
        </pc:spChg>
      </pc:sldChg>
      <pc:sldChg chg="modSp">
        <pc:chgData name="Zhuo Su" userId="315f299d-2350-4df5-a4dc-ddd71e2c6e43" providerId="ADAL" clId="{A40F1E90-1E20-40AF-96EB-5309D9D2087A}" dt="2019-11-04T11:16:56.286" v="40" actId="20577"/>
        <pc:sldMkLst>
          <pc:docMk/>
          <pc:sldMk cId="2093959752" sldId="275"/>
        </pc:sldMkLst>
        <pc:spChg chg="mod">
          <ac:chgData name="Zhuo Su" userId="315f299d-2350-4df5-a4dc-ddd71e2c6e43" providerId="ADAL" clId="{A40F1E90-1E20-40AF-96EB-5309D9D2087A}" dt="2019-11-04T11:16:55.271" v="39" actId="20577"/>
          <ac:spMkLst>
            <pc:docMk/>
            <pc:sldMk cId="2093959752" sldId="275"/>
            <ac:spMk id="51" creationId="{C2FDFB70-4877-400F-93B1-B56366D8746E}"/>
          </ac:spMkLst>
        </pc:spChg>
        <pc:spChg chg="mod">
          <ac:chgData name="Zhuo Su" userId="315f299d-2350-4df5-a4dc-ddd71e2c6e43" providerId="ADAL" clId="{A40F1E90-1E20-40AF-96EB-5309D9D2087A}" dt="2019-11-04T11:16:56.286" v="40" actId="20577"/>
          <ac:spMkLst>
            <pc:docMk/>
            <pc:sldMk cId="2093959752" sldId="275"/>
            <ac:spMk id="54" creationId="{87390D58-08E8-4C07-86A5-84C29D992B56}"/>
          </ac:spMkLst>
        </pc:spChg>
      </pc:sldChg>
      <pc:sldChg chg="modSp">
        <pc:chgData name="Zhuo Su" userId="315f299d-2350-4df5-a4dc-ddd71e2c6e43" providerId="ADAL" clId="{A40F1E90-1E20-40AF-96EB-5309D9D2087A}" dt="2019-11-04T11:26:09.029" v="47" actId="20577"/>
        <pc:sldMkLst>
          <pc:docMk/>
          <pc:sldMk cId="982396898" sldId="276"/>
        </pc:sldMkLst>
        <pc:spChg chg="mod">
          <ac:chgData name="Zhuo Su" userId="315f299d-2350-4df5-a4dc-ddd71e2c6e43" providerId="ADAL" clId="{A40F1E90-1E20-40AF-96EB-5309D9D2087A}" dt="2019-11-04T11:26:09.029" v="47" actId="20577"/>
          <ac:spMkLst>
            <pc:docMk/>
            <pc:sldMk cId="982396898" sldId="276"/>
            <ac:spMk id="42" creationId="{8BE00F68-3886-41DE-BDFD-E837FD1B7B80}"/>
          </ac:spMkLst>
        </pc:spChg>
        <pc:spChg chg="mod">
          <ac:chgData name="Zhuo Su" userId="315f299d-2350-4df5-a4dc-ddd71e2c6e43" providerId="ADAL" clId="{A40F1E90-1E20-40AF-96EB-5309D9D2087A}" dt="2019-11-04T11:16:49.755" v="37" actId="20577"/>
          <ac:spMkLst>
            <pc:docMk/>
            <pc:sldMk cId="982396898" sldId="276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51.148" v="38" actId="20577"/>
          <ac:spMkLst>
            <pc:docMk/>
            <pc:sldMk cId="982396898" sldId="276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26:16.023" v="50" actId="20577"/>
        <pc:sldMkLst>
          <pc:docMk/>
          <pc:sldMk cId="3533358188" sldId="277"/>
        </pc:sldMkLst>
        <pc:spChg chg="mod">
          <ac:chgData name="Zhuo Su" userId="315f299d-2350-4df5-a4dc-ddd71e2c6e43" providerId="ADAL" clId="{A40F1E90-1E20-40AF-96EB-5309D9D2087A}" dt="2019-11-04T11:26:16.023" v="50" actId="20577"/>
          <ac:spMkLst>
            <pc:docMk/>
            <pc:sldMk cId="3533358188" sldId="277"/>
            <ac:spMk id="42" creationId="{8BE00F68-3886-41DE-BDFD-E837FD1B7B80}"/>
          </ac:spMkLst>
        </pc:spChg>
        <pc:spChg chg="mod">
          <ac:chgData name="Zhuo Su" userId="315f299d-2350-4df5-a4dc-ddd71e2c6e43" providerId="ADAL" clId="{A40F1E90-1E20-40AF-96EB-5309D9D2087A}" dt="2019-11-04T11:16:45.042" v="35" actId="20577"/>
          <ac:spMkLst>
            <pc:docMk/>
            <pc:sldMk cId="3533358188" sldId="277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46.121" v="36" actId="20577"/>
          <ac:spMkLst>
            <pc:docMk/>
            <pc:sldMk cId="3533358188" sldId="277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6:40.670" v="34" actId="20577"/>
        <pc:sldMkLst>
          <pc:docMk/>
          <pc:sldMk cId="1874122634" sldId="278"/>
        </pc:sldMkLst>
        <pc:spChg chg="mod">
          <ac:chgData name="Zhuo Su" userId="315f299d-2350-4df5-a4dc-ddd71e2c6e43" providerId="ADAL" clId="{A40F1E90-1E20-40AF-96EB-5309D9D2087A}" dt="2019-11-04T11:16:39.649" v="33" actId="20577"/>
          <ac:spMkLst>
            <pc:docMk/>
            <pc:sldMk cId="1874122634" sldId="278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40.670" v="34" actId="20577"/>
          <ac:spMkLst>
            <pc:docMk/>
            <pc:sldMk cId="1874122634" sldId="278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6:36.490" v="32" actId="20577"/>
        <pc:sldMkLst>
          <pc:docMk/>
          <pc:sldMk cId="320233293" sldId="279"/>
        </pc:sldMkLst>
        <pc:spChg chg="mod">
          <ac:chgData name="Zhuo Su" userId="315f299d-2350-4df5-a4dc-ddd71e2c6e43" providerId="ADAL" clId="{A40F1E90-1E20-40AF-96EB-5309D9D2087A}" dt="2019-11-04T11:16:34.650" v="31" actId="20577"/>
          <ac:spMkLst>
            <pc:docMk/>
            <pc:sldMk cId="320233293" sldId="279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36.490" v="32" actId="20577"/>
          <ac:spMkLst>
            <pc:docMk/>
            <pc:sldMk cId="320233293" sldId="279"/>
            <ac:spMk id="55" creationId="{B15403D5-DFCC-4CF6-84E0-60B6D0AE66B6}"/>
          </ac:spMkLst>
        </pc:spChg>
      </pc:sldChg>
      <pc:sldChg chg="modSp">
        <pc:chgData name="Zhuo Su" userId="315f299d-2350-4df5-a4dc-ddd71e2c6e43" providerId="ADAL" clId="{A40F1E90-1E20-40AF-96EB-5309D9D2087A}" dt="2019-11-04T11:16:29.722" v="30" actId="20577"/>
        <pc:sldMkLst>
          <pc:docMk/>
          <pc:sldMk cId="1245688850" sldId="280"/>
        </pc:sldMkLst>
        <pc:spChg chg="mod">
          <ac:chgData name="Zhuo Su" userId="315f299d-2350-4df5-a4dc-ddd71e2c6e43" providerId="ADAL" clId="{A40F1E90-1E20-40AF-96EB-5309D9D2087A}" dt="2019-11-04T11:16:25.049" v="29" actId="20577"/>
          <ac:spMkLst>
            <pc:docMk/>
            <pc:sldMk cId="1245688850" sldId="280"/>
            <ac:spMk id="53" creationId="{D26931E2-55D9-4DCF-A7FB-0148889601BC}"/>
          </ac:spMkLst>
        </pc:spChg>
        <pc:spChg chg="mod">
          <ac:chgData name="Zhuo Su" userId="315f299d-2350-4df5-a4dc-ddd71e2c6e43" providerId="ADAL" clId="{A40F1E90-1E20-40AF-96EB-5309D9D2087A}" dt="2019-11-04T11:16:29.722" v="30" actId="20577"/>
          <ac:spMkLst>
            <pc:docMk/>
            <pc:sldMk cId="1245688850" sldId="280"/>
            <ac:spMk id="55" creationId="{B15403D5-DFCC-4CF6-84E0-60B6D0AE66B6}"/>
          </ac:spMkLst>
        </pc:spChg>
      </pc:sldChg>
      <pc:sldChg chg="addSp delSp modSp">
        <pc:chgData name="Zhuo Su" userId="315f299d-2350-4df5-a4dc-ddd71e2c6e43" providerId="ADAL" clId="{A40F1E90-1E20-40AF-96EB-5309D9D2087A}" dt="2019-11-04T07:14:46.082" v="13" actId="20577"/>
        <pc:sldMkLst>
          <pc:docMk/>
          <pc:sldMk cId="1883358400" sldId="300"/>
        </pc:sldMkLst>
        <pc:spChg chg="del">
          <ac:chgData name="Zhuo Su" userId="315f299d-2350-4df5-a4dc-ddd71e2c6e43" providerId="ADAL" clId="{A40F1E90-1E20-40AF-96EB-5309D9D2087A}" dt="2019-11-04T07:13:46.436" v="0" actId="478"/>
          <ac:spMkLst>
            <pc:docMk/>
            <pc:sldMk cId="1883358400" sldId="300"/>
            <ac:spMk id="2" creationId="{4C638E2B-43D1-46B0-8C5C-F1AF42A274C4}"/>
          </ac:spMkLst>
        </pc:spChg>
        <pc:spChg chg="del">
          <ac:chgData name="Zhuo Su" userId="315f299d-2350-4df5-a4dc-ddd71e2c6e43" providerId="ADAL" clId="{A40F1E90-1E20-40AF-96EB-5309D9D2087A}" dt="2019-11-04T07:13:48.576" v="1" actId="478"/>
          <ac:spMkLst>
            <pc:docMk/>
            <pc:sldMk cId="1883358400" sldId="300"/>
            <ac:spMk id="3" creationId="{F4F4681F-E36F-40EF-8BE7-53836CFC8991}"/>
          </ac:spMkLst>
        </pc:spChg>
        <pc:spChg chg="add mod">
          <ac:chgData name="Zhuo Su" userId="315f299d-2350-4df5-a4dc-ddd71e2c6e43" providerId="ADAL" clId="{A40F1E90-1E20-40AF-96EB-5309D9D2087A}" dt="2019-11-04T07:14:46.082" v="13" actId="20577"/>
          <ac:spMkLst>
            <pc:docMk/>
            <pc:sldMk cId="1883358400" sldId="300"/>
            <ac:spMk id="4" creationId="{25D8E863-22A0-4F81-A342-2E864A7C19BE}"/>
          </ac:spMkLst>
        </pc:spChg>
      </pc:sldChg>
      <pc:sldChg chg="del">
        <pc:chgData name="Zhuo Su" userId="315f299d-2350-4df5-a4dc-ddd71e2c6e43" providerId="ADAL" clId="{A40F1E90-1E20-40AF-96EB-5309D9D2087A}" dt="2019-11-04T10:07:00.765" v="18" actId="2696"/>
        <pc:sldMkLst>
          <pc:docMk/>
          <pc:sldMk cId="1424288577" sldId="301"/>
        </pc:sldMkLst>
      </pc:sldChg>
    </pc:docChg>
  </pc:docChgLst>
  <pc:docChgLst>
    <pc:chgData name="Lam Huynh" userId="S::lhuynh@univ.yo.oulu.fi::4ef463b3-8268-4a50-a0d7-4ac9eb1428e0" providerId="AD" clId="Web-{FB72EC3B-8241-1EDD-5F57-19C46F575503}"/>
    <pc:docChg chg="modSld">
      <pc:chgData name="Lam Huynh" userId="S::lhuynh@univ.yo.oulu.fi::4ef463b3-8268-4a50-a0d7-4ac9eb1428e0" providerId="AD" clId="Web-{FB72EC3B-8241-1EDD-5F57-19C46F575503}" dt="2019-11-04T07:41:50.024" v="37" actId="20577"/>
      <pc:docMkLst>
        <pc:docMk/>
      </pc:docMkLst>
      <pc:sldChg chg="modSp">
        <pc:chgData name="Lam Huynh" userId="S::lhuynh@univ.yo.oulu.fi::4ef463b3-8268-4a50-a0d7-4ac9eb1428e0" providerId="AD" clId="Web-{FB72EC3B-8241-1EDD-5F57-19C46F575503}" dt="2019-11-04T07:41:50.024" v="37" actId="20577"/>
        <pc:sldMkLst>
          <pc:docMk/>
          <pc:sldMk cId="1915574921" sldId="290"/>
        </pc:sldMkLst>
        <pc:graphicFrameChg chg="modGraphic">
          <ac:chgData name="Lam Huynh" userId="S::lhuynh@univ.yo.oulu.fi::4ef463b3-8268-4a50-a0d7-4ac9eb1428e0" providerId="AD" clId="Web-{FB72EC3B-8241-1EDD-5F57-19C46F575503}" dt="2019-11-04T07:41:50.024" v="37" actId="20577"/>
          <ac:graphicFrameMkLst>
            <pc:docMk/>
            <pc:sldMk cId="1915574921" sldId="290"/>
            <ac:graphicFrameMk id="4" creationId="{52EC5CD0-0B10-4457-816F-1D98EA648F32}"/>
          </ac:graphicFrameMkLst>
        </pc:graphicFrameChg>
      </pc:sldChg>
      <pc:sldChg chg="modSp">
        <pc:chgData name="Lam Huynh" userId="S::lhuynh@univ.yo.oulu.fi::4ef463b3-8268-4a50-a0d7-4ac9eb1428e0" providerId="AD" clId="Web-{FB72EC3B-8241-1EDD-5F57-19C46F575503}" dt="2019-11-04T07:23:59.443" v="2" actId="20577"/>
        <pc:sldMkLst>
          <pc:docMk/>
          <pc:sldMk cId="772316503" sldId="294"/>
        </pc:sldMkLst>
        <pc:spChg chg="mod">
          <ac:chgData name="Lam Huynh" userId="S::lhuynh@univ.yo.oulu.fi::4ef463b3-8268-4a50-a0d7-4ac9eb1428e0" providerId="AD" clId="Web-{FB72EC3B-8241-1EDD-5F57-19C46F575503}" dt="2019-11-04T07:23:59.443" v="2" actId="20577"/>
          <ac:spMkLst>
            <pc:docMk/>
            <pc:sldMk cId="772316503" sldId="294"/>
            <ac:spMk id="18" creationId="{4B544DFE-67E8-456C-BA5D-2A7AA54E140C}"/>
          </ac:spMkLst>
        </pc:spChg>
      </pc:sldChg>
      <pc:sldChg chg="modSp">
        <pc:chgData name="Lam Huynh" userId="S::lhuynh@univ.yo.oulu.fi::4ef463b3-8268-4a50-a0d7-4ac9eb1428e0" providerId="AD" clId="Web-{FB72EC3B-8241-1EDD-5F57-19C46F575503}" dt="2019-11-04T07:29:41.366" v="16" actId="20577"/>
        <pc:sldMkLst>
          <pc:docMk/>
          <pc:sldMk cId="2146131890" sldId="297"/>
        </pc:sldMkLst>
        <pc:spChg chg="mod">
          <ac:chgData name="Lam Huynh" userId="S::lhuynh@univ.yo.oulu.fi::4ef463b3-8268-4a50-a0d7-4ac9eb1428e0" providerId="AD" clId="Web-{FB72EC3B-8241-1EDD-5F57-19C46F575503}" dt="2019-11-04T07:29:41.366" v="16" actId="20577"/>
          <ac:spMkLst>
            <pc:docMk/>
            <pc:sldMk cId="2146131890" sldId="297"/>
            <ac:spMk id="3" creationId="{6EF27ACB-F22D-4114-B2AA-BB3EDA56DF68}"/>
          </ac:spMkLst>
        </pc:spChg>
      </pc:sldChg>
    </pc:docChg>
  </pc:docChgLst>
  <pc:docChgLst>
    <pc:chgData name="Lam Huynh" userId="S::lhuynh@univ.yo.oulu.fi::4ef463b3-8268-4a50-a0d7-4ac9eb1428e0" providerId="AD" clId="Web-{00F6E5EC-29AA-4D8A-82D8-AD11B5F459A4}"/>
    <pc:docChg chg="addSld modSld">
      <pc:chgData name="Lam Huynh" userId="S::lhuynh@univ.yo.oulu.fi::4ef463b3-8268-4a50-a0d7-4ac9eb1428e0" providerId="AD" clId="Web-{00F6E5EC-29AA-4D8A-82D8-AD11B5F459A4}" dt="2019-10-30T12:28:09.124" v="320" actId="1076"/>
      <pc:docMkLst>
        <pc:docMk/>
      </pc:docMkLst>
      <pc:sldChg chg="addSp delSp modSp mod setBg">
        <pc:chgData name="Lam Huynh" userId="S::lhuynh@univ.yo.oulu.fi::4ef463b3-8268-4a50-a0d7-4ac9eb1428e0" providerId="AD" clId="Web-{00F6E5EC-29AA-4D8A-82D8-AD11B5F459A4}" dt="2019-10-30T12:27:41.233" v="318"/>
        <pc:sldMkLst>
          <pc:docMk/>
          <pc:sldMk cId="109857222" sldId="256"/>
        </pc:sldMkLst>
        <pc:spChg chg="mo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5" creationId="{559AE206-7EBA-4D33-8BC9-9D8158553F0E}"/>
          </ac:spMkLst>
        </pc:spChg>
        <pc:spChg chg="ad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6" creationId="{6437D937-A7F1-4011-92B4-328E5BE1B166}"/>
          </ac:spMkLst>
        </pc:spChg>
        <pc:spChg chg="add del">
          <ac:chgData name="Lam Huynh" userId="S::lhuynh@univ.yo.oulu.fi::4ef463b3-8268-4a50-a0d7-4ac9eb1428e0" providerId="AD" clId="Web-{00F6E5EC-29AA-4D8A-82D8-AD11B5F459A4}" dt="2019-10-30T12:27:41.217" v="317"/>
          <ac:spMkLst>
            <pc:docMk/>
            <pc:sldMk cId="109857222" sldId="256"/>
            <ac:spMk id="8" creationId="{23962611-DFD5-4092-AAFD-559E3DFCE2C9}"/>
          </ac:spMkLst>
        </pc:spChg>
        <pc:spChg chg="ad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12" creationId="{B672F332-AF08-46C6-94F0-77684310D7B7}"/>
          </ac:spMkLst>
        </pc:spChg>
        <pc:spChg chg="ad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14" creationId="{34244EF8-D73A-40E1-BE73-D46E6B4B04ED}"/>
          </ac:spMkLst>
        </pc:spChg>
        <pc:spChg chg="add">
          <ac:chgData name="Lam Huynh" userId="S::lhuynh@univ.yo.oulu.fi::4ef463b3-8268-4a50-a0d7-4ac9eb1428e0" providerId="AD" clId="Web-{00F6E5EC-29AA-4D8A-82D8-AD11B5F459A4}" dt="2019-10-30T12:27:41.233" v="318"/>
          <ac:spMkLst>
            <pc:docMk/>
            <pc:sldMk cId="109857222" sldId="256"/>
            <ac:spMk id="16" creationId="{AB84D7E8-4ECB-42D7-ADBF-01689B0F24AE}"/>
          </ac:spMkLst>
        </pc:spChg>
        <pc:picChg chg="add del">
          <ac:chgData name="Lam Huynh" userId="S::lhuynh@univ.yo.oulu.fi::4ef463b3-8268-4a50-a0d7-4ac9eb1428e0" providerId="AD" clId="Web-{00F6E5EC-29AA-4D8A-82D8-AD11B5F459A4}" dt="2019-10-30T12:27:41.217" v="317"/>
          <ac:picMkLst>
            <pc:docMk/>
            <pc:sldMk cId="109857222" sldId="256"/>
            <ac:picMk id="10" creationId="{2270F1FA-0425-408F-9861-80BF5AFB276D}"/>
          </ac:picMkLst>
        </pc:picChg>
        <pc:cxnChg chg="add">
          <ac:chgData name="Lam Huynh" userId="S::lhuynh@univ.yo.oulu.fi::4ef463b3-8268-4a50-a0d7-4ac9eb1428e0" providerId="AD" clId="Web-{00F6E5EC-29AA-4D8A-82D8-AD11B5F459A4}" dt="2019-10-30T12:27:41.233" v="318"/>
          <ac:cxnSpMkLst>
            <pc:docMk/>
            <pc:sldMk cId="109857222" sldId="256"/>
            <ac:cxnSpMk id="18" creationId="{9E8E38ED-369A-44C2-B635-0BED0E48A6E8}"/>
          </ac:cxnSpMkLst>
        </pc:cxnChg>
      </pc:sldChg>
    </pc:docChg>
  </pc:docChgLst>
  <pc:docChgLst>
    <pc:chgData name="Zhuo Su" userId="S::zsu18@univ.yo.oulu.fi::315f299d-2350-4df5-a4dc-ddd71e2c6e43" providerId="AD" clId="Web-{C6ECDA37-0F03-1121-9C1F-A85F8452A276}"/>
    <pc:docChg chg="addSld sldOrd">
      <pc:chgData name="Zhuo Su" userId="S::zsu18@univ.yo.oulu.fi::315f299d-2350-4df5-a4dc-ddd71e2c6e43" providerId="AD" clId="Web-{C6ECDA37-0F03-1121-9C1F-A85F8452A276}" dt="2019-11-03T16:34:33.843" v="28"/>
      <pc:docMkLst>
        <pc:docMk/>
      </pc:docMkLst>
      <pc:sldChg chg="add ord">
        <pc:chgData name="Zhuo Su" userId="S::zsu18@univ.yo.oulu.fi::315f299d-2350-4df5-a4dc-ddd71e2c6e43" providerId="AD" clId="Web-{C6ECDA37-0F03-1121-9C1F-A85F8452A276}" dt="2019-11-03T16:33:02.718" v="1"/>
        <pc:sldMkLst>
          <pc:docMk/>
          <pc:sldMk cId="53247736" sldId="262"/>
        </pc:sldMkLst>
      </pc:sldChg>
      <pc:sldChg chg="add">
        <pc:chgData name="Zhuo Su" userId="S::zsu18@univ.yo.oulu.fi::315f299d-2350-4df5-a4dc-ddd71e2c6e43" providerId="AD" clId="Web-{C6ECDA37-0F03-1121-9C1F-A85F8452A276}" dt="2019-11-03T16:33:15.202" v="2"/>
        <pc:sldMkLst>
          <pc:docMk/>
          <pc:sldMk cId="1316144737" sldId="263"/>
        </pc:sldMkLst>
      </pc:sldChg>
      <pc:sldChg chg="add">
        <pc:chgData name="Zhuo Su" userId="S::zsu18@univ.yo.oulu.fi::315f299d-2350-4df5-a4dc-ddd71e2c6e43" providerId="AD" clId="Web-{C6ECDA37-0F03-1121-9C1F-A85F8452A276}" dt="2019-11-03T16:33:16.030" v="3"/>
        <pc:sldMkLst>
          <pc:docMk/>
          <pc:sldMk cId="1185667211" sldId="264"/>
        </pc:sldMkLst>
      </pc:sldChg>
      <pc:sldChg chg="add">
        <pc:chgData name="Zhuo Su" userId="S::zsu18@univ.yo.oulu.fi::315f299d-2350-4df5-a4dc-ddd71e2c6e43" providerId="AD" clId="Web-{C6ECDA37-0F03-1121-9C1F-A85F8452A276}" dt="2019-11-03T16:33:16.765" v="4"/>
        <pc:sldMkLst>
          <pc:docMk/>
          <pc:sldMk cId="2156637614" sldId="265"/>
        </pc:sldMkLst>
      </pc:sldChg>
      <pc:sldChg chg="add">
        <pc:chgData name="Zhuo Su" userId="S::zsu18@univ.yo.oulu.fi::315f299d-2350-4df5-a4dc-ddd71e2c6e43" providerId="AD" clId="Web-{C6ECDA37-0F03-1121-9C1F-A85F8452A276}" dt="2019-11-03T16:33:17.155" v="5"/>
        <pc:sldMkLst>
          <pc:docMk/>
          <pc:sldMk cId="1862192775" sldId="266"/>
        </pc:sldMkLst>
      </pc:sldChg>
      <pc:sldChg chg="add">
        <pc:chgData name="Zhuo Su" userId="S::zsu18@univ.yo.oulu.fi::315f299d-2350-4df5-a4dc-ddd71e2c6e43" providerId="AD" clId="Web-{C6ECDA37-0F03-1121-9C1F-A85F8452A276}" dt="2019-11-03T16:33:17.593" v="6"/>
        <pc:sldMkLst>
          <pc:docMk/>
          <pc:sldMk cId="3329586131" sldId="267"/>
        </pc:sldMkLst>
      </pc:sldChg>
      <pc:sldChg chg="add">
        <pc:chgData name="Zhuo Su" userId="S::zsu18@univ.yo.oulu.fi::315f299d-2350-4df5-a4dc-ddd71e2c6e43" providerId="AD" clId="Web-{C6ECDA37-0F03-1121-9C1F-A85F8452A276}" dt="2019-11-03T16:33:18.358" v="7"/>
        <pc:sldMkLst>
          <pc:docMk/>
          <pc:sldMk cId="794528897" sldId="268"/>
        </pc:sldMkLst>
      </pc:sldChg>
      <pc:sldChg chg="add">
        <pc:chgData name="Zhuo Su" userId="S::zsu18@univ.yo.oulu.fi::315f299d-2350-4df5-a4dc-ddd71e2c6e43" providerId="AD" clId="Web-{C6ECDA37-0F03-1121-9C1F-A85F8452A276}" dt="2019-11-03T16:33:18.952" v="8"/>
        <pc:sldMkLst>
          <pc:docMk/>
          <pc:sldMk cId="2839418884" sldId="269"/>
        </pc:sldMkLst>
      </pc:sldChg>
      <pc:sldChg chg="add">
        <pc:chgData name="Zhuo Su" userId="S::zsu18@univ.yo.oulu.fi::315f299d-2350-4df5-a4dc-ddd71e2c6e43" providerId="AD" clId="Web-{C6ECDA37-0F03-1121-9C1F-A85F8452A276}" dt="2019-11-03T16:33:19.499" v="9"/>
        <pc:sldMkLst>
          <pc:docMk/>
          <pc:sldMk cId="574764166" sldId="270"/>
        </pc:sldMkLst>
      </pc:sldChg>
      <pc:sldChg chg="add">
        <pc:chgData name="Zhuo Su" userId="S::zsu18@univ.yo.oulu.fi::315f299d-2350-4df5-a4dc-ddd71e2c6e43" providerId="AD" clId="Web-{C6ECDA37-0F03-1121-9C1F-A85F8452A276}" dt="2019-11-03T16:33:49.530" v="10"/>
        <pc:sldMkLst>
          <pc:docMk/>
          <pc:sldMk cId="3559789918" sldId="271"/>
        </pc:sldMkLst>
      </pc:sldChg>
      <pc:sldChg chg="add">
        <pc:chgData name="Zhuo Su" userId="S::zsu18@univ.yo.oulu.fi::315f299d-2350-4df5-a4dc-ddd71e2c6e43" providerId="AD" clId="Web-{C6ECDA37-0F03-1121-9C1F-A85F8452A276}" dt="2019-11-03T16:33:50.249" v="11"/>
        <pc:sldMkLst>
          <pc:docMk/>
          <pc:sldMk cId="4002629522" sldId="272"/>
        </pc:sldMkLst>
      </pc:sldChg>
      <pc:sldChg chg="add">
        <pc:chgData name="Zhuo Su" userId="S::zsu18@univ.yo.oulu.fi::315f299d-2350-4df5-a4dc-ddd71e2c6e43" providerId="AD" clId="Web-{C6ECDA37-0F03-1121-9C1F-A85F8452A276}" dt="2019-11-03T16:33:51.421" v="12"/>
        <pc:sldMkLst>
          <pc:docMk/>
          <pc:sldMk cId="594623362" sldId="273"/>
        </pc:sldMkLst>
      </pc:sldChg>
      <pc:sldChg chg="add">
        <pc:chgData name="Zhuo Su" userId="S::zsu18@univ.yo.oulu.fi::315f299d-2350-4df5-a4dc-ddd71e2c6e43" providerId="AD" clId="Web-{C6ECDA37-0F03-1121-9C1F-A85F8452A276}" dt="2019-11-03T16:33:52.452" v="13"/>
        <pc:sldMkLst>
          <pc:docMk/>
          <pc:sldMk cId="285955085" sldId="274"/>
        </pc:sldMkLst>
      </pc:sldChg>
      <pc:sldChg chg="add">
        <pc:chgData name="Zhuo Su" userId="S::zsu18@univ.yo.oulu.fi::315f299d-2350-4df5-a4dc-ddd71e2c6e43" providerId="AD" clId="Web-{C6ECDA37-0F03-1121-9C1F-A85F8452A276}" dt="2019-11-03T16:33:53.218" v="14"/>
        <pc:sldMkLst>
          <pc:docMk/>
          <pc:sldMk cId="2093959752" sldId="275"/>
        </pc:sldMkLst>
      </pc:sldChg>
      <pc:sldChg chg="add">
        <pc:chgData name="Zhuo Su" userId="S::zsu18@univ.yo.oulu.fi::315f299d-2350-4df5-a4dc-ddd71e2c6e43" providerId="AD" clId="Web-{C6ECDA37-0F03-1121-9C1F-A85F8452A276}" dt="2019-11-03T16:33:54.249" v="15"/>
        <pc:sldMkLst>
          <pc:docMk/>
          <pc:sldMk cId="982396898" sldId="276"/>
        </pc:sldMkLst>
      </pc:sldChg>
      <pc:sldChg chg="add">
        <pc:chgData name="Zhuo Su" userId="S::zsu18@univ.yo.oulu.fi::315f299d-2350-4df5-a4dc-ddd71e2c6e43" providerId="AD" clId="Web-{C6ECDA37-0F03-1121-9C1F-A85F8452A276}" dt="2019-11-03T16:33:54.890" v="16"/>
        <pc:sldMkLst>
          <pc:docMk/>
          <pc:sldMk cId="3533358188" sldId="277"/>
        </pc:sldMkLst>
      </pc:sldChg>
      <pc:sldChg chg="add">
        <pc:chgData name="Zhuo Su" userId="S::zsu18@univ.yo.oulu.fi::315f299d-2350-4df5-a4dc-ddd71e2c6e43" providerId="AD" clId="Web-{C6ECDA37-0F03-1121-9C1F-A85F8452A276}" dt="2019-11-03T16:33:55.530" v="17"/>
        <pc:sldMkLst>
          <pc:docMk/>
          <pc:sldMk cId="1874122634" sldId="278"/>
        </pc:sldMkLst>
      </pc:sldChg>
      <pc:sldChg chg="add">
        <pc:chgData name="Zhuo Su" userId="S::zsu18@univ.yo.oulu.fi::315f299d-2350-4df5-a4dc-ddd71e2c6e43" providerId="AD" clId="Web-{C6ECDA37-0F03-1121-9C1F-A85F8452A276}" dt="2019-11-03T16:33:56.687" v="18"/>
        <pc:sldMkLst>
          <pc:docMk/>
          <pc:sldMk cId="320233293" sldId="279"/>
        </pc:sldMkLst>
      </pc:sldChg>
      <pc:sldChg chg="add">
        <pc:chgData name="Zhuo Su" userId="S::zsu18@univ.yo.oulu.fi::315f299d-2350-4df5-a4dc-ddd71e2c6e43" providerId="AD" clId="Web-{C6ECDA37-0F03-1121-9C1F-A85F8452A276}" dt="2019-11-03T16:33:57.687" v="19"/>
        <pc:sldMkLst>
          <pc:docMk/>
          <pc:sldMk cId="1245688850" sldId="280"/>
        </pc:sldMkLst>
      </pc:sldChg>
      <pc:sldChg chg="add">
        <pc:chgData name="Zhuo Su" userId="S::zsu18@univ.yo.oulu.fi::315f299d-2350-4df5-a4dc-ddd71e2c6e43" providerId="AD" clId="Web-{C6ECDA37-0F03-1121-9C1F-A85F8452A276}" dt="2019-11-03T16:34:30.093" v="20"/>
        <pc:sldMkLst>
          <pc:docMk/>
          <pc:sldMk cId="4264160969" sldId="281"/>
        </pc:sldMkLst>
      </pc:sldChg>
      <pc:sldChg chg="add">
        <pc:chgData name="Zhuo Su" userId="S::zsu18@univ.yo.oulu.fi::315f299d-2350-4df5-a4dc-ddd71e2c6e43" providerId="AD" clId="Web-{C6ECDA37-0F03-1121-9C1F-A85F8452A276}" dt="2019-11-03T16:34:30.156" v="21"/>
        <pc:sldMkLst>
          <pc:docMk/>
          <pc:sldMk cId="1214311992" sldId="282"/>
        </pc:sldMkLst>
      </pc:sldChg>
      <pc:sldChg chg="add">
        <pc:chgData name="Zhuo Su" userId="S::zsu18@univ.yo.oulu.fi::315f299d-2350-4df5-a4dc-ddd71e2c6e43" providerId="AD" clId="Web-{C6ECDA37-0F03-1121-9C1F-A85F8452A276}" dt="2019-11-03T16:34:30.281" v="22"/>
        <pc:sldMkLst>
          <pc:docMk/>
          <pc:sldMk cId="322347459" sldId="283"/>
        </pc:sldMkLst>
      </pc:sldChg>
      <pc:sldChg chg="add">
        <pc:chgData name="Zhuo Su" userId="S::zsu18@univ.yo.oulu.fi::315f299d-2350-4df5-a4dc-ddd71e2c6e43" providerId="AD" clId="Web-{C6ECDA37-0F03-1121-9C1F-A85F8452A276}" dt="2019-11-03T16:34:31.031" v="23"/>
        <pc:sldMkLst>
          <pc:docMk/>
          <pc:sldMk cId="3437325040" sldId="284"/>
        </pc:sldMkLst>
      </pc:sldChg>
      <pc:sldChg chg="add">
        <pc:chgData name="Zhuo Su" userId="S::zsu18@univ.yo.oulu.fi::315f299d-2350-4df5-a4dc-ddd71e2c6e43" providerId="AD" clId="Web-{C6ECDA37-0F03-1121-9C1F-A85F8452A276}" dt="2019-11-03T16:34:31.890" v="24"/>
        <pc:sldMkLst>
          <pc:docMk/>
          <pc:sldMk cId="3450278470" sldId="285"/>
        </pc:sldMkLst>
      </pc:sldChg>
      <pc:sldChg chg="add">
        <pc:chgData name="Zhuo Su" userId="S::zsu18@univ.yo.oulu.fi::315f299d-2350-4df5-a4dc-ddd71e2c6e43" providerId="AD" clId="Web-{C6ECDA37-0F03-1121-9C1F-A85F8452A276}" dt="2019-11-03T16:34:32.609" v="25"/>
        <pc:sldMkLst>
          <pc:docMk/>
          <pc:sldMk cId="3549569670" sldId="286"/>
        </pc:sldMkLst>
      </pc:sldChg>
      <pc:sldChg chg="add">
        <pc:chgData name="Zhuo Su" userId="S::zsu18@univ.yo.oulu.fi::315f299d-2350-4df5-a4dc-ddd71e2c6e43" providerId="AD" clId="Web-{C6ECDA37-0F03-1121-9C1F-A85F8452A276}" dt="2019-11-03T16:34:33.296" v="26"/>
        <pc:sldMkLst>
          <pc:docMk/>
          <pc:sldMk cId="2753953177" sldId="287"/>
        </pc:sldMkLst>
      </pc:sldChg>
      <pc:sldChg chg="add">
        <pc:chgData name="Zhuo Su" userId="S::zsu18@univ.yo.oulu.fi::315f299d-2350-4df5-a4dc-ddd71e2c6e43" providerId="AD" clId="Web-{C6ECDA37-0F03-1121-9C1F-A85F8452A276}" dt="2019-11-03T16:34:33.812" v="27"/>
        <pc:sldMkLst>
          <pc:docMk/>
          <pc:sldMk cId="867587223" sldId="288"/>
        </pc:sldMkLst>
      </pc:sldChg>
      <pc:sldChg chg="add">
        <pc:chgData name="Zhuo Su" userId="S::zsu18@univ.yo.oulu.fi::315f299d-2350-4df5-a4dc-ddd71e2c6e43" providerId="AD" clId="Web-{C6ECDA37-0F03-1121-9C1F-A85F8452A276}" dt="2019-11-03T16:34:33.843" v="28"/>
        <pc:sldMkLst>
          <pc:docMk/>
          <pc:sldMk cId="314973246" sldId="289"/>
        </pc:sldMkLst>
      </pc:sldChg>
    </pc:docChg>
  </pc:docChgLst>
  <pc:docChgLst>
    <pc:chgData name="Zhuo Su" userId="S::zsu18@univ.yo.oulu.fi::315f299d-2350-4df5-a4dc-ddd71e2c6e43" providerId="AD" clId="Web-{0A898DB0-124D-4FD9-971E-E2AB522BC755}"/>
    <pc:docChg chg="addSld">
      <pc:chgData name="Zhuo Su" userId="S::zsu18@univ.yo.oulu.fi::315f299d-2350-4df5-a4dc-ddd71e2c6e43" providerId="AD" clId="Web-{0A898DB0-124D-4FD9-971E-E2AB522BC755}" dt="2019-11-03T09:42:26.150" v="3"/>
      <pc:docMkLst>
        <pc:docMk/>
      </pc:docMkLst>
      <pc:sldChg chg="add">
        <pc:chgData name="Zhuo Su" userId="S::zsu18@univ.yo.oulu.fi::315f299d-2350-4df5-a4dc-ddd71e2c6e43" providerId="AD" clId="Web-{0A898DB0-124D-4FD9-971E-E2AB522BC755}" dt="2019-11-03T09:42:22.963" v="0"/>
        <pc:sldMkLst>
          <pc:docMk/>
          <pc:sldMk cId="559580929" sldId="280"/>
        </pc:sldMkLst>
      </pc:sldChg>
      <pc:sldChg chg="add">
        <pc:chgData name="Zhuo Su" userId="S::zsu18@univ.yo.oulu.fi::315f299d-2350-4df5-a4dc-ddd71e2c6e43" providerId="AD" clId="Web-{0A898DB0-124D-4FD9-971E-E2AB522BC755}" dt="2019-11-03T09:42:24.260" v="1"/>
        <pc:sldMkLst>
          <pc:docMk/>
          <pc:sldMk cId="2655702487" sldId="281"/>
        </pc:sldMkLst>
      </pc:sldChg>
      <pc:sldChg chg="add">
        <pc:chgData name="Zhuo Su" userId="S::zsu18@univ.yo.oulu.fi::315f299d-2350-4df5-a4dc-ddd71e2c6e43" providerId="AD" clId="Web-{0A898DB0-124D-4FD9-971E-E2AB522BC755}" dt="2019-11-03T09:42:24.963" v="2"/>
        <pc:sldMkLst>
          <pc:docMk/>
          <pc:sldMk cId="1559857080" sldId="282"/>
        </pc:sldMkLst>
      </pc:sldChg>
      <pc:sldChg chg="add">
        <pc:chgData name="Zhuo Su" userId="S::zsu18@univ.yo.oulu.fi::315f299d-2350-4df5-a4dc-ddd71e2c6e43" providerId="AD" clId="Web-{0A898DB0-124D-4FD9-971E-E2AB522BC755}" dt="2019-11-03T09:42:26.150" v="3"/>
        <pc:sldMkLst>
          <pc:docMk/>
          <pc:sldMk cId="1126870893" sldId="283"/>
        </pc:sldMkLst>
      </pc:sldChg>
    </pc:docChg>
  </pc:docChgLst>
  <pc:docChgLst>
    <pc:chgData name="Lam Huynh" userId="S::lhuynh@univ.yo.oulu.fi::4ef463b3-8268-4a50-a0d7-4ac9eb1428e0" providerId="AD" clId="Web-{A88F4063-D181-5C13-F557-19830B1B6166}"/>
    <pc:docChg chg="addSld modSld">
      <pc:chgData name="Lam Huynh" userId="S::lhuynh@univ.yo.oulu.fi::4ef463b3-8268-4a50-a0d7-4ac9eb1428e0" providerId="AD" clId="Web-{A88F4063-D181-5C13-F557-19830B1B6166}" dt="2019-11-02T21:53:27.645" v="165" actId="20577"/>
      <pc:docMkLst>
        <pc:docMk/>
      </pc:docMkLst>
    </pc:docChg>
  </pc:docChgLst>
  <pc:docChgLst>
    <pc:chgData name="Lam Huynh" userId="S::lhuynh@univ.yo.oulu.fi::4ef463b3-8268-4a50-a0d7-4ac9eb1428e0" providerId="AD" clId="Web-{1E232CCF-E408-0A35-3272-368D93F73C9B}"/>
    <pc:docChg chg="addSld delSld modSld addMainMaster">
      <pc:chgData name="Lam Huynh" userId="S::lhuynh@univ.yo.oulu.fi::4ef463b3-8268-4a50-a0d7-4ac9eb1428e0" providerId="AD" clId="Web-{1E232CCF-E408-0A35-3272-368D93F73C9B}" dt="2019-11-03T20:57:37.608" v="73"/>
      <pc:docMkLst>
        <pc:docMk/>
      </pc:docMkLst>
      <pc:sldChg chg="del">
        <pc:chgData name="Lam Huynh" userId="S::lhuynh@univ.yo.oulu.fi::4ef463b3-8268-4a50-a0d7-4ac9eb1428e0" providerId="AD" clId="Web-{1E232CCF-E408-0A35-3272-368D93F73C9B}" dt="2019-11-03T20:37:12.029" v="4"/>
        <pc:sldMkLst>
          <pc:docMk/>
          <pc:sldMk cId="1208856313" sldId="257"/>
        </pc:sldMkLst>
      </pc:sldChg>
      <pc:sldChg chg="del">
        <pc:chgData name="Lam Huynh" userId="S::lhuynh@univ.yo.oulu.fi::4ef463b3-8268-4a50-a0d7-4ac9eb1428e0" providerId="AD" clId="Web-{1E232CCF-E408-0A35-3272-368D93F73C9B}" dt="2019-11-03T20:37:12.014" v="3"/>
        <pc:sldMkLst>
          <pc:docMk/>
          <pc:sldMk cId="1721322417" sldId="258"/>
        </pc:sldMkLst>
      </pc:sldChg>
      <pc:sldChg chg="del">
        <pc:chgData name="Lam Huynh" userId="S::lhuynh@univ.yo.oulu.fi::4ef463b3-8268-4a50-a0d7-4ac9eb1428e0" providerId="AD" clId="Web-{1E232CCF-E408-0A35-3272-368D93F73C9B}" dt="2019-11-03T20:37:11.717" v="0"/>
        <pc:sldMkLst>
          <pc:docMk/>
          <pc:sldMk cId="1068278415" sldId="259"/>
        </pc:sldMkLst>
      </pc:sldChg>
      <pc:sldChg chg="del">
        <pc:chgData name="Lam Huynh" userId="S::lhuynh@univ.yo.oulu.fi::4ef463b3-8268-4a50-a0d7-4ac9eb1428e0" providerId="AD" clId="Web-{1E232CCF-E408-0A35-3272-368D93F73C9B}" dt="2019-11-03T20:37:12.014" v="1"/>
        <pc:sldMkLst>
          <pc:docMk/>
          <pc:sldMk cId="3220326629" sldId="260"/>
        </pc:sldMkLst>
      </pc:sldChg>
      <pc:sldChg chg="del">
        <pc:chgData name="Lam Huynh" userId="S::lhuynh@univ.yo.oulu.fi::4ef463b3-8268-4a50-a0d7-4ac9eb1428e0" providerId="AD" clId="Web-{1E232CCF-E408-0A35-3272-368D93F73C9B}" dt="2019-11-03T20:37:12.014" v="2"/>
        <pc:sldMkLst>
          <pc:docMk/>
          <pc:sldMk cId="994619775" sldId="261"/>
        </pc:sldMkLst>
      </pc:sldChg>
      <pc:sldChg chg="addSp modSp addAnim modAnim">
        <pc:chgData name="Lam Huynh" userId="S::lhuynh@univ.yo.oulu.fi::4ef463b3-8268-4a50-a0d7-4ac9eb1428e0" providerId="AD" clId="Web-{1E232CCF-E408-0A35-3272-368D93F73C9B}" dt="2019-11-03T20:57:37.608" v="73"/>
        <pc:sldMkLst>
          <pc:docMk/>
          <pc:sldMk cId="4264160969" sldId="281"/>
        </pc:sldMkLst>
        <pc:spChg chg="mod">
          <ac:chgData name="Lam Huynh" userId="S::lhuynh@univ.yo.oulu.fi::4ef463b3-8268-4a50-a0d7-4ac9eb1428e0" providerId="AD" clId="Web-{1E232CCF-E408-0A35-3272-368D93F73C9B}" dt="2019-11-03T20:57:22.796" v="69" actId="1076"/>
          <ac:spMkLst>
            <pc:docMk/>
            <pc:sldMk cId="4264160969" sldId="281"/>
            <ac:spMk id="2" creationId="{E1CB23D8-5D61-4308-96A3-F33313CEADCB}"/>
          </ac:spMkLst>
        </pc:spChg>
        <pc:spChg chg="add mod">
          <ac:chgData name="Lam Huynh" userId="S::lhuynh@univ.yo.oulu.fi::4ef463b3-8268-4a50-a0d7-4ac9eb1428e0" providerId="AD" clId="Web-{1E232CCF-E408-0A35-3272-368D93F73C9B}" dt="2019-11-03T20:57:30.124" v="71" actId="1076"/>
          <ac:spMkLst>
            <pc:docMk/>
            <pc:sldMk cId="4264160969" sldId="281"/>
            <ac:spMk id="3" creationId="{981BD954-B7C1-4C01-9133-E81800062B1E}"/>
          </ac:spMkLst>
        </pc:spChg>
      </pc:sldChg>
      <pc:sldChg chg="addSp delSp modSp">
        <pc:chgData name="Lam Huynh" userId="S::lhuynh@univ.yo.oulu.fi::4ef463b3-8268-4a50-a0d7-4ac9eb1428e0" providerId="AD" clId="Web-{1E232CCF-E408-0A35-3272-368D93F73C9B}" dt="2019-11-03T20:57:22.717" v="68"/>
        <pc:sldMkLst>
          <pc:docMk/>
          <pc:sldMk cId="1214311992" sldId="282"/>
        </pc:sldMkLst>
        <pc:spChg chg="mod">
          <ac:chgData name="Lam Huynh" userId="S::lhuynh@univ.yo.oulu.fi::4ef463b3-8268-4a50-a0d7-4ac9eb1428e0" providerId="AD" clId="Web-{1E232CCF-E408-0A35-3272-368D93F73C9B}" dt="2019-11-03T20:45:08.629" v="33" actId="20577"/>
          <ac:spMkLst>
            <pc:docMk/>
            <pc:sldMk cId="1214311992" sldId="282"/>
            <ac:spMk id="3" creationId="{4A245461-1135-4F4D-A83A-36100D113313}"/>
          </ac:spMkLst>
        </pc:spChg>
        <pc:spChg chg="add del mod">
          <ac:chgData name="Lam Huynh" userId="S::lhuynh@univ.yo.oulu.fi::4ef463b3-8268-4a50-a0d7-4ac9eb1428e0" providerId="AD" clId="Web-{1E232CCF-E408-0A35-3272-368D93F73C9B}" dt="2019-11-03T20:57:22.717" v="68"/>
          <ac:spMkLst>
            <pc:docMk/>
            <pc:sldMk cId="1214311992" sldId="282"/>
            <ac:spMk id="4" creationId="{3F8A1584-9C03-4EC6-9032-D5448B950EA2}"/>
          </ac:spMkLst>
        </pc:spChg>
      </pc:sldChg>
      <pc:sldChg chg="add">
        <pc:chgData name="Lam Huynh" userId="S::lhuynh@univ.yo.oulu.fi::4ef463b3-8268-4a50-a0d7-4ac9eb1428e0" providerId="AD" clId="Web-{1E232CCF-E408-0A35-3272-368D93F73C9B}" dt="2019-11-03T20:37:22.545" v="5"/>
        <pc:sldMkLst>
          <pc:docMk/>
          <pc:sldMk cId="1915574921" sldId="290"/>
        </pc:sldMkLst>
      </pc:sldChg>
      <pc:sldChg chg="add">
        <pc:chgData name="Lam Huynh" userId="S::lhuynh@univ.yo.oulu.fi::4ef463b3-8268-4a50-a0d7-4ac9eb1428e0" providerId="AD" clId="Web-{1E232CCF-E408-0A35-3272-368D93F73C9B}" dt="2019-11-03T20:37:22.670" v="6"/>
        <pc:sldMkLst>
          <pc:docMk/>
          <pc:sldMk cId="1181186449" sldId="291"/>
        </pc:sldMkLst>
      </pc:sldChg>
      <pc:sldChg chg="add">
        <pc:chgData name="Lam Huynh" userId="S::lhuynh@univ.yo.oulu.fi::4ef463b3-8268-4a50-a0d7-4ac9eb1428e0" providerId="AD" clId="Web-{1E232CCF-E408-0A35-3272-368D93F73C9B}" dt="2019-11-03T20:37:22.858" v="7"/>
        <pc:sldMkLst>
          <pc:docMk/>
          <pc:sldMk cId="2832848390" sldId="292"/>
        </pc:sldMkLst>
      </pc:sldChg>
      <pc:sldChg chg="add">
        <pc:chgData name="Lam Huynh" userId="S::lhuynh@univ.yo.oulu.fi::4ef463b3-8268-4a50-a0d7-4ac9eb1428e0" providerId="AD" clId="Web-{1E232CCF-E408-0A35-3272-368D93F73C9B}" dt="2019-11-03T20:37:22.936" v="8"/>
        <pc:sldMkLst>
          <pc:docMk/>
          <pc:sldMk cId="562303462" sldId="293"/>
        </pc:sldMkLst>
      </pc:sldChg>
      <pc:sldChg chg="add">
        <pc:chgData name="Lam Huynh" userId="S::lhuynh@univ.yo.oulu.fi::4ef463b3-8268-4a50-a0d7-4ac9eb1428e0" providerId="AD" clId="Web-{1E232CCF-E408-0A35-3272-368D93F73C9B}" dt="2019-11-03T20:37:22.998" v="9"/>
        <pc:sldMkLst>
          <pc:docMk/>
          <pc:sldMk cId="772316503" sldId="294"/>
        </pc:sldMkLst>
      </pc:sldChg>
      <pc:sldChg chg="add">
        <pc:chgData name="Lam Huynh" userId="S::lhuynh@univ.yo.oulu.fi::4ef463b3-8268-4a50-a0d7-4ac9eb1428e0" providerId="AD" clId="Web-{1E232CCF-E408-0A35-3272-368D93F73C9B}" dt="2019-11-03T20:37:23.155" v="10"/>
        <pc:sldMkLst>
          <pc:docMk/>
          <pc:sldMk cId="3732553279" sldId="295"/>
        </pc:sldMkLst>
      </pc:sldChg>
      <pc:sldChg chg="add">
        <pc:chgData name="Lam Huynh" userId="S::lhuynh@univ.yo.oulu.fi::4ef463b3-8268-4a50-a0d7-4ac9eb1428e0" providerId="AD" clId="Web-{1E232CCF-E408-0A35-3272-368D93F73C9B}" dt="2019-11-03T20:37:23.233" v="11"/>
        <pc:sldMkLst>
          <pc:docMk/>
          <pc:sldMk cId="1348936998" sldId="296"/>
        </pc:sldMkLst>
      </pc:sldChg>
      <pc:sldChg chg="add">
        <pc:chgData name="Lam Huynh" userId="S::lhuynh@univ.yo.oulu.fi::4ef463b3-8268-4a50-a0d7-4ac9eb1428e0" providerId="AD" clId="Web-{1E232CCF-E408-0A35-3272-368D93F73C9B}" dt="2019-11-03T20:37:23.358" v="12"/>
        <pc:sldMkLst>
          <pc:docMk/>
          <pc:sldMk cId="2146131890" sldId="297"/>
        </pc:sldMkLst>
      </pc:sldChg>
      <pc:sldChg chg="add">
        <pc:chgData name="Lam Huynh" userId="S::lhuynh@univ.yo.oulu.fi::4ef463b3-8268-4a50-a0d7-4ac9eb1428e0" providerId="AD" clId="Web-{1E232CCF-E408-0A35-3272-368D93F73C9B}" dt="2019-11-03T20:37:23.514" v="13"/>
        <pc:sldMkLst>
          <pc:docMk/>
          <pc:sldMk cId="3733860522" sldId="298"/>
        </pc:sldMkLst>
      </pc:sldChg>
      <pc:sldChg chg="add">
        <pc:chgData name="Lam Huynh" userId="S::lhuynh@univ.yo.oulu.fi::4ef463b3-8268-4a50-a0d7-4ac9eb1428e0" providerId="AD" clId="Web-{1E232CCF-E408-0A35-3272-368D93F73C9B}" dt="2019-11-03T20:38:34.687" v="14"/>
        <pc:sldMkLst>
          <pc:docMk/>
          <pc:sldMk cId="871338016" sldId="299"/>
        </pc:sldMkLst>
      </pc:sldChg>
      <pc:sldMasterChg chg="add addSldLayout">
        <pc:chgData name="Lam Huynh" userId="S::lhuynh@univ.yo.oulu.fi::4ef463b3-8268-4a50-a0d7-4ac9eb1428e0" providerId="AD" clId="Web-{1E232CCF-E408-0A35-3272-368D93F73C9B}" dt="2019-11-03T20:38:34.687" v="14"/>
        <pc:sldMasterMkLst>
          <pc:docMk/>
          <pc:sldMasterMk cId="0" sldId="2147483659"/>
        </pc:sldMasterMkLst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Lam Huynh" userId="S::lhuynh@univ.yo.oulu.fi::4ef463b3-8268-4a50-a0d7-4ac9eb1428e0" providerId="AD" clId="Web-{1E232CCF-E408-0A35-3272-368D93F73C9B}" dt="2019-11-03T20:38:34.687" v="14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Lam Huynh" userId="S::lhuynh@univ.yo.oulu.fi::4ef463b3-8268-4a50-a0d7-4ac9eb1428e0" providerId="AD" clId="Web-{23F14B3C-F7F0-F252-45EB-F12214BE3F60}"/>
    <pc:docChg chg="modSld">
      <pc:chgData name="Lam Huynh" userId="S::lhuynh@univ.yo.oulu.fi::4ef463b3-8268-4a50-a0d7-4ac9eb1428e0" providerId="AD" clId="Web-{23F14B3C-F7F0-F252-45EB-F12214BE3F60}" dt="2019-10-31T09:47:00.683" v="67" actId="20577"/>
      <pc:docMkLst>
        <pc:docMk/>
      </pc:docMkLst>
    </pc:docChg>
  </pc:docChgLst>
  <pc:docChgLst>
    <pc:chgData name="Zhuo Su" userId="S::zsu18@univ.yo.oulu.fi::315f299d-2350-4df5-a4dc-ddd71e2c6e43" providerId="AD" clId="Web-{DA3FAC8B-CE6E-CB39-6AA1-745E92C93EC3}"/>
    <pc:docChg chg="addSld delSld">
      <pc:chgData name="Zhuo Su" userId="S::zsu18@univ.yo.oulu.fi::315f299d-2350-4df5-a4dc-ddd71e2c6e43" providerId="AD" clId="Web-{DA3FAC8B-CE6E-CB39-6AA1-745E92C93EC3}" dt="2019-11-03T16:30:37.882" v="65"/>
      <pc:docMkLst>
        <pc:docMk/>
      </pc:docMkLst>
      <pc:sldChg chg="add del">
        <pc:chgData name="Zhuo Su" userId="S::zsu18@univ.yo.oulu.fi::315f299d-2350-4df5-a4dc-ddd71e2c6e43" providerId="AD" clId="Web-{DA3FAC8B-CE6E-CB39-6AA1-745E92C93EC3}" dt="2019-11-03T16:30:37.882" v="65"/>
        <pc:sldMkLst>
          <pc:docMk/>
          <pc:sldMk cId="3483108672" sldId="262"/>
        </pc:sldMkLst>
      </pc:sldChg>
      <pc:sldChg chg="add del">
        <pc:chgData name="Zhuo Su" userId="S::zsu18@univ.yo.oulu.fi::315f299d-2350-4df5-a4dc-ddd71e2c6e43" providerId="AD" clId="Web-{DA3FAC8B-CE6E-CB39-6AA1-745E92C93EC3}" dt="2019-11-03T16:30:30.663" v="44"/>
        <pc:sldMkLst>
          <pc:docMk/>
          <pc:sldMk cId="1712087843" sldId="263"/>
        </pc:sldMkLst>
      </pc:sldChg>
      <pc:sldChg chg="add del">
        <pc:chgData name="Zhuo Su" userId="S::zsu18@univ.yo.oulu.fi::315f299d-2350-4df5-a4dc-ddd71e2c6e43" providerId="AD" clId="Web-{DA3FAC8B-CE6E-CB39-6AA1-745E92C93EC3}" dt="2019-11-03T16:30:32.710" v="49"/>
        <pc:sldMkLst>
          <pc:docMk/>
          <pc:sldMk cId="2228885409" sldId="264"/>
        </pc:sldMkLst>
      </pc:sldChg>
      <pc:sldChg chg="add del">
        <pc:chgData name="Zhuo Su" userId="S::zsu18@univ.yo.oulu.fi::315f299d-2350-4df5-a4dc-ddd71e2c6e43" providerId="AD" clId="Web-{DA3FAC8B-CE6E-CB39-6AA1-745E92C93EC3}" dt="2019-11-03T16:30:33.226" v="50"/>
        <pc:sldMkLst>
          <pc:docMk/>
          <pc:sldMk cId="4093076207" sldId="265"/>
        </pc:sldMkLst>
      </pc:sldChg>
      <pc:sldChg chg="add del">
        <pc:chgData name="Zhuo Su" userId="S::zsu18@univ.yo.oulu.fi::315f299d-2350-4df5-a4dc-ddd71e2c6e43" providerId="AD" clId="Web-{DA3FAC8B-CE6E-CB39-6AA1-745E92C93EC3}" dt="2019-11-03T16:30:33.585" v="51"/>
        <pc:sldMkLst>
          <pc:docMk/>
          <pc:sldMk cId="1314931868" sldId="266"/>
        </pc:sldMkLst>
      </pc:sldChg>
      <pc:sldChg chg="add del">
        <pc:chgData name="Zhuo Su" userId="S::zsu18@univ.yo.oulu.fi::315f299d-2350-4df5-a4dc-ddd71e2c6e43" providerId="AD" clId="Web-{DA3FAC8B-CE6E-CB39-6AA1-745E92C93EC3}" dt="2019-11-03T16:30:34.101" v="52"/>
        <pc:sldMkLst>
          <pc:docMk/>
          <pc:sldMk cId="4140240813" sldId="267"/>
        </pc:sldMkLst>
      </pc:sldChg>
      <pc:sldChg chg="add del">
        <pc:chgData name="Zhuo Su" userId="S::zsu18@univ.yo.oulu.fi::315f299d-2350-4df5-a4dc-ddd71e2c6e43" providerId="AD" clId="Web-{DA3FAC8B-CE6E-CB39-6AA1-745E92C93EC3}" dt="2019-11-03T16:30:34.397" v="53"/>
        <pc:sldMkLst>
          <pc:docMk/>
          <pc:sldMk cId="2119890657" sldId="268"/>
        </pc:sldMkLst>
      </pc:sldChg>
      <pc:sldChg chg="add del">
        <pc:chgData name="Zhuo Su" userId="S::zsu18@univ.yo.oulu.fi::315f299d-2350-4df5-a4dc-ddd71e2c6e43" providerId="AD" clId="Web-{DA3FAC8B-CE6E-CB39-6AA1-745E92C93EC3}" dt="2019-11-03T16:30:34.679" v="54"/>
        <pc:sldMkLst>
          <pc:docMk/>
          <pc:sldMk cId="796442568" sldId="269"/>
        </pc:sldMkLst>
      </pc:sldChg>
      <pc:sldChg chg="add del">
        <pc:chgData name="Zhuo Su" userId="S::zsu18@univ.yo.oulu.fi::315f299d-2350-4df5-a4dc-ddd71e2c6e43" providerId="AD" clId="Web-{DA3FAC8B-CE6E-CB39-6AA1-745E92C93EC3}" dt="2019-11-03T16:30:35.226" v="55"/>
        <pc:sldMkLst>
          <pc:docMk/>
          <pc:sldMk cId="229068852" sldId="270"/>
        </pc:sldMkLst>
      </pc:sldChg>
      <pc:sldChg chg="add del">
        <pc:chgData name="Zhuo Su" userId="S::zsu18@univ.yo.oulu.fi::315f299d-2350-4df5-a4dc-ddd71e2c6e43" providerId="AD" clId="Web-{DA3FAC8B-CE6E-CB39-6AA1-745E92C93EC3}" dt="2019-11-03T16:30:35.679" v="56"/>
        <pc:sldMkLst>
          <pc:docMk/>
          <pc:sldMk cId="888745681" sldId="271"/>
        </pc:sldMkLst>
      </pc:sldChg>
      <pc:sldChg chg="add del">
        <pc:chgData name="Zhuo Su" userId="S::zsu18@univ.yo.oulu.fi::315f299d-2350-4df5-a4dc-ddd71e2c6e43" providerId="AD" clId="Web-{DA3FAC8B-CE6E-CB39-6AA1-745E92C93EC3}" dt="2019-11-03T16:30:36.101" v="57"/>
        <pc:sldMkLst>
          <pc:docMk/>
          <pc:sldMk cId="3943366842" sldId="272"/>
        </pc:sldMkLst>
      </pc:sldChg>
      <pc:sldChg chg="add del">
        <pc:chgData name="Zhuo Su" userId="S::zsu18@univ.yo.oulu.fi::315f299d-2350-4df5-a4dc-ddd71e2c6e43" providerId="AD" clId="Web-{DA3FAC8B-CE6E-CB39-6AA1-745E92C93EC3}" dt="2019-11-03T16:30:36.429" v="58"/>
        <pc:sldMkLst>
          <pc:docMk/>
          <pc:sldMk cId="2179453037" sldId="273"/>
        </pc:sldMkLst>
      </pc:sldChg>
      <pc:sldChg chg="add del">
        <pc:chgData name="Zhuo Su" userId="S::zsu18@univ.yo.oulu.fi::315f299d-2350-4df5-a4dc-ddd71e2c6e43" providerId="AD" clId="Web-{DA3FAC8B-CE6E-CB39-6AA1-745E92C93EC3}" dt="2019-11-03T16:30:36.772" v="59"/>
        <pc:sldMkLst>
          <pc:docMk/>
          <pc:sldMk cId="2113294833" sldId="274"/>
        </pc:sldMkLst>
      </pc:sldChg>
      <pc:sldChg chg="add del">
        <pc:chgData name="Zhuo Su" userId="S::zsu18@univ.yo.oulu.fi::315f299d-2350-4df5-a4dc-ddd71e2c6e43" providerId="AD" clId="Web-{DA3FAC8B-CE6E-CB39-6AA1-745E92C93EC3}" dt="2019-11-03T16:30:36.913" v="60"/>
        <pc:sldMkLst>
          <pc:docMk/>
          <pc:sldMk cId="2016933848" sldId="275"/>
        </pc:sldMkLst>
      </pc:sldChg>
      <pc:sldChg chg="add del">
        <pc:chgData name="Zhuo Su" userId="S::zsu18@univ.yo.oulu.fi::315f299d-2350-4df5-a4dc-ddd71e2c6e43" providerId="AD" clId="Web-{DA3FAC8B-CE6E-CB39-6AA1-745E92C93EC3}" dt="2019-11-03T16:30:37.085" v="61"/>
        <pc:sldMkLst>
          <pc:docMk/>
          <pc:sldMk cId="373543956" sldId="276"/>
        </pc:sldMkLst>
      </pc:sldChg>
      <pc:sldChg chg="add del">
        <pc:chgData name="Zhuo Su" userId="S::zsu18@univ.yo.oulu.fi::315f299d-2350-4df5-a4dc-ddd71e2c6e43" providerId="AD" clId="Web-{DA3FAC8B-CE6E-CB39-6AA1-745E92C93EC3}" dt="2019-11-03T16:30:37.460" v="62"/>
        <pc:sldMkLst>
          <pc:docMk/>
          <pc:sldMk cId="4283985356" sldId="277"/>
        </pc:sldMkLst>
      </pc:sldChg>
      <pc:sldChg chg="add del">
        <pc:chgData name="Zhuo Su" userId="S::zsu18@univ.yo.oulu.fi::315f299d-2350-4df5-a4dc-ddd71e2c6e43" providerId="AD" clId="Web-{DA3FAC8B-CE6E-CB39-6AA1-745E92C93EC3}" dt="2019-11-03T16:30:37.694" v="63"/>
        <pc:sldMkLst>
          <pc:docMk/>
          <pc:sldMk cId="3874007151" sldId="278"/>
        </pc:sldMkLst>
      </pc:sldChg>
      <pc:sldChg chg="add del">
        <pc:chgData name="Zhuo Su" userId="S::zsu18@univ.yo.oulu.fi::315f299d-2350-4df5-a4dc-ddd71e2c6e43" providerId="AD" clId="Web-{DA3FAC8B-CE6E-CB39-6AA1-745E92C93EC3}" dt="2019-11-03T16:30:37.882" v="64"/>
        <pc:sldMkLst>
          <pc:docMk/>
          <pc:sldMk cId="2411189746" sldId="279"/>
        </pc:sldMkLst>
      </pc:sldChg>
      <pc:sldChg chg="add del">
        <pc:chgData name="Zhuo Su" userId="S::zsu18@univ.yo.oulu.fi::315f299d-2350-4df5-a4dc-ddd71e2c6e43" providerId="AD" clId="Web-{DA3FAC8B-CE6E-CB39-6AA1-745E92C93EC3}" dt="2019-11-03T16:30:30.663" v="45"/>
        <pc:sldMkLst>
          <pc:docMk/>
          <pc:sldMk cId="559580929" sldId="280"/>
        </pc:sldMkLst>
      </pc:sldChg>
      <pc:sldChg chg="add del">
        <pc:chgData name="Zhuo Su" userId="S::zsu18@univ.yo.oulu.fi::315f299d-2350-4df5-a4dc-ddd71e2c6e43" providerId="AD" clId="Web-{DA3FAC8B-CE6E-CB39-6AA1-745E92C93EC3}" dt="2019-11-03T16:30:31.319" v="46"/>
        <pc:sldMkLst>
          <pc:docMk/>
          <pc:sldMk cId="2655702487" sldId="281"/>
        </pc:sldMkLst>
      </pc:sldChg>
      <pc:sldChg chg="add del">
        <pc:chgData name="Zhuo Su" userId="S::zsu18@univ.yo.oulu.fi::315f299d-2350-4df5-a4dc-ddd71e2c6e43" providerId="AD" clId="Web-{DA3FAC8B-CE6E-CB39-6AA1-745E92C93EC3}" dt="2019-11-03T16:30:31.647" v="47"/>
        <pc:sldMkLst>
          <pc:docMk/>
          <pc:sldMk cId="1559857080" sldId="282"/>
        </pc:sldMkLst>
      </pc:sldChg>
      <pc:sldChg chg="add del">
        <pc:chgData name="Zhuo Su" userId="S::zsu18@univ.yo.oulu.fi::315f299d-2350-4df5-a4dc-ddd71e2c6e43" providerId="AD" clId="Web-{DA3FAC8B-CE6E-CB39-6AA1-745E92C93EC3}" dt="2019-11-03T16:30:32.179" v="48"/>
        <pc:sldMkLst>
          <pc:docMk/>
          <pc:sldMk cId="1126870893" sldId="283"/>
        </pc:sldMkLst>
      </pc:sldChg>
    </pc:docChg>
  </pc:docChgLst>
  <pc:docChgLst>
    <pc:chgData name="Zhuo Su" userId="S::zsu18@univ.yo.oulu.fi::315f299d-2350-4df5-a4dc-ddd71e2c6e43" providerId="AD" clId="Web-{52315E58-001C-B85F-B880-9855CB1BF128}"/>
    <pc:docChg chg="addSld modSld">
      <pc:chgData name="Zhuo Su" userId="S::zsu18@univ.yo.oulu.fi::315f299d-2350-4df5-a4dc-ddd71e2c6e43" providerId="AD" clId="Web-{52315E58-001C-B85F-B880-9855CB1BF128}" dt="2019-10-30T12:22:16.560" v="63"/>
      <pc:docMkLst>
        <pc:docMk/>
      </pc:docMkLst>
    </pc:docChg>
  </pc:docChgLst>
  <pc:docChgLst>
    <pc:chgData name="Zhuo Su" userId="S::zsu18@univ.yo.oulu.fi::315f299d-2350-4df5-a4dc-ddd71e2c6e43" providerId="AD" clId="Web-{7E0BFE17-B48D-4BE0-9C72-2B24346F072F}"/>
    <pc:docChg chg="modSld">
      <pc:chgData name="Zhuo Su" userId="S::zsu18@univ.yo.oulu.fi::315f299d-2350-4df5-a4dc-ddd71e2c6e43" providerId="AD" clId="Web-{7E0BFE17-B48D-4BE0-9C72-2B24346F072F}" dt="2019-10-30T12:19:06.388" v="25" actId="20577"/>
      <pc:docMkLst>
        <pc:docMk/>
      </pc:docMkLst>
      <pc:sldChg chg="modSp">
        <pc:chgData name="Zhuo Su" userId="S::zsu18@univ.yo.oulu.fi::315f299d-2350-4df5-a4dc-ddd71e2c6e43" providerId="AD" clId="Web-{7E0BFE17-B48D-4BE0-9C72-2B24346F072F}" dt="2019-10-30T12:19:02.997" v="21" actId="20577"/>
        <pc:sldMkLst>
          <pc:docMk/>
          <pc:sldMk cId="109857222" sldId="256"/>
        </pc:sldMkLst>
        <pc:spChg chg="mod">
          <ac:chgData name="Zhuo Su" userId="S::zsu18@univ.yo.oulu.fi::315f299d-2350-4df5-a4dc-ddd71e2c6e43" providerId="AD" clId="Web-{7E0BFE17-B48D-4BE0-9C72-2B24346F072F}" dt="2019-10-30T12:17:01.966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huo Su" userId="S::zsu18@univ.yo.oulu.fi::315f299d-2350-4df5-a4dc-ddd71e2c6e43" providerId="AD" clId="Web-{7E0BFE17-B48D-4BE0-9C72-2B24346F072F}" dt="2019-10-30T12:19:02.997" v="2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Zhuo Su" userId="S::zsu18@univ.yo.oulu.fi::315f299d-2350-4df5-a4dc-ddd71e2c6e43" providerId="AD" clId="Web-{D8DD978D-58EA-49ED-BD5B-7ACE9D1465A3}"/>
    <pc:docChg chg="addSld modSld">
      <pc:chgData name="Zhuo Su" userId="S::zsu18@univ.yo.oulu.fi::315f299d-2350-4df5-a4dc-ddd71e2c6e43" providerId="AD" clId="Web-{D8DD978D-58EA-49ED-BD5B-7ACE9D1465A3}" dt="2019-11-04T09:27:02.490" v="6" actId="1076"/>
      <pc:docMkLst>
        <pc:docMk/>
      </pc:docMkLst>
      <pc:sldChg chg="addSp delSp modSp new">
        <pc:chgData name="Zhuo Su" userId="S::zsu18@univ.yo.oulu.fi::315f299d-2350-4df5-a4dc-ddd71e2c6e43" providerId="AD" clId="Web-{D8DD978D-58EA-49ED-BD5B-7ACE9D1465A3}" dt="2019-11-04T09:27:02.490" v="6" actId="1076"/>
        <pc:sldMkLst>
          <pc:docMk/>
          <pc:sldMk cId="1424288577" sldId="301"/>
        </pc:sldMkLst>
        <pc:spChg chg="del">
          <ac:chgData name="Zhuo Su" userId="S::zsu18@univ.yo.oulu.fi::315f299d-2350-4df5-a4dc-ddd71e2c6e43" providerId="AD" clId="Web-{D8DD978D-58EA-49ED-BD5B-7ACE9D1465A3}" dt="2019-11-04T09:26:50.037" v="2"/>
          <ac:spMkLst>
            <pc:docMk/>
            <pc:sldMk cId="1424288577" sldId="301"/>
            <ac:spMk id="2" creationId="{CF5F0DE9-98AC-429D-B759-45422A3DD570}"/>
          </ac:spMkLst>
        </pc:spChg>
        <pc:spChg chg="del">
          <ac:chgData name="Zhuo Su" userId="S::zsu18@univ.yo.oulu.fi::315f299d-2350-4df5-a4dc-ddd71e2c6e43" providerId="AD" clId="Web-{D8DD978D-58EA-49ED-BD5B-7ACE9D1465A3}" dt="2019-11-04T09:26:50.037" v="1"/>
          <ac:spMkLst>
            <pc:docMk/>
            <pc:sldMk cId="1424288577" sldId="301"/>
            <ac:spMk id="3" creationId="{FD7F5AF0-7C70-4AF7-8D0B-D41DD51E5E75}"/>
          </ac:spMkLst>
        </pc:spChg>
        <pc:spChg chg="add">
          <ac:chgData name="Zhuo Su" userId="S::zsu18@univ.yo.oulu.fi::315f299d-2350-4df5-a4dc-ddd71e2c6e43" providerId="AD" clId="Web-{D8DD978D-58EA-49ED-BD5B-7ACE9D1465A3}" dt="2019-11-04T09:27:02.396" v="3"/>
          <ac:spMkLst>
            <pc:docMk/>
            <pc:sldMk cId="1424288577" sldId="301"/>
            <ac:spMk id="4" creationId="{9B29500B-69A7-4931-B8E2-9BBB87C85A8A}"/>
          </ac:spMkLst>
        </pc:spChg>
        <pc:spChg chg="add mod">
          <ac:chgData name="Zhuo Su" userId="S::zsu18@univ.yo.oulu.fi::315f299d-2350-4df5-a4dc-ddd71e2c6e43" providerId="AD" clId="Web-{D8DD978D-58EA-49ED-BD5B-7ACE9D1465A3}" dt="2019-11-04T09:27:02.490" v="6" actId="1076"/>
          <ac:spMkLst>
            <pc:docMk/>
            <pc:sldMk cId="1424288577" sldId="301"/>
            <ac:spMk id="5" creationId="{B74A4011-89F0-488F-B05E-4BBC6E6608D2}"/>
          </ac:spMkLst>
        </pc:spChg>
      </pc:sldChg>
    </pc:docChg>
  </pc:docChgLst>
  <pc:docChgLst>
    <pc:chgData name="Zhuo Su" userId="S::zsu18@univ.yo.oulu.fi::315f299d-2350-4df5-a4dc-ddd71e2c6e43" providerId="AD" clId="Web-{B409EF1D-BDAA-9D49-0C59-A09CDFD983CF}"/>
    <pc:docChg chg="addSld">
      <pc:chgData name="Zhuo Su" userId="S::zsu18@univ.yo.oulu.fi::315f299d-2350-4df5-a4dc-ddd71e2c6e43" providerId="AD" clId="Web-{B409EF1D-BDAA-9D49-0C59-A09CDFD983CF}" dt="2019-11-04T07:02:57.355" v="0"/>
      <pc:docMkLst>
        <pc:docMk/>
      </pc:docMkLst>
      <pc:sldChg chg="new">
        <pc:chgData name="Zhuo Su" userId="S::zsu18@univ.yo.oulu.fi::315f299d-2350-4df5-a4dc-ddd71e2c6e43" providerId="AD" clId="Web-{B409EF1D-BDAA-9D49-0C59-A09CDFD983CF}" dt="2019-11-04T07:02:57.355" v="0"/>
        <pc:sldMkLst>
          <pc:docMk/>
          <pc:sldMk cId="1883358400" sldId="300"/>
        </pc:sldMkLst>
      </pc:sldChg>
    </pc:docChg>
  </pc:docChgLst>
  <pc:docChgLst>
    <pc:chgData name="Lam Huynh" userId="S::lhuynh@univ.yo.oulu.fi::4ef463b3-8268-4a50-a0d7-4ac9eb1428e0" providerId="AD" clId="Web-{71E45A42-1BAA-38E0-208C-F45261A384B1}"/>
    <pc:docChg chg="modSld">
      <pc:chgData name="Lam Huynh" userId="S::lhuynh@univ.yo.oulu.fi::4ef463b3-8268-4a50-a0d7-4ac9eb1428e0" providerId="AD" clId="Web-{71E45A42-1BAA-38E0-208C-F45261A384B1}" dt="2019-11-03T21:33:05.862" v="170" actId="1076"/>
      <pc:docMkLst>
        <pc:docMk/>
      </pc:docMkLst>
      <pc:sldChg chg="addSp delSp modSp">
        <pc:chgData name="Lam Huynh" userId="S::lhuynh@univ.yo.oulu.fi::4ef463b3-8268-4a50-a0d7-4ac9eb1428e0" providerId="AD" clId="Web-{71E45A42-1BAA-38E0-208C-F45261A384B1}" dt="2019-11-03T21:33:05.862" v="170" actId="1076"/>
        <pc:sldMkLst>
          <pc:docMk/>
          <pc:sldMk cId="1915574921" sldId="290"/>
        </pc:sldMkLst>
        <pc:spChg chg="add del mod">
          <ac:chgData name="Lam Huynh" userId="S::lhuynh@univ.yo.oulu.fi::4ef463b3-8268-4a50-a0d7-4ac9eb1428e0" providerId="AD" clId="Web-{71E45A42-1BAA-38E0-208C-F45261A384B1}" dt="2019-11-03T21:32:46.987" v="163"/>
          <ac:spMkLst>
            <pc:docMk/>
            <pc:sldMk cId="1915574921" sldId="290"/>
            <ac:spMk id="66" creationId="{6DA18747-5F86-486E-B5F8-668859B99762}"/>
          </ac:spMkLst>
        </pc:spChg>
        <pc:picChg chg="add del mod">
          <ac:chgData name="Lam Huynh" userId="S::lhuynh@univ.yo.oulu.fi::4ef463b3-8268-4a50-a0d7-4ac9eb1428e0" providerId="AD" clId="Web-{71E45A42-1BAA-38E0-208C-F45261A384B1}" dt="2019-11-03T21:30:23.627" v="119"/>
          <ac:picMkLst>
            <pc:docMk/>
            <pc:sldMk cId="1915574921" sldId="290"/>
            <ac:picMk id="11" creationId="{5DB2CBBB-0908-45F7-915E-A2DE4037A16B}"/>
          </ac:picMkLst>
        </pc:picChg>
        <pc:picChg chg="add del mod">
          <ac:chgData name="Lam Huynh" userId="S::lhuynh@univ.yo.oulu.fi::4ef463b3-8268-4a50-a0d7-4ac9eb1428e0" providerId="AD" clId="Web-{71E45A42-1BAA-38E0-208C-F45261A384B1}" dt="2019-11-03T21:32:46.987" v="164"/>
          <ac:picMkLst>
            <pc:docMk/>
            <pc:sldMk cId="1915574921" sldId="290"/>
            <ac:picMk id="42" creationId="{D4A9CF30-F2E9-44B7-B04A-3C491783B12E}"/>
          </ac:picMkLst>
        </pc:picChg>
        <pc:picChg chg="add mod">
          <ac:chgData name="Lam Huynh" userId="S::lhuynh@univ.yo.oulu.fi::4ef463b3-8268-4a50-a0d7-4ac9eb1428e0" providerId="AD" clId="Web-{71E45A42-1BAA-38E0-208C-F45261A384B1}" dt="2019-11-03T21:33:05.862" v="170" actId="1076"/>
          <ac:picMkLst>
            <pc:docMk/>
            <pc:sldMk cId="1915574921" sldId="290"/>
            <ac:picMk id="74" creationId="{0B313367-8D6C-4880-8E45-EBB083620CAB}"/>
          </ac:picMkLst>
        </pc:picChg>
      </pc:sldChg>
      <pc:sldChg chg="addSp modSp">
        <pc:chgData name="Lam Huynh" userId="S::lhuynh@univ.yo.oulu.fi::4ef463b3-8268-4a50-a0d7-4ac9eb1428e0" providerId="AD" clId="Web-{71E45A42-1BAA-38E0-208C-F45261A384B1}" dt="2019-11-03T21:26:19.907" v="115" actId="1076"/>
        <pc:sldMkLst>
          <pc:docMk/>
          <pc:sldMk cId="1181186449" sldId="291"/>
        </pc:sldMkLst>
        <pc:spChg chg="add mod">
          <ac:chgData name="Lam Huynh" userId="S::lhuynh@univ.yo.oulu.fi::4ef463b3-8268-4a50-a0d7-4ac9eb1428e0" providerId="AD" clId="Web-{71E45A42-1BAA-38E0-208C-F45261A384B1}" dt="2019-11-03T21:26:11.703" v="113" actId="1076"/>
          <ac:spMkLst>
            <pc:docMk/>
            <pc:sldMk cId="1181186449" sldId="291"/>
            <ac:spMk id="3" creationId="{3919BB93-038F-4F53-8662-8E3F17C45CA8}"/>
          </ac:spMkLst>
        </pc:spChg>
        <pc:picChg chg="mod">
          <ac:chgData name="Lam Huynh" userId="S::lhuynh@univ.yo.oulu.fi::4ef463b3-8268-4a50-a0d7-4ac9eb1428e0" providerId="AD" clId="Web-{71E45A42-1BAA-38E0-208C-F45261A384B1}" dt="2019-11-03T21:26:19.875" v="114" actId="1076"/>
          <ac:picMkLst>
            <pc:docMk/>
            <pc:sldMk cId="1181186449" sldId="291"/>
            <ac:picMk id="4" creationId="{AA5C491F-F4F7-4062-8FAD-70823C782FED}"/>
          </ac:picMkLst>
        </pc:picChg>
        <pc:picChg chg="mod">
          <ac:chgData name="Lam Huynh" userId="S::lhuynh@univ.yo.oulu.fi::4ef463b3-8268-4a50-a0d7-4ac9eb1428e0" providerId="AD" clId="Web-{71E45A42-1BAA-38E0-208C-F45261A384B1}" dt="2019-11-03T21:26:19.907" v="115" actId="1076"/>
          <ac:picMkLst>
            <pc:docMk/>
            <pc:sldMk cId="1181186449" sldId="291"/>
            <ac:picMk id="8" creationId="{F745672A-4F6F-44A3-A827-FD1A7F53AB0B}"/>
          </ac:picMkLst>
        </pc:picChg>
      </pc:sldChg>
    </pc:docChg>
  </pc:docChgLst>
  <pc:docChgLst>
    <pc:chgData name="Lam Huynh" userId="S::lhuynh@univ.yo.oulu.fi::4ef463b3-8268-4a50-a0d7-4ac9eb1428e0" providerId="AD" clId="Web-{C2ABAA89-BA8B-47A6-9EFC-0BEF6F34463D}"/>
    <pc:docChg chg="addSld modSld">
      <pc:chgData name="Lam Huynh" userId="S::lhuynh@univ.yo.oulu.fi::4ef463b3-8268-4a50-a0d7-4ac9eb1428e0" providerId="AD" clId="Web-{C2ABAA89-BA8B-47A6-9EFC-0BEF6F34463D}" dt="2019-10-31T09:46:09.298" v="476" actId="20577"/>
      <pc:docMkLst>
        <pc:docMk/>
      </pc:docMkLst>
    </pc:docChg>
  </pc:docChgLst>
  <pc:docChgLst>
    <pc:chgData name="Lam Huynh" userId="S::lhuynh@univ.yo.oulu.fi::4ef463b3-8268-4a50-a0d7-4ac9eb1428e0" providerId="AD" clId="Web-{3F7ABCD8-D11E-E25A-DD56-A742B472C8C5}"/>
    <pc:docChg chg="modSld">
      <pc:chgData name="Lam Huynh" userId="S::lhuynh@univ.yo.oulu.fi::4ef463b3-8268-4a50-a0d7-4ac9eb1428e0" providerId="AD" clId="Web-{3F7ABCD8-D11E-E25A-DD56-A742B472C8C5}" dt="2019-10-31T11:10:32.775" v="16" actId="20577"/>
      <pc:docMkLst>
        <pc:docMk/>
      </pc:docMkLst>
    </pc:docChg>
  </pc:docChgLst>
  <pc:docChgLst>
    <pc:chgData name="Lam Huynh" userId="S::lhuynh@univ.yo.oulu.fi::4ef463b3-8268-4a50-a0d7-4ac9eb1428e0" providerId="AD" clId="Web-{EA81C425-12B3-BFF0-8521-193C504B2855}"/>
    <pc:docChg chg="addSld delSld">
      <pc:chgData name="Lam Huynh" userId="S::lhuynh@univ.yo.oulu.fi::4ef463b3-8268-4a50-a0d7-4ac9eb1428e0" providerId="AD" clId="Web-{EA81C425-12B3-BFF0-8521-193C504B2855}" dt="2019-11-03T09:44:25.169" v="1"/>
      <pc:docMkLst>
        <pc:docMk/>
      </pc:docMkLst>
      <pc:sldChg chg="add del">
        <pc:chgData name="Lam Huynh" userId="S::lhuynh@univ.yo.oulu.fi::4ef463b3-8268-4a50-a0d7-4ac9eb1428e0" providerId="AD" clId="Web-{EA81C425-12B3-BFF0-8521-193C504B2855}" dt="2019-11-03T09:44:25.169" v="1"/>
        <pc:sldMkLst>
          <pc:docMk/>
          <pc:sldMk cId="1208856313" sldId="257"/>
        </pc:sldMkLst>
      </pc:sldChg>
    </pc:docChg>
  </pc:docChgLst>
  <pc:docChgLst>
    <pc:chgData name="Lam Huynh" userId="S::lhuynh@univ.yo.oulu.fi::4ef463b3-8268-4a50-a0d7-4ac9eb1428e0" providerId="AD" clId="Web-{308D7E9C-85B9-BB3C-49E0-ACE4D27966BC}"/>
    <pc:docChg chg="modSld">
      <pc:chgData name="Lam Huynh" userId="S::lhuynh@univ.yo.oulu.fi::4ef463b3-8268-4a50-a0d7-4ac9eb1428e0" providerId="AD" clId="Web-{308D7E9C-85B9-BB3C-49E0-ACE4D27966BC}" dt="2019-11-03T15:32:53.398" v="1" actId="14100"/>
      <pc:docMkLst>
        <pc:docMk/>
      </pc:docMkLst>
      <pc:sldChg chg="modSp">
        <pc:chgData name="Lam Huynh" userId="S::lhuynh@univ.yo.oulu.fi::4ef463b3-8268-4a50-a0d7-4ac9eb1428e0" providerId="AD" clId="Web-{308D7E9C-85B9-BB3C-49E0-ACE4D27966BC}" dt="2019-11-03T15:32:53.398" v="1" actId="14100"/>
        <pc:sldMkLst>
          <pc:docMk/>
          <pc:sldMk cId="3874007151" sldId="278"/>
        </pc:sldMkLst>
        <pc:cxnChg chg="mod">
          <ac:chgData name="Lam Huynh" userId="S::lhuynh@univ.yo.oulu.fi::4ef463b3-8268-4a50-a0d7-4ac9eb1428e0" providerId="AD" clId="Web-{308D7E9C-85B9-BB3C-49E0-ACE4D27966BC}" dt="2019-11-03T15:32:53.398" v="1" actId="14100"/>
          <ac:cxnSpMkLst>
            <pc:docMk/>
            <pc:sldMk cId="3874007151" sldId="278"/>
            <ac:cxnSpMk id="24" creationId="{C6FA65A3-5652-40A5-B3A9-02DDD8009252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hyperlink" Target="https://notebooks.csc.fi/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hyperlink" Target="https://notebooks.csc.fi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76836-1C33-4896-BCCC-050ABC86E2C8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02F9D0-7996-4CED-98AF-0E25FB6E8323}">
      <dgm:prSet/>
      <dgm:spPr/>
      <dgm:t>
        <a:bodyPr/>
        <a:lstStyle/>
        <a:p>
          <a:pPr rtl="0"/>
          <a:r>
            <a:rPr lang="en-US">
              <a:latin typeface="Calibri Light"/>
            </a:rPr>
            <a:t>1. What and why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Pytorch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?</a:t>
          </a:r>
        </a:p>
      </dgm:t>
    </dgm:pt>
    <dgm:pt modelId="{F4340E90-C05F-469E-9596-7F7088FB9B90}" type="parTrans" cxnId="{5610A625-6249-4FE0-9CB0-024F7356846D}">
      <dgm:prSet/>
      <dgm:spPr/>
      <dgm:t>
        <a:bodyPr/>
        <a:lstStyle/>
        <a:p>
          <a:endParaRPr lang="en-US"/>
        </a:p>
      </dgm:t>
    </dgm:pt>
    <dgm:pt modelId="{51AF4438-B97A-489A-BB9E-BC4CEFEFDD89}" type="sibTrans" cxnId="{5610A625-6249-4FE0-9CB0-024F735684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92F6B6-3321-468F-8428-DCFA08A079BF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2. Installation</a:t>
          </a:r>
          <a:endParaRPr lang="en-US"/>
        </a:p>
      </dgm:t>
    </dgm:pt>
    <dgm:pt modelId="{7F57A33C-B53B-4068-883D-9DD427F97CD9}" type="parTrans" cxnId="{378F19D6-3154-4265-B910-A4331F6257CD}">
      <dgm:prSet/>
      <dgm:spPr/>
      <dgm:t>
        <a:bodyPr/>
        <a:lstStyle/>
        <a:p>
          <a:endParaRPr lang="en-US"/>
        </a:p>
      </dgm:t>
    </dgm:pt>
    <dgm:pt modelId="{007D51EC-5FF5-4E46-AE7E-A959D41BC67A}" type="sibTrans" cxnId="{378F19D6-3154-4265-B910-A4331F6257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8AF074-5BD4-4C47-8F79-83477CFC37C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3. How to create and train your model?</a:t>
          </a:r>
          <a:endParaRPr lang="en-US"/>
        </a:p>
      </dgm:t>
    </dgm:pt>
    <dgm:pt modelId="{428C4065-5807-417A-A44D-E6B65F6F9DE3}" type="parTrans" cxnId="{3B89AF1F-DFF1-4D72-8BED-C7B7BA3AC4C6}">
      <dgm:prSet/>
      <dgm:spPr/>
      <dgm:t>
        <a:bodyPr/>
        <a:lstStyle/>
        <a:p>
          <a:endParaRPr lang="en-US"/>
        </a:p>
      </dgm:t>
    </dgm:pt>
    <dgm:pt modelId="{5E0E9FDE-AE5E-488E-95E7-8ABBE759F297}" type="sibTrans" cxnId="{3B89AF1F-DFF1-4D72-8BED-C7B7BA3AC4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441AD9-0ED4-4980-A76A-36F175FABD6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4. Example </a:t>
          </a:r>
          <a:endParaRPr lang="en-US"/>
        </a:p>
      </dgm:t>
    </dgm:pt>
    <dgm:pt modelId="{C6050759-2375-4A18-9CF4-92CC5714755D}" type="parTrans" cxnId="{9CF95BB8-E42C-49A3-B235-C6EA9676D214}">
      <dgm:prSet/>
      <dgm:spPr/>
      <dgm:t>
        <a:bodyPr/>
        <a:lstStyle/>
        <a:p>
          <a:endParaRPr lang="en-US"/>
        </a:p>
      </dgm:t>
    </dgm:pt>
    <dgm:pt modelId="{B3051BD5-DF45-4CD2-9D86-C3911DB04D9E}" type="sibTrans" cxnId="{9CF95BB8-E42C-49A3-B235-C6EA9676D2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3397F8-D60D-4B25-8DC9-81C50F7D80A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5. References</a:t>
          </a:r>
        </a:p>
      </dgm:t>
    </dgm:pt>
    <dgm:pt modelId="{79669929-CEBC-4358-B382-B54E6880B7AD}" type="parTrans" cxnId="{41AAF617-453A-441A-AA56-118F4047B1D4}">
      <dgm:prSet/>
      <dgm:spPr/>
    </dgm:pt>
    <dgm:pt modelId="{60D11345-91E1-44D3-81F9-CA4C43512E6A}" type="sibTrans" cxnId="{41AAF617-453A-441A-AA56-118F4047B1D4}">
      <dgm:prSet/>
      <dgm:spPr/>
      <dgm:t>
        <a:bodyPr/>
        <a:lstStyle/>
        <a:p>
          <a:endParaRPr lang="en-US"/>
        </a:p>
      </dgm:t>
    </dgm:pt>
    <dgm:pt modelId="{6ED6C472-C814-4EDC-9EFC-F11F360146CE}" type="pres">
      <dgm:prSet presAssocID="{8C376836-1C33-4896-BCCC-050ABC86E2C8}" presName="vert0" presStyleCnt="0">
        <dgm:presLayoutVars>
          <dgm:dir/>
          <dgm:animOne val="branch"/>
          <dgm:animLvl val="lvl"/>
        </dgm:presLayoutVars>
      </dgm:prSet>
      <dgm:spPr/>
    </dgm:pt>
    <dgm:pt modelId="{51F2B264-E295-46DC-A48E-2F3F0AC7CE13}" type="pres">
      <dgm:prSet presAssocID="{ED02F9D0-7996-4CED-98AF-0E25FB6E8323}" presName="thickLine" presStyleLbl="alignNode1" presStyleIdx="0" presStyleCnt="5"/>
      <dgm:spPr/>
    </dgm:pt>
    <dgm:pt modelId="{96D09E37-08B9-4D1D-B7BC-898C949431FA}" type="pres">
      <dgm:prSet presAssocID="{ED02F9D0-7996-4CED-98AF-0E25FB6E8323}" presName="horz1" presStyleCnt="0"/>
      <dgm:spPr/>
    </dgm:pt>
    <dgm:pt modelId="{F7974E39-770F-4269-A43D-6C40F3D79ED9}" type="pres">
      <dgm:prSet presAssocID="{ED02F9D0-7996-4CED-98AF-0E25FB6E8323}" presName="tx1" presStyleLbl="revTx" presStyleIdx="0" presStyleCnt="5"/>
      <dgm:spPr/>
    </dgm:pt>
    <dgm:pt modelId="{8FCD8B7F-E36F-460E-BDCF-477936089BA1}" type="pres">
      <dgm:prSet presAssocID="{ED02F9D0-7996-4CED-98AF-0E25FB6E8323}" presName="vert1" presStyleCnt="0"/>
      <dgm:spPr/>
    </dgm:pt>
    <dgm:pt modelId="{87D61723-4038-4617-9A19-CED04679EBBB}" type="pres">
      <dgm:prSet presAssocID="{FB92F6B6-3321-468F-8428-DCFA08A079BF}" presName="thickLine" presStyleLbl="alignNode1" presStyleIdx="1" presStyleCnt="5"/>
      <dgm:spPr/>
    </dgm:pt>
    <dgm:pt modelId="{FDA51411-DA39-4479-ACFE-4E30CD51ADE1}" type="pres">
      <dgm:prSet presAssocID="{FB92F6B6-3321-468F-8428-DCFA08A079BF}" presName="horz1" presStyleCnt="0"/>
      <dgm:spPr/>
    </dgm:pt>
    <dgm:pt modelId="{E41CAEFE-CED7-4BB5-A83A-28312EAE0B4B}" type="pres">
      <dgm:prSet presAssocID="{FB92F6B6-3321-468F-8428-DCFA08A079BF}" presName="tx1" presStyleLbl="revTx" presStyleIdx="1" presStyleCnt="5"/>
      <dgm:spPr/>
    </dgm:pt>
    <dgm:pt modelId="{83CE4BC7-E1BA-4CF3-A9DC-C83619091A36}" type="pres">
      <dgm:prSet presAssocID="{FB92F6B6-3321-468F-8428-DCFA08A079BF}" presName="vert1" presStyleCnt="0"/>
      <dgm:spPr/>
    </dgm:pt>
    <dgm:pt modelId="{33BAA0B6-9D7D-4AAB-A8C7-A87638B615AE}" type="pres">
      <dgm:prSet presAssocID="{7E8AF074-5BD4-4C47-8F79-83477CFC37CC}" presName="thickLine" presStyleLbl="alignNode1" presStyleIdx="2" presStyleCnt="5"/>
      <dgm:spPr/>
    </dgm:pt>
    <dgm:pt modelId="{3CBF0B11-2046-4271-92C2-190642FBD9BD}" type="pres">
      <dgm:prSet presAssocID="{7E8AF074-5BD4-4C47-8F79-83477CFC37CC}" presName="horz1" presStyleCnt="0"/>
      <dgm:spPr/>
    </dgm:pt>
    <dgm:pt modelId="{21FCE843-D45E-4CE2-9E35-C9F0FB772642}" type="pres">
      <dgm:prSet presAssocID="{7E8AF074-5BD4-4C47-8F79-83477CFC37CC}" presName="tx1" presStyleLbl="revTx" presStyleIdx="2" presStyleCnt="5"/>
      <dgm:spPr/>
    </dgm:pt>
    <dgm:pt modelId="{C39C601F-9C0C-49C4-8AA0-14A7D71FF2A3}" type="pres">
      <dgm:prSet presAssocID="{7E8AF074-5BD4-4C47-8F79-83477CFC37CC}" presName="vert1" presStyleCnt="0"/>
      <dgm:spPr/>
    </dgm:pt>
    <dgm:pt modelId="{46E824EC-CD0D-482F-A0FC-E3C899E52D29}" type="pres">
      <dgm:prSet presAssocID="{30441AD9-0ED4-4980-A76A-36F175FABD64}" presName="thickLine" presStyleLbl="alignNode1" presStyleIdx="3" presStyleCnt="5"/>
      <dgm:spPr/>
    </dgm:pt>
    <dgm:pt modelId="{11D858AD-47F0-432C-A528-29668C0CFA8E}" type="pres">
      <dgm:prSet presAssocID="{30441AD9-0ED4-4980-A76A-36F175FABD64}" presName="horz1" presStyleCnt="0"/>
      <dgm:spPr/>
    </dgm:pt>
    <dgm:pt modelId="{ED935197-9174-4213-B802-A7DB655557AF}" type="pres">
      <dgm:prSet presAssocID="{30441AD9-0ED4-4980-A76A-36F175FABD64}" presName="tx1" presStyleLbl="revTx" presStyleIdx="3" presStyleCnt="5"/>
      <dgm:spPr/>
    </dgm:pt>
    <dgm:pt modelId="{74DAFFE4-0E96-40F3-8DA6-94E1F28CD8E6}" type="pres">
      <dgm:prSet presAssocID="{30441AD9-0ED4-4980-A76A-36F175FABD64}" presName="vert1" presStyleCnt="0"/>
      <dgm:spPr/>
    </dgm:pt>
    <dgm:pt modelId="{AC503D6C-719F-48BA-86BE-5213C4A0DD0D}" type="pres">
      <dgm:prSet presAssocID="{9D3397F8-D60D-4B25-8DC9-81C50F7D80A7}" presName="thickLine" presStyleLbl="alignNode1" presStyleIdx="4" presStyleCnt="5"/>
      <dgm:spPr/>
    </dgm:pt>
    <dgm:pt modelId="{1356D2AC-86C6-4CC9-AAF6-D376B1E5F232}" type="pres">
      <dgm:prSet presAssocID="{9D3397F8-D60D-4B25-8DC9-81C50F7D80A7}" presName="horz1" presStyleCnt="0"/>
      <dgm:spPr/>
    </dgm:pt>
    <dgm:pt modelId="{468E2745-934A-4515-8FEF-ECCC8BF6EAD4}" type="pres">
      <dgm:prSet presAssocID="{9D3397F8-D60D-4B25-8DC9-81C50F7D80A7}" presName="tx1" presStyleLbl="revTx" presStyleIdx="4" presStyleCnt="5"/>
      <dgm:spPr/>
    </dgm:pt>
    <dgm:pt modelId="{0FBF7519-1282-4D1F-97EC-B46EF302689E}" type="pres">
      <dgm:prSet presAssocID="{9D3397F8-D60D-4B25-8DC9-81C50F7D80A7}" presName="vert1" presStyleCnt="0"/>
      <dgm:spPr/>
    </dgm:pt>
  </dgm:ptLst>
  <dgm:cxnLst>
    <dgm:cxn modelId="{061FED02-7AC2-4B16-8559-8B18F1502AF9}" type="presOf" srcId="{8C376836-1C33-4896-BCCC-050ABC86E2C8}" destId="{6ED6C472-C814-4EDC-9EFC-F11F360146CE}" srcOrd="0" destOrd="0" presId="urn:microsoft.com/office/officeart/2008/layout/LinedList"/>
    <dgm:cxn modelId="{41AAF617-453A-441A-AA56-118F4047B1D4}" srcId="{8C376836-1C33-4896-BCCC-050ABC86E2C8}" destId="{9D3397F8-D60D-4B25-8DC9-81C50F7D80A7}" srcOrd="4" destOrd="0" parTransId="{79669929-CEBC-4358-B382-B54E6880B7AD}" sibTransId="{60D11345-91E1-44D3-81F9-CA4C43512E6A}"/>
    <dgm:cxn modelId="{3B89AF1F-DFF1-4D72-8BED-C7B7BA3AC4C6}" srcId="{8C376836-1C33-4896-BCCC-050ABC86E2C8}" destId="{7E8AF074-5BD4-4C47-8F79-83477CFC37CC}" srcOrd="2" destOrd="0" parTransId="{428C4065-5807-417A-A44D-E6B65F6F9DE3}" sibTransId="{5E0E9FDE-AE5E-488E-95E7-8ABBE759F297}"/>
    <dgm:cxn modelId="{5610A625-6249-4FE0-9CB0-024F7356846D}" srcId="{8C376836-1C33-4896-BCCC-050ABC86E2C8}" destId="{ED02F9D0-7996-4CED-98AF-0E25FB6E8323}" srcOrd="0" destOrd="0" parTransId="{F4340E90-C05F-469E-9596-7F7088FB9B90}" sibTransId="{51AF4438-B97A-489A-BB9E-BC4CEFEFDD89}"/>
    <dgm:cxn modelId="{E4C8CF63-1C3E-4A6E-8418-096DE1BE04E3}" type="presOf" srcId="{FB92F6B6-3321-468F-8428-DCFA08A079BF}" destId="{E41CAEFE-CED7-4BB5-A83A-28312EAE0B4B}" srcOrd="0" destOrd="0" presId="urn:microsoft.com/office/officeart/2008/layout/LinedList"/>
    <dgm:cxn modelId="{D3A7406B-0B38-499C-8DF1-02ED0EFD167E}" type="presOf" srcId="{7E8AF074-5BD4-4C47-8F79-83477CFC37CC}" destId="{21FCE843-D45E-4CE2-9E35-C9F0FB772642}" srcOrd="0" destOrd="0" presId="urn:microsoft.com/office/officeart/2008/layout/LinedList"/>
    <dgm:cxn modelId="{BB380B7D-02B3-4DEA-910C-6A2EAE7933F3}" type="presOf" srcId="{30441AD9-0ED4-4980-A76A-36F175FABD64}" destId="{ED935197-9174-4213-B802-A7DB655557AF}" srcOrd="0" destOrd="0" presId="urn:microsoft.com/office/officeart/2008/layout/LinedList"/>
    <dgm:cxn modelId="{74B40EB8-D429-44FB-9413-F17F6A46338F}" type="presOf" srcId="{9D3397F8-D60D-4B25-8DC9-81C50F7D80A7}" destId="{468E2745-934A-4515-8FEF-ECCC8BF6EAD4}" srcOrd="0" destOrd="0" presId="urn:microsoft.com/office/officeart/2008/layout/LinedList"/>
    <dgm:cxn modelId="{9CF95BB8-E42C-49A3-B235-C6EA9676D214}" srcId="{8C376836-1C33-4896-BCCC-050ABC86E2C8}" destId="{30441AD9-0ED4-4980-A76A-36F175FABD64}" srcOrd="3" destOrd="0" parTransId="{C6050759-2375-4A18-9CF4-92CC5714755D}" sibTransId="{B3051BD5-DF45-4CD2-9D86-C3911DB04D9E}"/>
    <dgm:cxn modelId="{378F19D6-3154-4265-B910-A4331F6257CD}" srcId="{8C376836-1C33-4896-BCCC-050ABC86E2C8}" destId="{FB92F6B6-3321-468F-8428-DCFA08A079BF}" srcOrd="1" destOrd="0" parTransId="{7F57A33C-B53B-4068-883D-9DD427F97CD9}" sibTransId="{007D51EC-5FF5-4E46-AE7E-A959D41BC67A}"/>
    <dgm:cxn modelId="{7A47DBD7-2FFF-40AF-A072-6CF282726258}" type="presOf" srcId="{ED02F9D0-7996-4CED-98AF-0E25FB6E8323}" destId="{F7974E39-770F-4269-A43D-6C40F3D79ED9}" srcOrd="0" destOrd="0" presId="urn:microsoft.com/office/officeart/2008/layout/LinedList"/>
    <dgm:cxn modelId="{E12A1CE5-95C6-4DE7-9343-E56DF74A6033}" type="presParOf" srcId="{6ED6C472-C814-4EDC-9EFC-F11F360146CE}" destId="{51F2B264-E295-46DC-A48E-2F3F0AC7CE13}" srcOrd="0" destOrd="0" presId="urn:microsoft.com/office/officeart/2008/layout/LinedList"/>
    <dgm:cxn modelId="{EB0FEE81-7604-468E-8E98-5AC4D85BD0A2}" type="presParOf" srcId="{6ED6C472-C814-4EDC-9EFC-F11F360146CE}" destId="{96D09E37-08B9-4D1D-B7BC-898C949431FA}" srcOrd="1" destOrd="0" presId="urn:microsoft.com/office/officeart/2008/layout/LinedList"/>
    <dgm:cxn modelId="{BE549DF5-CA4E-4F8B-9C65-BFD15BEBE365}" type="presParOf" srcId="{96D09E37-08B9-4D1D-B7BC-898C949431FA}" destId="{F7974E39-770F-4269-A43D-6C40F3D79ED9}" srcOrd="0" destOrd="0" presId="urn:microsoft.com/office/officeart/2008/layout/LinedList"/>
    <dgm:cxn modelId="{E23C0B05-9B48-4C16-B5B0-7EEFCAE12CE0}" type="presParOf" srcId="{96D09E37-08B9-4D1D-B7BC-898C949431FA}" destId="{8FCD8B7F-E36F-460E-BDCF-477936089BA1}" srcOrd="1" destOrd="0" presId="urn:microsoft.com/office/officeart/2008/layout/LinedList"/>
    <dgm:cxn modelId="{02D7542D-4A0B-4550-878C-CA39EF054942}" type="presParOf" srcId="{6ED6C472-C814-4EDC-9EFC-F11F360146CE}" destId="{87D61723-4038-4617-9A19-CED04679EBBB}" srcOrd="2" destOrd="0" presId="urn:microsoft.com/office/officeart/2008/layout/LinedList"/>
    <dgm:cxn modelId="{C597AD4E-B9B9-45EB-8A5C-29B5CBB26FF0}" type="presParOf" srcId="{6ED6C472-C814-4EDC-9EFC-F11F360146CE}" destId="{FDA51411-DA39-4479-ACFE-4E30CD51ADE1}" srcOrd="3" destOrd="0" presId="urn:microsoft.com/office/officeart/2008/layout/LinedList"/>
    <dgm:cxn modelId="{E6AE51EF-D317-4B23-816F-E36C76DCB6B3}" type="presParOf" srcId="{FDA51411-DA39-4479-ACFE-4E30CD51ADE1}" destId="{E41CAEFE-CED7-4BB5-A83A-28312EAE0B4B}" srcOrd="0" destOrd="0" presId="urn:microsoft.com/office/officeart/2008/layout/LinedList"/>
    <dgm:cxn modelId="{E09FDCD7-BC13-4AA8-B3E6-0CC9DBA30C03}" type="presParOf" srcId="{FDA51411-DA39-4479-ACFE-4E30CD51ADE1}" destId="{83CE4BC7-E1BA-4CF3-A9DC-C83619091A36}" srcOrd="1" destOrd="0" presId="urn:microsoft.com/office/officeart/2008/layout/LinedList"/>
    <dgm:cxn modelId="{8AFBBC5B-530B-4F13-AC52-ED8A76F1F75B}" type="presParOf" srcId="{6ED6C472-C814-4EDC-9EFC-F11F360146CE}" destId="{33BAA0B6-9D7D-4AAB-A8C7-A87638B615AE}" srcOrd="4" destOrd="0" presId="urn:microsoft.com/office/officeart/2008/layout/LinedList"/>
    <dgm:cxn modelId="{07C85EEB-C7A8-414D-9902-8F087F41C87F}" type="presParOf" srcId="{6ED6C472-C814-4EDC-9EFC-F11F360146CE}" destId="{3CBF0B11-2046-4271-92C2-190642FBD9BD}" srcOrd="5" destOrd="0" presId="urn:microsoft.com/office/officeart/2008/layout/LinedList"/>
    <dgm:cxn modelId="{FBCEB1AE-51DF-4B0D-9B25-B6DA17E8872C}" type="presParOf" srcId="{3CBF0B11-2046-4271-92C2-190642FBD9BD}" destId="{21FCE843-D45E-4CE2-9E35-C9F0FB772642}" srcOrd="0" destOrd="0" presId="urn:microsoft.com/office/officeart/2008/layout/LinedList"/>
    <dgm:cxn modelId="{45D07DB9-CD4F-4CFF-8E6B-1BF9E07C6902}" type="presParOf" srcId="{3CBF0B11-2046-4271-92C2-190642FBD9BD}" destId="{C39C601F-9C0C-49C4-8AA0-14A7D71FF2A3}" srcOrd="1" destOrd="0" presId="urn:microsoft.com/office/officeart/2008/layout/LinedList"/>
    <dgm:cxn modelId="{2574247C-021E-4C47-9DCE-162495C9CEC7}" type="presParOf" srcId="{6ED6C472-C814-4EDC-9EFC-F11F360146CE}" destId="{46E824EC-CD0D-482F-A0FC-E3C899E52D29}" srcOrd="6" destOrd="0" presId="urn:microsoft.com/office/officeart/2008/layout/LinedList"/>
    <dgm:cxn modelId="{6DEC344A-DECF-48D1-9B0D-45565C0E851F}" type="presParOf" srcId="{6ED6C472-C814-4EDC-9EFC-F11F360146CE}" destId="{11D858AD-47F0-432C-A528-29668C0CFA8E}" srcOrd="7" destOrd="0" presId="urn:microsoft.com/office/officeart/2008/layout/LinedList"/>
    <dgm:cxn modelId="{1C71BD12-F872-4A90-94D1-FF8E94C2DFDB}" type="presParOf" srcId="{11D858AD-47F0-432C-A528-29668C0CFA8E}" destId="{ED935197-9174-4213-B802-A7DB655557AF}" srcOrd="0" destOrd="0" presId="urn:microsoft.com/office/officeart/2008/layout/LinedList"/>
    <dgm:cxn modelId="{178175BD-3F54-41A8-A01F-8B17291C8506}" type="presParOf" srcId="{11D858AD-47F0-432C-A528-29668C0CFA8E}" destId="{74DAFFE4-0E96-40F3-8DA6-94E1F28CD8E6}" srcOrd="1" destOrd="0" presId="urn:microsoft.com/office/officeart/2008/layout/LinedList"/>
    <dgm:cxn modelId="{31956D9A-99C7-47FF-A7DD-1CB82B4918F2}" type="presParOf" srcId="{6ED6C472-C814-4EDC-9EFC-F11F360146CE}" destId="{AC503D6C-719F-48BA-86BE-5213C4A0DD0D}" srcOrd="8" destOrd="0" presId="urn:microsoft.com/office/officeart/2008/layout/LinedList"/>
    <dgm:cxn modelId="{BC462A2E-3F66-4F4E-83D6-B5D24257410C}" type="presParOf" srcId="{6ED6C472-C814-4EDC-9EFC-F11F360146CE}" destId="{1356D2AC-86C6-4CC9-AAF6-D376B1E5F232}" srcOrd="9" destOrd="0" presId="urn:microsoft.com/office/officeart/2008/layout/LinedList"/>
    <dgm:cxn modelId="{DA828F3B-3612-490B-BA38-1F453CDD439C}" type="presParOf" srcId="{1356D2AC-86C6-4CC9-AAF6-D376B1E5F232}" destId="{468E2745-934A-4515-8FEF-ECCC8BF6EAD4}" srcOrd="0" destOrd="0" presId="urn:microsoft.com/office/officeart/2008/layout/LinedList"/>
    <dgm:cxn modelId="{06E39D61-A8FE-41AB-9BB6-D6C541C964A8}" type="presParOf" srcId="{1356D2AC-86C6-4CC9-AAF6-D376B1E5F232}" destId="{0FBF7519-1282-4D1F-97EC-B46EF30268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0F09A-7BFF-4DAB-9BA3-1BE90EFBAAF2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F6722A-1D0D-4B7F-8763-3562C866D4B9}">
      <dgm:prSet/>
      <dgm:spPr/>
      <dgm:t>
        <a:bodyPr/>
        <a:lstStyle/>
        <a:p>
          <a:pPr rtl="0"/>
          <a:r>
            <a:rPr lang="en-US"/>
            <a:t>Computer classrooms (e.g. TS135, TS137</a:t>
          </a:r>
          <a:r>
            <a:rPr lang="en-US">
              <a:latin typeface="Calibri Light" panose="020F0302020204030204"/>
            </a:rPr>
            <a:t>)</a:t>
          </a:r>
        </a:p>
      </dgm:t>
    </dgm:pt>
    <dgm:pt modelId="{2620D456-6537-40B5-A356-2EC45F75F7D6}" type="parTrans" cxnId="{FE53D499-9086-4FBC-84EE-0DFA3B9C4EEA}">
      <dgm:prSet/>
      <dgm:spPr/>
      <dgm:t>
        <a:bodyPr/>
        <a:lstStyle/>
        <a:p>
          <a:endParaRPr lang="en-US"/>
        </a:p>
      </dgm:t>
    </dgm:pt>
    <dgm:pt modelId="{96325009-870A-4E3C-B78B-BCCDC6CD7CBD}" type="sibTrans" cxnId="{FE53D499-9086-4FBC-84EE-0DFA3B9C4EEA}">
      <dgm:prSet/>
      <dgm:spPr/>
      <dgm:t>
        <a:bodyPr/>
        <a:lstStyle/>
        <a:p>
          <a:endParaRPr lang="en-US"/>
        </a:p>
      </dgm:t>
    </dgm:pt>
    <dgm:pt modelId="{1D70A22B-F0C0-4A4D-9EF2-EF563D04025A}">
      <dgm:prSet/>
      <dgm:spPr/>
      <dgm:t>
        <a:bodyPr/>
        <a:lstStyle/>
        <a:p>
          <a:r>
            <a:rPr lang="en-US"/>
            <a:t>Windows VMWare Horizon Client instance</a:t>
          </a:r>
        </a:p>
      </dgm:t>
    </dgm:pt>
    <dgm:pt modelId="{2A9C7770-0786-4556-BF1F-80A607CE4352}" type="parTrans" cxnId="{6DDA3D3A-1F39-4B17-9C66-B79C47372C06}">
      <dgm:prSet/>
      <dgm:spPr/>
      <dgm:t>
        <a:bodyPr/>
        <a:lstStyle/>
        <a:p>
          <a:endParaRPr lang="en-US"/>
        </a:p>
      </dgm:t>
    </dgm:pt>
    <dgm:pt modelId="{D50B43F8-C566-40D4-9D3E-AA69128FCD8C}" type="sibTrans" cxnId="{6DDA3D3A-1F39-4B17-9C66-B79C47372C06}">
      <dgm:prSet/>
      <dgm:spPr/>
      <dgm:t>
        <a:bodyPr/>
        <a:lstStyle/>
        <a:p>
          <a:endParaRPr lang="en-US"/>
        </a:p>
      </dgm:t>
    </dgm:pt>
    <dgm:pt modelId="{481C0DB8-0DC9-462F-B4A0-1E2C9D07B35E}">
      <dgm:prSet/>
      <dgm:spPr/>
      <dgm:t>
        <a:bodyPr/>
        <a:lstStyle/>
        <a:p>
          <a:r>
            <a:rPr lang="en-US"/>
            <a:t>CSC Notebook: </a:t>
          </a:r>
          <a:r>
            <a:rPr lang="en-US">
              <a:hlinkClick xmlns:r="http://schemas.openxmlformats.org/officeDocument/2006/relationships" r:id="rId1"/>
            </a:rPr>
            <a:t>https://notebooks.csc.fi/</a:t>
          </a:r>
          <a:endParaRPr lang="en-US"/>
        </a:p>
      </dgm:t>
    </dgm:pt>
    <dgm:pt modelId="{7C9B5E78-080E-457A-8929-5F7ED333CE37}" type="parTrans" cxnId="{2B850B41-5583-41FB-B6AD-07678E7E178B}">
      <dgm:prSet/>
      <dgm:spPr/>
      <dgm:t>
        <a:bodyPr/>
        <a:lstStyle/>
        <a:p>
          <a:endParaRPr lang="en-US"/>
        </a:p>
      </dgm:t>
    </dgm:pt>
    <dgm:pt modelId="{13A85FD9-D265-4463-BCFD-11D8F9F448DA}" type="sibTrans" cxnId="{2B850B41-5583-41FB-B6AD-07678E7E178B}">
      <dgm:prSet/>
      <dgm:spPr/>
      <dgm:t>
        <a:bodyPr/>
        <a:lstStyle/>
        <a:p>
          <a:endParaRPr lang="en-US"/>
        </a:p>
      </dgm:t>
    </dgm:pt>
    <dgm:pt modelId="{6FFE0CC1-A93C-4CC1-921C-F1A9E0D93B12}">
      <dgm:prSet/>
      <dgm:spPr/>
      <dgm:t>
        <a:bodyPr/>
        <a:lstStyle/>
        <a:p>
          <a:r>
            <a:rPr lang="en-US"/>
            <a:t>Life circle 10 hours.</a:t>
          </a:r>
        </a:p>
      </dgm:t>
    </dgm:pt>
    <dgm:pt modelId="{04CB8D1E-2D06-445C-95A5-87DB874D89D9}" type="parTrans" cxnId="{8345E3FC-A701-43EC-9EF5-2A07218CD7C6}">
      <dgm:prSet/>
      <dgm:spPr/>
      <dgm:t>
        <a:bodyPr/>
        <a:lstStyle/>
        <a:p>
          <a:endParaRPr lang="en-US"/>
        </a:p>
      </dgm:t>
    </dgm:pt>
    <dgm:pt modelId="{AB1A9D7C-2DB1-464B-91FA-0896AB375EA7}" type="sibTrans" cxnId="{8345E3FC-A701-43EC-9EF5-2A07218CD7C6}">
      <dgm:prSet/>
      <dgm:spPr/>
      <dgm:t>
        <a:bodyPr/>
        <a:lstStyle/>
        <a:p>
          <a:endParaRPr lang="en-US"/>
        </a:p>
      </dgm:t>
    </dgm:pt>
    <dgm:pt modelId="{435498A9-914C-4966-AE0D-810516855B33}">
      <dgm:prSet/>
      <dgm:spPr/>
      <dgm:t>
        <a:bodyPr/>
        <a:lstStyle/>
        <a:p>
          <a:r>
            <a:rPr lang="en-US"/>
            <a:t>CPU </a:t>
          </a:r>
          <a:r>
            <a:rPr lang="en-US">
              <a:latin typeface="Calibri Light" panose="020F0302020204030204"/>
            </a:rPr>
            <a:t>only</a:t>
          </a:r>
          <a:r>
            <a:rPr lang="en-US"/>
            <a:t>, </a:t>
          </a:r>
          <a:r>
            <a:rPr lang="en-US" err="1"/>
            <a:t>pytorch</a:t>
          </a:r>
          <a:r>
            <a:rPr lang="en-US"/>
            <a:t> 1.12, </a:t>
          </a:r>
          <a:r>
            <a:rPr lang="en-US" err="1"/>
            <a:t>torchvision</a:t>
          </a:r>
          <a:r>
            <a:rPr lang="en-US"/>
            <a:t> 0.4.0</a:t>
          </a:r>
        </a:p>
      </dgm:t>
    </dgm:pt>
    <dgm:pt modelId="{7CF6267D-855E-419E-95F2-DEA42C29DC26}" type="parTrans" cxnId="{6178A72C-BEF4-4B0F-8EAD-4C036E7FAE10}">
      <dgm:prSet/>
      <dgm:spPr/>
      <dgm:t>
        <a:bodyPr/>
        <a:lstStyle/>
        <a:p>
          <a:endParaRPr lang="en-US"/>
        </a:p>
      </dgm:t>
    </dgm:pt>
    <dgm:pt modelId="{EDA3A8E7-FF71-4E05-9DA5-6266522D9F1A}" type="sibTrans" cxnId="{6178A72C-BEF4-4B0F-8EAD-4C036E7FAE10}">
      <dgm:prSet/>
      <dgm:spPr/>
      <dgm:t>
        <a:bodyPr/>
        <a:lstStyle/>
        <a:p>
          <a:endParaRPr lang="en-US"/>
        </a:p>
      </dgm:t>
    </dgm:pt>
    <dgm:pt modelId="{05073F7C-F06E-46BA-9E31-3C52E3DA2986}">
      <dgm:prSet/>
      <dgm:spPr/>
      <dgm:t>
        <a:bodyPr/>
        <a:lstStyle/>
        <a:p>
          <a:r>
            <a:rPr lang="en-US"/>
            <a:t>Login with your Haka account</a:t>
          </a:r>
        </a:p>
      </dgm:t>
    </dgm:pt>
    <dgm:pt modelId="{44F1D50B-6AAF-4A9E-B056-44E033ADBDE0}" type="parTrans" cxnId="{7F4276C4-9054-4949-9782-13489295F1CD}">
      <dgm:prSet/>
      <dgm:spPr/>
      <dgm:t>
        <a:bodyPr/>
        <a:lstStyle/>
        <a:p>
          <a:endParaRPr lang="en-US"/>
        </a:p>
      </dgm:t>
    </dgm:pt>
    <dgm:pt modelId="{50EF2790-4C5B-4174-B060-4BB3A94FACE9}" type="sibTrans" cxnId="{7F4276C4-9054-4949-9782-13489295F1CD}">
      <dgm:prSet/>
      <dgm:spPr/>
      <dgm:t>
        <a:bodyPr/>
        <a:lstStyle/>
        <a:p>
          <a:endParaRPr lang="en-US"/>
        </a:p>
      </dgm:t>
    </dgm:pt>
    <dgm:pt modelId="{D50386F5-9691-4C44-AFB1-D3A3FB1573E1}">
      <dgm:prSet/>
      <dgm:spPr/>
      <dgm:t>
        <a:bodyPr/>
        <a:lstStyle/>
        <a:p>
          <a:r>
            <a:rPr lang="en-US"/>
            <a:t>Google </a:t>
          </a:r>
          <a:r>
            <a:rPr lang="en-US" err="1"/>
            <a:t>Colab</a:t>
          </a:r>
          <a:r>
            <a:rPr lang="en-US"/>
            <a:t>: </a:t>
          </a:r>
          <a:r>
            <a:rPr lang="en-US">
              <a:hlinkClick xmlns:r="http://schemas.openxmlformats.org/officeDocument/2006/relationships" r:id="rId2"/>
            </a:rPr>
            <a:t>https://colab.research.google.com/notebooks/welcome.ipynb</a:t>
          </a:r>
          <a:endParaRPr lang="en-US"/>
        </a:p>
      </dgm:t>
    </dgm:pt>
    <dgm:pt modelId="{2EB88039-4131-49A6-BF9F-9888C6F742C5}" type="parTrans" cxnId="{49CA1D23-EFE7-4701-912D-F4808D8BB9F5}">
      <dgm:prSet/>
      <dgm:spPr/>
      <dgm:t>
        <a:bodyPr/>
        <a:lstStyle/>
        <a:p>
          <a:endParaRPr lang="en-US"/>
        </a:p>
      </dgm:t>
    </dgm:pt>
    <dgm:pt modelId="{7CDA0F7C-0115-4893-A266-D029E335A22C}" type="sibTrans" cxnId="{49CA1D23-EFE7-4701-912D-F4808D8BB9F5}">
      <dgm:prSet/>
      <dgm:spPr/>
      <dgm:t>
        <a:bodyPr/>
        <a:lstStyle/>
        <a:p>
          <a:endParaRPr lang="en-US"/>
        </a:p>
      </dgm:t>
    </dgm:pt>
    <dgm:pt modelId="{F526122A-931D-458E-89ED-447711DB5718}">
      <dgm:prSet/>
      <dgm:spPr/>
      <dgm:t>
        <a:bodyPr/>
        <a:lstStyle/>
        <a:p>
          <a:r>
            <a:rPr lang="en-US"/>
            <a:t>Life circle 12 hours.</a:t>
          </a:r>
        </a:p>
      </dgm:t>
    </dgm:pt>
    <dgm:pt modelId="{C9C22813-BF5F-4BBE-8505-BE4B2E0473B5}" type="parTrans" cxnId="{F510CE80-B964-4FCD-9A37-C12E680B330C}">
      <dgm:prSet/>
      <dgm:spPr/>
      <dgm:t>
        <a:bodyPr/>
        <a:lstStyle/>
        <a:p>
          <a:endParaRPr lang="en-US"/>
        </a:p>
      </dgm:t>
    </dgm:pt>
    <dgm:pt modelId="{C5A0E056-E228-4BE2-BC55-4DA38D8EA08E}" type="sibTrans" cxnId="{F510CE80-B964-4FCD-9A37-C12E680B330C}">
      <dgm:prSet/>
      <dgm:spPr/>
      <dgm:t>
        <a:bodyPr/>
        <a:lstStyle/>
        <a:p>
          <a:endParaRPr lang="en-US"/>
        </a:p>
      </dgm:t>
    </dgm:pt>
    <dgm:pt modelId="{D143B417-57DB-4E94-826D-C7A1D1B637D8}">
      <dgm:prSet/>
      <dgm:spPr/>
      <dgm:t>
        <a:bodyPr/>
        <a:lstStyle/>
        <a:p>
          <a:r>
            <a:rPr lang="en-US"/>
            <a:t>CPU + GPU, </a:t>
          </a:r>
          <a:r>
            <a:rPr lang="en-US" err="1"/>
            <a:t>pytorch</a:t>
          </a:r>
          <a:r>
            <a:rPr lang="en-US"/>
            <a:t> 1.3, </a:t>
          </a:r>
          <a:r>
            <a:rPr lang="en-US" err="1"/>
            <a:t>torchvision</a:t>
          </a:r>
          <a:r>
            <a:rPr lang="en-US"/>
            <a:t> 0.4.1 (GPU disconnect after 60 minutes idle)</a:t>
          </a:r>
        </a:p>
      </dgm:t>
    </dgm:pt>
    <dgm:pt modelId="{A76D9D69-9241-4AF3-83C6-98E2AC5D709D}" type="parTrans" cxnId="{2FC7BA89-9377-43B8-9841-09F1B8810C4B}">
      <dgm:prSet/>
      <dgm:spPr/>
      <dgm:t>
        <a:bodyPr/>
        <a:lstStyle/>
        <a:p>
          <a:endParaRPr lang="en-US"/>
        </a:p>
      </dgm:t>
    </dgm:pt>
    <dgm:pt modelId="{A259885B-27B0-40B3-B267-C0E9A865CDA9}" type="sibTrans" cxnId="{2FC7BA89-9377-43B8-9841-09F1B8810C4B}">
      <dgm:prSet/>
      <dgm:spPr/>
      <dgm:t>
        <a:bodyPr/>
        <a:lstStyle/>
        <a:p>
          <a:endParaRPr lang="en-US"/>
        </a:p>
      </dgm:t>
    </dgm:pt>
    <dgm:pt modelId="{7098AC0F-B72B-4641-8AA3-260AFFC705EE}">
      <dgm:prSet/>
      <dgm:spPr/>
      <dgm:t>
        <a:bodyPr/>
        <a:lstStyle/>
        <a:p>
          <a:r>
            <a:rPr lang="en-US"/>
            <a:t>Login with your GG account</a:t>
          </a:r>
        </a:p>
      </dgm:t>
    </dgm:pt>
    <dgm:pt modelId="{124BFCC7-27DE-429E-82EF-A28E4B5BC8EF}" type="parTrans" cxnId="{ABA1B9FC-9C59-45ED-B560-0ACA520C45E1}">
      <dgm:prSet/>
      <dgm:spPr/>
      <dgm:t>
        <a:bodyPr/>
        <a:lstStyle/>
        <a:p>
          <a:endParaRPr lang="en-US"/>
        </a:p>
      </dgm:t>
    </dgm:pt>
    <dgm:pt modelId="{A5958C8D-24A2-47AE-8A82-BCFA9B68D87D}" type="sibTrans" cxnId="{ABA1B9FC-9C59-45ED-B560-0ACA520C45E1}">
      <dgm:prSet/>
      <dgm:spPr/>
      <dgm:t>
        <a:bodyPr/>
        <a:lstStyle/>
        <a:p>
          <a:endParaRPr lang="en-US"/>
        </a:p>
      </dgm:t>
    </dgm:pt>
    <dgm:pt modelId="{F0136B4B-9F52-4B28-B41D-476FD3B16AD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CPU only, </a:t>
          </a:r>
          <a:r>
            <a:rPr lang="en-US" err="1"/>
            <a:t>pytorch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1.13</a:t>
          </a:r>
          <a:r>
            <a:rPr lang="en-US"/>
            <a:t>, </a:t>
          </a:r>
          <a:r>
            <a:rPr lang="en-US" err="1"/>
            <a:t>torchvision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0.4.1</a:t>
          </a:r>
          <a:endParaRPr lang="en-US"/>
        </a:p>
      </dgm:t>
    </dgm:pt>
    <dgm:pt modelId="{C534172C-8E75-494F-AAB5-6016CCE4A2F9}" type="parTrans" cxnId="{46ABC016-7169-4C23-BD59-FC7AB9536F2F}">
      <dgm:prSet/>
      <dgm:spPr/>
    </dgm:pt>
    <dgm:pt modelId="{36615B5F-E0EB-4710-8561-1EF4EB6FF036}" type="sibTrans" cxnId="{46ABC016-7169-4C23-BD59-FC7AB9536F2F}">
      <dgm:prSet/>
      <dgm:spPr/>
    </dgm:pt>
    <dgm:pt modelId="{C08E9D3B-1D09-4126-AE0D-CBE89F3410D5}">
      <dgm:prSet phldr="0"/>
      <dgm:spPr/>
      <dgm:t>
        <a:bodyPr/>
        <a:lstStyle/>
        <a:p>
          <a:pPr rtl="0"/>
          <a:r>
            <a:rPr lang="en-US"/>
            <a:t> CPU only, </a:t>
          </a:r>
          <a:r>
            <a:rPr lang="en-US" err="1"/>
            <a:t>pytorch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1.12</a:t>
          </a:r>
          <a:r>
            <a:rPr lang="en-US"/>
            <a:t>, </a:t>
          </a:r>
          <a:r>
            <a:rPr lang="en-US" err="1"/>
            <a:t>torchvision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0.4.0</a:t>
          </a:r>
          <a:endParaRPr lang="en-US"/>
        </a:p>
      </dgm:t>
    </dgm:pt>
    <dgm:pt modelId="{791FF756-1C5A-4C1B-AD8A-7744D64AE714}" type="parTrans" cxnId="{79FED298-275B-41F9-81DD-3FB936F3948A}">
      <dgm:prSet/>
      <dgm:spPr/>
    </dgm:pt>
    <dgm:pt modelId="{A4128098-A25D-45BB-87CB-6C9BE8F61017}" type="sibTrans" cxnId="{79FED298-275B-41F9-81DD-3FB936F3948A}">
      <dgm:prSet/>
      <dgm:spPr/>
    </dgm:pt>
    <dgm:pt modelId="{1732BD49-B671-47D6-863D-58573EFF81C9}">
      <dgm:prSet phldr="0"/>
      <dgm:spPr/>
      <dgm:t>
        <a:bodyPr/>
        <a:lstStyle/>
        <a:p>
          <a:pPr rtl="0"/>
          <a:r>
            <a:rPr lang="en-US" err="1"/>
            <a:t>DeepLearning</a:t>
          </a:r>
          <a:r>
            <a:rPr lang="en-US"/>
            <a:t> (Ubuntu 16.04) VM Ware instance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, </a:t>
          </a:r>
          <a:r>
            <a:rPr lang="en-US">
              <a:latin typeface="Calibri Light" panose="020F0302020204030204"/>
            </a:rPr>
            <a:t>password</a:t>
          </a:r>
          <a:r>
            <a:rPr lang="en-US"/>
            <a:t>: </a:t>
          </a:r>
          <a:r>
            <a:rPr lang="en-US" err="1">
              <a:latin typeface="Calibri Light" panose="020F0302020204030204"/>
            </a:rPr>
            <a:t>DeepLearning</a:t>
          </a:r>
          <a:endParaRPr lang="en-US"/>
        </a:p>
      </dgm:t>
    </dgm:pt>
    <dgm:pt modelId="{482D39F5-95D8-4D0A-BDF4-6228373111D6}" type="parTrans" cxnId="{611DEF53-C421-4383-A808-7FBF1EECE0B3}">
      <dgm:prSet/>
      <dgm:spPr/>
    </dgm:pt>
    <dgm:pt modelId="{B7FDE1FB-55AB-42D7-9281-58F5300F668C}" type="sibTrans" cxnId="{611DEF53-C421-4383-A808-7FBF1EECE0B3}">
      <dgm:prSet/>
      <dgm:spPr/>
    </dgm:pt>
    <dgm:pt modelId="{9D189F93-B1E5-4AFD-889C-F1CA3A868F60}" type="pres">
      <dgm:prSet presAssocID="{2FD0F09A-7BFF-4DAB-9BA3-1BE90EFBAAF2}" presName="linear" presStyleCnt="0">
        <dgm:presLayoutVars>
          <dgm:animLvl val="lvl"/>
          <dgm:resizeHandles val="exact"/>
        </dgm:presLayoutVars>
      </dgm:prSet>
      <dgm:spPr/>
    </dgm:pt>
    <dgm:pt modelId="{2B0B03ED-2AB3-4D6C-B6E8-260A2045D0AD}" type="pres">
      <dgm:prSet presAssocID="{00F6722A-1D0D-4B7F-8763-3562C866D4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5F8E81-636F-47B8-9002-9B70B9EAC3DE}" type="pres">
      <dgm:prSet presAssocID="{00F6722A-1D0D-4B7F-8763-3562C866D4B9}" presName="childText" presStyleLbl="revTx" presStyleIdx="0" presStyleCnt="3">
        <dgm:presLayoutVars>
          <dgm:bulletEnabled val="1"/>
        </dgm:presLayoutVars>
      </dgm:prSet>
      <dgm:spPr/>
    </dgm:pt>
    <dgm:pt modelId="{45F7BB6F-CBA1-4ED7-B109-74C7A257A69B}" type="pres">
      <dgm:prSet presAssocID="{481C0DB8-0DC9-462F-B4A0-1E2C9D07B3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94AF32-983F-4DCE-9B40-08B55DAE6667}" type="pres">
      <dgm:prSet presAssocID="{481C0DB8-0DC9-462F-B4A0-1E2C9D07B35E}" presName="childText" presStyleLbl="revTx" presStyleIdx="1" presStyleCnt="3">
        <dgm:presLayoutVars>
          <dgm:bulletEnabled val="1"/>
        </dgm:presLayoutVars>
      </dgm:prSet>
      <dgm:spPr/>
    </dgm:pt>
    <dgm:pt modelId="{8DD82E95-FC87-4B13-A784-30D04C9EB114}" type="pres">
      <dgm:prSet presAssocID="{D50386F5-9691-4C44-AFB1-D3A3FB1573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D82B23-F897-4589-97C9-4038E96EDBD7}" type="pres">
      <dgm:prSet presAssocID="{D50386F5-9691-4C44-AFB1-D3A3FB1573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4AD370C-259A-41BB-8683-B4609F89A813}" type="presOf" srcId="{1D70A22B-F0C0-4A4D-9EF2-EF563D04025A}" destId="{F55F8E81-636F-47B8-9002-9B70B9EAC3DE}" srcOrd="0" destOrd="2" presId="urn:microsoft.com/office/officeart/2005/8/layout/vList2"/>
    <dgm:cxn modelId="{46ABC016-7169-4C23-BD59-FC7AB9536F2F}" srcId="{1732BD49-B671-47D6-863D-58573EFF81C9}" destId="{F0136B4B-9F52-4B28-B41D-476FD3B16AD3}" srcOrd="0" destOrd="0" parTransId="{C534172C-8E75-494F-AAB5-6016CCE4A2F9}" sibTransId="{36615B5F-E0EB-4710-8561-1EF4EB6FF036}"/>
    <dgm:cxn modelId="{BC46BF1B-F8F6-42E3-BC98-25F3D60ED6D7}" type="presOf" srcId="{F526122A-931D-458E-89ED-447711DB5718}" destId="{EED82B23-F897-4589-97C9-4038E96EDBD7}" srcOrd="0" destOrd="0" presId="urn:microsoft.com/office/officeart/2005/8/layout/vList2"/>
    <dgm:cxn modelId="{49CA1D23-EFE7-4701-912D-F4808D8BB9F5}" srcId="{2FD0F09A-7BFF-4DAB-9BA3-1BE90EFBAAF2}" destId="{D50386F5-9691-4C44-AFB1-D3A3FB1573E1}" srcOrd="2" destOrd="0" parTransId="{2EB88039-4131-49A6-BF9F-9888C6F742C5}" sibTransId="{7CDA0F7C-0115-4893-A266-D029E335A22C}"/>
    <dgm:cxn modelId="{6178A72C-BEF4-4B0F-8EAD-4C036E7FAE10}" srcId="{481C0DB8-0DC9-462F-B4A0-1E2C9D07B35E}" destId="{435498A9-914C-4966-AE0D-810516855B33}" srcOrd="1" destOrd="0" parTransId="{7CF6267D-855E-419E-95F2-DEA42C29DC26}" sibTransId="{EDA3A8E7-FF71-4E05-9DA5-6266522D9F1A}"/>
    <dgm:cxn modelId="{6DDA3D3A-1F39-4B17-9C66-B79C47372C06}" srcId="{00F6722A-1D0D-4B7F-8763-3562C866D4B9}" destId="{1D70A22B-F0C0-4A4D-9EF2-EF563D04025A}" srcOrd="1" destOrd="0" parTransId="{2A9C7770-0786-4556-BF1F-80A607CE4352}" sibTransId="{D50B43F8-C566-40D4-9D3E-AA69128FCD8C}"/>
    <dgm:cxn modelId="{7D9F3D3E-63DE-4D2E-9A9C-34B693078F6D}" type="presOf" srcId="{435498A9-914C-4966-AE0D-810516855B33}" destId="{F494AF32-983F-4DCE-9B40-08B55DAE6667}" srcOrd="0" destOrd="1" presId="urn:microsoft.com/office/officeart/2005/8/layout/vList2"/>
    <dgm:cxn modelId="{2B850B41-5583-41FB-B6AD-07678E7E178B}" srcId="{2FD0F09A-7BFF-4DAB-9BA3-1BE90EFBAAF2}" destId="{481C0DB8-0DC9-462F-B4A0-1E2C9D07B35E}" srcOrd="1" destOrd="0" parTransId="{7C9B5E78-080E-457A-8929-5F7ED333CE37}" sibTransId="{13A85FD9-D265-4463-BCFD-11D8F9F448DA}"/>
    <dgm:cxn modelId="{067B224E-F88B-4331-85C5-5012324FD3A8}" type="presOf" srcId="{C08E9D3B-1D09-4126-AE0D-CBE89F3410D5}" destId="{F55F8E81-636F-47B8-9002-9B70B9EAC3DE}" srcOrd="0" destOrd="3" presId="urn:microsoft.com/office/officeart/2005/8/layout/vList2"/>
    <dgm:cxn modelId="{611DEF53-C421-4383-A808-7FBF1EECE0B3}" srcId="{00F6722A-1D0D-4B7F-8763-3562C866D4B9}" destId="{1732BD49-B671-47D6-863D-58573EFF81C9}" srcOrd="0" destOrd="0" parTransId="{482D39F5-95D8-4D0A-BDF4-6228373111D6}" sibTransId="{B7FDE1FB-55AB-42D7-9281-58F5300F668C}"/>
    <dgm:cxn modelId="{F494D756-6CBB-40EF-9A57-35E2EA3F78A2}" type="presOf" srcId="{00F6722A-1D0D-4B7F-8763-3562C866D4B9}" destId="{2B0B03ED-2AB3-4D6C-B6E8-260A2045D0AD}" srcOrd="0" destOrd="0" presId="urn:microsoft.com/office/officeart/2005/8/layout/vList2"/>
    <dgm:cxn modelId="{F510CE80-B964-4FCD-9A37-C12E680B330C}" srcId="{D50386F5-9691-4C44-AFB1-D3A3FB1573E1}" destId="{F526122A-931D-458E-89ED-447711DB5718}" srcOrd="0" destOrd="0" parTransId="{C9C22813-BF5F-4BBE-8505-BE4B2E0473B5}" sibTransId="{C5A0E056-E228-4BE2-BC55-4DA38D8EA08E}"/>
    <dgm:cxn modelId="{2FC7BA89-9377-43B8-9841-09F1B8810C4B}" srcId="{D50386F5-9691-4C44-AFB1-D3A3FB1573E1}" destId="{D143B417-57DB-4E94-826D-C7A1D1B637D8}" srcOrd="1" destOrd="0" parTransId="{A76D9D69-9241-4AF3-83C6-98E2AC5D709D}" sibTransId="{A259885B-27B0-40B3-B267-C0E9A865CDA9}"/>
    <dgm:cxn modelId="{FD45C78B-92A6-42E5-891D-B7CFC9A6679A}" type="presOf" srcId="{D143B417-57DB-4E94-826D-C7A1D1B637D8}" destId="{EED82B23-F897-4589-97C9-4038E96EDBD7}" srcOrd="0" destOrd="1" presId="urn:microsoft.com/office/officeart/2005/8/layout/vList2"/>
    <dgm:cxn modelId="{79FED298-275B-41F9-81DD-3FB936F3948A}" srcId="{1D70A22B-F0C0-4A4D-9EF2-EF563D04025A}" destId="{C08E9D3B-1D09-4126-AE0D-CBE89F3410D5}" srcOrd="0" destOrd="0" parTransId="{791FF756-1C5A-4C1B-AD8A-7744D64AE714}" sibTransId="{A4128098-A25D-45BB-87CB-6C9BE8F61017}"/>
    <dgm:cxn modelId="{FE53D499-9086-4FBC-84EE-0DFA3B9C4EEA}" srcId="{2FD0F09A-7BFF-4DAB-9BA3-1BE90EFBAAF2}" destId="{00F6722A-1D0D-4B7F-8763-3562C866D4B9}" srcOrd="0" destOrd="0" parTransId="{2620D456-6537-40B5-A356-2EC45F75F7D6}" sibTransId="{96325009-870A-4E3C-B78B-BCCDC6CD7CBD}"/>
    <dgm:cxn modelId="{A657C0BD-21FF-4BA8-8EA6-F160C71DDE7B}" type="presOf" srcId="{481C0DB8-0DC9-462F-B4A0-1E2C9D07B35E}" destId="{45F7BB6F-CBA1-4ED7-B109-74C7A257A69B}" srcOrd="0" destOrd="0" presId="urn:microsoft.com/office/officeart/2005/8/layout/vList2"/>
    <dgm:cxn modelId="{7F4276C4-9054-4949-9782-13489295F1CD}" srcId="{481C0DB8-0DC9-462F-B4A0-1E2C9D07B35E}" destId="{05073F7C-F06E-46BA-9E31-3C52E3DA2986}" srcOrd="2" destOrd="0" parTransId="{44F1D50B-6AAF-4A9E-B056-44E033ADBDE0}" sibTransId="{50EF2790-4C5B-4174-B060-4BB3A94FACE9}"/>
    <dgm:cxn modelId="{3425A8DF-AA72-4154-B49D-F34E0B57F324}" type="presOf" srcId="{1732BD49-B671-47D6-863D-58573EFF81C9}" destId="{F55F8E81-636F-47B8-9002-9B70B9EAC3DE}" srcOrd="0" destOrd="0" presId="urn:microsoft.com/office/officeart/2005/8/layout/vList2"/>
    <dgm:cxn modelId="{4F9F14E3-942E-4A74-B191-1B66419E1E95}" type="presOf" srcId="{F0136B4B-9F52-4B28-B41D-476FD3B16AD3}" destId="{F55F8E81-636F-47B8-9002-9B70B9EAC3DE}" srcOrd="0" destOrd="1" presId="urn:microsoft.com/office/officeart/2005/8/layout/vList2"/>
    <dgm:cxn modelId="{AB162AE7-8719-49A3-BEE4-83D2D6A08E6D}" type="presOf" srcId="{2FD0F09A-7BFF-4DAB-9BA3-1BE90EFBAAF2}" destId="{9D189F93-B1E5-4AFD-889C-F1CA3A868F60}" srcOrd="0" destOrd="0" presId="urn:microsoft.com/office/officeart/2005/8/layout/vList2"/>
    <dgm:cxn modelId="{092C6DEB-4BFA-4023-82E0-B141C8078F83}" type="presOf" srcId="{7098AC0F-B72B-4641-8AA3-260AFFC705EE}" destId="{EED82B23-F897-4589-97C9-4038E96EDBD7}" srcOrd="0" destOrd="2" presId="urn:microsoft.com/office/officeart/2005/8/layout/vList2"/>
    <dgm:cxn modelId="{28CB6FF9-74C4-4BD1-8FFB-8BA54D592DB0}" type="presOf" srcId="{6FFE0CC1-A93C-4CC1-921C-F1A9E0D93B12}" destId="{F494AF32-983F-4DCE-9B40-08B55DAE6667}" srcOrd="0" destOrd="0" presId="urn:microsoft.com/office/officeart/2005/8/layout/vList2"/>
    <dgm:cxn modelId="{7B9BA8FA-049C-419D-B114-E63320C4ED7F}" type="presOf" srcId="{05073F7C-F06E-46BA-9E31-3C52E3DA2986}" destId="{F494AF32-983F-4DCE-9B40-08B55DAE6667}" srcOrd="0" destOrd="2" presId="urn:microsoft.com/office/officeart/2005/8/layout/vList2"/>
    <dgm:cxn modelId="{16088AFC-50C1-4606-8D70-C86A52DA95F9}" type="presOf" srcId="{D50386F5-9691-4C44-AFB1-D3A3FB1573E1}" destId="{8DD82E95-FC87-4B13-A784-30D04C9EB114}" srcOrd="0" destOrd="0" presId="urn:microsoft.com/office/officeart/2005/8/layout/vList2"/>
    <dgm:cxn modelId="{ABA1B9FC-9C59-45ED-B560-0ACA520C45E1}" srcId="{D50386F5-9691-4C44-AFB1-D3A3FB1573E1}" destId="{7098AC0F-B72B-4641-8AA3-260AFFC705EE}" srcOrd="2" destOrd="0" parTransId="{124BFCC7-27DE-429E-82EF-A28E4B5BC8EF}" sibTransId="{A5958C8D-24A2-47AE-8A82-BCFA9B68D87D}"/>
    <dgm:cxn modelId="{8345E3FC-A701-43EC-9EF5-2A07218CD7C6}" srcId="{481C0DB8-0DC9-462F-B4A0-1E2C9D07B35E}" destId="{6FFE0CC1-A93C-4CC1-921C-F1A9E0D93B12}" srcOrd="0" destOrd="0" parTransId="{04CB8D1E-2D06-445C-95A5-87DB874D89D9}" sibTransId="{AB1A9D7C-2DB1-464B-91FA-0896AB375EA7}"/>
    <dgm:cxn modelId="{276FC0A4-9F49-4FF0-93F5-8F426A003C86}" type="presParOf" srcId="{9D189F93-B1E5-4AFD-889C-F1CA3A868F60}" destId="{2B0B03ED-2AB3-4D6C-B6E8-260A2045D0AD}" srcOrd="0" destOrd="0" presId="urn:microsoft.com/office/officeart/2005/8/layout/vList2"/>
    <dgm:cxn modelId="{F2C671BA-7FDC-4EC3-95C3-0FE3FE6D09CA}" type="presParOf" srcId="{9D189F93-B1E5-4AFD-889C-F1CA3A868F60}" destId="{F55F8E81-636F-47B8-9002-9B70B9EAC3DE}" srcOrd="1" destOrd="0" presId="urn:microsoft.com/office/officeart/2005/8/layout/vList2"/>
    <dgm:cxn modelId="{D0D6DB1E-D306-4B03-A337-C9CBA1C0E21D}" type="presParOf" srcId="{9D189F93-B1E5-4AFD-889C-F1CA3A868F60}" destId="{45F7BB6F-CBA1-4ED7-B109-74C7A257A69B}" srcOrd="2" destOrd="0" presId="urn:microsoft.com/office/officeart/2005/8/layout/vList2"/>
    <dgm:cxn modelId="{36C326FC-E0A1-43BC-B741-62D7869753DB}" type="presParOf" srcId="{9D189F93-B1E5-4AFD-889C-F1CA3A868F60}" destId="{F494AF32-983F-4DCE-9B40-08B55DAE6667}" srcOrd="3" destOrd="0" presId="urn:microsoft.com/office/officeart/2005/8/layout/vList2"/>
    <dgm:cxn modelId="{BE6B0EC3-A536-4AEC-B995-A3F9E4626C55}" type="presParOf" srcId="{9D189F93-B1E5-4AFD-889C-F1CA3A868F60}" destId="{8DD82E95-FC87-4B13-A784-30D04C9EB114}" srcOrd="4" destOrd="0" presId="urn:microsoft.com/office/officeart/2005/8/layout/vList2"/>
    <dgm:cxn modelId="{C8798ED9-3AD4-48D1-960E-02FBFD13AD57}" type="presParOf" srcId="{9D189F93-B1E5-4AFD-889C-F1CA3A868F60}" destId="{EED82B23-F897-4589-97C9-4038E96EDB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B264-E295-46DC-A48E-2F3F0AC7CE13}">
      <dsp:nvSpPr>
        <dsp:cNvPr id="0" name=""/>
        <dsp:cNvSpPr/>
      </dsp:nvSpPr>
      <dsp:spPr>
        <a:xfrm>
          <a:off x="0" y="462"/>
          <a:ext cx="65864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974E39-770F-4269-A43D-6C40F3D79ED9}">
      <dsp:nvSpPr>
        <dsp:cNvPr id="0" name=""/>
        <dsp:cNvSpPr/>
      </dsp:nvSpPr>
      <dsp:spPr>
        <a:xfrm>
          <a:off x="0" y="462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/>
            </a:rPr>
            <a:t>1. What and why</a:t>
          </a:r>
          <a:r>
            <a:rPr lang="en-US" sz="3100" b="0" i="0" u="none" strike="noStrike" kern="1200" cap="none" baseline="0" noProof="0">
              <a:latin typeface="Calibri Light"/>
              <a:cs typeface="Calibri Light"/>
            </a:rPr>
            <a:t> </a:t>
          </a:r>
          <a:r>
            <a:rPr lang="en-US" sz="3100" b="0" i="0" u="none" strike="noStrike" kern="1200" cap="none" baseline="0" noProof="0" err="1">
              <a:latin typeface="Calibri Light"/>
              <a:cs typeface="Calibri Light"/>
            </a:rPr>
            <a:t>Pytorch</a:t>
          </a:r>
          <a:r>
            <a:rPr lang="en-US" sz="3100" b="0" i="0" u="none" strike="noStrike" kern="1200" cap="none" baseline="0" noProof="0">
              <a:latin typeface="Calibri Light"/>
              <a:cs typeface="Calibri Light"/>
            </a:rPr>
            <a:t>?</a:t>
          </a:r>
        </a:p>
      </dsp:txBody>
      <dsp:txXfrm>
        <a:off x="0" y="462"/>
        <a:ext cx="6586489" cy="756898"/>
      </dsp:txXfrm>
    </dsp:sp>
    <dsp:sp modelId="{87D61723-4038-4617-9A19-CED04679EBBB}">
      <dsp:nvSpPr>
        <dsp:cNvPr id="0" name=""/>
        <dsp:cNvSpPr/>
      </dsp:nvSpPr>
      <dsp:spPr>
        <a:xfrm>
          <a:off x="0" y="757361"/>
          <a:ext cx="65864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1CAEFE-CED7-4BB5-A83A-28312EAE0B4B}">
      <dsp:nvSpPr>
        <dsp:cNvPr id="0" name=""/>
        <dsp:cNvSpPr/>
      </dsp:nvSpPr>
      <dsp:spPr>
        <a:xfrm>
          <a:off x="0" y="757361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2. Installation</a:t>
          </a:r>
          <a:endParaRPr lang="en-US" sz="3100" kern="1200"/>
        </a:p>
      </dsp:txBody>
      <dsp:txXfrm>
        <a:off x="0" y="757361"/>
        <a:ext cx="6586489" cy="756898"/>
      </dsp:txXfrm>
    </dsp:sp>
    <dsp:sp modelId="{33BAA0B6-9D7D-4AAB-A8C7-A87638B615AE}">
      <dsp:nvSpPr>
        <dsp:cNvPr id="0" name=""/>
        <dsp:cNvSpPr/>
      </dsp:nvSpPr>
      <dsp:spPr>
        <a:xfrm>
          <a:off x="0" y="1514260"/>
          <a:ext cx="658648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FCE843-D45E-4CE2-9E35-C9F0FB772642}">
      <dsp:nvSpPr>
        <dsp:cNvPr id="0" name=""/>
        <dsp:cNvSpPr/>
      </dsp:nvSpPr>
      <dsp:spPr>
        <a:xfrm>
          <a:off x="0" y="1514260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3. How to create and train your model?</a:t>
          </a:r>
          <a:endParaRPr lang="en-US" sz="3100" kern="1200"/>
        </a:p>
      </dsp:txBody>
      <dsp:txXfrm>
        <a:off x="0" y="1514260"/>
        <a:ext cx="6586489" cy="756898"/>
      </dsp:txXfrm>
    </dsp:sp>
    <dsp:sp modelId="{46E824EC-CD0D-482F-A0FC-E3C899E52D29}">
      <dsp:nvSpPr>
        <dsp:cNvPr id="0" name=""/>
        <dsp:cNvSpPr/>
      </dsp:nvSpPr>
      <dsp:spPr>
        <a:xfrm>
          <a:off x="0" y="2271158"/>
          <a:ext cx="65864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935197-9174-4213-B802-A7DB655557AF}">
      <dsp:nvSpPr>
        <dsp:cNvPr id="0" name=""/>
        <dsp:cNvSpPr/>
      </dsp:nvSpPr>
      <dsp:spPr>
        <a:xfrm>
          <a:off x="0" y="2271158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4. Example </a:t>
          </a:r>
          <a:endParaRPr lang="en-US" sz="3100" kern="1200"/>
        </a:p>
      </dsp:txBody>
      <dsp:txXfrm>
        <a:off x="0" y="2271158"/>
        <a:ext cx="6586489" cy="756898"/>
      </dsp:txXfrm>
    </dsp:sp>
    <dsp:sp modelId="{AC503D6C-719F-48BA-86BE-5213C4A0DD0D}">
      <dsp:nvSpPr>
        <dsp:cNvPr id="0" name=""/>
        <dsp:cNvSpPr/>
      </dsp:nvSpPr>
      <dsp:spPr>
        <a:xfrm>
          <a:off x="0" y="3028057"/>
          <a:ext cx="65864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8E2745-934A-4515-8FEF-ECCC8BF6EAD4}">
      <dsp:nvSpPr>
        <dsp:cNvPr id="0" name=""/>
        <dsp:cNvSpPr/>
      </dsp:nvSpPr>
      <dsp:spPr>
        <a:xfrm>
          <a:off x="0" y="3028057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5. References</a:t>
          </a:r>
        </a:p>
      </dsp:txBody>
      <dsp:txXfrm>
        <a:off x="0" y="3028057"/>
        <a:ext cx="6586489" cy="756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3ED-2AB3-4D6C-B6E8-260A2045D0AD}">
      <dsp:nvSpPr>
        <dsp:cNvPr id="0" name=""/>
        <dsp:cNvSpPr/>
      </dsp:nvSpPr>
      <dsp:spPr>
        <a:xfrm>
          <a:off x="0" y="35799"/>
          <a:ext cx="6282169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Computer classrooms (e.g. TS135, TS137</a:t>
          </a:r>
          <a:r>
            <a:rPr lang="en-US" sz="1500" kern="1200">
              <a:latin typeface="Calibri Light" panose="020F0302020204030204"/>
            </a:rPr>
            <a:t>)</a:t>
          </a:r>
        </a:p>
      </dsp:txBody>
      <dsp:txXfrm>
        <a:off x="17563" y="53362"/>
        <a:ext cx="6247043" cy="324648"/>
      </dsp:txXfrm>
    </dsp:sp>
    <dsp:sp modelId="{F55F8E81-636F-47B8-9002-9B70B9EAC3DE}">
      <dsp:nvSpPr>
        <dsp:cNvPr id="0" name=""/>
        <dsp:cNvSpPr/>
      </dsp:nvSpPr>
      <dsp:spPr>
        <a:xfrm>
          <a:off x="0" y="395574"/>
          <a:ext cx="628216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459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DeepLearning</a:t>
          </a:r>
          <a:r>
            <a:rPr lang="en-US" sz="1200" kern="1200"/>
            <a:t> (Ubuntu 16.04) VM Ware instance</a:t>
          </a:r>
          <a:r>
            <a:rPr lang="en-US" sz="1200" kern="1200">
              <a:latin typeface="Calibri Light" panose="020F0302020204030204"/>
            </a:rPr>
            <a:t> </a:t>
          </a:r>
          <a:r>
            <a:rPr lang="en-US" sz="1200" kern="1200"/>
            <a:t>, </a:t>
          </a:r>
          <a:r>
            <a:rPr lang="en-US" sz="1200" kern="1200">
              <a:latin typeface="Calibri Light" panose="020F0302020204030204"/>
            </a:rPr>
            <a:t>password</a:t>
          </a:r>
          <a:r>
            <a:rPr lang="en-US" sz="1200" kern="1200"/>
            <a:t>: </a:t>
          </a:r>
          <a:r>
            <a:rPr lang="en-US" sz="1200" kern="1200" err="1">
              <a:latin typeface="Calibri Light" panose="020F0302020204030204"/>
            </a:rPr>
            <a:t>DeepLearning</a:t>
          </a:r>
          <a:endParaRPr lang="en-US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>
              <a:latin typeface="Calibri Light" panose="020F0302020204030204"/>
            </a:rPr>
            <a:t> </a:t>
          </a:r>
          <a:r>
            <a:rPr lang="en-US" sz="1200" kern="1200"/>
            <a:t>CPU only, </a:t>
          </a:r>
          <a:r>
            <a:rPr lang="en-US" sz="1200" kern="1200" err="1"/>
            <a:t>pytorch</a:t>
          </a:r>
          <a:r>
            <a:rPr lang="en-US" sz="1200" kern="1200"/>
            <a:t> </a:t>
          </a:r>
          <a:r>
            <a:rPr lang="en-US" sz="1200" kern="1200">
              <a:latin typeface="Calibri Light" panose="020F0302020204030204"/>
            </a:rPr>
            <a:t>1.13</a:t>
          </a:r>
          <a:r>
            <a:rPr lang="en-US" sz="1200" kern="1200"/>
            <a:t>, </a:t>
          </a:r>
          <a:r>
            <a:rPr lang="en-US" sz="1200" kern="1200" err="1"/>
            <a:t>torchvision</a:t>
          </a:r>
          <a:r>
            <a:rPr lang="en-US" sz="1200" kern="1200"/>
            <a:t> </a:t>
          </a:r>
          <a:r>
            <a:rPr lang="en-US" sz="1200" kern="1200">
              <a:latin typeface="Calibri Light" panose="020F0302020204030204"/>
            </a:rPr>
            <a:t>0.4.1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Windows VMWare Horizon Client instance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 CPU only, </a:t>
          </a:r>
          <a:r>
            <a:rPr lang="en-US" sz="1200" kern="1200" err="1"/>
            <a:t>pytorch</a:t>
          </a:r>
          <a:r>
            <a:rPr lang="en-US" sz="1200" kern="1200"/>
            <a:t> </a:t>
          </a:r>
          <a:r>
            <a:rPr lang="en-US" sz="1200" kern="1200">
              <a:latin typeface="Calibri Light" panose="020F0302020204030204"/>
            </a:rPr>
            <a:t>1.12</a:t>
          </a:r>
          <a:r>
            <a:rPr lang="en-US" sz="1200" kern="1200"/>
            <a:t>, </a:t>
          </a:r>
          <a:r>
            <a:rPr lang="en-US" sz="1200" kern="1200" err="1"/>
            <a:t>torchvision</a:t>
          </a:r>
          <a:r>
            <a:rPr lang="en-US" sz="1200" kern="1200"/>
            <a:t> </a:t>
          </a:r>
          <a:r>
            <a:rPr lang="en-US" sz="1200" kern="1200">
              <a:latin typeface="Calibri Light" panose="020F0302020204030204"/>
            </a:rPr>
            <a:t>0.4.0</a:t>
          </a:r>
          <a:endParaRPr lang="en-US" sz="1200" kern="1200"/>
        </a:p>
      </dsp:txBody>
      <dsp:txXfrm>
        <a:off x="0" y="395574"/>
        <a:ext cx="6282169" cy="822825"/>
      </dsp:txXfrm>
    </dsp:sp>
    <dsp:sp modelId="{45F7BB6F-CBA1-4ED7-B109-74C7A257A69B}">
      <dsp:nvSpPr>
        <dsp:cNvPr id="0" name=""/>
        <dsp:cNvSpPr/>
      </dsp:nvSpPr>
      <dsp:spPr>
        <a:xfrm>
          <a:off x="0" y="1218399"/>
          <a:ext cx="6282169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CSC Notebook: </a:t>
          </a:r>
          <a:r>
            <a:rPr lang="en-US" sz="1500" kern="1200">
              <a:hlinkClick xmlns:r="http://schemas.openxmlformats.org/officeDocument/2006/relationships" r:id="rId1"/>
            </a:rPr>
            <a:t>https://notebooks.csc.fi/</a:t>
          </a:r>
          <a:endParaRPr lang="en-US" sz="1500" kern="1200"/>
        </a:p>
      </dsp:txBody>
      <dsp:txXfrm>
        <a:off x="17563" y="1235962"/>
        <a:ext cx="6247043" cy="324648"/>
      </dsp:txXfrm>
    </dsp:sp>
    <dsp:sp modelId="{F494AF32-983F-4DCE-9B40-08B55DAE6667}">
      <dsp:nvSpPr>
        <dsp:cNvPr id="0" name=""/>
        <dsp:cNvSpPr/>
      </dsp:nvSpPr>
      <dsp:spPr>
        <a:xfrm>
          <a:off x="0" y="1578174"/>
          <a:ext cx="6282169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4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Life circle 10 hours.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CPU </a:t>
          </a:r>
          <a:r>
            <a:rPr lang="en-US" sz="1200" kern="1200">
              <a:latin typeface="Calibri Light" panose="020F0302020204030204"/>
            </a:rPr>
            <a:t>only</a:t>
          </a:r>
          <a:r>
            <a:rPr lang="en-US" sz="1200" kern="1200"/>
            <a:t>, </a:t>
          </a:r>
          <a:r>
            <a:rPr lang="en-US" sz="1200" kern="1200" err="1"/>
            <a:t>pytorch</a:t>
          </a:r>
          <a:r>
            <a:rPr lang="en-US" sz="1200" kern="1200"/>
            <a:t> 1.12, </a:t>
          </a:r>
          <a:r>
            <a:rPr lang="en-US" sz="1200" kern="1200" err="1"/>
            <a:t>torchvision</a:t>
          </a:r>
          <a:r>
            <a:rPr lang="en-US" sz="1200" kern="1200"/>
            <a:t> 0.4.0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Login with your Haka account</a:t>
          </a:r>
        </a:p>
      </dsp:txBody>
      <dsp:txXfrm>
        <a:off x="0" y="1578174"/>
        <a:ext cx="6282169" cy="621000"/>
      </dsp:txXfrm>
    </dsp:sp>
    <dsp:sp modelId="{8DD82E95-FC87-4B13-A784-30D04C9EB114}">
      <dsp:nvSpPr>
        <dsp:cNvPr id="0" name=""/>
        <dsp:cNvSpPr/>
      </dsp:nvSpPr>
      <dsp:spPr>
        <a:xfrm>
          <a:off x="0" y="2199174"/>
          <a:ext cx="6282169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Google </a:t>
          </a:r>
          <a:r>
            <a:rPr lang="en-US" sz="1500" kern="1200" err="1"/>
            <a:t>Colab</a:t>
          </a:r>
          <a:r>
            <a:rPr lang="en-US" sz="1500" kern="1200"/>
            <a:t>: </a:t>
          </a:r>
          <a:r>
            <a:rPr lang="en-US" sz="1500" kern="1200">
              <a:hlinkClick xmlns:r="http://schemas.openxmlformats.org/officeDocument/2006/relationships" r:id="rId2"/>
            </a:rPr>
            <a:t>https://colab.research.google.com/notebooks/welcome.ipynb</a:t>
          </a:r>
          <a:endParaRPr lang="en-US" sz="1500" kern="1200"/>
        </a:p>
      </dsp:txBody>
      <dsp:txXfrm>
        <a:off x="17563" y="2216737"/>
        <a:ext cx="6247043" cy="324648"/>
      </dsp:txXfrm>
    </dsp:sp>
    <dsp:sp modelId="{EED82B23-F897-4589-97C9-4038E96EDBD7}">
      <dsp:nvSpPr>
        <dsp:cNvPr id="0" name=""/>
        <dsp:cNvSpPr/>
      </dsp:nvSpPr>
      <dsp:spPr>
        <a:xfrm>
          <a:off x="0" y="2558949"/>
          <a:ext cx="6282169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4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Life circle 12 hours.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CPU + GPU, </a:t>
          </a:r>
          <a:r>
            <a:rPr lang="en-US" sz="1200" kern="1200" err="1"/>
            <a:t>pytorch</a:t>
          </a:r>
          <a:r>
            <a:rPr lang="en-US" sz="1200" kern="1200"/>
            <a:t> 1.3, </a:t>
          </a:r>
          <a:r>
            <a:rPr lang="en-US" sz="1200" kern="1200" err="1"/>
            <a:t>torchvision</a:t>
          </a:r>
          <a:r>
            <a:rPr lang="en-US" sz="1200" kern="1200"/>
            <a:t> 0.4.1 (GPU disconnect after 60 minutes idle)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Login with your GG account</a:t>
          </a:r>
        </a:p>
      </dsp:txBody>
      <dsp:txXfrm>
        <a:off x="0" y="2558949"/>
        <a:ext cx="6282169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DABD-C84D-4BE0-8B04-94D0B0E627FA}" type="datetimeFigureOut">
              <a:rPr lang="en-US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7165A-7ADD-4A72-AF70-4360C7313A4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18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61.png"/><Relationship Id="rId17" Type="http://schemas.openxmlformats.org/officeDocument/2006/relationships/image" Target="../media/image62.png"/><Relationship Id="rId2" Type="http://schemas.openxmlformats.org/officeDocument/2006/relationships/image" Target="../media/image5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0.png"/><Relationship Id="rId5" Type="http://schemas.openxmlformats.org/officeDocument/2006/relationships/image" Target="../media/image35.png"/><Relationship Id="rId15" Type="http://schemas.openxmlformats.org/officeDocument/2006/relationships/image" Target="../media/image58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61.png"/><Relationship Id="rId2" Type="http://schemas.openxmlformats.org/officeDocument/2006/relationships/image" Target="../media/image5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0.png"/><Relationship Id="rId5" Type="http://schemas.openxmlformats.org/officeDocument/2006/relationships/image" Target="../media/image35.png"/><Relationship Id="rId15" Type="http://schemas.openxmlformats.org/officeDocument/2006/relationships/image" Target="../media/image58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6" Type="http://schemas.openxmlformats.org/officeDocument/2006/relationships/image" Target="../media/image59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60.png"/><Relationship Id="rId25" Type="http://schemas.openxmlformats.org/officeDocument/2006/relationships/image" Target="../media/image58.png"/><Relationship Id="rId2" Type="http://schemas.openxmlformats.org/officeDocument/2006/relationships/image" Target="../media/image57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55.png"/><Relationship Id="rId28" Type="http://schemas.openxmlformats.org/officeDocument/2006/relationships/image" Target="../media/image64.png"/><Relationship Id="rId10" Type="http://schemas.openxmlformats.org/officeDocument/2006/relationships/image" Target="../media/image40.png"/><Relationship Id="rId19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4.png"/><Relationship Id="rId18" Type="http://schemas.openxmlformats.org/officeDocument/2006/relationships/image" Target="../media/image69.png"/><Relationship Id="rId26" Type="http://schemas.openxmlformats.org/officeDocument/2006/relationships/image" Target="../media/image71.png"/><Relationship Id="rId3" Type="http://schemas.openxmlformats.org/officeDocument/2006/relationships/image" Target="../media/image66.png"/><Relationship Id="rId21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23.png"/><Relationship Id="rId17" Type="http://schemas.openxmlformats.org/officeDocument/2006/relationships/image" Target="../media/image53.png"/><Relationship Id="rId25" Type="http://schemas.openxmlformats.org/officeDocument/2006/relationships/image" Target="../media/image70.png"/><Relationship Id="rId2" Type="http://schemas.openxmlformats.org/officeDocument/2006/relationships/image" Target="../media/image65.png"/><Relationship Id="rId16" Type="http://schemas.openxmlformats.org/officeDocument/2006/relationships/image" Target="../media/image62.png"/><Relationship Id="rId20" Type="http://schemas.openxmlformats.org/officeDocument/2006/relationships/image" Target="../media/image39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24" Type="http://schemas.openxmlformats.org/officeDocument/2006/relationships/image" Target="../media/image51.png"/><Relationship Id="rId5" Type="http://schemas.openxmlformats.org/officeDocument/2006/relationships/image" Target="../media/image34.png"/><Relationship Id="rId15" Type="http://schemas.openxmlformats.org/officeDocument/2006/relationships/image" Target="../media/image68.png"/><Relationship Id="rId23" Type="http://schemas.openxmlformats.org/officeDocument/2006/relationships/image" Target="../media/image49.png"/><Relationship Id="rId28" Type="http://schemas.openxmlformats.org/officeDocument/2006/relationships/image" Target="../media/image56.png"/><Relationship Id="rId10" Type="http://schemas.openxmlformats.org/officeDocument/2006/relationships/image" Target="../media/image41.png"/><Relationship Id="rId19" Type="http://schemas.openxmlformats.org/officeDocument/2006/relationships/image" Target="../media/image6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67.png"/><Relationship Id="rId22" Type="http://schemas.openxmlformats.org/officeDocument/2006/relationships/image" Target="../media/image43.png"/><Relationship Id="rId27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4.png"/><Relationship Id="rId18" Type="http://schemas.openxmlformats.org/officeDocument/2006/relationships/image" Target="../media/image54.png"/><Relationship Id="rId26" Type="http://schemas.openxmlformats.org/officeDocument/2006/relationships/image" Target="../media/image77.png"/><Relationship Id="rId3" Type="http://schemas.openxmlformats.org/officeDocument/2006/relationships/image" Target="../media/image66.png"/><Relationship Id="rId21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23.png"/><Relationship Id="rId17" Type="http://schemas.openxmlformats.org/officeDocument/2006/relationships/image" Target="../media/image74.png"/><Relationship Id="rId25" Type="http://schemas.openxmlformats.org/officeDocument/2006/relationships/image" Target="../media/image76.png"/><Relationship Id="rId2" Type="http://schemas.openxmlformats.org/officeDocument/2006/relationships/image" Target="../media/image65.png"/><Relationship Id="rId16" Type="http://schemas.openxmlformats.org/officeDocument/2006/relationships/image" Target="../media/image62.png"/><Relationship Id="rId20" Type="http://schemas.openxmlformats.org/officeDocument/2006/relationships/image" Target="../media/image39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24" Type="http://schemas.openxmlformats.org/officeDocument/2006/relationships/image" Target="../media/image51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23" Type="http://schemas.openxmlformats.org/officeDocument/2006/relationships/image" Target="../media/image49.png"/><Relationship Id="rId28" Type="http://schemas.openxmlformats.org/officeDocument/2006/relationships/image" Target="../media/image78.png"/><Relationship Id="rId10" Type="http://schemas.openxmlformats.org/officeDocument/2006/relationships/image" Target="../media/image41.png"/><Relationship Id="rId19" Type="http://schemas.openxmlformats.org/officeDocument/2006/relationships/image" Target="../media/image75.png"/><Relationship Id="rId31" Type="http://schemas.openxmlformats.org/officeDocument/2006/relationships/image" Target="../media/image8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73.png"/><Relationship Id="rId22" Type="http://schemas.openxmlformats.org/officeDocument/2006/relationships/image" Target="../media/image43.png"/><Relationship Id="rId27" Type="http://schemas.openxmlformats.org/officeDocument/2006/relationships/image" Target="../media/image72.png"/><Relationship Id="rId30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18" Type="http://schemas.openxmlformats.org/officeDocument/2006/relationships/image" Target="../media/image62.png"/><Relationship Id="rId26" Type="http://schemas.openxmlformats.org/officeDocument/2006/relationships/image" Target="../media/image39.png"/><Relationship Id="rId3" Type="http://schemas.openxmlformats.org/officeDocument/2006/relationships/image" Target="../media/image65.png"/><Relationship Id="rId21" Type="http://schemas.openxmlformats.org/officeDocument/2006/relationships/image" Target="../media/image75.png"/><Relationship Id="rId34" Type="http://schemas.openxmlformats.org/officeDocument/2006/relationships/image" Target="../media/image86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17" Type="http://schemas.openxmlformats.org/officeDocument/2006/relationships/image" Target="../media/image50.png"/><Relationship Id="rId25" Type="http://schemas.openxmlformats.org/officeDocument/2006/relationships/image" Target="../media/image81.png"/><Relationship Id="rId33" Type="http://schemas.openxmlformats.org/officeDocument/2006/relationships/image" Target="../media/image72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54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80.png"/><Relationship Id="rId32" Type="http://schemas.openxmlformats.org/officeDocument/2006/relationships/image" Target="../media/image85.png"/><Relationship Id="rId5" Type="http://schemas.openxmlformats.org/officeDocument/2006/relationships/image" Target="../media/image83.png"/><Relationship Id="rId15" Type="http://schemas.openxmlformats.org/officeDocument/2006/relationships/image" Target="../media/image44.png"/><Relationship Id="rId23" Type="http://schemas.openxmlformats.org/officeDocument/2006/relationships/image" Target="../media/image79.png"/><Relationship Id="rId28" Type="http://schemas.openxmlformats.org/officeDocument/2006/relationships/image" Target="../media/image43.png"/><Relationship Id="rId10" Type="http://schemas.openxmlformats.org/officeDocument/2006/relationships/image" Target="../media/image37.png"/><Relationship Id="rId19" Type="http://schemas.openxmlformats.org/officeDocument/2006/relationships/image" Target="../media/image74.png"/><Relationship Id="rId31" Type="http://schemas.openxmlformats.org/officeDocument/2006/relationships/image" Target="../media/image84.png"/><Relationship Id="rId4" Type="http://schemas.openxmlformats.org/officeDocument/2006/relationships/image" Target="../media/image82.png"/><Relationship Id="rId9" Type="http://schemas.openxmlformats.org/officeDocument/2006/relationships/image" Target="../media/image36.png"/><Relationship Id="rId14" Type="http://schemas.openxmlformats.org/officeDocument/2006/relationships/image" Target="../media/image23.png"/><Relationship Id="rId22" Type="http://schemas.openxmlformats.org/officeDocument/2006/relationships/image" Target="../media/image78.png"/><Relationship Id="rId27" Type="http://schemas.openxmlformats.org/officeDocument/2006/relationships/image" Target="../media/image40.png"/><Relationship Id="rId30" Type="http://schemas.openxmlformats.org/officeDocument/2006/relationships/image" Target="../media/image51.png"/><Relationship Id="rId35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62.png"/><Relationship Id="rId26" Type="http://schemas.openxmlformats.org/officeDocument/2006/relationships/image" Target="../media/image39.png"/><Relationship Id="rId39" Type="http://schemas.openxmlformats.org/officeDocument/2006/relationships/image" Target="../media/image59.png"/><Relationship Id="rId3" Type="http://schemas.openxmlformats.org/officeDocument/2006/relationships/image" Target="../media/image65.png"/><Relationship Id="rId21" Type="http://schemas.openxmlformats.org/officeDocument/2006/relationships/image" Target="../media/image75.png"/><Relationship Id="rId34" Type="http://schemas.openxmlformats.org/officeDocument/2006/relationships/image" Target="../media/image86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50" Type="http://schemas.openxmlformats.org/officeDocument/2006/relationships/image" Target="../media/image101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17" Type="http://schemas.openxmlformats.org/officeDocument/2006/relationships/image" Target="../media/image50.png"/><Relationship Id="rId25" Type="http://schemas.openxmlformats.org/officeDocument/2006/relationships/image" Target="../media/image81.png"/><Relationship Id="rId33" Type="http://schemas.openxmlformats.org/officeDocument/2006/relationships/image" Target="../media/image72.png"/><Relationship Id="rId38" Type="http://schemas.openxmlformats.org/officeDocument/2006/relationships/image" Target="../media/image90.png"/><Relationship Id="rId46" Type="http://schemas.openxmlformats.org/officeDocument/2006/relationships/image" Target="../media/image97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54.png"/><Relationship Id="rId29" Type="http://schemas.openxmlformats.org/officeDocument/2006/relationships/image" Target="../media/image49.png"/><Relationship Id="rId41" Type="http://schemas.openxmlformats.org/officeDocument/2006/relationships/image" Target="../media/image92.png"/><Relationship Id="rId54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80.png"/><Relationship Id="rId32" Type="http://schemas.openxmlformats.org/officeDocument/2006/relationships/image" Target="../media/image85.png"/><Relationship Id="rId37" Type="http://schemas.openxmlformats.org/officeDocument/2006/relationships/image" Target="../media/image89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53" Type="http://schemas.openxmlformats.org/officeDocument/2006/relationships/image" Target="../media/image104.png"/><Relationship Id="rId5" Type="http://schemas.openxmlformats.org/officeDocument/2006/relationships/image" Target="../media/image83.png"/><Relationship Id="rId15" Type="http://schemas.openxmlformats.org/officeDocument/2006/relationships/image" Target="../media/image44.png"/><Relationship Id="rId23" Type="http://schemas.openxmlformats.org/officeDocument/2006/relationships/image" Target="../media/image79.png"/><Relationship Id="rId28" Type="http://schemas.openxmlformats.org/officeDocument/2006/relationships/image" Target="../media/image43.png"/><Relationship Id="rId36" Type="http://schemas.openxmlformats.org/officeDocument/2006/relationships/image" Target="../media/image88.png"/><Relationship Id="rId49" Type="http://schemas.openxmlformats.org/officeDocument/2006/relationships/image" Target="../media/image100.png"/><Relationship Id="rId10" Type="http://schemas.openxmlformats.org/officeDocument/2006/relationships/image" Target="../media/image37.png"/><Relationship Id="rId19" Type="http://schemas.openxmlformats.org/officeDocument/2006/relationships/image" Target="../media/image74.png"/><Relationship Id="rId31" Type="http://schemas.openxmlformats.org/officeDocument/2006/relationships/image" Target="../media/image84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4" Type="http://schemas.openxmlformats.org/officeDocument/2006/relationships/image" Target="../media/image82.png"/><Relationship Id="rId9" Type="http://schemas.openxmlformats.org/officeDocument/2006/relationships/image" Target="../media/image36.png"/><Relationship Id="rId14" Type="http://schemas.openxmlformats.org/officeDocument/2006/relationships/image" Target="../media/image23.png"/><Relationship Id="rId22" Type="http://schemas.openxmlformats.org/officeDocument/2006/relationships/image" Target="../media/image78.png"/><Relationship Id="rId27" Type="http://schemas.openxmlformats.org/officeDocument/2006/relationships/image" Target="../media/image40.png"/><Relationship Id="rId30" Type="http://schemas.openxmlformats.org/officeDocument/2006/relationships/image" Target="../media/image51.png"/><Relationship Id="rId35" Type="http://schemas.openxmlformats.org/officeDocument/2006/relationships/image" Target="../media/image87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8" Type="http://schemas.openxmlformats.org/officeDocument/2006/relationships/image" Target="../media/image35.png"/><Relationship Id="rId51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png"/><Relationship Id="rId18" Type="http://schemas.openxmlformats.org/officeDocument/2006/relationships/image" Target="../media/image78.png"/><Relationship Id="rId3" Type="http://schemas.openxmlformats.org/officeDocument/2006/relationships/image" Target="../media/image34.png"/><Relationship Id="rId21" Type="http://schemas.openxmlformats.org/officeDocument/2006/relationships/image" Target="../media/image81.png"/><Relationship Id="rId7" Type="http://schemas.openxmlformats.org/officeDocument/2006/relationships/image" Target="../media/image38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" Type="http://schemas.openxmlformats.org/officeDocument/2006/relationships/image" Target="../media/image33.png"/><Relationship Id="rId16" Type="http://schemas.openxmlformats.org/officeDocument/2006/relationships/image" Target="../media/image54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6.png"/><Relationship Id="rId15" Type="http://schemas.openxmlformats.org/officeDocument/2006/relationships/image" Target="../media/image74.png"/><Relationship Id="rId10" Type="http://schemas.openxmlformats.org/officeDocument/2006/relationships/image" Target="../media/image23.png"/><Relationship Id="rId19" Type="http://schemas.openxmlformats.org/officeDocument/2006/relationships/image" Target="../media/image79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png"/><Relationship Id="rId18" Type="http://schemas.openxmlformats.org/officeDocument/2006/relationships/image" Target="../media/image78.png"/><Relationship Id="rId3" Type="http://schemas.openxmlformats.org/officeDocument/2006/relationships/image" Target="../media/image34.png"/><Relationship Id="rId21" Type="http://schemas.openxmlformats.org/officeDocument/2006/relationships/image" Target="../media/image81.png"/><Relationship Id="rId7" Type="http://schemas.openxmlformats.org/officeDocument/2006/relationships/image" Target="../media/image38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" Type="http://schemas.openxmlformats.org/officeDocument/2006/relationships/image" Target="../media/image33.png"/><Relationship Id="rId16" Type="http://schemas.openxmlformats.org/officeDocument/2006/relationships/image" Target="../media/image54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6.png"/><Relationship Id="rId15" Type="http://schemas.openxmlformats.org/officeDocument/2006/relationships/image" Target="../media/image74.png"/><Relationship Id="rId10" Type="http://schemas.openxmlformats.org/officeDocument/2006/relationships/image" Target="../media/image23.png"/><Relationship Id="rId19" Type="http://schemas.openxmlformats.org/officeDocument/2006/relationships/image" Target="../media/image79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png"/><Relationship Id="rId18" Type="http://schemas.openxmlformats.org/officeDocument/2006/relationships/image" Target="../media/image78.png"/><Relationship Id="rId26" Type="http://schemas.openxmlformats.org/officeDocument/2006/relationships/image" Target="../media/image110.png"/><Relationship Id="rId3" Type="http://schemas.openxmlformats.org/officeDocument/2006/relationships/image" Target="../media/image34.png"/><Relationship Id="rId21" Type="http://schemas.openxmlformats.org/officeDocument/2006/relationships/image" Target="../media/image81.png"/><Relationship Id="rId7" Type="http://schemas.openxmlformats.org/officeDocument/2006/relationships/image" Target="../media/image38.png"/><Relationship Id="rId12" Type="http://schemas.openxmlformats.org/officeDocument/2006/relationships/image" Target="../media/image73.png"/><Relationship Id="rId17" Type="http://schemas.openxmlformats.org/officeDocument/2006/relationships/image" Target="../media/image75.png"/><Relationship Id="rId25" Type="http://schemas.openxmlformats.org/officeDocument/2006/relationships/image" Target="../media/image109.png"/><Relationship Id="rId2" Type="http://schemas.openxmlformats.org/officeDocument/2006/relationships/image" Target="../media/image33.png"/><Relationship Id="rId16" Type="http://schemas.openxmlformats.org/officeDocument/2006/relationships/image" Target="../media/image54.png"/><Relationship Id="rId20" Type="http://schemas.openxmlformats.org/officeDocument/2006/relationships/image" Target="../media/image80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24" Type="http://schemas.openxmlformats.org/officeDocument/2006/relationships/image" Target="../media/image108.png"/><Relationship Id="rId5" Type="http://schemas.openxmlformats.org/officeDocument/2006/relationships/image" Target="../media/image36.png"/><Relationship Id="rId15" Type="http://schemas.openxmlformats.org/officeDocument/2006/relationships/image" Target="../media/image74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23.png"/><Relationship Id="rId19" Type="http://schemas.openxmlformats.org/officeDocument/2006/relationships/image" Target="../media/image79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Relationship Id="rId14" Type="http://schemas.openxmlformats.org/officeDocument/2006/relationships/image" Target="../media/image62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34.png"/><Relationship Id="rId21" Type="http://schemas.openxmlformats.org/officeDocument/2006/relationships/image" Target="../media/image127.png"/><Relationship Id="rId7" Type="http://schemas.openxmlformats.org/officeDocument/2006/relationships/image" Target="../media/image106.png"/><Relationship Id="rId12" Type="http://schemas.openxmlformats.org/officeDocument/2006/relationships/image" Target="../media/image119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image" Target="../media/image33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36.png"/><Relationship Id="rId15" Type="http://schemas.openxmlformats.org/officeDocument/2006/relationships/image" Target="../media/image62.png"/><Relationship Id="rId23" Type="http://schemas.openxmlformats.org/officeDocument/2006/relationships/image" Target="../media/image129.png"/><Relationship Id="rId10" Type="http://schemas.openxmlformats.org/officeDocument/2006/relationships/image" Target="../media/image46.png"/><Relationship Id="rId19" Type="http://schemas.openxmlformats.org/officeDocument/2006/relationships/image" Target="../media/image125.png"/><Relationship Id="rId4" Type="http://schemas.openxmlformats.org/officeDocument/2006/relationships/image" Target="../media/image35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40.png"/><Relationship Id="rId26" Type="http://schemas.openxmlformats.org/officeDocument/2006/relationships/image" Target="../media/image46.png"/><Relationship Id="rId3" Type="http://schemas.openxmlformats.org/officeDocument/2006/relationships/image" Target="../media/image34.png"/><Relationship Id="rId21" Type="http://schemas.openxmlformats.org/officeDocument/2006/relationships/image" Target="../media/image143.png"/><Relationship Id="rId34" Type="http://schemas.openxmlformats.org/officeDocument/2006/relationships/image" Target="../media/image132.png"/><Relationship Id="rId7" Type="http://schemas.openxmlformats.org/officeDocument/2006/relationships/image" Target="../media/image133.png"/><Relationship Id="rId12" Type="http://schemas.openxmlformats.org/officeDocument/2006/relationships/image" Target="../media/image136.png"/><Relationship Id="rId17" Type="http://schemas.openxmlformats.org/officeDocument/2006/relationships/image" Target="../media/image139.png"/><Relationship Id="rId25" Type="http://schemas.openxmlformats.org/officeDocument/2006/relationships/image" Target="../media/image116.png"/><Relationship Id="rId33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26.png"/><Relationship Id="rId24" Type="http://schemas.openxmlformats.org/officeDocument/2006/relationships/image" Target="../media/image115.png"/><Relationship Id="rId32" Type="http://schemas.openxmlformats.org/officeDocument/2006/relationships/image" Target="../media/image122.png"/><Relationship Id="rId5" Type="http://schemas.openxmlformats.org/officeDocument/2006/relationships/image" Target="../media/image36.png"/><Relationship Id="rId15" Type="http://schemas.openxmlformats.org/officeDocument/2006/relationships/image" Target="../media/image137.png"/><Relationship Id="rId23" Type="http://schemas.openxmlformats.org/officeDocument/2006/relationships/image" Target="../media/image106.png"/><Relationship Id="rId28" Type="http://schemas.openxmlformats.org/officeDocument/2006/relationships/image" Target="../media/image119.png"/><Relationship Id="rId10" Type="http://schemas.openxmlformats.org/officeDocument/2006/relationships/image" Target="../media/image135.png"/><Relationship Id="rId19" Type="http://schemas.openxmlformats.org/officeDocument/2006/relationships/image" Target="../media/image141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134.png"/><Relationship Id="rId14" Type="http://schemas.openxmlformats.org/officeDocument/2006/relationships/image" Target="../media/image131.png"/><Relationship Id="rId22" Type="http://schemas.openxmlformats.org/officeDocument/2006/relationships/image" Target="../media/image144.png"/><Relationship Id="rId27" Type="http://schemas.openxmlformats.org/officeDocument/2006/relationships/image" Target="../media/image117.png"/><Relationship Id="rId30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34.png"/><Relationship Id="rId21" Type="http://schemas.openxmlformats.org/officeDocument/2006/relationships/image" Target="../media/image153.png"/><Relationship Id="rId34" Type="http://schemas.openxmlformats.org/officeDocument/2006/relationships/image" Target="../media/image121.png"/><Relationship Id="rId7" Type="http://schemas.openxmlformats.org/officeDocument/2006/relationships/image" Target="../media/image106.png"/><Relationship Id="rId12" Type="http://schemas.openxmlformats.org/officeDocument/2006/relationships/image" Target="../media/image119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33" Type="http://schemas.openxmlformats.org/officeDocument/2006/relationships/image" Target="../media/image120.png"/><Relationship Id="rId38" Type="http://schemas.openxmlformats.org/officeDocument/2006/relationships/image" Target="../media/image132.png"/><Relationship Id="rId2" Type="http://schemas.openxmlformats.org/officeDocument/2006/relationships/image" Target="../media/image33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17.png"/><Relationship Id="rId24" Type="http://schemas.openxmlformats.org/officeDocument/2006/relationships/image" Target="../media/image156.png"/><Relationship Id="rId32" Type="http://schemas.openxmlformats.org/officeDocument/2006/relationships/image" Target="../media/image164.png"/><Relationship Id="rId37" Type="http://schemas.openxmlformats.org/officeDocument/2006/relationships/image" Target="../media/image123.png"/><Relationship Id="rId5" Type="http://schemas.openxmlformats.org/officeDocument/2006/relationships/image" Target="../media/image36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36" Type="http://schemas.openxmlformats.org/officeDocument/2006/relationships/image" Target="../media/image122.png"/><Relationship Id="rId10" Type="http://schemas.openxmlformats.org/officeDocument/2006/relationships/image" Target="../media/image46.png"/><Relationship Id="rId19" Type="http://schemas.openxmlformats.org/officeDocument/2006/relationships/image" Target="../media/image151.png"/><Relationship Id="rId31" Type="http://schemas.openxmlformats.org/officeDocument/2006/relationships/image" Target="../media/image163.png"/><Relationship Id="rId4" Type="http://schemas.openxmlformats.org/officeDocument/2006/relationships/image" Target="../media/image35.png"/><Relationship Id="rId9" Type="http://schemas.openxmlformats.org/officeDocument/2006/relationships/image" Target="../media/image116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Relationship Id="rId35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68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34.png"/><Relationship Id="rId21" Type="http://schemas.openxmlformats.org/officeDocument/2006/relationships/image" Target="../media/image159.png"/><Relationship Id="rId7" Type="http://schemas.openxmlformats.org/officeDocument/2006/relationships/image" Target="../media/image165.png"/><Relationship Id="rId12" Type="http://schemas.openxmlformats.org/officeDocument/2006/relationships/image" Target="../media/image167.png"/><Relationship Id="rId17" Type="http://schemas.openxmlformats.org/officeDocument/2006/relationships/image" Target="../media/image171.png"/><Relationship Id="rId25" Type="http://schemas.openxmlformats.org/officeDocument/2006/relationships/image" Target="../media/image163.png"/><Relationship Id="rId2" Type="http://schemas.openxmlformats.org/officeDocument/2006/relationships/image" Target="../media/image33.png"/><Relationship Id="rId16" Type="http://schemas.openxmlformats.org/officeDocument/2006/relationships/image" Target="../media/image170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36.png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35.png"/><Relationship Id="rId9" Type="http://schemas.openxmlformats.org/officeDocument/2006/relationships/image" Target="../media/image166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4.png"/><Relationship Id="rId26" Type="http://schemas.openxmlformats.org/officeDocument/2006/relationships/image" Target="../media/image191.png"/><Relationship Id="rId39" Type="http://schemas.openxmlformats.org/officeDocument/2006/relationships/image" Target="../media/image172.png"/><Relationship Id="rId3" Type="http://schemas.openxmlformats.org/officeDocument/2006/relationships/image" Target="../media/image34.png"/><Relationship Id="rId21" Type="http://schemas.openxmlformats.org/officeDocument/2006/relationships/image" Target="../media/image186.png"/><Relationship Id="rId34" Type="http://schemas.openxmlformats.org/officeDocument/2006/relationships/image" Target="../media/image152.png"/><Relationship Id="rId42" Type="http://schemas.openxmlformats.org/officeDocument/2006/relationships/image" Target="../media/image173.png"/><Relationship Id="rId47" Type="http://schemas.openxmlformats.org/officeDocument/2006/relationships/image" Target="../media/image193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3.png"/><Relationship Id="rId25" Type="http://schemas.openxmlformats.org/officeDocument/2006/relationships/image" Target="../media/image190.png"/><Relationship Id="rId33" Type="http://schemas.openxmlformats.org/officeDocument/2006/relationships/image" Target="../media/image168.png"/><Relationship Id="rId38" Type="http://schemas.openxmlformats.org/officeDocument/2006/relationships/image" Target="../media/image157.png"/><Relationship Id="rId46" Type="http://schemas.openxmlformats.org/officeDocument/2006/relationships/image" Target="../media/image192.png"/><Relationship Id="rId2" Type="http://schemas.openxmlformats.org/officeDocument/2006/relationships/image" Target="../media/image33.png"/><Relationship Id="rId16" Type="http://schemas.openxmlformats.org/officeDocument/2006/relationships/image" Target="../media/image170.png"/><Relationship Id="rId20" Type="http://schemas.openxmlformats.org/officeDocument/2006/relationships/image" Target="../media/image158.png"/><Relationship Id="rId29" Type="http://schemas.openxmlformats.org/officeDocument/2006/relationships/image" Target="../media/image166.png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78.png"/><Relationship Id="rId24" Type="http://schemas.openxmlformats.org/officeDocument/2006/relationships/image" Target="../media/image189.png"/><Relationship Id="rId32" Type="http://schemas.openxmlformats.org/officeDocument/2006/relationships/image" Target="../media/image167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64.png"/><Relationship Id="rId5" Type="http://schemas.openxmlformats.org/officeDocument/2006/relationships/image" Target="../media/image36.png"/><Relationship Id="rId15" Type="http://schemas.openxmlformats.org/officeDocument/2006/relationships/image" Target="../media/image182.png"/><Relationship Id="rId23" Type="http://schemas.openxmlformats.org/officeDocument/2006/relationships/image" Target="../media/image188.png"/><Relationship Id="rId28" Type="http://schemas.openxmlformats.org/officeDocument/2006/relationships/image" Target="../media/image146.png"/><Relationship Id="rId36" Type="http://schemas.openxmlformats.org/officeDocument/2006/relationships/image" Target="../media/image171.png"/><Relationship Id="rId10" Type="http://schemas.openxmlformats.org/officeDocument/2006/relationships/image" Target="../media/image177.png"/><Relationship Id="rId19" Type="http://schemas.openxmlformats.org/officeDocument/2006/relationships/image" Target="../media/image185.png"/><Relationship Id="rId31" Type="http://schemas.openxmlformats.org/officeDocument/2006/relationships/image" Target="../media/image149.png"/><Relationship Id="rId44" Type="http://schemas.openxmlformats.org/officeDocument/2006/relationships/image" Target="../media/image163.png"/><Relationship Id="rId4" Type="http://schemas.openxmlformats.org/officeDocument/2006/relationships/image" Target="../media/image35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7.png"/><Relationship Id="rId27" Type="http://schemas.openxmlformats.org/officeDocument/2006/relationships/image" Target="../media/image165.png"/><Relationship Id="rId30" Type="http://schemas.openxmlformats.org/officeDocument/2006/relationships/image" Target="../media/image148.png"/><Relationship Id="rId35" Type="http://schemas.openxmlformats.org/officeDocument/2006/relationships/image" Target="../media/image169.png"/><Relationship Id="rId43" Type="http://schemas.openxmlformats.org/officeDocument/2006/relationships/image" Target="../media/image162.png"/><Relationship Id="rId48" Type="http://schemas.openxmlformats.org/officeDocument/2006/relationships/image" Target="../media/image19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8.jpeg"/><Relationship Id="rId4" Type="http://schemas.openxmlformats.org/officeDocument/2006/relationships/image" Target="../media/image196.png"/><Relationship Id="rId9" Type="http://schemas.openxmlformats.org/officeDocument/2006/relationships/hyperlink" Target="https://pytorch.org/tutorials/beginner/blitz/cifar10_tutorial.html#sphx-glr-beginner-blitz-cifar10-tutorial-py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210.png"/><Relationship Id="rId26" Type="http://schemas.openxmlformats.org/officeDocument/2006/relationships/image" Target="../media/image118.png"/><Relationship Id="rId3" Type="http://schemas.openxmlformats.org/officeDocument/2006/relationships/image" Target="../media/image175.png"/><Relationship Id="rId21" Type="http://schemas.openxmlformats.org/officeDocument/2006/relationships/image" Target="../media/image191.png"/><Relationship Id="rId7" Type="http://schemas.openxmlformats.org/officeDocument/2006/relationships/image" Target="../media/image205.png"/><Relationship Id="rId12" Type="http://schemas.openxmlformats.org/officeDocument/2006/relationships/image" Target="../media/image171.png"/><Relationship Id="rId17" Type="http://schemas.openxmlformats.org/officeDocument/2006/relationships/image" Target="../media/image160.png"/><Relationship Id="rId25" Type="http://schemas.openxmlformats.org/officeDocument/2006/relationships/hyperlink" Target="https://pytorch.org/docs/stable/torchvision/index.html" TargetMode="External"/><Relationship Id="rId2" Type="http://schemas.openxmlformats.org/officeDocument/2006/relationships/image" Target="../media/image201.png"/><Relationship Id="rId16" Type="http://schemas.openxmlformats.org/officeDocument/2006/relationships/image" Target="../media/image209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hyperlink" Target="https://pytorch.org/tutorials/beginner/blitz/cifar10_tutorial.html#sphx-glr-beginner-blitz-cifar10-tutorial-py" TargetMode="External"/><Relationship Id="rId5" Type="http://schemas.openxmlformats.org/officeDocument/2006/relationships/image" Target="../media/image203.png"/><Relationship Id="rId15" Type="http://schemas.openxmlformats.org/officeDocument/2006/relationships/image" Target="../media/image172.png"/><Relationship Id="rId23" Type="http://schemas.openxmlformats.org/officeDocument/2006/relationships/hyperlink" Target="https://pytorch.org/tutorials/beginner/data_loading_tutorial.html" TargetMode="External"/><Relationship Id="rId28" Type="http://schemas.openxmlformats.org/officeDocument/2006/relationships/image" Target="../media/image196.png"/><Relationship Id="rId10" Type="http://schemas.openxmlformats.org/officeDocument/2006/relationships/image" Target="../media/image182.png"/><Relationship Id="rId19" Type="http://schemas.openxmlformats.org/officeDocument/2006/relationships/image" Target="../media/image211.png"/><Relationship Id="rId4" Type="http://schemas.openxmlformats.org/officeDocument/2006/relationships/image" Target="../media/image202.png"/><Relationship Id="rId9" Type="http://schemas.openxmlformats.org/officeDocument/2006/relationships/image" Target="../media/image206.png"/><Relationship Id="rId14" Type="http://schemas.openxmlformats.org/officeDocument/2006/relationships/image" Target="../media/image208.png"/><Relationship Id="rId22" Type="http://schemas.openxmlformats.org/officeDocument/2006/relationships/image" Target="../media/image197.png"/><Relationship Id="rId27" Type="http://schemas.openxmlformats.org/officeDocument/2006/relationships/image" Target="../media/image19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210.png"/><Relationship Id="rId3" Type="http://schemas.openxmlformats.org/officeDocument/2006/relationships/image" Target="../media/image175.png"/><Relationship Id="rId21" Type="http://schemas.openxmlformats.org/officeDocument/2006/relationships/image" Target="../media/image191.png"/><Relationship Id="rId7" Type="http://schemas.openxmlformats.org/officeDocument/2006/relationships/image" Target="../media/image205.png"/><Relationship Id="rId12" Type="http://schemas.openxmlformats.org/officeDocument/2006/relationships/image" Target="../media/image171.png"/><Relationship Id="rId17" Type="http://schemas.openxmlformats.org/officeDocument/2006/relationships/image" Target="../media/image160.png"/><Relationship Id="rId25" Type="http://schemas.openxmlformats.org/officeDocument/2006/relationships/image" Target="../media/image196.png"/><Relationship Id="rId2" Type="http://schemas.openxmlformats.org/officeDocument/2006/relationships/image" Target="../media/image201.png"/><Relationship Id="rId16" Type="http://schemas.openxmlformats.org/officeDocument/2006/relationships/image" Target="../media/image209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195.png"/><Relationship Id="rId5" Type="http://schemas.openxmlformats.org/officeDocument/2006/relationships/image" Target="../media/image203.png"/><Relationship Id="rId15" Type="http://schemas.openxmlformats.org/officeDocument/2006/relationships/image" Target="../media/image172.png"/><Relationship Id="rId23" Type="http://schemas.openxmlformats.org/officeDocument/2006/relationships/image" Target="../media/image118.png"/><Relationship Id="rId10" Type="http://schemas.openxmlformats.org/officeDocument/2006/relationships/image" Target="../media/image182.png"/><Relationship Id="rId19" Type="http://schemas.openxmlformats.org/officeDocument/2006/relationships/image" Target="../media/image211.png"/><Relationship Id="rId4" Type="http://schemas.openxmlformats.org/officeDocument/2006/relationships/image" Target="../media/image202.png"/><Relationship Id="rId9" Type="http://schemas.openxmlformats.org/officeDocument/2006/relationships/image" Target="../media/image206.png"/><Relationship Id="rId14" Type="http://schemas.openxmlformats.org/officeDocument/2006/relationships/image" Target="../media/image208.png"/><Relationship Id="rId22" Type="http://schemas.openxmlformats.org/officeDocument/2006/relationships/image" Target="../media/image2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210.png"/><Relationship Id="rId26" Type="http://schemas.openxmlformats.org/officeDocument/2006/relationships/image" Target="../media/image219.png"/><Relationship Id="rId3" Type="http://schemas.openxmlformats.org/officeDocument/2006/relationships/image" Target="../media/image175.png"/><Relationship Id="rId21" Type="http://schemas.openxmlformats.org/officeDocument/2006/relationships/image" Target="../media/image191.png"/><Relationship Id="rId34" Type="http://schemas.openxmlformats.org/officeDocument/2006/relationships/image" Target="../media/image195.png"/><Relationship Id="rId7" Type="http://schemas.openxmlformats.org/officeDocument/2006/relationships/image" Target="../media/image205.png"/><Relationship Id="rId12" Type="http://schemas.openxmlformats.org/officeDocument/2006/relationships/image" Target="../media/image171.png"/><Relationship Id="rId17" Type="http://schemas.openxmlformats.org/officeDocument/2006/relationships/image" Target="../media/image160.png"/><Relationship Id="rId25" Type="http://schemas.openxmlformats.org/officeDocument/2006/relationships/image" Target="../media/image218.png"/><Relationship Id="rId33" Type="http://schemas.openxmlformats.org/officeDocument/2006/relationships/image" Target="../media/image118.png"/><Relationship Id="rId2" Type="http://schemas.openxmlformats.org/officeDocument/2006/relationships/image" Target="../media/image201.png"/><Relationship Id="rId16" Type="http://schemas.openxmlformats.org/officeDocument/2006/relationships/image" Target="../media/image209.png"/><Relationship Id="rId20" Type="http://schemas.openxmlformats.org/officeDocument/2006/relationships/image" Target="../media/image212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17.png"/><Relationship Id="rId32" Type="http://schemas.openxmlformats.org/officeDocument/2006/relationships/image" Target="../media/image225.png"/><Relationship Id="rId5" Type="http://schemas.openxmlformats.org/officeDocument/2006/relationships/image" Target="../media/image203.png"/><Relationship Id="rId15" Type="http://schemas.openxmlformats.org/officeDocument/2006/relationships/image" Target="../media/image172.png"/><Relationship Id="rId23" Type="http://schemas.openxmlformats.org/officeDocument/2006/relationships/image" Target="../media/image216.png"/><Relationship Id="rId28" Type="http://schemas.openxmlformats.org/officeDocument/2006/relationships/image" Target="../media/image221.png"/><Relationship Id="rId10" Type="http://schemas.openxmlformats.org/officeDocument/2006/relationships/image" Target="../media/image182.png"/><Relationship Id="rId19" Type="http://schemas.openxmlformats.org/officeDocument/2006/relationships/image" Target="../media/image211.png"/><Relationship Id="rId31" Type="http://schemas.openxmlformats.org/officeDocument/2006/relationships/image" Target="../media/image224.png"/><Relationship Id="rId4" Type="http://schemas.openxmlformats.org/officeDocument/2006/relationships/image" Target="../media/image202.png"/><Relationship Id="rId9" Type="http://schemas.openxmlformats.org/officeDocument/2006/relationships/image" Target="../media/image206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20.png"/><Relationship Id="rId30" Type="http://schemas.openxmlformats.org/officeDocument/2006/relationships/image" Target="../media/image223.png"/><Relationship Id="rId35" Type="http://schemas.openxmlformats.org/officeDocument/2006/relationships/image" Target="../media/image1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171.png"/><Relationship Id="rId18" Type="http://schemas.openxmlformats.org/officeDocument/2006/relationships/image" Target="../media/image160.png"/><Relationship Id="rId3" Type="http://schemas.openxmlformats.org/officeDocument/2006/relationships/image" Target="../media/image201.png"/><Relationship Id="rId21" Type="http://schemas.openxmlformats.org/officeDocument/2006/relationships/image" Target="../media/image212.png"/><Relationship Id="rId7" Type="http://schemas.openxmlformats.org/officeDocument/2006/relationships/image" Target="../media/image204.png"/><Relationship Id="rId12" Type="http://schemas.openxmlformats.org/officeDocument/2006/relationships/image" Target="../media/image207.png"/><Relationship Id="rId17" Type="http://schemas.openxmlformats.org/officeDocument/2006/relationships/image" Target="../media/image209.png"/><Relationship Id="rId25" Type="http://schemas.openxmlformats.org/officeDocument/2006/relationships/image" Target="../media/image196.png"/><Relationship Id="rId2" Type="http://schemas.openxmlformats.org/officeDocument/2006/relationships/image" Target="../media/image215.png"/><Relationship Id="rId16" Type="http://schemas.openxmlformats.org/officeDocument/2006/relationships/image" Target="../media/image172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5" Type="http://schemas.openxmlformats.org/officeDocument/2006/relationships/image" Target="../media/image202.png"/><Relationship Id="rId15" Type="http://schemas.openxmlformats.org/officeDocument/2006/relationships/image" Target="../media/image208.png"/><Relationship Id="rId23" Type="http://schemas.openxmlformats.org/officeDocument/2006/relationships/image" Target="../media/image118.png"/><Relationship Id="rId10" Type="http://schemas.openxmlformats.org/officeDocument/2006/relationships/image" Target="../media/image206.png"/><Relationship Id="rId19" Type="http://schemas.openxmlformats.org/officeDocument/2006/relationships/image" Target="../media/image21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4.png"/><Relationship Id="rId22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pytorch.org/tutorial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analytical.com/how-install-anaconda-wind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get-started/locally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6000" err="1">
                <a:cs typeface="Calibri Light"/>
              </a:rPr>
              <a:t>Pytorch</a:t>
            </a:r>
            <a:r>
              <a:rPr lang="en-US" sz="6000">
                <a:cs typeface="Calibri Light"/>
              </a:rPr>
              <a:t>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err="1">
                <a:ea typeface="+mn-lt"/>
                <a:cs typeface="+mn-lt"/>
              </a:rPr>
              <a:t>Zhuo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</a:t>
            </a:r>
            <a:r>
              <a:rPr lang="en-US" sz="2400">
                <a:ea typeface="+mn-lt"/>
                <a:cs typeface="+mn-lt"/>
              </a:rPr>
              <a:t> and Lam Huynh</a:t>
            </a:r>
          </a:p>
          <a:p>
            <a:pPr algn="l"/>
            <a:r>
              <a:rPr lang="en-US" sz="2400">
                <a:cs typeface="Calibri" panose="020F0502020204030204"/>
              </a:rPr>
              <a:t>Center for Machine Vision and Signal Analysis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Installation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5C491F-F4F7-4062-8FAD-70823C78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25" y="3330237"/>
            <a:ext cx="7052586" cy="228633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45672A-4F6F-44A3-A827-FD1A7F53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7224" y="766243"/>
            <a:ext cx="7071324" cy="22862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9BB93-038F-4F53-8662-8E3F17C45CA8}"/>
              </a:ext>
            </a:extLst>
          </p:cNvPr>
          <p:cNvSpPr txBox="1"/>
          <p:nvPr/>
        </p:nvSpPr>
        <p:spPr>
          <a:xfrm>
            <a:off x="1713875" y="5836170"/>
            <a:ext cx="8751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 error occurs, try to GG the error. 95% that your error was resolved by someone else.</a:t>
            </a:r>
          </a:p>
          <a:p>
            <a:r>
              <a:rPr lang="en-US">
                <a:cs typeface="Calibri"/>
              </a:rPr>
              <a:t>If you cannot find the solution, you can contact Lam or Zhou, with the attach error.</a:t>
            </a:r>
          </a:p>
        </p:txBody>
      </p:sp>
    </p:spTree>
    <p:extLst>
      <p:ext uri="{BB962C8B-B14F-4D97-AF65-F5344CB8AC3E}">
        <p14:creationId xmlns:p14="http://schemas.microsoft.com/office/powerpoint/2010/main" val="11811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6ABA-807C-4F73-AFE3-24B5B351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Ready for use resources</a:t>
            </a: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EC5CD0-0B10-4457-816F-1D98EA648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68041"/>
              </p:ext>
            </p:extLst>
          </p:nvPr>
        </p:nvGraphicFramePr>
        <p:xfrm>
          <a:off x="4955354" y="2682433"/>
          <a:ext cx="6282169" cy="321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4" name="Picture 7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313367-8D6C-4880-8E45-EBB083620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400" y="4288590"/>
            <a:ext cx="1993200" cy="15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8E863-22A0-4F81-A342-2E864A7C19BE}"/>
              </a:ext>
            </a:extLst>
          </p:cNvPr>
          <p:cNvSpPr/>
          <p:nvPr/>
        </p:nvSpPr>
        <p:spPr>
          <a:xfrm>
            <a:off x="3064846" y="2322414"/>
            <a:ext cx="6250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Part 2: U</a:t>
            </a:r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sing </a:t>
            </a:r>
            <a:r>
              <a:rPr lang="en-US" sz="540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Pytorch</a:t>
            </a:r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35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04C8FA5-E1EC-4938-83EC-AEFF58E0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028" y="87293"/>
            <a:ext cx="6695267" cy="6587196"/>
          </a:xfrm>
          <a:prstGeom prst="rect">
            <a:avLst/>
          </a:prstGeom>
        </p:spPr>
      </p:pic>
      <p:pic>
        <p:nvPicPr>
          <p:cNvPr id="11" name="Picture 1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19AFF00E-ED3F-401F-9285-BF83B267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9" y="2129762"/>
            <a:ext cx="3912030" cy="2094350"/>
          </a:xfrm>
          <a:prstGeom prst="rect">
            <a:avLst/>
          </a:prstGeom>
        </p:spPr>
      </p:pic>
      <p:pic>
        <p:nvPicPr>
          <p:cNvPr id="13" name="Picture 1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ACD833A9-B063-4568-9A92-17B471C7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790" y="2814870"/>
            <a:ext cx="3640810" cy="190631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2E37B55-A0E3-4B32-A32E-B483EE85D470}"/>
              </a:ext>
            </a:extLst>
          </p:cNvPr>
          <p:cNvSpPr/>
          <p:nvPr/>
        </p:nvSpPr>
        <p:spPr>
          <a:xfrm>
            <a:off x="2673349" y="38099"/>
            <a:ext cx="1729783" cy="916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C92C2A5-2C4B-4C48-AAE7-E25488022BCA}"/>
              </a:ext>
            </a:extLst>
          </p:cNvPr>
          <p:cNvSpPr/>
          <p:nvPr/>
        </p:nvSpPr>
        <p:spPr>
          <a:xfrm rot="1320000">
            <a:off x="1856720" y="501132"/>
            <a:ext cx="450850" cy="15621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AD46009-91B9-4AB5-A140-65673324C337}"/>
              </a:ext>
            </a:extLst>
          </p:cNvPr>
          <p:cNvSpPr/>
          <p:nvPr/>
        </p:nvSpPr>
        <p:spPr>
          <a:xfrm rot="1320000" flipH="1" flipV="1">
            <a:off x="10352307" y="4623974"/>
            <a:ext cx="628650" cy="20002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FDF22-653A-416D-93F9-7E936DCBFE8B}"/>
              </a:ext>
            </a:extLst>
          </p:cNvPr>
          <p:cNvSpPr/>
          <p:nvPr/>
        </p:nvSpPr>
        <p:spPr>
          <a:xfrm>
            <a:off x="8140698" y="5899148"/>
            <a:ext cx="1729783" cy="916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BDB29-12E6-415B-A0A9-9DD9484F08CE}"/>
              </a:ext>
            </a:extLst>
          </p:cNvPr>
          <p:cNvSpPr txBox="1"/>
          <p:nvPr/>
        </p:nvSpPr>
        <p:spPr>
          <a:xfrm>
            <a:off x="6775450" y="9525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VGG-16 Network</a:t>
            </a:r>
          </a:p>
        </p:txBody>
      </p:sp>
    </p:spTree>
    <p:extLst>
      <p:ext uri="{BB962C8B-B14F-4D97-AF65-F5344CB8AC3E}">
        <p14:creationId xmlns:p14="http://schemas.microsoft.com/office/powerpoint/2010/main" val="532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8366151" y="1809568"/>
                <a:ext cx="80817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51" y="1809568"/>
                <a:ext cx="808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318669" y="1820983"/>
            <a:ext cx="111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318669" y="2924988"/>
            <a:ext cx="23371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to fit: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8346103" y="2888356"/>
                <a:ext cx="291317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03" y="2888356"/>
                <a:ext cx="2913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375113" y="4028993"/>
            <a:ext cx="1937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440804" y="5086046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8341489" y="3988040"/>
                <a:ext cx="8111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489" y="3988040"/>
                <a:ext cx="8111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8330561" y="5086046"/>
                <a:ext cx="19878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561" y="5086046"/>
                <a:ext cx="19878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01A5659-BF85-461E-B8E1-6BAE63B1D2AD}"/>
              </a:ext>
            </a:extLst>
          </p:cNvPr>
          <p:cNvSpPr/>
          <p:nvPr/>
        </p:nvSpPr>
        <p:spPr>
          <a:xfrm>
            <a:off x="9443394" y="62163"/>
            <a:ext cx="1114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50F8F-D6D9-4884-8540-BADFD1C0A840}"/>
              </a:ext>
            </a:extLst>
          </p:cNvPr>
          <p:cNvSpPr txBox="1"/>
          <p:nvPr/>
        </p:nvSpPr>
        <p:spPr>
          <a:xfrm>
            <a:off x="8926304" y="2064281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C000"/>
                </a:solidFill>
              </a:rPr>
              <a:t>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0290524" y="1826372"/>
                <a:ext cx="4162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524" y="1826372"/>
                <a:ext cx="4162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10ACD87-D908-4511-9E75-1C5DAD5262C1}"/>
              </a:ext>
            </a:extLst>
          </p:cNvPr>
          <p:cNvSpPr txBox="1"/>
          <p:nvPr/>
        </p:nvSpPr>
        <p:spPr>
          <a:xfrm>
            <a:off x="10544418" y="2071178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C000"/>
                </a:solidFill>
              </a:rPr>
              <a:t>Scalar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3300C9-0282-457A-ABF0-5390C53EFE66}"/>
              </a:ext>
            </a:extLst>
          </p:cNvPr>
          <p:cNvCxnSpPr>
            <a:cxnSpLocks/>
          </p:cNvCxnSpPr>
          <p:nvPr/>
        </p:nvCxnSpPr>
        <p:spPr>
          <a:xfrm>
            <a:off x="7852237" y="188440"/>
            <a:ext cx="66362" cy="6465674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1CDB2AC-4D4C-4E53-8C59-B1632C4DBD06}"/>
              </a:ext>
            </a:extLst>
          </p:cNvPr>
          <p:cNvSpPr/>
          <p:nvPr/>
        </p:nvSpPr>
        <p:spPr>
          <a:xfrm>
            <a:off x="2683049" y="135706"/>
            <a:ext cx="2376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VGG-16</a:t>
            </a:r>
          </a:p>
        </p:txBody>
      </p:sp>
      <p:pic>
        <p:nvPicPr>
          <p:cNvPr id="42" name="Picture 2" descr="Image result for cifar images">
            <a:extLst>
              <a:ext uri="{FF2B5EF4-FFF2-40B4-BE49-F238E27FC236}">
                <a16:creationId xmlns:a16="http://schemas.microsoft.com/office/drawing/2014/main" id="{0D7A9522-485F-4010-871B-43BAE0AF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1" y="1627049"/>
            <a:ext cx="835344" cy="8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D7D53D-DBAE-41DA-9E61-32EF790F3267}"/>
                  </a:ext>
                </a:extLst>
              </p:cNvPr>
              <p:cNvSpPr/>
              <p:nvPr/>
            </p:nvSpPr>
            <p:spPr>
              <a:xfrm>
                <a:off x="3965908" y="2108169"/>
                <a:ext cx="1358642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(3, 32, 32)</m:t>
                      </m:r>
                    </m:oMath>
                  </m:oMathPara>
                </a14:m>
                <a:endParaRPr lang="en-US" sz="2000" b="0" cap="none" spc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D7D53D-DBAE-41DA-9E61-32EF790F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8" y="2108169"/>
                <a:ext cx="1358642" cy="400110"/>
              </a:xfrm>
              <a:prstGeom prst="rect">
                <a:avLst/>
              </a:prstGeom>
              <a:blipFill>
                <a:blip r:embed="rId8"/>
                <a:stretch>
                  <a:fillRect l="-2703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892676-4D3A-4BA5-8B41-AD244BCD273B}"/>
                  </a:ext>
                </a:extLst>
              </p:cNvPr>
              <p:cNvSpPr/>
              <p:nvPr/>
            </p:nvSpPr>
            <p:spPr>
              <a:xfrm>
                <a:off x="2558686" y="2936387"/>
                <a:ext cx="342875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𝑖𝑚𝑎𝑔𝑒𝑠</m:t>
                      </m:r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892676-4D3A-4BA5-8B41-AD244BCD2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86" y="2936387"/>
                <a:ext cx="342875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55F11D-DF7A-415B-A1B7-7ABC61DAE767}"/>
                  </a:ext>
                </a:extLst>
              </p:cNvPr>
              <p:cNvSpPr/>
              <p:nvPr/>
            </p:nvSpPr>
            <p:spPr>
              <a:xfrm>
                <a:off x="2503081" y="4027620"/>
                <a:ext cx="47910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55F11D-DF7A-415B-A1B7-7ABC61DAE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081" y="4027620"/>
                <a:ext cx="479105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71330C4-E2DD-4547-ACFC-A7AD67AC84B7}"/>
                  </a:ext>
                </a:extLst>
              </p:cNvPr>
              <p:cNvSpPr/>
              <p:nvPr/>
            </p:nvSpPr>
            <p:spPr>
              <a:xfrm>
                <a:off x="5780951" y="1442708"/>
                <a:ext cx="131574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𝐿𝑎𝑏𝑒𝑙𝑠</m:t>
                      </m:r>
                    </m:oMath>
                  </m:oMathPara>
                </a14:m>
                <a:endPara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71330C4-E2DD-4547-ACFC-A7AD67AC8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51" y="1442708"/>
                <a:ext cx="131574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75C066-EAF3-4FC4-8A39-EA6F3D50956D}"/>
                  </a:ext>
                </a:extLst>
              </p:cNvPr>
              <p:cNvSpPr/>
              <p:nvPr/>
            </p:nvSpPr>
            <p:spPr>
              <a:xfrm>
                <a:off x="2628851" y="5141651"/>
                <a:ext cx="21200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𝑙𝑎𝑏𝑙𝑒𝑠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75C066-EAF3-4FC4-8A39-EA6F3D509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851" y="5141651"/>
                <a:ext cx="212000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72AB231-122C-439D-A869-96A936C8CD2D}"/>
                  </a:ext>
                </a:extLst>
              </p:cNvPr>
              <p:cNvSpPr/>
              <p:nvPr/>
            </p:nvSpPr>
            <p:spPr>
              <a:xfrm>
                <a:off x="5698333" y="1834938"/>
                <a:ext cx="188077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(0, 1, 0, 0, …, 0)</m:t>
                      </m:r>
                    </m:oMath>
                  </m:oMathPara>
                </a14:m>
                <a:endParaRPr lang="en-US" sz="2000" b="0" cap="none" spc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72AB231-122C-439D-A869-96A936C8C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33" y="1834938"/>
                <a:ext cx="1880771" cy="400110"/>
              </a:xfrm>
              <a:prstGeom prst="rect">
                <a:avLst/>
              </a:prstGeom>
              <a:blipFill>
                <a:blip r:embed="rId13"/>
                <a:stretch>
                  <a:fillRect l="-1623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B74D32-52AD-4A83-98AC-5E8858496664}"/>
                  </a:ext>
                </a:extLst>
              </p:cNvPr>
              <p:cNvSpPr/>
              <p:nvPr/>
            </p:nvSpPr>
            <p:spPr>
              <a:xfrm>
                <a:off x="5710689" y="2193981"/>
                <a:ext cx="18807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2000" b="0" i="1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0, …, 0)</m:t>
                      </m:r>
                    </m:oMath>
                  </m:oMathPara>
                </a14:m>
                <a:endParaRPr lang="en-US" sz="200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B74D32-52AD-4A83-98AC-5E885849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689" y="2193981"/>
                <a:ext cx="1880771" cy="400110"/>
              </a:xfrm>
              <a:prstGeom prst="rect">
                <a:avLst/>
              </a:prstGeom>
              <a:blipFill>
                <a:blip r:embed="rId14"/>
                <a:stretch>
                  <a:fillRect l="-1623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9346BED-0062-46C5-B1A3-683909A8ED9B}"/>
                  </a:ext>
                </a:extLst>
              </p:cNvPr>
              <p:cNvSpPr/>
              <p:nvPr/>
            </p:nvSpPr>
            <p:spPr>
              <a:xfrm>
                <a:off x="5012475" y="3312621"/>
                <a:ext cx="2852704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(0.01, 0.4, 0.02, …, 0.03)</m:t>
                      </m:r>
                    </m:oMath>
                  </m:oMathPara>
                </a14:m>
                <a:endParaRPr lang="en-US" sz="2000" b="0" cap="none" spc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9346BED-0062-46C5-B1A3-683909A8E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75" y="3312621"/>
                <a:ext cx="2852704" cy="400110"/>
              </a:xfrm>
              <a:prstGeom prst="rect">
                <a:avLst/>
              </a:prstGeom>
              <a:blipFill>
                <a:blip r:embed="rId15"/>
                <a:stretch>
                  <a:fillRect l="-85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2B5E6A5-F446-4FDB-81B9-093E8469FDBD}"/>
                  </a:ext>
                </a:extLst>
              </p:cNvPr>
              <p:cNvSpPr/>
              <p:nvPr/>
            </p:nvSpPr>
            <p:spPr>
              <a:xfrm>
                <a:off x="4386632" y="5526502"/>
                <a:ext cx="187583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𝑒𝑛𝑡𝑟𝑜𝑝𝑦</m:t>
                      </m:r>
                    </m:oMath>
                  </m:oMathPara>
                </a14:m>
                <a:endParaRPr lang="en-US" sz="2000" b="0" cap="none" spc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2B5E6A5-F446-4FDB-81B9-093E8469F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32" y="5526502"/>
                <a:ext cx="1875835" cy="400110"/>
              </a:xfrm>
              <a:prstGeom prst="rect">
                <a:avLst/>
              </a:prstGeom>
              <a:blipFill>
                <a:blip r:embed="rId1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7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5" grpId="0"/>
      <p:bldP spid="23" grpId="0"/>
      <p:bldP spid="25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1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90F24CC-93C2-40DC-BA78-D638717E8BE1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37C546-DC0B-4BCA-B913-5C4B161F2248}"/>
                  </a:ext>
                </a:extLst>
              </p:cNvPr>
              <p:cNvSpPr/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37C546-DC0B-4BCA-B913-5C4B161F2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7F4B92-D0B0-4D87-885B-175A6F486BF6}"/>
                  </a:ext>
                </a:extLst>
              </p:cNvPr>
              <p:cNvSpPr/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7F4B92-D0B0-4D87-885B-175A6F486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640059" y="4096252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9" y="4096252"/>
                <a:ext cx="1718484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78B448-B22B-4FE0-958A-C446FD6D833E}"/>
              </a:ext>
            </a:extLst>
          </p:cNvPr>
          <p:cNvCxnSpPr>
            <a:cxnSpLocks/>
            <a:stCxn id="16" idx="4"/>
            <a:endCxn id="6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AC89-783E-40E4-ACD0-959EEAAD2D48}"/>
              </a:ext>
            </a:extLst>
          </p:cNvPr>
          <p:cNvCxnSpPr>
            <a:cxnSpLocks/>
            <a:stCxn id="37" idx="4"/>
            <a:endCxn id="6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A65A3-5652-40A5-B3A9-02DDD8009252}"/>
              </a:ext>
            </a:extLst>
          </p:cNvPr>
          <p:cNvCxnSpPr>
            <a:cxnSpLocks/>
            <a:stCxn id="54" idx="4"/>
            <a:endCxn id="7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B0400-B0BD-4249-A088-B6ABC3107970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A3C1DF6-81D2-48BD-91E2-84E94A049A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30A87A-082D-4E68-9D60-39D375A59E05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BE54584-E5A7-4A5E-9237-F0DAB7DBA55A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032BF8-8D9D-4DE1-B9BE-4FDC06A95F5C}"/>
              </a:ext>
            </a:extLst>
          </p:cNvPr>
          <p:cNvCxnSpPr>
            <a:cxnSpLocks/>
            <a:stCxn id="61" idx="4"/>
            <a:endCxn id="7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13D51-27FB-4093-8A5C-79C765FB619D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A29D65-3EFA-4D0D-8AE9-5820CEF31183}"/>
              </a:ext>
            </a:extLst>
          </p:cNvPr>
          <p:cNvCxnSpPr>
            <a:cxnSpLocks/>
            <a:stCxn id="74" idx="5"/>
            <a:endCxn id="58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8FADBB-D0B3-4D3C-8E77-5BC218C8EBD9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640059" y="4412207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9" y="4412207"/>
                <a:ext cx="211012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8F166DAF-1958-4651-9F42-A81C751F679E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3A3D25-9C3C-489C-BD3D-B26DAAE2CF42}"/>
              </a:ext>
            </a:extLst>
          </p:cNvPr>
          <p:cNvCxnSpPr>
            <a:cxnSpLocks/>
            <a:stCxn id="58" idx="4"/>
            <a:endCxn id="97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5FE00-D913-4858-AECA-A68A3745C053}"/>
              </a:ext>
            </a:extLst>
          </p:cNvPr>
          <p:cNvCxnSpPr>
            <a:cxnSpLocks/>
            <a:stCxn id="40" idx="4"/>
            <a:endCxn id="97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A4BBCF-9D48-44B9-9A40-21405B1FF1BE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38384-0F7B-4FC6-81BA-10197CCD3B28}"/>
              </a:ext>
            </a:extLst>
          </p:cNvPr>
          <p:cNvCxnSpPr>
            <a:cxnSpLocks/>
            <a:stCxn id="97" idx="4"/>
            <a:endCxn id="110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1D29FC-AA2B-4D48-833C-52B6F8F7AA58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635096" y="382587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94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6" grpId="0" animBg="1"/>
      <p:bldP spid="37" grpId="0" animBg="1"/>
      <p:bldP spid="38" grpId="0"/>
      <p:bldP spid="39" grpId="0"/>
      <p:bldP spid="40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61" grpId="0" animBg="1"/>
      <p:bldP spid="70" grpId="0"/>
      <p:bldP spid="74" grpId="0" animBg="1"/>
      <p:bldP spid="80" grpId="0"/>
      <p:bldP spid="94" grpId="0"/>
      <p:bldP spid="96" grpId="0"/>
      <p:bldP spid="97" grpId="0" animBg="1"/>
      <p:bldP spid="109" grpId="0"/>
      <p:bldP spid="110" grpId="0" animBg="1"/>
      <p:bldP spid="114" grpId="0"/>
      <p:bldP spid="116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1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90F24CC-93C2-40DC-BA78-D638717E8BE1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37C546-DC0B-4BCA-B913-5C4B161F2248}"/>
                  </a:ext>
                </a:extLst>
              </p:cNvPr>
              <p:cNvSpPr/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37C546-DC0B-4BCA-B913-5C4B161F2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7F4B92-D0B0-4D87-885B-175A6F486BF6}"/>
                  </a:ext>
                </a:extLst>
              </p:cNvPr>
              <p:cNvSpPr/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7F4B92-D0B0-4D87-885B-175A6F486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640059" y="4096252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9" y="4096252"/>
                <a:ext cx="1718484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78B448-B22B-4FE0-958A-C446FD6D833E}"/>
              </a:ext>
            </a:extLst>
          </p:cNvPr>
          <p:cNvCxnSpPr>
            <a:cxnSpLocks/>
            <a:stCxn id="16" idx="4"/>
            <a:endCxn id="6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AC89-783E-40E4-ACD0-959EEAAD2D48}"/>
              </a:ext>
            </a:extLst>
          </p:cNvPr>
          <p:cNvCxnSpPr>
            <a:cxnSpLocks/>
            <a:stCxn id="37" idx="4"/>
            <a:endCxn id="6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A65A3-5652-40A5-B3A9-02DDD8009252}"/>
              </a:ext>
            </a:extLst>
          </p:cNvPr>
          <p:cNvCxnSpPr>
            <a:cxnSpLocks/>
            <a:stCxn id="54" idx="4"/>
            <a:endCxn id="7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B0400-B0BD-4249-A088-B6ABC3107970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A3C1DF6-81D2-48BD-91E2-84E94A049A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30A87A-082D-4E68-9D60-39D375A59E05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BE54584-E5A7-4A5E-9237-F0DAB7DBA55A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032BF8-8D9D-4DE1-B9BE-4FDC06A95F5C}"/>
              </a:ext>
            </a:extLst>
          </p:cNvPr>
          <p:cNvCxnSpPr>
            <a:stCxn id="61" idx="4"/>
            <a:endCxn id="7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13D51-27FB-4093-8A5C-79C765FB619D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A29D65-3EFA-4D0D-8AE9-5820CEF31183}"/>
              </a:ext>
            </a:extLst>
          </p:cNvPr>
          <p:cNvCxnSpPr>
            <a:cxnSpLocks/>
            <a:stCxn id="74" idx="5"/>
            <a:endCxn id="58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8FADBB-D0B3-4D3C-8E77-5BC218C8EBD9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640059" y="4412207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9" y="4412207"/>
                <a:ext cx="211012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8F166DAF-1958-4651-9F42-A81C751F679E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3A3D25-9C3C-489C-BD3D-B26DAAE2CF42}"/>
              </a:ext>
            </a:extLst>
          </p:cNvPr>
          <p:cNvCxnSpPr>
            <a:cxnSpLocks/>
            <a:stCxn id="58" idx="4"/>
            <a:endCxn id="97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5FE00-D913-4858-AECA-A68A3745C053}"/>
              </a:ext>
            </a:extLst>
          </p:cNvPr>
          <p:cNvCxnSpPr>
            <a:stCxn id="40" idx="4"/>
            <a:endCxn id="97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A4BBCF-9D48-44B9-9A40-21405B1FF1BE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38384-0F7B-4FC6-81BA-10197CCD3B28}"/>
              </a:ext>
            </a:extLst>
          </p:cNvPr>
          <p:cNvCxnSpPr>
            <a:cxnSpLocks/>
            <a:stCxn id="97" idx="4"/>
            <a:endCxn id="110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1D29FC-AA2B-4D48-833C-52B6F8F7AA58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635096" y="382587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626622" y="4815481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647473" y="5107795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5107795"/>
                <a:ext cx="156728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596447" y="5553997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633473" y="5864794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3" y="5864794"/>
                <a:ext cx="2790572" cy="307777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654353" y="6156881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3" y="6156881"/>
                <a:ext cx="2777106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8351CD-06BE-4C1F-802A-01EDB31B5B2B}"/>
              </a:ext>
            </a:extLst>
          </p:cNvPr>
          <p:cNvCxnSpPr>
            <a:cxnSpLocks/>
          </p:cNvCxnSpPr>
          <p:nvPr/>
        </p:nvCxnSpPr>
        <p:spPr>
          <a:xfrm flipV="1">
            <a:off x="9483851" y="4843856"/>
            <a:ext cx="0" cy="4990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C2F9A0-27EE-413D-BB26-7E68D10F55F5}"/>
              </a:ext>
            </a:extLst>
          </p:cNvPr>
          <p:cNvCxnSpPr>
            <a:cxnSpLocks/>
          </p:cNvCxnSpPr>
          <p:nvPr/>
        </p:nvCxnSpPr>
        <p:spPr>
          <a:xfrm flipH="1" flipV="1">
            <a:off x="8660501" y="4057316"/>
            <a:ext cx="636232" cy="536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7AC24C-2E7E-4D9B-8E5E-6DED212080DE}"/>
              </a:ext>
            </a:extLst>
          </p:cNvPr>
          <p:cNvCxnSpPr>
            <a:cxnSpLocks/>
          </p:cNvCxnSpPr>
          <p:nvPr/>
        </p:nvCxnSpPr>
        <p:spPr>
          <a:xfrm flipH="1">
            <a:off x="7740811" y="3913823"/>
            <a:ext cx="623806" cy="88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/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blipFill>
                <a:blip r:embed="rId24"/>
                <a:stretch>
                  <a:fillRect l="-3521" r="-42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6B711B-1B20-4983-BB2D-F302184FFB8C}"/>
              </a:ext>
            </a:extLst>
          </p:cNvPr>
          <p:cNvCxnSpPr>
            <a:cxnSpLocks/>
          </p:cNvCxnSpPr>
          <p:nvPr/>
        </p:nvCxnSpPr>
        <p:spPr>
          <a:xfrm flipH="1" flipV="1">
            <a:off x="8077796" y="3391037"/>
            <a:ext cx="360915" cy="303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BEA5F4-423A-4B0B-BAA8-E1461E5F21E9}"/>
              </a:ext>
            </a:extLst>
          </p:cNvPr>
          <p:cNvCxnSpPr>
            <a:cxnSpLocks/>
          </p:cNvCxnSpPr>
          <p:nvPr/>
        </p:nvCxnSpPr>
        <p:spPr>
          <a:xfrm flipH="1" flipV="1">
            <a:off x="7263974" y="2923389"/>
            <a:ext cx="436112" cy="263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/>
              <p:nvPr/>
            </p:nvSpPr>
            <p:spPr>
              <a:xfrm>
                <a:off x="6923106" y="2251581"/>
                <a:ext cx="86991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06" y="2251581"/>
                <a:ext cx="869917" cy="153888"/>
              </a:xfrm>
              <a:prstGeom prst="rect">
                <a:avLst/>
              </a:prstGeom>
              <a:blipFill>
                <a:blip r:embed="rId25"/>
                <a:stretch>
                  <a:fillRect l="-3521" r="-422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/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blipFill>
                <a:blip r:embed="rId26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50D51D6-A578-441E-B545-D84157A3EE8C}"/>
                  </a:ext>
                </a:extLst>
              </p:cNvPr>
              <p:cNvSpPr/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50D51D6-A578-441E-B545-D84157A3E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4197CB6-0642-4A15-B3C8-E54052C9DA91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4.3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4197CB6-0642-4A15-B3C8-E54052C9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blipFill>
                <a:blip r:embed="rId28"/>
                <a:stretch>
                  <a:fillRect l="-15556" r="-1555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5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8" grpId="0" animBg="1"/>
      <p:bldP spid="74" grpId="0" animBg="1"/>
      <p:bldP spid="97" grpId="0" animBg="1"/>
      <p:bldP spid="110" grpId="0" animBg="1"/>
      <p:bldP spid="118" grpId="0"/>
      <p:bldP spid="119" grpId="0"/>
      <p:bldP spid="120" grpId="0"/>
      <p:bldP spid="121" grpId="0"/>
      <p:bldP spid="122" grpId="0"/>
      <p:bldP spid="26" grpId="0"/>
      <p:bldP spid="75" grpId="0"/>
      <p:bldP spid="87" grpId="0" animBg="1"/>
      <p:bldP spid="88" grpId="0" animBg="1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/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4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10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90F24CC-93C2-40DC-BA78-D638717E8BE1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78B448-B22B-4FE0-958A-C446FD6D833E}"/>
              </a:ext>
            </a:extLst>
          </p:cNvPr>
          <p:cNvCxnSpPr>
            <a:cxnSpLocks/>
            <a:stCxn id="16" idx="4"/>
            <a:endCxn id="6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AC89-783E-40E4-ACD0-959EEAAD2D48}"/>
              </a:ext>
            </a:extLst>
          </p:cNvPr>
          <p:cNvCxnSpPr>
            <a:cxnSpLocks/>
            <a:stCxn id="37" idx="4"/>
            <a:endCxn id="6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A65A3-5652-40A5-B3A9-02DDD800925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B0400-B0BD-4249-A088-B6ABC310797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A3C1DF6-81D2-48BD-91E2-84E94A049A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30A87A-082D-4E68-9D60-39D375A59E05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BE54584-E5A7-4A5E-9237-F0DAB7DBA55A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032BF8-8D9D-4DE1-B9BE-4FDC06A95F5C}"/>
              </a:ext>
            </a:extLst>
          </p:cNvPr>
          <p:cNvCxnSpPr>
            <a:stCxn id="61" idx="4"/>
            <a:endCxn id="7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13D51-27FB-4093-8A5C-79C765FB619D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A29D65-3EFA-4D0D-8AE9-5820CEF31183}"/>
              </a:ext>
            </a:extLst>
          </p:cNvPr>
          <p:cNvCxnSpPr>
            <a:cxnSpLocks/>
            <a:stCxn id="74" idx="5"/>
            <a:endCxn id="58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8FADBB-D0B3-4D3C-8E77-5BC218C8EBD9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166DAF-1958-4651-9F42-A81C751F679E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3A3D25-9C3C-489C-BD3D-B26DAAE2CF42}"/>
              </a:ext>
            </a:extLst>
          </p:cNvPr>
          <p:cNvCxnSpPr>
            <a:cxnSpLocks/>
            <a:stCxn id="58" idx="4"/>
            <a:endCxn id="97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5FE00-D913-4858-AECA-A68A3745C053}"/>
              </a:ext>
            </a:extLst>
          </p:cNvPr>
          <p:cNvCxnSpPr>
            <a:stCxn id="40" idx="4"/>
            <a:endCxn id="97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A4BBCF-9D48-44B9-9A40-21405B1FF1BE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38384-0F7B-4FC6-81BA-10197CCD3B28}"/>
              </a:ext>
            </a:extLst>
          </p:cNvPr>
          <p:cNvCxnSpPr>
            <a:stCxn id="97" idx="4"/>
            <a:endCxn id="110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1D29FC-AA2B-4D48-833C-52B6F8F7AA58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47473" y="1238700"/>
            <a:ext cx="20521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propagation again…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/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blipFill>
                <a:blip r:embed="rId13"/>
                <a:stretch>
                  <a:fillRect l="-3521" r="-42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/>
              <p:nvPr/>
            </p:nvSpPr>
            <p:spPr>
              <a:xfrm>
                <a:off x="6923106" y="2251581"/>
                <a:ext cx="86991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06" y="2251581"/>
                <a:ext cx="869917" cy="153888"/>
              </a:xfrm>
              <a:prstGeom prst="rect">
                <a:avLst/>
              </a:prstGeom>
              <a:blipFill>
                <a:blip r:embed="rId14"/>
                <a:stretch>
                  <a:fillRect l="-3521" r="-422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87A32F-3B82-459A-A1FD-0F85CE4877DE}"/>
                  </a:ext>
                </a:extLst>
              </p:cNvPr>
              <p:cNvSpPr/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87A32F-3B82-459A-A1FD-0F85CE48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969FBC-2065-42E7-861D-C097E1F4E1CA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4.3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969FBC-2065-42E7-861D-C097E1F4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blipFill>
                <a:blip r:embed="rId16"/>
                <a:stretch>
                  <a:fillRect l="-15556" r="-1555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A18B78-862C-4D36-AA4D-51FAD0F00E17}"/>
                  </a:ext>
                </a:extLst>
              </p:cNvPr>
              <p:cNvSpPr/>
              <p:nvPr/>
            </p:nvSpPr>
            <p:spPr>
              <a:xfrm>
                <a:off x="739853" y="1568725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A18B78-862C-4D36-AA4D-51FAD0F0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3" y="1568725"/>
                <a:ext cx="1567289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7408EB-1F02-4E82-BBB2-8A0D47FDAA95}"/>
              </a:ext>
            </a:extLst>
          </p:cNvPr>
          <p:cNvSpPr/>
          <p:nvPr/>
        </p:nvSpPr>
        <p:spPr>
          <a:xfrm>
            <a:off x="678591" y="2048994"/>
            <a:ext cx="50322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>
                <a:solidFill>
                  <a:srgbClr val="FF0000"/>
                </a:solidFill>
              </a:rPr>
              <a:t>RuntimeError</a:t>
            </a:r>
            <a:r>
              <a:rPr lang="en-US" sz="1400">
                <a:solidFill>
                  <a:srgbClr val="FF0000"/>
                </a:solidFill>
              </a:rPr>
              <a:t>: Trying to backward through the graph a second time, but the buffers have already been freed. Specify </a:t>
            </a:r>
            <a:r>
              <a:rPr lang="en-US" sz="1400" err="1">
                <a:solidFill>
                  <a:srgbClr val="FF0000"/>
                </a:solidFill>
              </a:rPr>
              <a:t>retain_graph</a:t>
            </a:r>
            <a:r>
              <a:rPr lang="en-US" sz="1400">
                <a:solidFill>
                  <a:srgbClr val="FF0000"/>
                </a:solidFill>
              </a:rPr>
              <a:t>=True when calling backward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33295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/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4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10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90F24CC-93C2-40DC-BA78-D638717E8BE1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78B448-B22B-4FE0-958A-C446FD6D833E}"/>
              </a:ext>
            </a:extLst>
          </p:cNvPr>
          <p:cNvCxnSpPr>
            <a:cxnSpLocks/>
            <a:stCxn id="16" idx="4"/>
            <a:endCxn id="6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AC89-783E-40E4-ACD0-959EEAAD2D48}"/>
              </a:ext>
            </a:extLst>
          </p:cNvPr>
          <p:cNvCxnSpPr>
            <a:cxnSpLocks/>
            <a:stCxn id="37" idx="4"/>
            <a:endCxn id="6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A65A3-5652-40A5-B3A9-02DDD800925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B0400-B0BD-4249-A088-B6ABC310797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A3C1DF6-81D2-48BD-91E2-84E94A049A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30A87A-082D-4E68-9D60-39D375A59E05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BE54584-E5A7-4A5E-9237-F0DAB7DBA55A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032BF8-8D9D-4DE1-B9BE-4FDC06A95F5C}"/>
              </a:ext>
            </a:extLst>
          </p:cNvPr>
          <p:cNvCxnSpPr>
            <a:stCxn id="61" idx="4"/>
            <a:endCxn id="7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13D51-27FB-4093-8A5C-79C765FB619D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A29D65-3EFA-4D0D-8AE9-5820CEF31183}"/>
              </a:ext>
            </a:extLst>
          </p:cNvPr>
          <p:cNvCxnSpPr>
            <a:cxnSpLocks/>
            <a:stCxn id="74" idx="5"/>
            <a:endCxn id="58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8FADBB-D0B3-4D3C-8E77-5BC218C8EBD9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166DAF-1958-4651-9F42-A81C751F679E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3A3D25-9C3C-489C-BD3D-B26DAAE2CF42}"/>
              </a:ext>
            </a:extLst>
          </p:cNvPr>
          <p:cNvCxnSpPr>
            <a:cxnSpLocks/>
            <a:stCxn id="58" idx="4"/>
            <a:endCxn id="97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5FE00-D913-4858-AECA-A68A3745C053}"/>
              </a:ext>
            </a:extLst>
          </p:cNvPr>
          <p:cNvCxnSpPr>
            <a:stCxn id="40" idx="4"/>
            <a:endCxn id="97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A4BBCF-9D48-44B9-9A40-21405B1FF1BE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38384-0F7B-4FC6-81BA-10197CCD3B28}"/>
              </a:ext>
            </a:extLst>
          </p:cNvPr>
          <p:cNvCxnSpPr>
            <a:stCxn id="97" idx="4"/>
            <a:endCxn id="110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1D29FC-AA2B-4D48-833C-52B6F8F7AA58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47473" y="1238700"/>
            <a:ext cx="20521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propagation again…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/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blipFill>
                <a:blip r:embed="rId13"/>
                <a:stretch>
                  <a:fillRect l="-3521" r="-42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/>
              <p:nvPr/>
            </p:nvSpPr>
            <p:spPr>
              <a:xfrm>
                <a:off x="6923106" y="2251581"/>
                <a:ext cx="86991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06" y="2251581"/>
                <a:ext cx="869917" cy="153888"/>
              </a:xfrm>
              <a:prstGeom prst="rect">
                <a:avLst/>
              </a:prstGeom>
              <a:blipFill>
                <a:blip r:embed="rId14"/>
                <a:stretch>
                  <a:fillRect l="-3521" r="-422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87A32F-3B82-459A-A1FD-0F85CE4877DE}"/>
                  </a:ext>
                </a:extLst>
              </p:cNvPr>
              <p:cNvSpPr/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87A32F-3B82-459A-A1FD-0F85CE48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969FBC-2065-42E7-861D-C097E1F4E1CA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4.3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969FBC-2065-42E7-861D-C097E1F4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blipFill>
                <a:blip r:embed="rId16"/>
                <a:stretch>
                  <a:fillRect l="-15556" r="-1555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7408EB-1F02-4E82-BBB2-8A0D47FDAA95}"/>
              </a:ext>
            </a:extLst>
          </p:cNvPr>
          <p:cNvSpPr/>
          <p:nvPr/>
        </p:nvSpPr>
        <p:spPr>
          <a:xfrm>
            <a:off x="801436" y="2097692"/>
            <a:ext cx="5032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We have to rebuild the graph !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F83DF-47F5-4681-BCC1-35DB3DDC9A70}"/>
              </a:ext>
            </a:extLst>
          </p:cNvPr>
          <p:cNvSpPr/>
          <p:nvPr/>
        </p:nvSpPr>
        <p:spPr>
          <a:xfrm>
            <a:off x="821740" y="3209764"/>
            <a:ext cx="5032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How???</a:t>
            </a:r>
          </a:p>
        </p:txBody>
      </p:sp>
    </p:spTree>
    <p:extLst>
      <p:ext uri="{BB962C8B-B14F-4D97-AF65-F5344CB8AC3E}">
        <p14:creationId xmlns:p14="http://schemas.microsoft.com/office/powerpoint/2010/main" val="18621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/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1EB58A-A4E1-4753-BC39-F0EF9B4C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4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10611D0-3666-4A75-A75E-09AF43E90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720D2-D7D3-4F6B-9D63-3C3C2AEA3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CA5334-A255-43AB-B799-ADF9D106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1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90F24CC-93C2-40DC-BA78-D638717E8BE1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640059" y="4096252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9" y="4096252"/>
                <a:ext cx="1718484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D79F9D-6B8C-47A1-A765-7D09EC68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78B448-B22B-4FE0-958A-C446FD6D833E}"/>
              </a:ext>
            </a:extLst>
          </p:cNvPr>
          <p:cNvCxnSpPr>
            <a:cxnSpLocks/>
            <a:stCxn id="16" idx="4"/>
            <a:endCxn id="6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22AC89-783E-40E4-ACD0-959EEAAD2D48}"/>
              </a:ext>
            </a:extLst>
          </p:cNvPr>
          <p:cNvCxnSpPr>
            <a:cxnSpLocks/>
            <a:stCxn id="37" idx="4"/>
            <a:endCxn id="6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A65A3-5652-40A5-B3A9-02DDD800925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B0400-B0BD-4249-A088-B6ABC310797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A3C1DF6-81D2-48BD-91E2-84E94A049A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30A87A-082D-4E68-9D60-39D375A59E05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BE54584-E5A7-4A5E-9237-F0DAB7DBA55A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032BF8-8D9D-4DE1-B9BE-4FDC06A95F5C}"/>
              </a:ext>
            </a:extLst>
          </p:cNvPr>
          <p:cNvCxnSpPr>
            <a:stCxn id="61" idx="4"/>
            <a:endCxn id="7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13D51-27FB-4093-8A5C-79C765FB619D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A29D65-3EFA-4D0D-8AE9-5820CEF31183}"/>
              </a:ext>
            </a:extLst>
          </p:cNvPr>
          <p:cNvCxnSpPr>
            <a:cxnSpLocks/>
            <a:stCxn id="74" idx="5"/>
            <a:endCxn id="58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8FADBB-D0B3-4D3C-8E77-5BC218C8EBD9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640059" y="4412207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9" y="4412207"/>
                <a:ext cx="2110129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8F166DAF-1958-4651-9F42-A81C751F679E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3A3D25-9C3C-489C-BD3D-B26DAAE2CF42}"/>
              </a:ext>
            </a:extLst>
          </p:cNvPr>
          <p:cNvCxnSpPr>
            <a:cxnSpLocks/>
            <a:stCxn id="58" idx="4"/>
            <a:endCxn id="97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5FE00-D913-4858-AECA-A68A3745C053}"/>
              </a:ext>
            </a:extLst>
          </p:cNvPr>
          <p:cNvCxnSpPr>
            <a:stCxn id="40" idx="4"/>
            <a:endCxn id="97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A4BBCF-9D48-44B9-9A40-21405B1FF1BE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AF4DCCF-0FA0-4444-BCD5-7567F5BD8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38384-0F7B-4FC6-81BA-10197CCD3B28}"/>
              </a:ext>
            </a:extLst>
          </p:cNvPr>
          <p:cNvCxnSpPr>
            <a:stCxn id="97" idx="4"/>
            <a:endCxn id="110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1D29FC-AA2B-4D48-833C-52B6F8F7AA58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635096" y="382587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626622" y="4815481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647473" y="5107795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5107795"/>
                <a:ext cx="1567289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596447" y="5553997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633473" y="5864794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3" y="5864794"/>
                <a:ext cx="2790572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654353" y="6156881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3" y="6156881"/>
                <a:ext cx="2777106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/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BE3CB3-D061-4F35-97F5-F3C08944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blipFill>
                <a:blip r:embed="rId23"/>
                <a:stretch>
                  <a:fillRect l="-3521" r="-42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/>
              <p:nvPr/>
            </p:nvSpPr>
            <p:spPr>
              <a:xfrm>
                <a:off x="6923106" y="2251581"/>
                <a:ext cx="86991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3810A1-153E-4C99-9BEE-92C307C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06" y="2251581"/>
                <a:ext cx="869918" cy="153888"/>
              </a:xfrm>
              <a:prstGeom prst="rect">
                <a:avLst/>
              </a:prstGeom>
              <a:blipFill>
                <a:blip r:embed="rId24"/>
                <a:stretch>
                  <a:fillRect l="-3521" r="-422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87A32F-3B82-459A-A1FD-0F85CE4877DE}"/>
                  </a:ext>
                </a:extLst>
              </p:cNvPr>
              <p:cNvSpPr/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87A32F-3B82-459A-A1FD-0F85CE48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969FBC-2065-42E7-861D-C097E1F4E1CA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4.3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969FBC-2065-42E7-861D-C097E1F4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275717" cy="215444"/>
              </a:xfrm>
              <a:prstGeom prst="rect">
                <a:avLst/>
              </a:prstGeom>
              <a:blipFill>
                <a:blip r:embed="rId26"/>
                <a:stretch>
                  <a:fillRect l="-15556" r="-1555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99469" y="3702554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9" y="3702554"/>
                <a:ext cx="1839606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65A66F-F920-478A-8ADA-44D94B1EAF15}"/>
              </a:ext>
            </a:extLst>
          </p:cNvPr>
          <p:cNvCxnSpPr>
            <a:cxnSpLocks/>
          </p:cNvCxnSpPr>
          <p:nvPr/>
        </p:nvCxnSpPr>
        <p:spPr>
          <a:xfrm>
            <a:off x="3691976" y="4156458"/>
            <a:ext cx="0" cy="645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589263-5FEE-466B-BCDB-2D1FE15CBF27}"/>
                  </a:ext>
                </a:extLst>
              </p:cNvPr>
              <p:cNvSpPr txBox="1"/>
              <p:nvPr/>
            </p:nvSpPr>
            <p:spPr>
              <a:xfrm>
                <a:off x="10479584" y="5729568"/>
                <a:ext cx="5756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→0.95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589263-5FEE-466B-BCDB-2D1FE15CB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584" y="5729568"/>
                <a:ext cx="575670" cy="215444"/>
              </a:xfrm>
              <a:prstGeom prst="rect">
                <a:avLst/>
              </a:prstGeom>
              <a:blipFill>
                <a:blip r:embed="rId28"/>
                <a:stretch>
                  <a:fillRect l="-3158" r="-631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3501ABF-6048-4B6B-8599-2A904401541D}"/>
              </a:ext>
            </a:extLst>
          </p:cNvPr>
          <p:cNvSpPr txBox="1"/>
          <p:nvPr/>
        </p:nvSpPr>
        <p:spPr>
          <a:xfrm>
            <a:off x="3705977" y="4247174"/>
            <a:ext cx="18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Turn off the lights</a:t>
            </a:r>
          </a:p>
        </p:txBody>
      </p:sp>
    </p:spTree>
    <p:extLst>
      <p:ext uri="{BB962C8B-B14F-4D97-AF65-F5344CB8AC3E}">
        <p14:creationId xmlns:p14="http://schemas.microsoft.com/office/powerpoint/2010/main" val="21566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10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12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14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18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502 0.01898 " pathEditMode="relative" ptsTypes="AA">
                                      <p:cBhvr>
                                        <p:cTn id="20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6" grpId="0"/>
      <p:bldP spid="117" grpId="0"/>
      <p:bldP spid="118" grpId="0"/>
      <p:bldP spid="119" grpId="0"/>
      <p:bldP spid="120" grpId="0"/>
      <p:bldP spid="121" grpId="0"/>
      <p:bldP spid="122" grpId="0"/>
      <p:bldP spid="62" grpId="0"/>
      <p:bldP spid="64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4672-6A0B-4AD3-8AA7-FC821BF4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Outline</a:t>
            </a:r>
            <a:endParaRPr lang="en-US" sz="440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A5C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B9E3250D-7923-4DD0-8147-98A90C5DD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330978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Picture 52" descr="A picture containing food, man&#10;&#10;Description generated with very high confidence">
            <a:extLst>
              <a:ext uri="{FF2B5EF4-FFF2-40B4-BE49-F238E27FC236}">
                <a16:creationId xmlns:a16="http://schemas.microsoft.com/office/drawing/2014/main" id="{4112602A-C666-4704-A5F3-D277DF99D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69" y="3206854"/>
            <a:ext cx="3773773" cy="23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415200E-4121-45C2-AF4F-B9A995CD8DF1}"/>
                  </a:ext>
                </a:extLst>
              </p:cNvPr>
              <p:cNvSpPr/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415200E-4121-45C2-AF4F-B9A995CD8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 l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32F3337-64CD-4460-9B3E-6C9816076C1D}"/>
                  </a:ext>
                </a:extLst>
              </p:cNvPr>
              <p:cNvSpPr/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32F3337-64CD-4460-9B3E-6C981607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5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32490" y="4232067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90" y="4232067"/>
                <a:ext cx="1718484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32490" y="454802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90" y="4548022"/>
                <a:ext cx="2110129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27527" y="3961688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19053" y="4951296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9904" y="5243610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4" y="5243610"/>
                <a:ext cx="1567289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988878" y="5689812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5904" y="6000609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04" y="6000609"/>
                <a:ext cx="2790572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46784" y="6292696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84" y="6292696"/>
                <a:ext cx="2777106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99469" y="3702554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9" y="3702554"/>
                <a:ext cx="1839606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C7E0B3-463F-4A81-BF1F-429283CD0000}"/>
              </a:ext>
            </a:extLst>
          </p:cNvPr>
          <p:cNvCxnSpPr>
            <a:cxnSpLocks/>
          </p:cNvCxnSpPr>
          <p:nvPr/>
        </p:nvCxnSpPr>
        <p:spPr>
          <a:xfrm>
            <a:off x="3691976" y="4156458"/>
            <a:ext cx="0" cy="645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BA9284A-8B46-4E67-821B-D84D97C1416A}"/>
              </a:ext>
            </a:extLst>
          </p:cNvPr>
          <p:cNvCxnSpPr>
            <a:cxnSpLocks/>
          </p:cNvCxnSpPr>
          <p:nvPr/>
        </p:nvCxnSpPr>
        <p:spPr>
          <a:xfrm>
            <a:off x="3691976" y="5189026"/>
            <a:ext cx="6875" cy="377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196995C-EB58-4A3A-8D05-DB3D63C55A41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196995C-EB58-4A3A-8D05-DB3D63C55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F724E3-0827-4ECC-AAA8-0FE590D64F51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F724E3-0827-4ECC-AAA8-0FE590D64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794D6D-EF43-448E-B153-D03F8EAC555B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794D6D-EF43-448E-B153-D03F8EAC5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2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11E83FC-29ED-44C9-A964-5DBBB3AFAE46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4AA3BB-614E-4E6C-9F5C-2327B4B0463E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4AA3BB-614E-4E6C-9F5C-2327B4B04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BA14A8-9A2F-4670-8D57-E414C6717395}"/>
              </a:ext>
            </a:extLst>
          </p:cNvPr>
          <p:cNvCxnSpPr>
            <a:cxnSpLocks/>
            <a:stCxn id="69" idx="4"/>
            <a:endCxn id="88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E11937-C118-4737-99DD-0936E630BA75}"/>
              </a:ext>
            </a:extLst>
          </p:cNvPr>
          <p:cNvCxnSpPr>
            <a:cxnSpLocks/>
            <a:stCxn id="71" idx="4"/>
            <a:endCxn id="88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91A037-D23C-4F34-877A-3D8C56314A9C}"/>
              </a:ext>
            </a:extLst>
          </p:cNvPr>
          <p:cNvCxnSpPr>
            <a:cxnSpLocks/>
            <a:stCxn id="79" idx="4"/>
            <a:endCxn id="91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F1B6D2-EF64-4E31-B5A6-7CCDC9595C1F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D1C96E6-F6C2-42A7-A0A0-F1325C101A5A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305AB4-E117-4088-AAA1-389AABBF2969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3C991A4-DEBF-40D8-AC38-E1FAFE7365C6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1C82D30-D8E5-4E60-815D-439CCF52B73E}"/>
              </a:ext>
            </a:extLst>
          </p:cNvPr>
          <p:cNvCxnSpPr>
            <a:stCxn id="88" idx="4"/>
            <a:endCxn id="91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417DBD8-C91F-44BC-8602-B49774B0F569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1696C4-B648-4F47-BAED-28F87649D1A0}"/>
              </a:ext>
            </a:extLst>
          </p:cNvPr>
          <p:cNvCxnSpPr>
            <a:cxnSpLocks/>
            <a:stCxn id="91" idx="5"/>
            <a:endCxn id="82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FB4B41C-9C4A-408A-A316-877DCADE7DF4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F3F420E-EBA2-45A3-9360-F5E06FDE4ED9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FEBDF7D-CA3E-458C-9BE6-EE51158F6665}"/>
              </a:ext>
            </a:extLst>
          </p:cNvPr>
          <p:cNvCxnSpPr>
            <a:cxnSpLocks/>
            <a:stCxn id="82" idx="4"/>
            <a:endCxn id="100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8FB9FD3-E569-464E-A5CA-490CA75D1D21}"/>
              </a:ext>
            </a:extLst>
          </p:cNvPr>
          <p:cNvCxnSpPr>
            <a:stCxn id="73" idx="4"/>
            <a:endCxn id="100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90A2161-BC89-4869-BAB2-43F4CB6C267C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603CD28-99EE-4077-BB7C-2B7FF08A2A56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603CD28-99EE-4077-BB7C-2B7FF08A2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EB764A-76A9-4647-83A2-AEA775017EAE}"/>
              </a:ext>
            </a:extLst>
          </p:cNvPr>
          <p:cNvCxnSpPr>
            <a:cxnSpLocks/>
            <a:stCxn id="100" idx="4"/>
            <a:endCxn id="105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AD3F82E-9820-4962-B8D0-F41359985A11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2ACF16-C6FD-474C-B6DB-15D02ED92FAB}"/>
              </a:ext>
            </a:extLst>
          </p:cNvPr>
          <p:cNvCxnSpPr>
            <a:cxnSpLocks/>
          </p:cNvCxnSpPr>
          <p:nvPr/>
        </p:nvCxnSpPr>
        <p:spPr>
          <a:xfrm flipV="1">
            <a:off x="9483851" y="4843856"/>
            <a:ext cx="0" cy="4990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E5CE74-96FB-4835-97E1-43309CAEDCCC}"/>
              </a:ext>
            </a:extLst>
          </p:cNvPr>
          <p:cNvCxnSpPr>
            <a:cxnSpLocks/>
          </p:cNvCxnSpPr>
          <p:nvPr/>
        </p:nvCxnSpPr>
        <p:spPr>
          <a:xfrm flipH="1" flipV="1">
            <a:off x="8660501" y="4057316"/>
            <a:ext cx="636232" cy="536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13CE32-92C8-43A2-B2F3-51C7335C782F}"/>
              </a:ext>
            </a:extLst>
          </p:cNvPr>
          <p:cNvCxnSpPr>
            <a:cxnSpLocks/>
          </p:cNvCxnSpPr>
          <p:nvPr/>
        </p:nvCxnSpPr>
        <p:spPr>
          <a:xfrm flipH="1">
            <a:off x="7740811" y="3913823"/>
            <a:ext cx="623806" cy="88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B0E9551-EEF9-486A-ACC7-124EC745E11A}"/>
                  </a:ext>
                </a:extLst>
              </p:cNvPr>
              <p:cNvSpPr txBox="1"/>
              <p:nvPr/>
            </p:nvSpPr>
            <p:spPr>
              <a:xfrm>
                <a:off x="7872477" y="4182151"/>
                <a:ext cx="4689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000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B0E9551-EEF9-486A-ACC7-124EC745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77" y="4182151"/>
                <a:ext cx="468975" cy="153888"/>
              </a:xfrm>
              <a:prstGeom prst="rect">
                <a:avLst/>
              </a:prstGeom>
              <a:blipFill>
                <a:blip r:embed="rId25"/>
                <a:stretch>
                  <a:fillRect l="-2597" r="-779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34CFC48-07C2-4A86-9E36-502BDDE2D1D6}"/>
              </a:ext>
            </a:extLst>
          </p:cNvPr>
          <p:cNvCxnSpPr>
            <a:cxnSpLocks/>
          </p:cNvCxnSpPr>
          <p:nvPr/>
        </p:nvCxnSpPr>
        <p:spPr>
          <a:xfrm flipH="1" flipV="1">
            <a:off x="8077796" y="3391037"/>
            <a:ext cx="360915" cy="303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4C2AA4B-B0BA-492E-B96A-CB2109BFDBDC}"/>
              </a:ext>
            </a:extLst>
          </p:cNvPr>
          <p:cNvCxnSpPr>
            <a:cxnSpLocks/>
          </p:cNvCxnSpPr>
          <p:nvPr/>
        </p:nvCxnSpPr>
        <p:spPr>
          <a:xfrm flipH="1" flipV="1">
            <a:off x="7263974" y="2923389"/>
            <a:ext cx="436112" cy="263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4EAEDFE-3E58-4EE9-A375-4F91340F9FD8}"/>
                  </a:ext>
                </a:extLst>
              </p:cNvPr>
              <p:cNvSpPr txBox="1"/>
              <p:nvPr/>
            </p:nvSpPr>
            <p:spPr>
              <a:xfrm>
                <a:off x="7486536" y="2339310"/>
                <a:ext cx="5459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000" b="1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4EAEDFE-3E58-4EE9-A375-4F91340F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36" y="2339310"/>
                <a:ext cx="545919" cy="153888"/>
              </a:xfrm>
              <a:prstGeom prst="rect">
                <a:avLst/>
              </a:prstGeom>
              <a:blipFill>
                <a:blip r:embed="rId26"/>
                <a:stretch>
                  <a:fillRect l="-2222" r="-555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F8A51F-1458-4A25-B604-6B0E6ACC78C3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F8A51F-1458-4A25-B604-6B0E6ACC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blipFill>
                <a:blip r:embed="rId27"/>
                <a:stretch>
                  <a:fillRect l="-9836" r="-1147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B75C264-ACB9-4119-AF4A-556ECD7C0752}"/>
              </a:ext>
            </a:extLst>
          </p:cNvPr>
          <p:cNvSpPr/>
          <p:nvPr/>
        </p:nvSpPr>
        <p:spPr>
          <a:xfrm>
            <a:off x="5163223" y="4784798"/>
            <a:ext cx="3679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Something wrong with the gradients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6D9CE3C-AF59-4801-B8C8-E0A78AAD3CF5}"/>
                  </a:ext>
                </a:extLst>
              </p:cNvPr>
              <p:cNvSpPr txBox="1"/>
              <p:nvPr/>
            </p:nvSpPr>
            <p:spPr>
              <a:xfrm>
                <a:off x="6923106" y="2251581"/>
                <a:ext cx="86991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6D9CE3C-AF59-4801-B8C8-E0A78AAD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06" y="2251581"/>
                <a:ext cx="869918" cy="153888"/>
              </a:xfrm>
              <a:prstGeom prst="rect">
                <a:avLst/>
              </a:prstGeom>
              <a:blipFill>
                <a:blip r:embed="rId28"/>
                <a:stretch>
                  <a:fillRect l="-3521" r="-422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FCAE526-8629-4B64-8823-AB2C7E09FA68}"/>
                  </a:ext>
                </a:extLst>
              </p:cNvPr>
              <p:cNvSpPr txBox="1"/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FCAE526-8629-4B64-8823-AB2C7E09F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4182817"/>
                <a:ext cx="867352" cy="153888"/>
              </a:xfrm>
              <a:prstGeom prst="rect">
                <a:avLst/>
              </a:prstGeom>
              <a:blipFill>
                <a:blip r:embed="rId29"/>
                <a:stretch>
                  <a:fillRect l="-3521" r="-42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2" grpId="0" animBg="1"/>
      <p:bldP spid="91" grpId="0" animBg="1"/>
      <p:bldP spid="100" grpId="0" animBg="1"/>
      <p:bldP spid="105" grpId="0" animBg="1"/>
      <p:bldP spid="123" grpId="0"/>
      <p:bldP spid="12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415200E-4121-45C2-AF4F-B9A995CD8DF1}"/>
                  </a:ext>
                </a:extLst>
              </p:cNvPr>
              <p:cNvSpPr/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415200E-4121-45C2-AF4F-B9A995CD8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 l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32F3337-64CD-4460-9B3E-6C9816076C1D}"/>
                  </a:ext>
                </a:extLst>
              </p:cNvPr>
              <p:cNvSpPr/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32F3337-64CD-4460-9B3E-6C981607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5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67222" y="477992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32490" y="5549362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1022077" y="6005954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196995C-EB58-4A3A-8D05-DB3D63C55A41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196995C-EB58-4A3A-8D05-DB3D63C55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F724E3-0827-4ECC-AAA8-0FE590D64F51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F724E3-0827-4ECC-AAA8-0FE590D64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794D6D-EF43-448E-B153-D03F8EAC555B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794D6D-EF43-448E-B153-D03F8EAC5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2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11E83FC-29ED-44C9-A964-5DBBB3AFAE46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4AA3BB-614E-4E6C-9F5C-2327B4B0463E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4AA3BB-614E-4E6C-9F5C-2327B4B04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BA14A8-9A2F-4670-8D57-E414C6717395}"/>
              </a:ext>
            </a:extLst>
          </p:cNvPr>
          <p:cNvCxnSpPr>
            <a:cxnSpLocks/>
            <a:stCxn id="69" idx="4"/>
            <a:endCxn id="88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E11937-C118-4737-99DD-0936E630BA75}"/>
              </a:ext>
            </a:extLst>
          </p:cNvPr>
          <p:cNvCxnSpPr>
            <a:cxnSpLocks/>
            <a:stCxn id="71" idx="4"/>
            <a:endCxn id="88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91A037-D23C-4F34-877A-3D8C56314A9C}"/>
              </a:ext>
            </a:extLst>
          </p:cNvPr>
          <p:cNvCxnSpPr>
            <a:cxnSpLocks/>
            <a:stCxn id="79" idx="4"/>
            <a:endCxn id="91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F1B6D2-EF64-4E31-B5A6-7CCDC9595C1F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D1C96E6-F6C2-42A7-A0A0-F1325C101A5A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305AB4-E117-4088-AAA1-389AABBF2969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3C991A4-DEBF-40D8-AC38-E1FAFE7365C6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1C82D30-D8E5-4E60-815D-439CCF52B73E}"/>
              </a:ext>
            </a:extLst>
          </p:cNvPr>
          <p:cNvCxnSpPr>
            <a:stCxn id="88" idx="4"/>
            <a:endCxn id="91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417DBD8-C91F-44BC-8602-B49774B0F569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1696C4-B648-4F47-BAED-28F87649D1A0}"/>
              </a:ext>
            </a:extLst>
          </p:cNvPr>
          <p:cNvCxnSpPr>
            <a:cxnSpLocks/>
            <a:stCxn id="91" idx="5"/>
            <a:endCxn id="82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FB4B41C-9C4A-408A-A316-877DCADE7DF4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F3F420E-EBA2-45A3-9360-F5E06FDE4ED9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FEBDF7D-CA3E-458C-9BE6-EE51158F6665}"/>
              </a:ext>
            </a:extLst>
          </p:cNvPr>
          <p:cNvCxnSpPr>
            <a:cxnSpLocks/>
            <a:stCxn id="82" idx="4"/>
            <a:endCxn id="100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8FB9FD3-E569-464E-A5CA-490CA75D1D21}"/>
              </a:ext>
            </a:extLst>
          </p:cNvPr>
          <p:cNvCxnSpPr>
            <a:stCxn id="73" idx="4"/>
            <a:endCxn id="100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90A2161-BC89-4869-BAB2-43F4CB6C267C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603CD28-99EE-4077-BB7C-2B7FF08A2A56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603CD28-99EE-4077-BB7C-2B7FF08A2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EB764A-76A9-4647-83A2-AEA775017EAE}"/>
              </a:ext>
            </a:extLst>
          </p:cNvPr>
          <p:cNvCxnSpPr>
            <a:cxnSpLocks/>
            <a:stCxn id="100" idx="4"/>
            <a:endCxn id="105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AD3F82E-9820-4962-B8D0-F41359985A11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2ACF16-C6FD-474C-B6DB-15D02ED92FAB}"/>
              </a:ext>
            </a:extLst>
          </p:cNvPr>
          <p:cNvCxnSpPr>
            <a:cxnSpLocks/>
          </p:cNvCxnSpPr>
          <p:nvPr/>
        </p:nvCxnSpPr>
        <p:spPr>
          <a:xfrm flipV="1">
            <a:off x="9483851" y="4843856"/>
            <a:ext cx="0" cy="4990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E5CE74-96FB-4835-97E1-43309CAEDCCC}"/>
              </a:ext>
            </a:extLst>
          </p:cNvPr>
          <p:cNvCxnSpPr>
            <a:cxnSpLocks/>
          </p:cNvCxnSpPr>
          <p:nvPr/>
        </p:nvCxnSpPr>
        <p:spPr>
          <a:xfrm flipH="1" flipV="1">
            <a:off x="8660501" y="4057316"/>
            <a:ext cx="636232" cy="536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13CE32-92C8-43A2-B2F3-51C7335C782F}"/>
              </a:ext>
            </a:extLst>
          </p:cNvPr>
          <p:cNvCxnSpPr>
            <a:cxnSpLocks/>
          </p:cNvCxnSpPr>
          <p:nvPr/>
        </p:nvCxnSpPr>
        <p:spPr>
          <a:xfrm flipH="1">
            <a:off x="7740811" y="3913823"/>
            <a:ext cx="623806" cy="88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B0E9551-EEF9-486A-ACC7-124EC745E11A}"/>
                  </a:ext>
                </a:extLst>
              </p:cNvPr>
              <p:cNvSpPr txBox="1"/>
              <p:nvPr/>
            </p:nvSpPr>
            <p:spPr>
              <a:xfrm>
                <a:off x="6986086" y="4182817"/>
                <a:ext cx="867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=−2.0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B0E9551-EEF9-486A-ACC7-124EC745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4182817"/>
                <a:ext cx="867353" cy="153888"/>
              </a:xfrm>
              <a:prstGeom prst="rect">
                <a:avLst/>
              </a:prstGeom>
              <a:blipFill>
                <a:blip r:embed="rId25"/>
                <a:stretch>
                  <a:fillRect l="-3521" r="-42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34CFC48-07C2-4A86-9E36-502BDDE2D1D6}"/>
              </a:ext>
            </a:extLst>
          </p:cNvPr>
          <p:cNvCxnSpPr>
            <a:cxnSpLocks/>
          </p:cNvCxnSpPr>
          <p:nvPr/>
        </p:nvCxnSpPr>
        <p:spPr>
          <a:xfrm flipH="1" flipV="1">
            <a:off x="8077796" y="3391037"/>
            <a:ext cx="360915" cy="303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4C2AA4B-B0BA-492E-B96A-CB2109BFDBDC}"/>
              </a:ext>
            </a:extLst>
          </p:cNvPr>
          <p:cNvCxnSpPr>
            <a:cxnSpLocks/>
          </p:cNvCxnSpPr>
          <p:nvPr/>
        </p:nvCxnSpPr>
        <p:spPr>
          <a:xfrm flipH="1" flipV="1">
            <a:off x="7263974" y="2923389"/>
            <a:ext cx="436112" cy="263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4EAEDFE-3E58-4EE9-A375-4F91340F9FD8}"/>
                  </a:ext>
                </a:extLst>
              </p:cNvPr>
              <p:cNvSpPr txBox="1"/>
              <p:nvPr/>
            </p:nvSpPr>
            <p:spPr>
              <a:xfrm>
                <a:off x="6923106" y="2251581"/>
                <a:ext cx="9404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=−11.4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4EAEDFE-3E58-4EE9-A375-4F91340F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106" y="2251581"/>
                <a:ext cx="940449" cy="153888"/>
              </a:xfrm>
              <a:prstGeom prst="rect">
                <a:avLst/>
              </a:prstGeom>
              <a:blipFill>
                <a:blip r:embed="rId26"/>
                <a:stretch>
                  <a:fillRect l="-3247" r="-324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F8A51F-1458-4A25-B604-6B0E6ACC78C3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F8A51F-1458-4A25-B604-6B0E6ACC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blipFill>
                <a:blip r:embed="rId27"/>
                <a:stretch>
                  <a:fillRect l="-9836" r="-1147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0016F3-0E96-426A-AE6A-590629AE7081}"/>
              </a:ext>
            </a:extLst>
          </p:cNvPr>
          <p:cNvSpPr/>
          <p:nvPr/>
        </p:nvSpPr>
        <p:spPr>
          <a:xfrm>
            <a:off x="1067222" y="378797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/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  <a:blipFill>
                <a:blip r:embed="rId2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/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/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  <a:blipFill>
                <a:blip r:embed="rId3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/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EEB0553-CE36-429E-BEE8-D69F3E51A726}"/>
              </a:ext>
            </a:extLst>
          </p:cNvPr>
          <p:cNvSpPr/>
          <p:nvPr/>
        </p:nvSpPr>
        <p:spPr>
          <a:xfrm>
            <a:off x="1067222" y="3856942"/>
            <a:ext cx="2750877" cy="1002828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/>
      <p:bldP spid="78" grpId="0"/>
      <p:bldP spid="90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1B00704-47AD-4B00-B8FE-FF1821241901}"/>
                  </a:ext>
                </a:extLst>
              </p:cNvPr>
              <p:cNvSpPr/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1B00704-47AD-4B00-B8FE-FF1821241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9B559C-2715-4225-B094-F7D7303BE8BB}"/>
                  </a:ext>
                </a:extLst>
              </p:cNvPr>
              <p:cNvSpPr/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9B559C-2715-4225-B094-F7D7303BE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blipFill>
                <a:blip r:embed="rId3"/>
                <a:stretch>
                  <a:fillRect l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D7415E3-0F8D-4AF3-831D-9A2E0B7E4F62}"/>
                  </a:ext>
                </a:extLst>
              </p:cNvPr>
              <p:cNvSpPr/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D7415E3-0F8D-4AF3-831D-9A2E0B7E4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8A08972-79D9-4599-AB2B-4833397F5A74}"/>
                  </a:ext>
                </a:extLst>
              </p:cNvPr>
              <p:cNvSpPr/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:2.14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8A08972-79D9-4599-AB2B-4833397F5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blipFill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7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67222" y="477992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32490" y="5549362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1022077" y="6005954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11E83FC-29ED-44C9-A964-5DBBB3AFAE46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0016F3-0E96-426A-AE6A-590629AE7081}"/>
              </a:ext>
            </a:extLst>
          </p:cNvPr>
          <p:cNvSpPr/>
          <p:nvPr/>
        </p:nvSpPr>
        <p:spPr>
          <a:xfrm>
            <a:off x="1067222" y="378797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/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/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/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/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  <a:blipFill>
                <a:blip r:embed="rId2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EEB0553-CE36-429E-BEE8-D69F3E51A726}"/>
              </a:ext>
            </a:extLst>
          </p:cNvPr>
          <p:cNvSpPr/>
          <p:nvPr/>
        </p:nvSpPr>
        <p:spPr>
          <a:xfrm>
            <a:off x="1067222" y="3856942"/>
            <a:ext cx="2750877" cy="1002828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1529C9-235D-4696-9B6F-B028EBE169E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1529C9-235D-4696-9B6F-B028EBE16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5843507-3E90-451F-9423-6EFFA05EAF43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5843507-3E90-451F-9423-6EFFA05EA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30AF90B-03A8-46E0-BF7B-31495CA33175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30AF90B-03A8-46E0-BF7B-31495CA33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28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12B6683-3849-4689-96C8-CF1BE9B603C1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12B6683-3849-4689-96C8-CF1BE9B60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B9F5A8-6894-4611-A1B7-C4F86742A035}"/>
              </a:ext>
            </a:extLst>
          </p:cNvPr>
          <p:cNvCxnSpPr>
            <a:cxnSpLocks/>
            <a:stCxn id="80" idx="4"/>
            <a:endCxn id="13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9AE977-6C17-4DAF-90FC-972DBF7B0ACF}"/>
              </a:ext>
            </a:extLst>
          </p:cNvPr>
          <p:cNvCxnSpPr>
            <a:cxnSpLocks/>
            <a:stCxn id="87" idx="4"/>
            <a:endCxn id="13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AF643B-7932-4CD3-B4DE-67522E5672F0}"/>
              </a:ext>
            </a:extLst>
          </p:cNvPr>
          <p:cNvCxnSpPr>
            <a:cxnSpLocks/>
            <a:stCxn id="97" idx="4"/>
            <a:endCxn id="13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A92166C-0D2A-408C-BD2A-276D3C69EC3D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902584F-DE19-44C7-90EA-46E3AC7D9B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2292853-7C26-4781-AF73-E442218F4DD0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448E9B-1F1D-4DDE-A639-BF4319488C6F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BEFFCA-DA92-4B78-A40D-30835AB9BD14}"/>
              </a:ext>
            </a:extLst>
          </p:cNvPr>
          <p:cNvCxnSpPr>
            <a:stCxn id="131" idx="4"/>
            <a:endCxn id="13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8BDB4-8AAE-43AE-A9A9-27836E3593C3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3FF561A-3863-4B6B-A0B1-E8EC62CBF61C}"/>
              </a:ext>
            </a:extLst>
          </p:cNvPr>
          <p:cNvCxnSpPr>
            <a:cxnSpLocks/>
            <a:stCxn id="134" idx="5"/>
            <a:endCxn id="101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23F60C7-8E56-4AFE-B108-1BC1CEA9C27D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EB56D70-2B8B-4DCB-8E1C-4114CF5C9AF4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E1D339-F937-40BE-A34C-45978D0F95A1}"/>
              </a:ext>
            </a:extLst>
          </p:cNvPr>
          <p:cNvCxnSpPr>
            <a:cxnSpLocks/>
            <a:stCxn id="101" idx="4"/>
            <a:endCxn id="139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D40C59B-2F55-44CE-A842-919482E51EA0}"/>
              </a:ext>
            </a:extLst>
          </p:cNvPr>
          <p:cNvCxnSpPr>
            <a:stCxn id="94" idx="4"/>
            <a:endCxn id="139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278B678-CC73-4A81-A873-23C28CBF8407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974680A-2946-4F73-A6AB-BFB700E59F1D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974680A-2946-4F73-A6AB-BFB700E59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38C818F-E9A4-4E4E-A519-333210E82E72}"/>
              </a:ext>
            </a:extLst>
          </p:cNvPr>
          <p:cNvCxnSpPr>
            <a:cxnSpLocks/>
            <a:stCxn id="139" idx="4"/>
            <a:endCxn id="143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EB926F-C054-4D2B-975C-320D406C3DC0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CE31E7A-9C90-4BA7-94AC-7BA024B5C867}"/>
              </a:ext>
            </a:extLst>
          </p:cNvPr>
          <p:cNvCxnSpPr>
            <a:cxnSpLocks/>
          </p:cNvCxnSpPr>
          <p:nvPr/>
        </p:nvCxnSpPr>
        <p:spPr>
          <a:xfrm flipV="1">
            <a:off x="9483851" y="4843856"/>
            <a:ext cx="0" cy="4990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EA62A3-F3C1-441C-99A9-52547CC8E468}"/>
              </a:ext>
            </a:extLst>
          </p:cNvPr>
          <p:cNvCxnSpPr>
            <a:cxnSpLocks/>
          </p:cNvCxnSpPr>
          <p:nvPr/>
        </p:nvCxnSpPr>
        <p:spPr>
          <a:xfrm flipH="1" flipV="1">
            <a:off x="8660501" y="4057316"/>
            <a:ext cx="636232" cy="536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9E8295-5700-4225-B260-2BA41CB4A570}"/>
              </a:ext>
            </a:extLst>
          </p:cNvPr>
          <p:cNvCxnSpPr>
            <a:cxnSpLocks/>
          </p:cNvCxnSpPr>
          <p:nvPr/>
        </p:nvCxnSpPr>
        <p:spPr>
          <a:xfrm flipH="1">
            <a:off x="7740811" y="3913823"/>
            <a:ext cx="623806" cy="88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3B49D6-E5CB-4C33-82E6-DF5200245B95}"/>
                  </a:ext>
                </a:extLst>
              </p:cNvPr>
              <p:cNvSpPr txBox="1"/>
              <p:nvPr/>
            </p:nvSpPr>
            <p:spPr>
              <a:xfrm>
                <a:off x="7733547" y="4182817"/>
                <a:ext cx="4347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3B49D6-E5CB-4C33-82E6-DF5200245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47" y="4182817"/>
                <a:ext cx="434799" cy="153888"/>
              </a:xfrm>
              <a:prstGeom prst="rect">
                <a:avLst/>
              </a:prstGeom>
              <a:blipFill>
                <a:blip r:embed="rId31"/>
                <a:stretch>
                  <a:fillRect l="-4225" r="-845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A62109F-7A0E-4982-A61D-943CC3A951D1}"/>
              </a:ext>
            </a:extLst>
          </p:cNvPr>
          <p:cNvCxnSpPr>
            <a:cxnSpLocks/>
          </p:cNvCxnSpPr>
          <p:nvPr/>
        </p:nvCxnSpPr>
        <p:spPr>
          <a:xfrm flipH="1" flipV="1">
            <a:off x="8077796" y="3391037"/>
            <a:ext cx="360915" cy="303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FA40C7A-0A8F-426E-9EDA-5363EAA68C3B}"/>
              </a:ext>
            </a:extLst>
          </p:cNvPr>
          <p:cNvCxnSpPr>
            <a:cxnSpLocks/>
          </p:cNvCxnSpPr>
          <p:nvPr/>
        </p:nvCxnSpPr>
        <p:spPr>
          <a:xfrm flipH="1" flipV="1">
            <a:off x="7263974" y="2923389"/>
            <a:ext cx="436112" cy="263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15424E-EEFF-4520-B3BC-FC6A2A84B0BD}"/>
                  </a:ext>
                </a:extLst>
              </p:cNvPr>
              <p:cNvSpPr txBox="1"/>
              <p:nvPr/>
            </p:nvSpPr>
            <p:spPr>
              <a:xfrm>
                <a:off x="7616035" y="2257514"/>
                <a:ext cx="4347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15424E-EEFF-4520-B3BC-FC6A2A84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035" y="2257514"/>
                <a:ext cx="434799" cy="153888"/>
              </a:xfrm>
              <a:prstGeom prst="rect">
                <a:avLst/>
              </a:prstGeom>
              <a:blipFill>
                <a:blip r:embed="rId32"/>
                <a:stretch>
                  <a:fillRect l="-2778" r="-833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A47AA1C-3961-48AF-8D7D-5B9C23597C13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A47AA1C-3961-48AF-8D7D-5B9C2359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blipFill>
                <a:blip r:embed="rId33"/>
                <a:stretch>
                  <a:fillRect l="-9836" r="-1147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A6B9E5A-94D3-4BDB-831B-E302DE2F3C89}"/>
                  </a:ext>
                </a:extLst>
              </p:cNvPr>
              <p:cNvSpPr txBox="1"/>
              <p:nvPr/>
            </p:nvSpPr>
            <p:spPr>
              <a:xfrm>
                <a:off x="6972667" y="4182817"/>
                <a:ext cx="7006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A6B9E5A-94D3-4BDB-831B-E302DE2F3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667" y="4182817"/>
                <a:ext cx="700641" cy="153888"/>
              </a:xfrm>
              <a:prstGeom prst="rect">
                <a:avLst/>
              </a:prstGeom>
              <a:blipFill>
                <a:blip r:embed="rId34"/>
                <a:stretch>
                  <a:fillRect l="-2609" r="-173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AB31FE-6AE5-4D24-A9B9-255722E3099E}"/>
                  </a:ext>
                </a:extLst>
              </p:cNvPr>
              <p:cNvSpPr txBox="1"/>
              <p:nvPr/>
            </p:nvSpPr>
            <p:spPr>
              <a:xfrm>
                <a:off x="6926694" y="2251506"/>
                <a:ext cx="67755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AB31FE-6AE5-4D24-A9B9-255722E3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94" y="2251506"/>
                <a:ext cx="677557" cy="153888"/>
              </a:xfrm>
              <a:prstGeom prst="rect">
                <a:avLst/>
              </a:prstGeom>
              <a:blipFill>
                <a:blip r:embed="rId35"/>
                <a:stretch>
                  <a:fillRect l="-4505" r="-540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796DF19-B8D6-43BF-A1D4-0DEB3E6593A2}"/>
              </a:ext>
            </a:extLst>
          </p:cNvPr>
          <p:cNvCxnSpPr>
            <a:cxnSpLocks/>
          </p:cNvCxnSpPr>
          <p:nvPr/>
        </p:nvCxnSpPr>
        <p:spPr>
          <a:xfrm>
            <a:off x="4255742" y="5063554"/>
            <a:ext cx="0" cy="94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99B893A-1613-4E64-BEF7-EE7CAA371EC0}"/>
              </a:ext>
            </a:extLst>
          </p:cNvPr>
          <p:cNvCxnSpPr>
            <a:cxnSpLocks/>
          </p:cNvCxnSpPr>
          <p:nvPr/>
        </p:nvCxnSpPr>
        <p:spPr>
          <a:xfrm>
            <a:off x="4248867" y="3854023"/>
            <a:ext cx="0" cy="94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019C900-9DFA-48BC-AC2E-539C56DB3AA1}"/>
              </a:ext>
            </a:extLst>
          </p:cNvPr>
          <p:cNvCxnSpPr>
            <a:cxnSpLocks/>
          </p:cNvCxnSpPr>
          <p:nvPr/>
        </p:nvCxnSpPr>
        <p:spPr>
          <a:xfrm>
            <a:off x="4902009" y="6167044"/>
            <a:ext cx="0" cy="504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8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7" grpId="0" animBg="1"/>
      <p:bldP spid="158" grpId="0" animBg="1"/>
      <p:bldP spid="157" grpId="0" animBg="1"/>
      <p:bldP spid="101" grpId="0" animBg="1"/>
      <p:bldP spid="134" grpId="0" animBg="1"/>
      <p:bldP spid="139" grpId="0" animBg="1"/>
      <p:bldP spid="143" grpId="0" animBg="1"/>
      <p:bldP spid="149" grpId="0"/>
      <p:bldP spid="152" grpId="0"/>
      <p:bldP spid="159" grpId="0"/>
      <p:bldP spid="160" grpId="0"/>
      <p:bldP spid="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1B00704-47AD-4B00-B8FE-FF1821241901}"/>
                  </a:ext>
                </a:extLst>
              </p:cNvPr>
              <p:cNvSpPr/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1B00704-47AD-4B00-B8FE-FF1821241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55536"/>
                <a:ext cx="790832" cy="46161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9B559C-2715-4225-B094-F7D7303BE8BB}"/>
                  </a:ext>
                </a:extLst>
              </p:cNvPr>
              <p:cNvSpPr/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:1.57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9B559C-2715-4225-B094-F7D7303BE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15" y="2416489"/>
                <a:ext cx="790832" cy="461617"/>
              </a:xfrm>
              <a:prstGeom prst="ellipse">
                <a:avLst/>
              </a:prstGeom>
              <a:blipFill>
                <a:blip r:embed="rId3"/>
                <a:stretch>
                  <a:fillRect l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D7415E3-0F8D-4AF3-831D-9A2E0B7E4F62}"/>
                  </a:ext>
                </a:extLst>
              </p:cNvPr>
              <p:cNvSpPr/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D7415E3-0F8D-4AF3-831D-9A2E0B7E4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86" y="3662486"/>
                <a:ext cx="790832" cy="4616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8A08972-79D9-4599-AB2B-4833397F5A74}"/>
                  </a:ext>
                </a:extLst>
              </p:cNvPr>
              <p:cNvSpPr/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:2.14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8A08972-79D9-4599-AB2B-4833397F5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2" y="2418326"/>
                <a:ext cx="790832" cy="461617"/>
              </a:xfrm>
              <a:prstGeom prst="ellipse">
                <a:avLst/>
              </a:prstGeom>
              <a:blipFill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7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DBCF0-3C8C-4966-8F77-07BA27F7BCCD}"/>
              </a:ext>
            </a:extLst>
          </p:cNvPr>
          <p:cNvSpPr txBox="1"/>
          <p:nvPr/>
        </p:nvSpPr>
        <p:spPr>
          <a:xfrm>
            <a:off x="8071042" y="76378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 in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67222" y="477992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32490" y="5549362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1022077" y="6005954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11E83FC-29ED-44C9-A964-5DBBB3AFAE46}"/>
              </a:ext>
            </a:extLst>
          </p:cNvPr>
          <p:cNvSpPr/>
          <p:nvPr/>
        </p:nvSpPr>
        <p:spPr>
          <a:xfrm>
            <a:off x="6715897" y="123870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0016F3-0E96-426A-AE6A-590629AE7081}"/>
              </a:ext>
            </a:extLst>
          </p:cNvPr>
          <p:cNvSpPr/>
          <p:nvPr/>
        </p:nvSpPr>
        <p:spPr>
          <a:xfrm>
            <a:off x="1067222" y="378797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/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/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/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/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  <a:blipFill>
                <a:blip r:embed="rId2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EEB0553-CE36-429E-BEE8-D69F3E51A726}"/>
              </a:ext>
            </a:extLst>
          </p:cNvPr>
          <p:cNvSpPr/>
          <p:nvPr/>
        </p:nvSpPr>
        <p:spPr>
          <a:xfrm>
            <a:off x="1067222" y="3856942"/>
            <a:ext cx="2750877" cy="1002828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1529C9-235D-4696-9B6F-B028EBE169ED}"/>
                  </a:ext>
                </a:extLst>
              </p:cNvPr>
              <p:cNvSpPr/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:2.4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1529C9-235D-4696-9B6F-B028EBE16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5" y="1488989"/>
                <a:ext cx="790832" cy="461617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5843507-3E90-451F-9423-6EFFA05EAF43}"/>
                  </a:ext>
                </a:extLst>
              </p:cNvPr>
              <p:cNvSpPr/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:3.3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5843507-3E90-451F-9423-6EFFA05EA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13" y="1488988"/>
                <a:ext cx="790832" cy="46161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30AF90B-03A8-46E0-BF7B-31495CA33175}"/>
                  </a:ext>
                </a:extLst>
              </p:cNvPr>
              <p:cNvSpPr/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:10.0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30AF90B-03A8-46E0-BF7B-31495CA33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885" y="1488987"/>
                <a:ext cx="790832" cy="461617"/>
              </a:xfrm>
              <a:prstGeom prst="ellipse">
                <a:avLst/>
              </a:prstGeom>
              <a:blipFill>
                <a:blip r:embed="rId28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12B6683-3849-4689-96C8-CF1BE9B603C1}"/>
                  </a:ext>
                </a:extLst>
              </p:cNvPr>
              <p:cNvSpPr/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12B6683-3849-4689-96C8-CF1BE9B60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0" y="3580926"/>
                <a:ext cx="790832" cy="461617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B9F5A8-6894-4611-A1B7-C4F86742A035}"/>
              </a:ext>
            </a:extLst>
          </p:cNvPr>
          <p:cNvCxnSpPr>
            <a:cxnSpLocks/>
            <a:stCxn id="80" idx="4"/>
            <a:endCxn id="131" idx="1"/>
          </p:cNvCxnSpPr>
          <p:nvPr/>
        </p:nvCxnSpPr>
        <p:spPr>
          <a:xfrm>
            <a:off x="7649101" y="1950606"/>
            <a:ext cx="577298" cy="50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9AE977-6C17-4DAF-90FC-972DBF7B0ACF}"/>
              </a:ext>
            </a:extLst>
          </p:cNvPr>
          <p:cNvCxnSpPr>
            <a:cxnSpLocks/>
            <a:stCxn id="87" idx="4"/>
            <a:endCxn id="131" idx="7"/>
          </p:cNvCxnSpPr>
          <p:nvPr/>
        </p:nvCxnSpPr>
        <p:spPr>
          <a:xfrm flipH="1">
            <a:off x="8587544" y="1950605"/>
            <a:ext cx="511985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AF643B-7932-4CD3-B4DE-67522E5672F0}"/>
              </a:ext>
            </a:extLst>
          </p:cNvPr>
          <p:cNvCxnSpPr>
            <a:cxnSpLocks/>
            <a:stCxn id="97" idx="4"/>
            <a:endCxn id="134" idx="1"/>
          </p:cNvCxnSpPr>
          <p:nvPr/>
        </p:nvCxnSpPr>
        <p:spPr>
          <a:xfrm>
            <a:off x="7338131" y="2878106"/>
            <a:ext cx="452327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A92166C-0D2A-408C-BD2A-276D3C69EC3D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 flipV="1">
            <a:off x="7776918" y="3811735"/>
            <a:ext cx="630052" cy="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902584F-DE19-44C7-90EA-46E3AC7D9B3B}"/>
              </a:ext>
            </a:extLst>
          </p:cNvPr>
          <p:cNvSpPr/>
          <p:nvPr/>
        </p:nvSpPr>
        <p:spPr>
          <a:xfrm>
            <a:off x="8151603" y="2418326"/>
            <a:ext cx="510737" cy="27681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2292853-7C26-4781-AF73-E442218F4DD0}"/>
              </a:ext>
            </a:extLst>
          </p:cNvPr>
          <p:cNvSpPr txBox="1"/>
          <p:nvPr/>
        </p:nvSpPr>
        <p:spPr>
          <a:xfrm>
            <a:off x="8160749" y="21588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448E9B-1F1D-4DDE-A639-BF4319488C6F}"/>
              </a:ext>
            </a:extLst>
          </p:cNvPr>
          <p:cNvSpPr/>
          <p:nvPr/>
        </p:nvSpPr>
        <p:spPr>
          <a:xfrm>
            <a:off x="7715662" y="3113938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BEFFCA-DA92-4B78-A40D-30835AB9BD14}"/>
              </a:ext>
            </a:extLst>
          </p:cNvPr>
          <p:cNvCxnSpPr>
            <a:stCxn id="131" idx="4"/>
            <a:endCxn id="134" idx="7"/>
          </p:cNvCxnSpPr>
          <p:nvPr/>
        </p:nvCxnSpPr>
        <p:spPr>
          <a:xfrm flipH="1">
            <a:off x="8151603" y="2695142"/>
            <a:ext cx="25536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8BDB4-8AAE-43AE-A9A9-27836E3593C3}"/>
              </a:ext>
            </a:extLst>
          </p:cNvPr>
          <p:cNvSpPr txBox="1"/>
          <p:nvPr/>
        </p:nvSpPr>
        <p:spPr>
          <a:xfrm>
            <a:off x="7739237" y="28604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mul</a:t>
            </a:r>
            <a:endParaRPr lang="en-US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3FF561A-3863-4B6B-A0B1-E8EC62CBF61C}"/>
              </a:ext>
            </a:extLst>
          </p:cNvPr>
          <p:cNvCxnSpPr>
            <a:cxnSpLocks/>
            <a:stCxn id="134" idx="5"/>
            <a:endCxn id="101" idx="1"/>
          </p:cNvCxnSpPr>
          <p:nvPr/>
        </p:nvCxnSpPr>
        <p:spPr>
          <a:xfrm>
            <a:off x="8151603" y="3350215"/>
            <a:ext cx="371182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23F60C7-8E56-4AFE-B108-1BC1CEA9C27D}"/>
              </a:ext>
            </a:extLst>
          </p:cNvPr>
          <p:cNvSpPr txBox="1"/>
          <p:nvPr/>
        </p:nvSpPr>
        <p:spPr>
          <a:xfrm>
            <a:off x="8550758" y="33388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sum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EB56D70-2B8B-4DCB-8E1C-4114CF5C9AF4}"/>
              </a:ext>
            </a:extLst>
          </p:cNvPr>
          <p:cNvSpPr/>
          <p:nvPr/>
        </p:nvSpPr>
        <p:spPr>
          <a:xfrm>
            <a:off x="9315772" y="4525557"/>
            <a:ext cx="510737" cy="2768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E1D339-F937-40BE-A34C-45978D0F95A1}"/>
              </a:ext>
            </a:extLst>
          </p:cNvPr>
          <p:cNvCxnSpPr>
            <a:cxnSpLocks/>
            <a:stCxn id="101" idx="4"/>
            <a:endCxn id="139" idx="1"/>
          </p:cNvCxnSpPr>
          <p:nvPr/>
        </p:nvCxnSpPr>
        <p:spPr>
          <a:xfrm>
            <a:off x="8802386" y="4042543"/>
            <a:ext cx="58818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D40C59B-2F55-44CE-A842-919482E51EA0}"/>
              </a:ext>
            </a:extLst>
          </p:cNvPr>
          <p:cNvCxnSpPr>
            <a:stCxn id="94" idx="4"/>
            <a:endCxn id="139" idx="7"/>
          </p:cNvCxnSpPr>
          <p:nvPr/>
        </p:nvCxnSpPr>
        <p:spPr>
          <a:xfrm flipH="1">
            <a:off x="9751713" y="1950604"/>
            <a:ext cx="1003588" cy="26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278B678-CC73-4A81-A873-23C28CBF8407}"/>
              </a:ext>
            </a:extLst>
          </p:cNvPr>
          <p:cNvSpPr txBox="1"/>
          <p:nvPr/>
        </p:nvSpPr>
        <p:spPr>
          <a:xfrm>
            <a:off x="9315772" y="42660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974680A-2946-4F73-A6AB-BFB700E59F1D}"/>
                  </a:ext>
                </a:extLst>
              </p:cNvPr>
              <p:cNvSpPr/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974680A-2946-4F73-A6AB-BFB700E59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78" y="5434899"/>
                <a:ext cx="790832" cy="461617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38C818F-E9A4-4E4E-A519-333210E82E72}"/>
              </a:ext>
            </a:extLst>
          </p:cNvPr>
          <p:cNvCxnSpPr>
            <a:cxnSpLocks/>
            <a:stCxn id="139" idx="4"/>
            <a:endCxn id="143" idx="0"/>
          </p:cNvCxnSpPr>
          <p:nvPr/>
        </p:nvCxnSpPr>
        <p:spPr>
          <a:xfrm flipH="1">
            <a:off x="9567194" y="4802373"/>
            <a:ext cx="3947" cy="6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EB926F-C054-4D2B-975C-320D406C3DC0}"/>
              </a:ext>
            </a:extLst>
          </p:cNvPr>
          <p:cNvSpPr txBox="1"/>
          <p:nvPr/>
        </p:nvSpPr>
        <p:spPr>
          <a:xfrm>
            <a:off x="9567194" y="5189026"/>
            <a:ext cx="43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abs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CE31E7A-9C90-4BA7-94AC-7BA024B5C867}"/>
              </a:ext>
            </a:extLst>
          </p:cNvPr>
          <p:cNvCxnSpPr>
            <a:cxnSpLocks/>
          </p:cNvCxnSpPr>
          <p:nvPr/>
        </p:nvCxnSpPr>
        <p:spPr>
          <a:xfrm flipV="1">
            <a:off x="9483851" y="4843856"/>
            <a:ext cx="0" cy="4990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EA62A3-F3C1-441C-99A9-52547CC8E468}"/>
              </a:ext>
            </a:extLst>
          </p:cNvPr>
          <p:cNvCxnSpPr>
            <a:cxnSpLocks/>
          </p:cNvCxnSpPr>
          <p:nvPr/>
        </p:nvCxnSpPr>
        <p:spPr>
          <a:xfrm flipH="1" flipV="1">
            <a:off x="8660501" y="4057316"/>
            <a:ext cx="636232" cy="536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9E8295-5700-4225-B260-2BA41CB4A570}"/>
              </a:ext>
            </a:extLst>
          </p:cNvPr>
          <p:cNvCxnSpPr>
            <a:cxnSpLocks/>
          </p:cNvCxnSpPr>
          <p:nvPr/>
        </p:nvCxnSpPr>
        <p:spPr>
          <a:xfrm flipH="1">
            <a:off x="7740811" y="3913823"/>
            <a:ext cx="623806" cy="88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3B49D6-E5CB-4C33-82E6-DF5200245B95}"/>
                  </a:ext>
                </a:extLst>
              </p:cNvPr>
              <p:cNvSpPr txBox="1"/>
              <p:nvPr/>
            </p:nvSpPr>
            <p:spPr>
              <a:xfrm>
                <a:off x="7733547" y="4182817"/>
                <a:ext cx="4347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3B49D6-E5CB-4C33-82E6-DF5200245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47" y="4182817"/>
                <a:ext cx="434799" cy="153888"/>
              </a:xfrm>
              <a:prstGeom prst="rect">
                <a:avLst/>
              </a:prstGeom>
              <a:blipFill>
                <a:blip r:embed="rId31"/>
                <a:stretch>
                  <a:fillRect l="-4225" r="-845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A62109F-7A0E-4982-A61D-943CC3A951D1}"/>
              </a:ext>
            </a:extLst>
          </p:cNvPr>
          <p:cNvCxnSpPr>
            <a:cxnSpLocks/>
          </p:cNvCxnSpPr>
          <p:nvPr/>
        </p:nvCxnSpPr>
        <p:spPr>
          <a:xfrm flipH="1" flipV="1">
            <a:off x="8077796" y="3391037"/>
            <a:ext cx="360915" cy="303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FA40C7A-0A8F-426E-9EDA-5363EAA68C3B}"/>
              </a:ext>
            </a:extLst>
          </p:cNvPr>
          <p:cNvCxnSpPr>
            <a:cxnSpLocks/>
          </p:cNvCxnSpPr>
          <p:nvPr/>
        </p:nvCxnSpPr>
        <p:spPr>
          <a:xfrm flipH="1" flipV="1">
            <a:off x="7263974" y="2923389"/>
            <a:ext cx="436112" cy="263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15424E-EEFF-4520-B3BC-FC6A2A84B0BD}"/>
                  </a:ext>
                </a:extLst>
              </p:cNvPr>
              <p:cNvSpPr txBox="1"/>
              <p:nvPr/>
            </p:nvSpPr>
            <p:spPr>
              <a:xfrm>
                <a:off x="7616035" y="2257514"/>
                <a:ext cx="4347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→−5.7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15424E-EEFF-4520-B3BC-FC6A2A84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035" y="2257514"/>
                <a:ext cx="434799" cy="153888"/>
              </a:xfrm>
              <a:prstGeom prst="rect">
                <a:avLst/>
              </a:prstGeom>
              <a:blipFill>
                <a:blip r:embed="rId32"/>
                <a:stretch>
                  <a:fillRect l="-2778" r="-833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A47AA1C-3961-48AF-8D7D-5B9C23597C13}"/>
                  </a:ext>
                </a:extLst>
              </p:cNvPr>
              <p:cNvSpPr txBox="1"/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A47AA1C-3961-48AF-8D7D-5B9C2359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4" y="5729568"/>
                <a:ext cx="375103" cy="215444"/>
              </a:xfrm>
              <a:prstGeom prst="rect">
                <a:avLst/>
              </a:prstGeom>
              <a:blipFill>
                <a:blip r:embed="rId33"/>
                <a:stretch>
                  <a:fillRect l="-9836" r="-1147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A6B9E5A-94D3-4BDB-831B-E302DE2F3C89}"/>
                  </a:ext>
                </a:extLst>
              </p:cNvPr>
              <p:cNvSpPr txBox="1"/>
              <p:nvPr/>
            </p:nvSpPr>
            <p:spPr>
              <a:xfrm>
                <a:off x="6972667" y="4182817"/>
                <a:ext cx="7006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A6B9E5A-94D3-4BDB-831B-E302DE2F3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667" y="4182817"/>
                <a:ext cx="700641" cy="153888"/>
              </a:xfrm>
              <a:prstGeom prst="rect">
                <a:avLst/>
              </a:prstGeom>
              <a:blipFill>
                <a:blip r:embed="rId34"/>
                <a:stretch>
                  <a:fillRect l="-2609" r="-173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AB31FE-6AE5-4D24-A9B9-255722E3099E}"/>
                  </a:ext>
                </a:extLst>
              </p:cNvPr>
              <p:cNvSpPr txBox="1"/>
              <p:nvPr/>
            </p:nvSpPr>
            <p:spPr>
              <a:xfrm>
                <a:off x="6926694" y="2251506"/>
                <a:ext cx="67755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AB31FE-6AE5-4D24-A9B9-255722E3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94" y="2251506"/>
                <a:ext cx="677557" cy="153888"/>
              </a:xfrm>
              <a:prstGeom prst="rect">
                <a:avLst/>
              </a:prstGeom>
              <a:blipFill>
                <a:blip r:embed="rId35"/>
                <a:stretch>
                  <a:fillRect l="-4505" r="-540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B7AB3CDE-B98D-49D5-B0F5-F09C488E3197}"/>
              </a:ext>
            </a:extLst>
          </p:cNvPr>
          <p:cNvSpPr/>
          <p:nvPr/>
        </p:nvSpPr>
        <p:spPr>
          <a:xfrm>
            <a:off x="4312730" y="421369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58C2AF2A-A81E-4A04-895C-CEF88725CD82}"/>
              </a:ext>
            </a:extLst>
          </p:cNvPr>
          <p:cNvSpPr/>
          <p:nvPr/>
        </p:nvSpPr>
        <p:spPr>
          <a:xfrm flipH="1" flipV="1">
            <a:off x="4262109" y="5263822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48B48F-240C-4C9B-9323-00EF12356DF2}"/>
                  </a:ext>
                </a:extLst>
              </p:cNvPr>
              <p:cNvSpPr txBox="1"/>
              <p:nvPr/>
            </p:nvSpPr>
            <p:spPr>
              <a:xfrm>
                <a:off x="7553770" y="451833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48B48F-240C-4C9B-9323-00EF12356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70" y="4518334"/>
                <a:ext cx="37093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613FAA-953F-47FF-9079-A135FDB69536}"/>
                  </a:ext>
                </a:extLst>
              </p:cNvPr>
              <p:cNvSpPr txBox="1"/>
              <p:nvPr/>
            </p:nvSpPr>
            <p:spPr>
              <a:xfrm>
                <a:off x="8178876" y="451213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613FAA-953F-47FF-9079-A135FDB69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76" y="4512136"/>
                <a:ext cx="367665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2658BA3-3A32-40E5-BD6F-3CDDB442F6C8}"/>
                  </a:ext>
                </a:extLst>
              </p:cNvPr>
              <p:cNvSpPr txBox="1"/>
              <p:nvPr/>
            </p:nvSpPr>
            <p:spPr>
              <a:xfrm>
                <a:off x="6819335" y="4523195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2658BA3-3A32-40E5-BD6F-3CDDB442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35" y="4523195"/>
                <a:ext cx="65267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0F6EB5D-FC93-49FE-9904-4E1FF3693BBB}"/>
              </a:ext>
            </a:extLst>
          </p:cNvPr>
          <p:cNvGrpSpPr/>
          <p:nvPr/>
        </p:nvGrpSpPr>
        <p:grpSpPr>
          <a:xfrm>
            <a:off x="6934737" y="4892869"/>
            <a:ext cx="1567379" cy="229002"/>
            <a:chOff x="6934737" y="4892869"/>
            <a:chExt cx="1567379" cy="22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0827CAF-9E19-4253-831D-95872F4C781A}"/>
                    </a:ext>
                  </a:extLst>
                </p:cNvPr>
                <p:cNvSpPr txBox="1"/>
                <p:nvPr/>
              </p:nvSpPr>
              <p:spPr>
                <a:xfrm>
                  <a:off x="6934737" y="4906427"/>
                  <a:ext cx="2757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4.3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0827CAF-9E19-4253-831D-95872F4C7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737" y="4906427"/>
                  <a:ext cx="275717" cy="215444"/>
                </a:xfrm>
                <a:prstGeom prst="rect">
                  <a:avLst/>
                </a:prstGeom>
                <a:blipFill>
                  <a:blip r:embed="rId39"/>
                  <a:stretch>
                    <a:fillRect l="-15556" r="-15556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348C5A9-DA98-47FF-97DE-A2FCBA198A21}"/>
                    </a:ext>
                  </a:extLst>
                </p:cNvPr>
                <p:cNvSpPr txBox="1"/>
                <p:nvPr/>
              </p:nvSpPr>
              <p:spPr>
                <a:xfrm>
                  <a:off x="7616035" y="4906427"/>
                  <a:ext cx="2757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348C5A9-DA98-47FF-97DE-A2FCBA198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035" y="4906427"/>
                  <a:ext cx="275717" cy="215444"/>
                </a:xfrm>
                <a:prstGeom prst="rect">
                  <a:avLst/>
                </a:prstGeom>
                <a:blipFill>
                  <a:blip r:embed="rId40"/>
                  <a:stretch>
                    <a:fillRect l="-15217" r="-13043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A8F3FC9-FA09-47F2-A1F9-64740E7D7DD6}"/>
                    </a:ext>
                  </a:extLst>
                </p:cNvPr>
                <p:cNvSpPr txBox="1"/>
                <p:nvPr/>
              </p:nvSpPr>
              <p:spPr>
                <a:xfrm>
                  <a:off x="8226399" y="4892869"/>
                  <a:ext cx="2757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A8F3FC9-FA09-47F2-A1F9-64740E7D7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99" y="4892869"/>
                  <a:ext cx="275717" cy="215444"/>
                </a:xfrm>
                <a:prstGeom prst="rect">
                  <a:avLst/>
                </a:prstGeom>
                <a:blipFill>
                  <a:blip r:embed="rId41"/>
                  <a:stretch>
                    <a:fillRect l="-15217" r="-13043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D3B48A-9D34-4AFC-9CB2-0D93B6BBE560}"/>
              </a:ext>
            </a:extLst>
          </p:cNvPr>
          <p:cNvGrpSpPr/>
          <p:nvPr/>
        </p:nvGrpSpPr>
        <p:grpSpPr>
          <a:xfrm>
            <a:off x="6942210" y="5164721"/>
            <a:ext cx="1567379" cy="229002"/>
            <a:chOff x="6942210" y="5164721"/>
            <a:chExt cx="1567379" cy="22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154849B-6C72-4BD5-BBCD-CE08B544C949}"/>
                    </a:ext>
                  </a:extLst>
                </p:cNvPr>
                <p:cNvSpPr txBox="1"/>
                <p:nvPr/>
              </p:nvSpPr>
              <p:spPr>
                <a:xfrm>
                  <a:off x="6942210" y="5178279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.95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154849B-6C72-4BD5-BBCD-CE08B544C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210" y="5178279"/>
                  <a:ext cx="375103" cy="215444"/>
                </a:xfrm>
                <a:prstGeom prst="rect">
                  <a:avLst/>
                </a:prstGeom>
                <a:blipFill>
                  <a:blip r:embed="rId42"/>
                  <a:stretch>
                    <a:fillRect l="-9836" r="-1147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E3D46BA-7E79-4E65-914C-1A46CA6F5AF9}"/>
                    </a:ext>
                  </a:extLst>
                </p:cNvPr>
                <p:cNvSpPr txBox="1"/>
                <p:nvPr/>
              </p:nvSpPr>
              <p:spPr>
                <a:xfrm>
                  <a:off x="7623508" y="5178279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.57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E3D46BA-7E79-4E65-914C-1A46CA6F5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508" y="5178279"/>
                  <a:ext cx="375103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9836" r="-1147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C3EF357-3B4A-467E-962C-1A81259E8CB3}"/>
                    </a:ext>
                  </a:extLst>
                </p:cNvPr>
                <p:cNvSpPr txBox="1"/>
                <p:nvPr/>
              </p:nvSpPr>
              <p:spPr>
                <a:xfrm>
                  <a:off x="8233872" y="5164721"/>
                  <a:ext cx="2757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C3EF357-3B4A-467E-962C-1A81259E8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872" y="5164721"/>
                  <a:ext cx="275717" cy="215444"/>
                </a:xfrm>
                <a:prstGeom prst="rect">
                  <a:avLst/>
                </a:prstGeom>
                <a:blipFill>
                  <a:blip r:embed="rId44"/>
                  <a:stretch>
                    <a:fillRect l="-15556" r="-15556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4EF60-C15E-40BF-ACE2-4166EC8A1919}"/>
              </a:ext>
            </a:extLst>
          </p:cNvPr>
          <p:cNvGrpSpPr/>
          <p:nvPr/>
        </p:nvGrpSpPr>
        <p:grpSpPr>
          <a:xfrm>
            <a:off x="6942808" y="5418097"/>
            <a:ext cx="1567379" cy="229002"/>
            <a:chOff x="6942808" y="5418097"/>
            <a:chExt cx="1567379" cy="22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4DD2A3A-9745-4C5D-B6C9-4D189A3CD9B8}"/>
                    </a:ext>
                  </a:extLst>
                </p:cNvPr>
                <p:cNvSpPr txBox="1"/>
                <p:nvPr/>
              </p:nvSpPr>
              <p:spPr>
                <a:xfrm>
                  <a:off x="6942808" y="5431655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2.39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4DD2A3A-9745-4C5D-B6C9-4D189A3CD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808" y="5431655"/>
                  <a:ext cx="375103" cy="215444"/>
                </a:xfrm>
                <a:prstGeom prst="rect">
                  <a:avLst/>
                </a:prstGeom>
                <a:blipFill>
                  <a:blip r:embed="rId45"/>
                  <a:stretch>
                    <a:fillRect l="-9836" r="-11475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AF30B54-FFA0-4BD0-B104-166B6262F9E0}"/>
                    </a:ext>
                  </a:extLst>
                </p:cNvPr>
                <p:cNvSpPr txBox="1"/>
                <p:nvPr/>
              </p:nvSpPr>
              <p:spPr>
                <a:xfrm>
                  <a:off x="7624106" y="5431655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2.14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AF30B54-FFA0-4BD0-B104-166B6262F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06" y="5431655"/>
                  <a:ext cx="375103" cy="215444"/>
                </a:xfrm>
                <a:prstGeom prst="rect">
                  <a:avLst/>
                </a:prstGeom>
                <a:blipFill>
                  <a:blip r:embed="rId46"/>
                  <a:stretch>
                    <a:fillRect l="-9836" r="-11475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529D05-D6F6-4BE6-8C00-0C9DD17B8321}"/>
                    </a:ext>
                  </a:extLst>
                </p:cNvPr>
                <p:cNvSpPr txBox="1"/>
                <p:nvPr/>
              </p:nvSpPr>
              <p:spPr>
                <a:xfrm>
                  <a:off x="8234470" y="5418097"/>
                  <a:ext cx="2757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529D05-D6F6-4BE6-8C00-0C9DD17B8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470" y="5418097"/>
                  <a:ext cx="275717" cy="215444"/>
                </a:xfrm>
                <a:prstGeom prst="rect">
                  <a:avLst/>
                </a:prstGeom>
                <a:blipFill>
                  <a:blip r:embed="rId47"/>
                  <a:stretch>
                    <a:fillRect l="-15556" r="-15556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34F9A-FD49-4733-B054-6A62D8E41311}"/>
              </a:ext>
            </a:extLst>
          </p:cNvPr>
          <p:cNvGrpSpPr/>
          <p:nvPr/>
        </p:nvGrpSpPr>
        <p:grpSpPr>
          <a:xfrm>
            <a:off x="6957761" y="5686389"/>
            <a:ext cx="1519288" cy="229002"/>
            <a:chOff x="6957761" y="5686389"/>
            <a:chExt cx="1519288" cy="22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7364867-B8A1-454E-AB63-864C8FCD1C7B}"/>
                    </a:ext>
                  </a:extLst>
                </p:cNvPr>
                <p:cNvSpPr txBox="1"/>
                <p:nvPr/>
              </p:nvSpPr>
              <p:spPr>
                <a:xfrm>
                  <a:off x="6957761" y="5699947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7364867-B8A1-454E-AB63-864C8FCD1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761" y="5699947"/>
                  <a:ext cx="375103" cy="215444"/>
                </a:xfrm>
                <a:prstGeom prst="rect">
                  <a:avLst/>
                </a:prstGeom>
                <a:blipFill>
                  <a:blip r:embed="rId48"/>
                  <a:stretch>
                    <a:fillRect l="-9677" r="-11290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7F66E96-72A5-4879-B29E-F7E525B9F63F}"/>
                    </a:ext>
                  </a:extLst>
                </p:cNvPr>
                <p:cNvSpPr txBox="1"/>
                <p:nvPr/>
              </p:nvSpPr>
              <p:spPr>
                <a:xfrm>
                  <a:off x="7639059" y="5699947"/>
                  <a:ext cx="31899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1400"/>
                    <a:t>57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7F66E96-72A5-4879-B29E-F7E525B9F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059" y="5699947"/>
                  <a:ext cx="318998" cy="215444"/>
                </a:xfrm>
                <a:prstGeom prst="rect">
                  <a:avLst/>
                </a:prstGeom>
                <a:blipFill>
                  <a:blip r:embed="rId49"/>
                  <a:stretch>
                    <a:fillRect l="-19231" t="-25714" r="-34615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E29686-7AFA-4584-B276-AA1AD9B14F14}"/>
                    </a:ext>
                  </a:extLst>
                </p:cNvPr>
                <p:cNvSpPr txBox="1"/>
                <p:nvPr/>
              </p:nvSpPr>
              <p:spPr>
                <a:xfrm>
                  <a:off x="8249423" y="5686389"/>
                  <a:ext cx="2276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1400"/>
                    <a:t>1</a:t>
                  </a: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E29686-7AFA-4584-B276-AA1AD9B14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423" y="5686389"/>
                  <a:ext cx="227626" cy="215444"/>
                </a:xfrm>
                <a:prstGeom prst="rect">
                  <a:avLst/>
                </a:prstGeom>
                <a:blipFill>
                  <a:blip r:embed="rId50"/>
                  <a:stretch>
                    <a:fillRect l="-26316" t="-25714" r="-44737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174430-B4D2-4450-826C-FC9506C0D81F}"/>
              </a:ext>
            </a:extLst>
          </p:cNvPr>
          <p:cNvGrpSpPr/>
          <p:nvPr/>
        </p:nvGrpSpPr>
        <p:grpSpPr>
          <a:xfrm>
            <a:off x="6964512" y="5924154"/>
            <a:ext cx="1519288" cy="229002"/>
            <a:chOff x="6964512" y="5924154"/>
            <a:chExt cx="1519288" cy="22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8079808-E84C-4037-8BED-09D697E723F4}"/>
                    </a:ext>
                  </a:extLst>
                </p:cNvPr>
                <p:cNvSpPr txBox="1"/>
                <p:nvPr/>
              </p:nvSpPr>
              <p:spPr>
                <a:xfrm>
                  <a:off x="6964512" y="5937712"/>
                  <a:ext cx="32701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a14:m>
                  <a:r>
                    <a:rPr lang="en-US" sz="1400"/>
                    <a:t>9</a:t>
                  </a: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8079808-E84C-4037-8BED-09D697E72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12" y="5937712"/>
                  <a:ext cx="327013" cy="215444"/>
                </a:xfrm>
                <a:prstGeom prst="rect">
                  <a:avLst/>
                </a:prstGeom>
                <a:blipFill>
                  <a:blip r:embed="rId51"/>
                  <a:stretch>
                    <a:fillRect l="-18519" t="-25714" r="-31481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FFF4A93-E21F-4C6D-B677-B0A9FDD2635B}"/>
                    </a:ext>
                  </a:extLst>
                </p:cNvPr>
                <p:cNvSpPr txBox="1"/>
                <p:nvPr/>
              </p:nvSpPr>
              <p:spPr>
                <a:xfrm>
                  <a:off x="7645810" y="593771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.14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FFF4A93-E21F-4C6D-B677-B0A9FDD26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10" y="5937712"/>
                  <a:ext cx="375103" cy="215444"/>
                </a:xfrm>
                <a:prstGeom prst="rect">
                  <a:avLst/>
                </a:prstGeom>
                <a:blipFill>
                  <a:blip r:embed="rId46"/>
                  <a:stretch>
                    <a:fillRect l="-9677" r="-967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881524E-1B15-496E-9E65-1CCB0051EF59}"/>
                    </a:ext>
                  </a:extLst>
                </p:cNvPr>
                <p:cNvSpPr txBox="1"/>
                <p:nvPr/>
              </p:nvSpPr>
              <p:spPr>
                <a:xfrm>
                  <a:off x="8256174" y="5924154"/>
                  <a:ext cx="2276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1400"/>
                    <a:t>2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881524E-1B15-496E-9E65-1CCB0051E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174" y="5924154"/>
                  <a:ext cx="227626" cy="215444"/>
                </a:xfrm>
                <a:prstGeom prst="rect">
                  <a:avLst/>
                </a:prstGeom>
                <a:blipFill>
                  <a:blip r:embed="rId52"/>
                  <a:stretch>
                    <a:fillRect l="-26316" t="-25714" r="-44737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CE6D87-BCEF-4061-989F-757F046E76A9}"/>
              </a:ext>
            </a:extLst>
          </p:cNvPr>
          <p:cNvGrpSpPr/>
          <p:nvPr/>
        </p:nvGrpSpPr>
        <p:grpSpPr>
          <a:xfrm>
            <a:off x="6965336" y="6165030"/>
            <a:ext cx="1519288" cy="229002"/>
            <a:chOff x="6965336" y="6165030"/>
            <a:chExt cx="1519288" cy="22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4A4AF9-B195-492D-9C21-708C61262AB9}"/>
                    </a:ext>
                  </a:extLst>
                </p:cNvPr>
                <p:cNvSpPr txBox="1"/>
                <p:nvPr/>
              </p:nvSpPr>
              <p:spPr>
                <a:xfrm>
                  <a:off x="6965336" y="6178588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.95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4A4AF9-B195-492D-9C21-708C61262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336" y="6178588"/>
                  <a:ext cx="375103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9836" r="-11475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13F2505-D6A0-4E26-96ED-BCE83A3B8E27}"/>
                    </a:ext>
                  </a:extLst>
                </p:cNvPr>
                <p:cNvSpPr txBox="1"/>
                <p:nvPr/>
              </p:nvSpPr>
              <p:spPr>
                <a:xfrm>
                  <a:off x="7646634" y="6178588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.57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13F2505-D6A0-4E26-96ED-BCE83A3B8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634" y="6178588"/>
                  <a:ext cx="375103" cy="215444"/>
                </a:xfrm>
                <a:prstGeom prst="rect">
                  <a:avLst/>
                </a:prstGeom>
                <a:blipFill>
                  <a:blip r:embed="rId53"/>
                  <a:stretch>
                    <a:fillRect l="-9677" r="-1129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FF938A-5120-409F-8B86-C12C596DAA38}"/>
                    </a:ext>
                  </a:extLst>
                </p:cNvPr>
                <p:cNvSpPr txBox="1"/>
                <p:nvPr/>
              </p:nvSpPr>
              <p:spPr>
                <a:xfrm>
                  <a:off x="8256998" y="6165030"/>
                  <a:ext cx="2276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1400"/>
                    <a:t>1</a:t>
                  </a: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FF938A-5120-409F-8B86-C12C596DA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998" y="6165030"/>
                  <a:ext cx="227626" cy="215444"/>
                </a:xfrm>
                <a:prstGeom prst="rect">
                  <a:avLst/>
                </a:prstGeom>
                <a:blipFill>
                  <a:blip r:embed="rId54"/>
                  <a:stretch>
                    <a:fillRect l="-26316" t="-25000" r="-44737" b="-47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2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67222" y="477992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32490" y="5549362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1022077" y="6005954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0016F3-0E96-426A-AE6A-590629AE7081}"/>
              </a:ext>
            </a:extLst>
          </p:cNvPr>
          <p:cNvSpPr/>
          <p:nvPr/>
        </p:nvSpPr>
        <p:spPr>
          <a:xfrm>
            <a:off x="1067222" y="378797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/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/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/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/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B7AB3CDE-B98D-49D5-B0F5-F09C488E3197}"/>
              </a:ext>
            </a:extLst>
          </p:cNvPr>
          <p:cNvSpPr/>
          <p:nvPr/>
        </p:nvSpPr>
        <p:spPr>
          <a:xfrm>
            <a:off x="4312730" y="421369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58C2AF2A-A81E-4A04-895C-CEF88725CD82}"/>
              </a:ext>
            </a:extLst>
          </p:cNvPr>
          <p:cNvSpPr/>
          <p:nvPr/>
        </p:nvSpPr>
        <p:spPr>
          <a:xfrm flipH="1" flipV="1">
            <a:off x="4262109" y="5263822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808BDB0-6285-46E5-8F17-13E49DBD0F6C}"/>
              </a:ext>
            </a:extLst>
          </p:cNvPr>
          <p:cNvSpPr/>
          <p:nvPr/>
        </p:nvSpPr>
        <p:spPr>
          <a:xfrm>
            <a:off x="6178985" y="2409269"/>
            <a:ext cx="54425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be more </a:t>
            </a:r>
            <a:r>
              <a:rPr lang="en-US" altLang="zh-CN" sz="3200" b="1" i="1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3200" b="1" i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-style ?</a:t>
            </a:r>
            <a:endParaRPr lang="en-US" sz="3200" b="1" i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6EE8B-5A94-4502-97BB-D0EC4DCAAB7A}"/>
              </a:ext>
            </a:extLst>
          </p:cNvPr>
          <p:cNvSpPr/>
          <p:nvPr/>
        </p:nvSpPr>
        <p:spPr>
          <a:xfrm>
            <a:off x="6886289" y="3203201"/>
            <a:ext cx="21100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Optimizer?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F042B7-C030-48F9-A5CE-F7601C8724B1}"/>
              </a:ext>
            </a:extLst>
          </p:cNvPr>
          <p:cNvSpPr/>
          <p:nvPr/>
        </p:nvSpPr>
        <p:spPr>
          <a:xfrm>
            <a:off x="6937837" y="4020690"/>
            <a:ext cx="17668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Module? </a:t>
            </a:r>
          </a:p>
        </p:txBody>
      </p:sp>
    </p:spTree>
    <p:extLst>
      <p:ext uri="{BB962C8B-B14F-4D97-AF65-F5344CB8AC3E}">
        <p14:creationId xmlns:p14="http://schemas.microsoft.com/office/powerpoint/2010/main" val="18741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3" grpId="0"/>
      <p:bldP spid="1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67222" y="477992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32490" y="5549362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1022077" y="6005954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0016F3-0E96-426A-AE6A-590629AE7081}"/>
              </a:ext>
            </a:extLst>
          </p:cNvPr>
          <p:cNvSpPr/>
          <p:nvPr/>
        </p:nvSpPr>
        <p:spPr>
          <a:xfrm>
            <a:off x="1067222" y="378797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/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/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/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/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B7AB3CDE-B98D-49D5-B0F5-F09C488E3197}"/>
              </a:ext>
            </a:extLst>
          </p:cNvPr>
          <p:cNvSpPr/>
          <p:nvPr/>
        </p:nvSpPr>
        <p:spPr>
          <a:xfrm>
            <a:off x="4312730" y="421369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58C2AF2A-A81E-4A04-895C-CEF88725CD82}"/>
              </a:ext>
            </a:extLst>
          </p:cNvPr>
          <p:cNvSpPr/>
          <p:nvPr/>
        </p:nvSpPr>
        <p:spPr>
          <a:xfrm flipH="1" flipV="1">
            <a:off x="4262109" y="5263822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7776918" y="208016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 optimizer…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8DE73E-B790-4302-93D5-5B7C520A7656}"/>
              </a:ext>
            </a:extLst>
          </p:cNvPr>
          <p:cNvSpPr/>
          <p:nvPr/>
        </p:nvSpPr>
        <p:spPr>
          <a:xfrm>
            <a:off x="6013142" y="27955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FreightSans"/>
              </a:rPr>
              <a:t>An optimizer object will hold the current state and will update the parameters based on the computed gradients.</a:t>
            </a:r>
            <a:endParaRPr 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C6173B4-78B6-4F2B-9D2B-194DB1F3E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328" y="3793390"/>
            <a:ext cx="2540000" cy="1600438"/>
          </a:xfrm>
          <a:prstGeom prst="rect">
            <a:avLst/>
          </a:prstGeom>
          <a:solidFill>
            <a:srgbClr val="F3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</a:b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  <a:t>torch.optim.SGD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(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params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FreightSan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lr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=&lt;required parameter&gt;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FreightSan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momentum=0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FreightSans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dampening=0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FreightSans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weight_decay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=0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FreightSans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err="1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nesterov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=False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ea typeface="IBMPlexMon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9ADEBC23-5575-4A86-A824-99BF2078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142" y="4174338"/>
            <a:ext cx="2602089" cy="738664"/>
          </a:xfrm>
          <a:prstGeom prst="rect">
            <a:avLst/>
          </a:prstGeom>
          <a:solidFill>
            <a:srgbClr val="F3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  <a:t>optimizer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  <a:t>torch.optim.SGD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  <a:t>([k, b], </a:t>
            </a:r>
            <a:r>
              <a:rPr lang="en-US" altLang="en-US" sz="1400" err="1">
                <a:solidFill>
                  <a:srgbClr val="262626"/>
                </a:solidFill>
                <a:latin typeface="Arial Unicode MS"/>
                <a:ea typeface="IBMPlexMono"/>
              </a:rPr>
              <a:t>lr</a:t>
            </a:r>
            <a:r>
              <a:rPr lang="en-US" altLang="en-US" sz="1400">
                <a:solidFill>
                  <a:srgbClr val="262626"/>
                </a:solidFill>
                <a:latin typeface="Arial Unicode MS"/>
                <a:ea typeface="IBMPlexMono"/>
              </a:rPr>
              <a:t>=0.1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 Unicode MS"/>
                <a:ea typeface="IBMPlexMono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33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99BF594-E23B-4FE0-95A3-AA0D73941853}"/>
              </a:ext>
            </a:extLst>
          </p:cNvPr>
          <p:cNvSpPr/>
          <p:nvPr/>
        </p:nvSpPr>
        <p:spPr>
          <a:xfrm>
            <a:off x="1128866" y="4065554"/>
            <a:ext cx="2494389" cy="80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06966-8A83-4A34-885A-D4CEE2948C94}"/>
              </a:ext>
            </a:extLst>
          </p:cNvPr>
          <p:cNvSpPr/>
          <p:nvPr/>
        </p:nvSpPr>
        <p:spPr>
          <a:xfrm>
            <a:off x="1067221" y="6262889"/>
            <a:ext cx="3125481" cy="438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/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83F355-ACCC-4461-9534-E28D47DDA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521760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6AFD78-E49F-44FD-B63E-943EBD76B88A}"/>
              </a:ext>
            </a:extLst>
          </p:cNvPr>
          <p:cNvSpPr txBox="1"/>
          <p:nvPr/>
        </p:nvSpPr>
        <p:spPr>
          <a:xfrm>
            <a:off x="2371262" y="772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/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DFD456-09F2-4501-A2B5-78DCA61C1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" y="1903409"/>
                <a:ext cx="210705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/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5BAC54-62EF-4E07-AD29-5BF1C31B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" y="2264831"/>
                <a:ext cx="2177263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AB5F4A6D-E85D-426E-96A7-C97441AE3A8B}"/>
              </a:ext>
            </a:extLst>
          </p:cNvPr>
          <p:cNvSpPr/>
          <p:nvPr/>
        </p:nvSpPr>
        <p:spPr>
          <a:xfrm>
            <a:off x="647473" y="1216452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/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6931E2-55D9-4DCF-A7FB-014888960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9" y="2964873"/>
                <a:ext cx="4046685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/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5403D5-DFCC-4CF6-84E0-60B6D0AE6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2" y="3300680"/>
                <a:ext cx="404219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/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9CEED-DFF0-4155-816F-9C7AD2671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5063554"/>
                <a:ext cx="1718484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/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6AB25A-86D5-4CBB-840C-95772D1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06" y="5308132"/>
                <a:ext cx="211012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06F149A0-931C-4DEE-83D9-EB76EEDD3313}"/>
              </a:ext>
            </a:extLst>
          </p:cNvPr>
          <p:cNvSpPr/>
          <p:nvPr/>
        </p:nvSpPr>
        <p:spPr>
          <a:xfrm>
            <a:off x="667351" y="1257476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821616-2C31-4B18-AEE9-1AF27FDAAD07}"/>
              </a:ext>
            </a:extLst>
          </p:cNvPr>
          <p:cNvSpPr/>
          <p:nvPr/>
        </p:nvSpPr>
        <p:spPr>
          <a:xfrm>
            <a:off x="635096" y="2706534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3A15-5E4C-493D-9F7B-C06402E8AEF2}"/>
              </a:ext>
            </a:extLst>
          </p:cNvPr>
          <p:cNvSpPr/>
          <p:nvPr/>
        </p:nvSpPr>
        <p:spPr>
          <a:xfrm>
            <a:off x="1067222" y="4779923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D9E620-EC49-4C45-B78C-C556036CBEF8}"/>
              </a:ext>
            </a:extLst>
          </p:cNvPr>
          <p:cNvSpPr/>
          <p:nvPr/>
        </p:nvSpPr>
        <p:spPr>
          <a:xfrm>
            <a:off x="1032490" y="5549362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/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2D78B3A-855B-4E33-BA9C-1764FCA1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" y="5761504"/>
                <a:ext cx="156728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482C989-288E-4FDD-B3EA-01E02A12352C}"/>
              </a:ext>
            </a:extLst>
          </p:cNvPr>
          <p:cNvSpPr/>
          <p:nvPr/>
        </p:nvSpPr>
        <p:spPr>
          <a:xfrm>
            <a:off x="1022077" y="6005954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/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6E21CC5-CE31-4566-AE8C-C2F7B0678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7" y="6231511"/>
                <a:ext cx="2790572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/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−0.1∗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EB53F9-C8C7-4F38-AC55-04E04D26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6" y="6443473"/>
                <a:ext cx="2777106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/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27756E-26D3-4382-B86B-20053799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" y="3598603"/>
                <a:ext cx="183960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0016F3-0E96-426A-AE6A-590629AE7081}"/>
              </a:ext>
            </a:extLst>
          </p:cNvPr>
          <p:cNvSpPr/>
          <p:nvPr/>
        </p:nvSpPr>
        <p:spPr>
          <a:xfrm>
            <a:off x="1067222" y="378797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/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A35527-4284-49D7-8311-C32EFED2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67" y="4206302"/>
                <a:ext cx="1444113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/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95C4E5-79D4-4C2C-AF53-A80E13A3C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22" y="4005301"/>
                <a:ext cx="2010935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/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204164-4BDA-47AC-A367-A1FC8CAB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72" y="4598650"/>
                <a:ext cx="1439625" cy="307777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/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C571AE-988A-45FC-8B7A-027A228C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29" y="4402552"/>
                <a:ext cx="2006447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B7AB3CDE-B98D-49D5-B0F5-F09C488E3197}"/>
              </a:ext>
            </a:extLst>
          </p:cNvPr>
          <p:cNvSpPr/>
          <p:nvPr/>
        </p:nvSpPr>
        <p:spPr>
          <a:xfrm>
            <a:off x="4312730" y="421369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58C2AF2A-A81E-4A04-895C-CEF88725CD82}"/>
              </a:ext>
            </a:extLst>
          </p:cNvPr>
          <p:cNvSpPr/>
          <p:nvPr/>
        </p:nvSpPr>
        <p:spPr>
          <a:xfrm flipH="1" flipV="1">
            <a:off x="4262109" y="5263822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8386636" y="77263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 optimizer…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5CF18B-F4E2-4303-B018-4486A4809D59}"/>
                  </a:ext>
                </a:extLst>
              </p:cNvPr>
              <p:cNvSpPr/>
              <p:nvPr/>
            </p:nvSpPr>
            <p:spPr>
              <a:xfrm>
                <a:off x="6437702" y="1408212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5CF18B-F4E2-4303-B018-4486A480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02" y="1408212"/>
                <a:ext cx="2104614" cy="307777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F64991-CD03-4DD2-BDE8-6A9ACFCCB792}"/>
                  </a:ext>
                </a:extLst>
              </p:cNvPr>
              <p:cNvSpPr/>
              <p:nvPr/>
            </p:nvSpPr>
            <p:spPr>
              <a:xfrm>
                <a:off x="6435265" y="1645197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F64991-CD03-4DD2-BDE8-6A9ACFCCB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65" y="1645197"/>
                <a:ext cx="2107051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7B5EB9-FE82-4487-9601-EA50822C1F77}"/>
                  </a:ext>
                </a:extLst>
              </p:cNvPr>
              <p:cNvSpPr/>
              <p:nvPr/>
            </p:nvSpPr>
            <p:spPr>
              <a:xfrm>
                <a:off x="6463599" y="1882761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7B5EB9-FE82-4487-9601-EA50822C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99" y="1882761"/>
                <a:ext cx="2177263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DFB70-4877-400F-93B1-B56366D8746E}"/>
                  </a:ext>
                </a:extLst>
              </p:cNvPr>
              <p:cNvSpPr/>
              <p:nvPr/>
            </p:nvSpPr>
            <p:spPr>
              <a:xfrm>
                <a:off x="6418053" y="2452386"/>
                <a:ext cx="39617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DFB70-4877-400F-93B1-B56366D87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53" y="2452386"/>
                <a:ext cx="3961726" cy="307777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90D58-08E8-4C07-86A5-84C29D992B56}"/>
                  </a:ext>
                </a:extLst>
              </p:cNvPr>
              <p:cNvSpPr/>
              <p:nvPr/>
            </p:nvSpPr>
            <p:spPr>
              <a:xfrm>
                <a:off x="6408017" y="2726566"/>
                <a:ext cx="39572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90D58-08E8-4C07-86A5-84C29D992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17" y="2726566"/>
                <a:ext cx="3957237" cy="307777"/>
              </a:xfrm>
              <a:prstGeom prst="rect">
                <a:avLst/>
              </a:prstGeom>
              <a:blipFill>
                <a:blip r:embed="rId2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592EF4CD-657F-4514-926A-4C85270C4637}"/>
              </a:ext>
            </a:extLst>
          </p:cNvPr>
          <p:cNvSpPr/>
          <p:nvPr/>
        </p:nvSpPr>
        <p:spPr>
          <a:xfrm>
            <a:off x="6448746" y="1143928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75C402-3323-4735-950F-995441B2B60C}"/>
              </a:ext>
            </a:extLst>
          </p:cNvPr>
          <p:cNvSpPr/>
          <p:nvPr/>
        </p:nvSpPr>
        <p:spPr>
          <a:xfrm>
            <a:off x="6420290" y="2194047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9D9C3F-5B21-4590-AEC7-56788C3D0F5B}"/>
                  </a:ext>
                </a:extLst>
              </p:cNvPr>
              <p:cNvSpPr/>
              <p:nvPr/>
            </p:nvSpPr>
            <p:spPr>
              <a:xfrm>
                <a:off x="6365942" y="3189101"/>
                <a:ext cx="3865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9D9C3F-5B21-4590-AEC7-56788C3D0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42" y="3189101"/>
                <a:ext cx="3865865" cy="307777"/>
              </a:xfrm>
              <a:prstGeom prst="rect">
                <a:avLst/>
              </a:prstGeom>
              <a:blipFill>
                <a:blip r:embed="rId2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99A8A3-E9D5-4C11-A52D-53548AE0FDC5}"/>
                  </a:ext>
                </a:extLst>
              </p:cNvPr>
              <p:cNvSpPr/>
              <p:nvPr/>
            </p:nvSpPr>
            <p:spPr>
              <a:xfrm>
                <a:off x="6931068" y="4747497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99A8A3-E9D5-4C11-A52D-53548AE0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068" y="4747497"/>
                <a:ext cx="1718484" cy="307777"/>
              </a:xfrm>
              <a:prstGeom prst="rect">
                <a:avLst/>
              </a:prstGeom>
              <a:blipFill>
                <a:blip r:embed="rId2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6532191-D283-4D56-9AF0-41A1074E93A4}"/>
                  </a:ext>
                </a:extLst>
              </p:cNvPr>
              <p:cNvSpPr/>
              <p:nvPr/>
            </p:nvSpPr>
            <p:spPr>
              <a:xfrm>
                <a:off x="6924523" y="4992075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6532191-D283-4D56-9AF0-41A1074E9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23" y="4992075"/>
                <a:ext cx="211012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48B2D4CC-3F2B-491B-AD72-983E1E2DEEF3}"/>
              </a:ext>
            </a:extLst>
          </p:cNvPr>
          <p:cNvSpPr/>
          <p:nvPr/>
        </p:nvSpPr>
        <p:spPr>
          <a:xfrm>
            <a:off x="6937837" y="4439720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0BDCE3-08D3-4D9B-89DC-3E281642890A}"/>
              </a:ext>
            </a:extLst>
          </p:cNvPr>
          <p:cNvSpPr/>
          <p:nvPr/>
        </p:nvSpPr>
        <p:spPr>
          <a:xfrm>
            <a:off x="6908107" y="5233305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F24465-5295-412F-9651-C8BA86EB8757}"/>
                  </a:ext>
                </a:extLst>
              </p:cNvPr>
              <p:cNvSpPr/>
              <p:nvPr/>
            </p:nvSpPr>
            <p:spPr>
              <a:xfrm>
                <a:off x="6913568" y="5445447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F24465-5295-412F-9651-C8BA86EB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68" y="5445447"/>
                <a:ext cx="156728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A6079B2F-650F-4A86-9128-C1DE64665B48}"/>
              </a:ext>
            </a:extLst>
          </p:cNvPr>
          <p:cNvSpPr/>
          <p:nvPr/>
        </p:nvSpPr>
        <p:spPr>
          <a:xfrm>
            <a:off x="6897694" y="5689897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0C79D-898F-4211-AC12-919DFD4BA49A}"/>
                  </a:ext>
                </a:extLst>
              </p:cNvPr>
              <p:cNvSpPr/>
              <p:nvPr/>
            </p:nvSpPr>
            <p:spPr>
              <a:xfrm>
                <a:off x="6408017" y="3553313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0C79D-898F-4211-AC12-919DFD4BA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17" y="3553313"/>
                <a:ext cx="1839606" cy="307777"/>
              </a:xfrm>
              <a:prstGeom prst="rect">
                <a:avLst/>
              </a:prstGeom>
              <a:blipFill>
                <a:blip r:embed="rId2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7B58C86B-46E1-4956-B9B5-7F57CE7DBF2C}"/>
              </a:ext>
            </a:extLst>
          </p:cNvPr>
          <p:cNvSpPr/>
          <p:nvPr/>
        </p:nvSpPr>
        <p:spPr>
          <a:xfrm>
            <a:off x="6903531" y="3742686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DC78-ECDE-49C3-80D2-DA8C863ECF5A}"/>
                  </a:ext>
                </a:extLst>
              </p:cNvPr>
              <p:cNvSpPr/>
              <p:nvPr/>
            </p:nvSpPr>
            <p:spPr>
              <a:xfrm>
                <a:off x="6903531" y="4059167"/>
                <a:ext cx="21342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DC78-ECDE-49C3-80D2-DA8C863EC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31" y="4059167"/>
                <a:ext cx="2134239" cy="307777"/>
              </a:xfrm>
              <a:prstGeom prst="rect">
                <a:avLst/>
              </a:prstGeom>
              <a:blipFill>
                <a:blip r:embed="rId2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row: Curved Down 78">
            <a:extLst>
              <a:ext uri="{FF2B5EF4-FFF2-40B4-BE49-F238E27FC236}">
                <a16:creationId xmlns:a16="http://schemas.microsoft.com/office/drawing/2014/main" id="{A82438E7-258C-4BF2-BA42-5970C40A5523}"/>
              </a:ext>
            </a:extLst>
          </p:cNvPr>
          <p:cNvSpPr/>
          <p:nvPr/>
        </p:nvSpPr>
        <p:spPr>
          <a:xfrm>
            <a:off x="10264747" y="438613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Arrow: Curved Down 79">
            <a:extLst>
              <a:ext uri="{FF2B5EF4-FFF2-40B4-BE49-F238E27FC236}">
                <a16:creationId xmlns:a16="http://schemas.microsoft.com/office/drawing/2014/main" id="{2FF29569-8971-4BB8-8A30-B19967FE69FE}"/>
              </a:ext>
            </a:extLst>
          </p:cNvPr>
          <p:cNvSpPr/>
          <p:nvPr/>
        </p:nvSpPr>
        <p:spPr>
          <a:xfrm flipH="1" flipV="1">
            <a:off x="10220420" y="5448825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06F3D8-BC88-449C-8A97-0460D3DF2033}"/>
                  </a:ext>
                </a:extLst>
              </p:cNvPr>
              <p:cNvSpPr/>
              <p:nvPr/>
            </p:nvSpPr>
            <p:spPr>
              <a:xfrm>
                <a:off x="6897694" y="5992122"/>
                <a:ext cx="1578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06F3D8-BC88-449C-8A97-0460D3DF2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94" y="5992122"/>
                <a:ext cx="1578509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ED1E46-4127-49A8-A1AB-C77345334234}"/>
              </a:ext>
            </a:extLst>
          </p:cNvPr>
          <p:cNvSpPr/>
          <p:nvPr/>
        </p:nvSpPr>
        <p:spPr>
          <a:xfrm>
            <a:off x="5360018" y="3652811"/>
            <a:ext cx="943517" cy="569031"/>
          </a:xfrm>
          <a:prstGeom prst="rightArrow">
            <a:avLst>
              <a:gd name="adj1" fmla="val 33085"/>
              <a:gd name="adj2" fmla="val 572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466AB4-D946-4831-928B-8AF59C0DC650}"/>
              </a:ext>
            </a:extLst>
          </p:cNvPr>
          <p:cNvSpPr/>
          <p:nvPr/>
        </p:nvSpPr>
        <p:spPr>
          <a:xfrm>
            <a:off x="6457641" y="1196701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ptagon 67">
            <a:extLst>
              <a:ext uri="{FF2B5EF4-FFF2-40B4-BE49-F238E27FC236}">
                <a16:creationId xmlns:a16="http://schemas.microsoft.com/office/drawing/2014/main" id="{D8BF0B19-31E4-4FBC-9E75-3AA7C88603A8}"/>
              </a:ext>
            </a:extLst>
          </p:cNvPr>
          <p:cNvSpPr/>
          <p:nvPr/>
        </p:nvSpPr>
        <p:spPr>
          <a:xfrm>
            <a:off x="3232263" y="4266105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9207B05E-D76F-4650-9C24-97B94625E681}"/>
              </a:ext>
            </a:extLst>
          </p:cNvPr>
          <p:cNvSpPr/>
          <p:nvPr/>
        </p:nvSpPr>
        <p:spPr>
          <a:xfrm>
            <a:off x="9011987" y="4089068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4290803F-AFBA-4AE4-B42C-F971225BED3B}"/>
              </a:ext>
            </a:extLst>
          </p:cNvPr>
          <p:cNvSpPr/>
          <p:nvPr/>
        </p:nvSpPr>
        <p:spPr>
          <a:xfrm>
            <a:off x="3855450" y="6358216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8" name="Heptagon 87">
            <a:extLst>
              <a:ext uri="{FF2B5EF4-FFF2-40B4-BE49-F238E27FC236}">
                <a16:creationId xmlns:a16="http://schemas.microsoft.com/office/drawing/2014/main" id="{8198E74F-0A33-4D55-AFE3-EED6E1849834}"/>
              </a:ext>
            </a:extLst>
          </p:cNvPr>
          <p:cNvSpPr/>
          <p:nvPr/>
        </p:nvSpPr>
        <p:spPr>
          <a:xfrm>
            <a:off x="8529668" y="6035526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239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C2AB348-F0C4-4957-98C4-DFAF03B24942}"/>
              </a:ext>
            </a:extLst>
          </p:cNvPr>
          <p:cNvSpPr/>
          <p:nvPr/>
        </p:nvSpPr>
        <p:spPr>
          <a:xfrm>
            <a:off x="6933902" y="4653487"/>
            <a:ext cx="3859903" cy="6976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2617141" y="71887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Adding an optimizer…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5CF18B-F4E2-4303-B018-4486A4809D59}"/>
                  </a:ext>
                </a:extLst>
              </p:cNvPr>
              <p:cNvSpPr/>
              <p:nvPr/>
            </p:nvSpPr>
            <p:spPr>
              <a:xfrm>
                <a:off x="668207" y="1354451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5CF18B-F4E2-4303-B018-4486A480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7" y="1354451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F64991-CD03-4DD2-BDE8-6A9ACFCCB792}"/>
                  </a:ext>
                </a:extLst>
              </p:cNvPr>
              <p:cNvSpPr/>
              <p:nvPr/>
            </p:nvSpPr>
            <p:spPr>
              <a:xfrm>
                <a:off x="665770" y="1591436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F64991-CD03-4DD2-BDE8-6A9ACFCCB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" y="1591436"/>
                <a:ext cx="210705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7B5EB9-FE82-4487-9601-EA50822C1F77}"/>
                  </a:ext>
                </a:extLst>
              </p:cNvPr>
              <p:cNvSpPr/>
              <p:nvPr/>
            </p:nvSpPr>
            <p:spPr>
              <a:xfrm>
                <a:off x="694104" y="1829000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7B5EB9-FE82-4487-9601-EA50822C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4" y="1829000"/>
                <a:ext cx="2177263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DFB70-4877-400F-93B1-B56366D8746E}"/>
                  </a:ext>
                </a:extLst>
              </p:cNvPr>
              <p:cNvSpPr/>
              <p:nvPr/>
            </p:nvSpPr>
            <p:spPr>
              <a:xfrm>
                <a:off x="648558" y="2398625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DFB70-4877-400F-93B1-B56366D87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8" y="2398625"/>
                <a:ext cx="4046685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90D58-08E8-4C07-86A5-84C29D992B56}"/>
                  </a:ext>
                </a:extLst>
              </p:cNvPr>
              <p:cNvSpPr/>
              <p:nvPr/>
            </p:nvSpPr>
            <p:spPr>
              <a:xfrm>
                <a:off x="638522" y="2672805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90D58-08E8-4C07-86A5-84C29D992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" y="2672805"/>
                <a:ext cx="404219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592EF4CD-657F-4514-926A-4C85270C4637}"/>
              </a:ext>
            </a:extLst>
          </p:cNvPr>
          <p:cNvSpPr/>
          <p:nvPr/>
        </p:nvSpPr>
        <p:spPr>
          <a:xfrm>
            <a:off x="679251" y="1090167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75C402-3323-4735-950F-995441B2B60C}"/>
              </a:ext>
            </a:extLst>
          </p:cNvPr>
          <p:cNvSpPr/>
          <p:nvPr/>
        </p:nvSpPr>
        <p:spPr>
          <a:xfrm>
            <a:off x="650795" y="2140286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9D9C3F-5B21-4590-AEC7-56788C3D0F5B}"/>
                  </a:ext>
                </a:extLst>
              </p:cNvPr>
              <p:cNvSpPr/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9D9C3F-5B21-4590-AEC7-56788C3D0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99A8A3-E9D5-4C11-A52D-53548AE0FDC5}"/>
                  </a:ext>
                </a:extLst>
              </p:cNvPr>
              <p:cNvSpPr/>
              <p:nvPr/>
            </p:nvSpPr>
            <p:spPr>
              <a:xfrm>
                <a:off x="1129009" y="4595719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99A8A3-E9D5-4C11-A52D-53548AE0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9" y="4595719"/>
                <a:ext cx="1718484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6532191-D283-4D56-9AF0-41A1074E93A4}"/>
                  </a:ext>
                </a:extLst>
              </p:cNvPr>
              <p:cNvSpPr/>
              <p:nvPr/>
            </p:nvSpPr>
            <p:spPr>
              <a:xfrm>
                <a:off x="1122464" y="4840297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6532191-D283-4D56-9AF0-41A1074E9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64" y="4840297"/>
                <a:ext cx="211012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48B2D4CC-3F2B-491B-AD72-983E1E2DEEF3}"/>
              </a:ext>
            </a:extLst>
          </p:cNvPr>
          <p:cNvSpPr/>
          <p:nvPr/>
        </p:nvSpPr>
        <p:spPr>
          <a:xfrm>
            <a:off x="1140780" y="4312088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0BDCE3-08D3-4D9B-89DC-3E281642890A}"/>
              </a:ext>
            </a:extLst>
          </p:cNvPr>
          <p:cNvSpPr/>
          <p:nvPr/>
        </p:nvSpPr>
        <p:spPr>
          <a:xfrm>
            <a:off x="1106048" y="5081527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F24465-5295-412F-9651-C8BA86EB8757}"/>
                  </a:ext>
                </a:extLst>
              </p:cNvPr>
              <p:cNvSpPr/>
              <p:nvPr/>
            </p:nvSpPr>
            <p:spPr>
              <a:xfrm>
                <a:off x="1111509" y="5293669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F24465-5295-412F-9651-C8BA86EB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09" y="5293669"/>
                <a:ext cx="1567289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A6079B2F-650F-4A86-9128-C1DE64665B48}"/>
              </a:ext>
            </a:extLst>
          </p:cNvPr>
          <p:cNvSpPr/>
          <p:nvPr/>
        </p:nvSpPr>
        <p:spPr>
          <a:xfrm>
            <a:off x="1095635" y="5538119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0C79D-898F-4211-AC12-919DFD4BA49A}"/>
                  </a:ext>
                </a:extLst>
              </p:cNvPr>
              <p:cNvSpPr/>
              <p:nvPr/>
            </p:nvSpPr>
            <p:spPr>
              <a:xfrm>
                <a:off x="638522" y="3499552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0C79D-898F-4211-AC12-919DFD4BA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" y="3499552"/>
                <a:ext cx="1839606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7B58C86B-46E1-4956-B9B5-7F57CE7DBF2C}"/>
              </a:ext>
            </a:extLst>
          </p:cNvPr>
          <p:cNvSpPr/>
          <p:nvPr/>
        </p:nvSpPr>
        <p:spPr>
          <a:xfrm>
            <a:off x="1134036" y="3688925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79" name="Arrow: Curved Down 78">
            <a:extLst>
              <a:ext uri="{FF2B5EF4-FFF2-40B4-BE49-F238E27FC236}">
                <a16:creationId xmlns:a16="http://schemas.microsoft.com/office/drawing/2014/main" id="{A82438E7-258C-4BF2-BA42-5970C40A5523}"/>
              </a:ext>
            </a:extLst>
          </p:cNvPr>
          <p:cNvSpPr/>
          <p:nvPr/>
        </p:nvSpPr>
        <p:spPr>
          <a:xfrm>
            <a:off x="4470839" y="3996189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Arrow: Curved Down 79">
            <a:extLst>
              <a:ext uri="{FF2B5EF4-FFF2-40B4-BE49-F238E27FC236}">
                <a16:creationId xmlns:a16="http://schemas.microsoft.com/office/drawing/2014/main" id="{2FF29569-8971-4BB8-8A30-B19967FE69FE}"/>
              </a:ext>
            </a:extLst>
          </p:cNvPr>
          <p:cNvSpPr/>
          <p:nvPr/>
        </p:nvSpPr>
        <p:spPr>
          <a:xfrm flipH="1" flipV="1">
            <a:off x="4426512" y="5058880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06F3D8-BC88-449C-8A97-0460D3DF2033}"/>
                  </a:ext>
                </a:extLst>
              </p:cNvPr>
              <p:cNvSpPr/>
              <p:nvPr/>
            </p:nvSpPr>
            <p:spPr>
              <a:xfrm>
                <a:off x="1095635" y="5840344"/>
                <a:ext cx="1578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06F3D8-BC88-449C-8A97-0460D3DF2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35" y="5840344"/>
                <a:ext cx="1578509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BD466AB4-D946-4831-928B-8AF59C0DC650}"/>
              </a:ext>
            </a:extLst>
          </p:cNvPr>
          <p:cNvSpPr/>
          <p:nvPr/>
        </p:nvSpPr>
        <p:spPr>
          <a:xfrm>
            <a:off x="688146" y="114294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2D842-E0DF-4367-B9AF-8E44488249A0}"/>
              </a:ext>
            </a:extLst>
          </p:cNvPr>
          <p:cNvSpPr txBox="1"/>
          <p:nvPr/>
        </p:nvSpPr>
        <p:spPr>
          <a:xfrm>
            <a:off x="7698563" y="2213959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module…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930AAD-4907-4127-AD10-53EE84027F19}"/>
              </a:ext>
            </a:extLst>
          </p:cNvPr>
          <p:cNvSpPr/>
          <p:nvPr/>
        </p:nvSpPr>
        <p:spPr>
          <a:xfrm>
            <a:off x="6096000" y="2782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FreightSans"/>
              </a:rPr>
              <a:t>Base class for all neural network modules:  </a:t>
            </a:r>
            <a:r>
              <a:rPr lang="en-US" b="1" err="1">
                <a:solidFill>
                  <a:srgbClr val="262626"/>
                </a:solidFill>
                <a:latin typeface="FreightSans"/>
              </a:rPr>
              <a:t>torch.nn.Module</a:t>
            </a:r>
            <a:endParaRPr lang="en-US">
              <a:solidFill>
                <a:srgbClr val="262626"/>
              </a:solidFill>
              <a:latin typeface="FreightSans"/>
            </a:endParaRPr>
          </a:p>
          <a:p>
            <a:endParaRPr lang="en-US">
              <a:solidFill>
                <a:srgbClr val="262626"/>
              </a:solidFill>
              <a:latin typeface="FreightSans"/>
            </a:endParaRPr>
          </a:p>
          <a:p>
            <a:r>
              <a:rPr lang="en-US">
                <a:solidFill>
                  <a:srgbClr val="262626"/>
                </a:solidFill>
                <a:latin typeface="FreightSans"/>
              </a:rPr>
              <a:t>Your models should also subclass this class.</a:t>
            </a:r>
            <a:endParaRPr lang="en-US" b="0" i="0">
              <a:solidFill>
                <a:srgbClr val="262626"/>
              </a:solidFill>
              <a:effectLst/>
              <a:latin typeface="Freight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A925BAF-0D83-4270-A9D1-808D77998612}"/>
                  </a:ext>
                </a:extLst>
              </p:cNvPr>
              <p:cNvSpPr/>
              <p:nvPr/>
            </p:nvSpPr>
            <p:spPr>
              <a:xfrm>
                <a:off x="6215170" y="3863709"/>
                <a:ext cx="30543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A925BAF-0D83-4270-A9D1-808D7799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70" y="3863709"/>
                <a:ext cx="305436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FFA601-B7EC-4359-BAD3-EBE36ADA293E}"/>
                  </a:ext>
                </a:extLst>
              </p:cNvPr>
              <p:cNvSpPr/>
              <p:nvPr/>
            </p:nvSpPr>
            <p:spPr>
              <a:xfrm>
                <a:off x="6824865" y="4345710"/>
                <a:ext cx="1609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FFA601-B7EC-4359-BAD3-EBE36ADA2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65" y="4345710"/>
                <a:ext cx="1609543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7916472-EF90-45E6-8D36-2B646CBFC92F}"/>
                  </a:ext>
                </a:extLst>
              </p:cNvPr>
              <p:cNvSpPr/>
              <p:nvPr/>
            </p:nvSpPr>
            <p:spPr>
              <a:xfrm>
                <a:off x="6824865" y="4607443"/>
                <a:ext cx="21309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7916472-EF90-45E6-8D36-2B646CBF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65" y="4607443"/>
                <a:ext cx="213090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DCF5-8EA9-46D5-B4C4-47BBB74AD03B}"/>
                  </a:ext>
                </a:extLst>
              </p:cNvPr>
              <p:cNvSpPr/>
              <p:nvPr/>
            </p:nvSpPr>
            <p:spPr>
              <a:xfrm>
                <a:off x="6491197" y="4122756"/>
                <a:ext cx="16919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DCF5-8EA9-46D5-B4C4-47BBB74AD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97" y="4122756"/>
                <a:ext cx="1691938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7B69095E-8A36-4BE8-9864-8BE42D9B2E5A}"/>
              </a:ext>
            </a:extLst>
          </p:cNvPr>
          <p:cNvSpPr/>
          <p:nvPr/>
        </p:nvSpPr>
        <p:spPr>
          <a:xfrm>
            <a:off x="6946879" y="5730868"/>
            <a:ext cx="3859903" cy="8056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A27AB0C-14D2-45E0-822D-CC8B3DC9DA89}"/>
                  </a:ext>
                </a:extLst>
              </p:cNvPr>
              <p:cNvSpPr/>
              <p:nvPr/>
            </p:nvSpPr>
            <p:spPr>
              <a:xfrm>
                <a:off x="6865450" y="5704926"/>
                <a:ext cx="21309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A27AB0C-14D2-45E0-822D-CC8B3DC9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50" y="5704926"/>
                <a:ext cx="2130904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551FCC9-FC6E-4BDB-B9B0-03CEBBB85B53}"/>
                  </a:ext>
                </a:extLst>
              </p:cNvPr>
              <p:cNvSpPr/>
              <p:nvPr/>
            </p:nvSpPr>
            <p:spPr>
              <a:xfrm>
                <a:off x="6513076" y="5441139"/>
                <a:ext cx="1969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551FCC9-FC6E-4BDB-B9B0-03CEBBB85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076" y="5441139"/>
                <a:ext cx="196912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1A990CF6-B635-4E7F-8B23-28B632BA5284}"/>
              </a:ext>
            </a:extLst>
          </p:cNvPr>
          <p:cNvSpPr/>
          <p:nvPr/>
        </p:nvSpPr>
        <p:spPr>
          <a:xfrm>
            <a:off x="6865450" y="4912534"/>
            <a:ext cx="3859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/>
              <a:t>Here, define parameters using </a:t>
            </a:r>
            <a:r>
              <a:rPr lang="en-US" sz="1400" b="0" err="1"/>
              <a:t>torch.nn.parameter</a:t>
            </a:r>
            <a:endParaRPr lang="en-US" sz="14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6F5912-C8F9-4709-A0C0-4B332378B971}"/>
                  </a:ext>
                </a:extLst>
              </p:cNvPr>
              <p:cNvSpPr/>
              <p:nvPr/>
            </p:nvSpPr>
            <p:spPr>
              <a:xfrm>
                <a:off x="6891037" y="5948776"/>
                <a:ext cx="19985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6F5912-C8F9-4709-A0C0-4B332378B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37" y="5948776"/>
                <a:ext cx="1998559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250DFA-E89F-48C1-ABE5-098F783CB5C4}"/>
                  </a:ext>
                </a:extLst>
              </p:cNvPr>
              <p:cNvSpPr/>
              <p:nvPr/>
            </p:nvSpPr>
            <p:spPr>
              <a:xfrm>
                <a:off x="6891037" y="6211362"/>
                <a:ext cx="10769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250DFA-E89F-48C1-ABE5-098F783CB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37" y="6211362"/>
                <a:ext cx="107696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94FC66-9716-400F-9F7A-2C69C231EFB6}"/>
                  </a:ext>
                </a:extLst>
              </p:cNvPr>
              <p:cNvSpPr/>
              <p:nvPr/>
            </p:nvSpPr>
            <p:spPr>
              <a:xfrm>
                <a:off x="1088891" y="3968867"/>
                <a:ext cx="21342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94FC66-9716-400F-9F7A-2C69C231E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91" y="3968867"/>
                <a:ext cx="2134239" cy="307777"/>
              </a:xfrm>
              <a:prstGeom prst="rect">
                <a:avLst/>
              </a:prstGeom>
              <a:blipFill>
                <a:blip r:embed="rId2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7" grpId="0"/>
      <p:bldP spid="2" grpId="0"/>
      <p:bldP spid="84" grpId="0"/>
      <p:bldP spid="85" grpId="0"/>
      <p:bldP spid="86" grpId="0"/>
      <p:bldP spid="87" grpId="0"/>
      <p:bldP spid="88" grpId="0" animBg="1"/>
      <p:bldP spid="91" grpId="0"/>
      <p:bldP spid="92" grpId="0"/>
      <p:bldP spid="93" grpId="0"/>
      <p:bldP spid="94" grpId="0"/>
      <p:bldP spid="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26C8EFF-60D2-463B-A79C-3FAF8918D745}"/>
              </a:ext>
            </a:extLst>
          </p:cNvPr>
          <p:cNvSpPr/>
          <p:nvPr/>
        </p:nvSpPr>
        <p:spPr>
          <a:xfrm>
            <a:off x="7153210" y="5947596"/>
            <a:ext cx="3859903" cy="6976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AB348-F0C4-4957-98C4-DFAF03B24942}"/>
              </a:ext>
            </a:extLst>
          </p:cNvPr>
          <p:cNvSpPr/>
          <p:nvPr/>
        </p:nvSpPr>
        <p:spPr>
          <a:xfrm>
            <a:off x="7059557" y="1932718"/>
            <a:ext cx="3859903" cy="6976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2617141" y="71887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Adding an optimizer…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2D842-E0DF-4367-B9AF-8E44488249A0}"/>
              </a:ext>
            </a:extLst>
          </p:cNvPr>
          <p:cNvSpPr txBox="1"/>
          <p:nvPr/>
        </p:nvSpPr>
        <p:spPr>
          <a:xfrm>
            <a:off x="8086743" y="69815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module…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A925BAF-0D83-4270-A9D1-808D77998612}"/>
                  </a:ext>
                </a:extLst>
              </p:cNvPr>
              <p:cNvSpPr/>
              <p:nvPr/>
            </p:nvSpPr>
            <p:spPr>
              <a:xfrm>
                <a:off x="6340825" y="1142940"/>
                <a:ext cx="30115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A925BAF-0D83-4270-A9D1-808D7799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825" y="1142940"/>
                <a:ext cx="3011529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FFA601-B7EC-4359-BAD3-EBE36ADA293E}"/>
                  </a:ext>
                </a:extLst>
              </p:cNvPr>
              <p:cNvSpPr/>
              <p:nvPr/>
            </p:nvSpPr>
            <p:spPr>
              <a:xfrm>
                <a:off x="6950520" y="1624941"/>
                <a:ext cx="1609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FFA601-B7EC-4359-BAD3-EBE36ADA2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20" y="1624941"/>
                <a:ext cx="160954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7916472-EF90-45E6-8D36-2B646CBFC92F}"/>
                  </a:ext>
                </a:extLst>
              </p:cNvPr>
              <p:cNvSpPr/>
              <p:nvPr/>
            </p:nvSpPr>
            <p:spPr>
              <a:xfrm>
                <a:off x="6950520" y="1886674"/>
                <a:ext cx="21309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7916472-EF90-45E6-8D36-2B646CBF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20" y="1886674"/>
                <a:ext cx="21309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DCF5-8EA9-46D5-B4C4-47BBB74AD03B}"/>
                  </a:ext>
                </a:extLst>
              </p:cNvPr>
              <p:cNvSpPr/>
              <p:nvPr/>
            </p:nvSpPr>
            <p:spPr>
              <a:xfrm>
                <a:off x="6616852" y="1401987"/>
                <a:ext cx="16919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DCF5-8EA9-46D5-B4C4-47BBB74AD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52" y="1401987"/>
                <a:ext cx="1691938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7B69095E-8A36-4BE8-9864-8BE42D9B2E5A}"/>
              </a:ext>
            </a:extLst>
          </p:cNvPr>
          <p:cNvSpPr/>
          <p:nvPr/>
        </p:nvSpPr>
        <p:spPr>
          <a:xfrm>
            <a:off x="7066402" y="2924908"/>
            <a:ext cx="3859903" cy="8056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A27AB0C-14D2-45E0-822D-CC8B3DC9DA89}"/>
                  </a:ext>
                </a:extLst>
              </p:cNvPr>
              <p:cNvSpPr/>
              <p:nvPr/>
            </p:nvSpPr>
            <p:spPr>
              <a:xfrm>
                <a:off x="6984973" y="2898966"/>
                <a:ext cx="21309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A27AB0C-14D2-45E0-822D-CC8B3DC9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973" y="2898966"/>
                <a:ext cx="213090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551FCC9-FC6E-4BDB-B9B0-03CEBBB85B53}"/>
                  </a:ext>
                </a:extLst>
              </p:cNvPr>
              <p:cNvSpPr/>
              <p:nvPr/>
            </p:nvSpPr>
            <p:spPr>
              <a:xfrm>
                <a:off x="6632599" y="2635179"/>
                <a:ext cx="1969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551FCC9-FC6E-4BDB-B9B0-03CEBBB85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99" y="2635179"/>
                <a:ext cx="1969129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1A990CF6-B635-4E7F-8B23-28B632BA5284}"/>
              </a:ext>
            </a:extLst>
          </p:cNvPr>
          <p:cNvSpPr/>
          <p:nvPr/>
        </p:nvSpPr>
        <p:spPr>
          <a:xfrm>
            <a:off x="6991105" y="2191765"/>
            <a:ext cx="3859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/>
              <a:t>Here, define parameters using </a:t>
            </a:r>
            <a:r>
              <a:rPr lang="en-US" sz="1400" b="1" err="1"/>
              <a:t>torch.nn.parameter</a:t>
            </a:r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6F5912-C8F9-4709-A0C0-4B332378B971}"/>
                  </a:ext>
                </a:extLst>
              </p:cNvPr>
              <p:cNvSpPr/>
              <p:nvPr/>
            </p:nvSpPr>
            <p:spPr>
              <a:xfrm>
                <a:off x="7010560" y="3142816"/>
                <a:ext cx="19985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6F5912-C8F9-4709-A0C0-4B332378B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60" y="3142816"/>
                <a:ext cx="199855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250DFA-E89F-48C1-ABE5-098F783CB5C4}"/>
                  </a:ext>
                </a:extLst>
              </p:cNvPr>
              <p:cNvSpPr/>
              <p:nvPr/>
            </p:nvSpPr>
            <p:spPr>
              <a:xfrm>
                <a:off x="7010560" y="3405402"/>
                <a:ext cx="10769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250DFA-E89F-48C1-ABE5-098F783CB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60" y="3405402"/>
                <a:ext cx="1076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F997C2-C4E8-4B8B-AA41-24B8AF385A24}"/>
              </a:ext>
            </a:extLst>
          </p:cNvPr>
          <p:cNvCxnSpPr/>
          <p:nvPr/>
        </p:nvCxnSpPr>
        <p:spPr>
          <a:xfrm>
            <a:off x="6086970" y="3816422"/>
            <a:ext cx="59889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182AF-97FF-42E8-911C-4FBCE2F08B1D}"/>
              </a:ext>
            </a:extLst>
          </p:cNvPr>
          <p:cNvSpPr/>
          <p:nvPr/>
        </p:nvSpPr>
        <p:spPr>
          <a:xfrm>
            <a:off x="7153210" y="4918621"/>
            <a:ext cx="3859903" cy="6976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C9255A-EB95-4A9D-AA03-59A72FC18218}"/>
                  </a:ext>
                </a:extLst>
              </p:cNvPr>
              <p:cNvSpPr/>
              <p:nvPr/>
            </p:nvSpPr>
            <p:spPr>
              <a:xfrm>
                <a:off x="6434478" y="4128843"/>
                <a:ext cx="31123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C9255A-EB95-4A9D-AA03-59A72FC18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78" y="4128843"/>
                <a:ext cx="3112390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4107EF-23A6-466E-9A23-D44F44C80E4A}"/>
                  </a:ext>
                </a:extLst>
              </p:cNvPr>
              <p:cNvSpPr/>
              <p:nvPr/>
            </p:nvSpPr>
            <p:spPr>
              <a:xfrm>
                <a:off x="7044173" y="4610844"/>
                <a:ext cx="1609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4107EF-23A6-466E-9A23-D44F44C80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73" y="4610844"/>
                <a:ext cx="1609543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92C5CF7-8534-42C8-A380-C7AB1146385E}"/>
                  </a:ext>
                </a:extLst>
              </p:cNvPr>
              <p:cNvSpPr/>
              <p:nvPr/>
            </p:nvSpPr>
            <p:spPr>
              <a:xfrm>
                <a:off x="6710505" y="4387890"/>
                <a:ext cx="16919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92C5CF7-8534-42C8-A380-C7AB11463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05" y="4387890"/>
                <a:ext cx="1691938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EC65253-7218-4CA0-8590-8470A1D66524}"/>
                  </a:ext>
                </a:extLst>
              </p:cNvPr>
              <p:cNvSpPr/>
              <p:nvPr/>
            </p:nvSpPr>
            <p:spPr>
              <a:xfrm>
                <a:off x="6726252" y="5621082"/>
                <a:ext cx="1969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EC65253-7218-4CA0-8590-8470A1D66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252" y="5621082"/>
                <a:ext cx="1969129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6761B47-6B79-4067-91E7-584C7E32F21D}"/>
                  </a:ext>
                </a:extLst>
              </p:cNvPr>
              <p:cNvSpPr/>
              <p:nvPr/>
            </p:nvSpPr>
            <p:spPr>
              <a:xfrm>
                <a:off x="7058346" y="4944547"/>
                <a:ext cx="3539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4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6761B47-6B79-4067-91E7-584C7E32F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46" y="4944547"/>
                <a:ext cx="3539815" cy="307777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DC15E4E-F081-47EF-9262-1A663C490C5F}"/>
                  </a:ext>
                </a:extLst>
              </p:cNvPr>
              <p:cNvSpPr/>
              <p:nvPr/>
            </p:nvSpPr>
            <p:spPr>
              <a:xfrm>
                <a:off x="7088178" y="5970198"/>
                <a:ext cx="3045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DC15E4E-F081-47EF-9262-1A663C490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8" y="5970198"/>
                <a:ext cx="3045385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387B7E5-5C83-474E-BE1A-ECC5E534E7CB}"/>
                  </a:ext>
                </a:extLst>
              </p:cNvPr>
              <p:cNvSpPr/>
              <p:nvPr/>
            </p:nvSpPr>
            <p:spPr>
              <a:xfrm>
                <a:off x="7058345" y="5230329"/>
                <a:ext cx="35353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4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387B7E5-5C83-474E-BE1A-ECC5E534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45" y="5230329"/>
                <a:ext cx="3535327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B28BF53-A053-459C-B71E-36E3D7C4B4BE}"/>
                  </a:ext>
                </a:extLst>
              </p:cNvPr>
              <p:cNvSpPr/>
              <p:nvPr/>
            </p:nvSpPr>
            <p:spPr>
              <a:xfrm>
                <a:off x="7121000" y="6302699"/>
                <a:ext cx="9079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B28BF53-A053-459C-B71E-36E3D7C4B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00" y="6302699"/>
                <a:ext cx="907941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319F9A-176E-4080-9454-352A88079365}"/>
                  </a:ext>
                </a:extLst>
              </p:cNvPr>
              <p:cNvSpPr/>
              <p:nvPr/>
            </p:nvSpPr>
            <p:spPr>
              <a:xfrm>
                <a:off x="6434478" y="3882200"/>
                <a:ext cx="3917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𝑖𝑚𝑝𝑜𝑟𝑡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</m:oMath>
                  </m:oMathPara>
                </a14:m>
                <a:endParaRPr lang="en-US" sz="14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319F9A-176E-4080-9454-352A88079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78" y="3882200"/>
                <a:ext cx="391773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2823864-B1CB-4CE3-8C15-D19C531D41CE}"/>
                  </a:ext>
                </a:extLst>
              </p:cNvPr>
              <p:cNvSpPr/>
              <p:nvPr/>
            </p:nvSpPr>
            <p:spPr>
              <a:xfrm>
                <a:off x="668207" y="1354451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2823864-B1CB-4CE3-8C15-D19C531D4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7" y="1354451"/>
                <a:ext cx="2104614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184398B-BA26-4B72-A3BA-DF038F3D3D44}"/>
                  </a:ext>
                </a:extLst>
              </p:cNvPr>
              <p:cNvSpPr/>
              <p:nvPr/>
            </p:nvSpPr>
            <p:spPr>
              <a:xfrm>
                <a:off x="665770" y="1591436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184398B-BA26-4B72-A3BA-DF038F3D3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" y="1591436"/>
                <a:ext cx="2107051" cy="307777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A617083-8AAA-4CCB-8C7B-63F3A9BC1D85}"/>
                  </a:ext>
                </a:extLst>
              </p:cNvPr>
              <p:cNvSpPr/>
              <p:nvPr/>
            </p:nvSpPr>
            <p:spPr>
              <a:xfrm>
                <a:off x="694104" y="1829000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A617083-8AAA-4CCB-8C7B-63F3A9BC1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4" y="1829000"/>
                <a:ext cx="2177263" cy="307777"/>
              </a:xfrm>
              <a:prstGeom prst="rect">
                <a:avLst/>
              </a:prstGeom>
              <a:blipFill>
                <a:blip r:embed="rId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8FE692E-46F1-45A1-B127-E20CAC310897}"/>
                  </a:ext>
                </a:extLst>
              </p:cNvPr>
              <p:cNvSpPr/>
              <p:nvPr/>
            </p:nvSpPr>
            <p:spPr>
              <a:xfrm>
                <a:off x="648558" y="2398625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8FE692E-46F1-45A1-B127-E20CAC310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8" y="2398625"/>
                <a:ext cx="4046685" cy="307777"/>
              </a:xfrm>
              <a:prstGeom prst="rect">
                <a:avLst/>
              </a:prstGeom>
              <a:blipFill>
                <a:blip r:embed="rId2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7D45EED-C361-4FBC-9DA3-74357AE4B3A5}"/>
                  </a:ext>
                </a:extLst>
              </p:cNvPr>
              <p:cNvSpPr/>
              <p:nvPr/>
            </p:nvSpPr>
            <p:spPr>
              <a:xfrm>
                <a:off x="638522" y="2672805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7D45EED-C361-4FBC-9DA3-74357AE4B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" y="2672805"/>
                <a:ext cx="4042197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C862366B-24C7-444E-B5EB-1DDBA3AC23E0}"/>
              </a:ext>
            </a:extLst>
          </p:cNvPr>
          <p:cNvSpPr/>
          <p:nvPr/>
        </p:nvSpPr>
        <p:spPr>
          <a:xfrm>
            <a:off x="679251" y="1090167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65E16D-2A22-43BF-99FD-8012E5D95B2A}"/>
              </a:ext>
            </a:extLst>
          </p:cNvPr>
          <p:cNvSpPr/>
          <p:nvPr/>
        </p:nvSpPr>
        <p:spPr>
          <a:xfrm>
            <a:off x="650795" y="2140286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96D3646-6C16-41BF-80C9-7B0C259B3E31}"/>
                  </a:ext>
                </a:extLst>
              </p:cNvPr>
              <p:cNvSpPr/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96D3646-6C16-41BF-80C9-7B0C259B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E55300-50BE-4814-B7FC-576501828F86}"/>
                  </a:ext>
                </a:extLst>
              </p:cNvPr>
              <p:cNvSpPr/>
              <p:nvPr/>
            </p:nvSpPr>
            <p:spPr>
              <a:xfrm>
                <a:off x="1129009" y="4595719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E55300-50BE-4814-B7FC-576501828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9" y="4595719"/>
                <a:ext cx="1718484" cy="307777"/>
              </a:xfrm>
              <a:prstGeom prst="rect">
                <a:avLst/>
              </a:prstGeom>
              <a:blipFill>
                <a:blip r:embed="rId2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68AAB98-C19F-4DC3-9E56-34572BF8EB9C}"/>
                  </a:ext>
                </a:extLst>
              </p:cNvPr>
              <p:cNvSpPr/>
              <p:nvPr/>
            </p:nvSpPr>
            <p:spPr>
              <a:xfrm>
                <a:off x="1122464" y="4840297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68AAB98-C19F-4DC3-9E56-34572BF8E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64" y="4840297"/>
                <a:ext cx="2110129" cy="307777"/>
              </a:xfrm>
              <a:prstGeom prst="rect">
                <a:avLst/>
              </a:prstGeom>
              <a:blipFill>
                <a:blip r:embed="rId3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F7EA565F-56A7-4B49-AFF7-26F098A435C9}"/>
              </a:ext>
            </a:extLst>
          </p:cNvPr>
          <p:cNvSpPr/>
          <p:nvPr/>
        </p:nvSpPr>
        <p:spPr>
          <a:xfrm>
            <a:off x="1140780" y="4312088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D6EB148-C8B7-4796-81C9-AE8EB8EBDD0C}"/>
              </a:ext>
            </a:extLst>
          </p:cNvPr>
          <p:cNvSpPr/>
          <p:nvPr/>
        </p:nvSpPr>
        <p:spPr>
          <a:xfrm>
            <a:off x="1106048" y="5081527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C92C0C-48F2-4F1E-A7E7-E38B137B69D0}"/>
                  </a:ext>
                </a:extLst>
              </p:cNvPr>
              <p:cNvSpPr/>
              <p:nvPr/>
            </p:nvSpPr>
            <p:spPr>
              <a:xfrm>
                <a:off x="1111509" y="5293669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C92C0C-48F2-4F1E-A7E7-E38B137B6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09" y="5293669"/>
                <a:ext cx="1567289" cy="307777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12B58A48-526B-4A9E-9A86-5DE2FCF68DBA}"/>
              </a:ext>
            </a:extLst>
          </p:cNvPr>
          <p:cNvSpPr/>
          <p:nvPr/>
        </p:nvSpPr>
        <p:spPr>
          <a:xfrm>
            <a:off x="1095635" y="5538119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193ECB-199C-43F1-9513-E55F579684F4}"/>
                  </a:ext>
                </a:extLst>
              </p:cNvPr>
              <p:cNvSpPr/>
              <p:nvPr/>
            </p:nvSpPr>
            <p:spPr>
              <a:xfrm>
                <a:off x="638522" y="3499552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193ECB-199C-43F1-9513-E55F57968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" y="3499552"/>
                <a:ext cx="1839606" cy="307777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46BEBCFA-043C-4F6B-82BC-C49E665FDDE8}"/>
              </a:ext>
            </a:extLst>
          </p:cNvPr>
          <p:cNvSpPr/>
          <p:nvPr/>
        </p:nvSpPr>
        <p:spPr>
          <a:xfrm>
            <a:off x="1134036" y="3688925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5" name="Arrow: Curved Down 114">
            <a:extLst>
              <a:ext uri="{FF2B5EF4-FFF2-40B4-BE49-F238E27FC236}">
                <a16:creationId xmlns:a16="http://schemas.microsoft.com/office/drawing/2014/main" id="{CD42890D-B1DA-4F69-B755-20F3AC2D62FB}"/>
              </a:ext>
            </a:extLst>
          </p:cNvPr>
          <p:cNvSpPr/>
          <p:nvPr/>
        </p:nvSpPr>
        <p:spPr>
          <a:xfrm>
            <a:off x="4470839" y="3996189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Arrow: Curved Down 115">
            <a:extLst>
              <a:ext uri="{FF2B5EF4-FFF2-40B4-BE49-F238E27FC236}">
                <a16:creationId xmlns:a16="http://schemas.microsoft.com/office/drawing/2014/main" id="{09B83D6D-40BB-47F1-8BE2-D614B33DAEE0}"/>
              </a:ext>
            </a:extLst>
          </p:cNvPr>
          <p:cNvSpPr/>
          <p:nvPr/>
        </p:nvSpPr>
        <p:spPr>
          <a:xfrm flipH="1" flipV="1">
            <a:off x="4426512" y="5058880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4B46A97-64CB-4F33-9F2B-0A5B28C22668}"/>
                  </a:ext>
                </a:extLst>
              </p:cNvPr>
              <p:cNvSpPr/>
              <p:nvPr/>
            </p:nvSpPr>
            <p:spPr>
              <a:xfrm>
                <a:off x="1095635" y="5840344"/>
                <a:ext cx="1578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4B46A97-64CB-4F33-9F2B-0A5B28C22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35" y="5840344"/>
                <a:ext cx="1578509" cy="307777"/>
              </a:xfrm>
              <a:prstGeom prst="rect">
                <a:avLst/>
              </a:prstGeom>
              <a:blipFill>
                <a:blip r:embed="rId3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2F6DE243-96C0-4F00-992D-EC848E2C7D02}"/>
              </a:ext>
            </a:extLst>
          </p:cNvPr>
          <p:cNvSpPr/>
          <p:nvPr/>
        </p:nvSpPr>
        <p:spPr>
          <a:xfrm>
            <a:off x="688146" y="114294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2BA3C34-E14C-4F17-B540-F244A867E42B}"/>
                  </a:ext>
                </a:extLst>
              </p:cNvPr>
              <p:cNvSpPr/>
              <p:nvPr/>
            </p:nvSpPr>
            <p:spPr>
              <a:xfrm>
                <a:off x="1088891" y="3968867"/>
                <a:ext cx="21342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2BA3C34-E14C-4F17-B540-F244A867E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91" y="3968867"/>
                <a:ext cx="2134239" cy="307777"/>
              </a:xfrm>
              <a:prstGeom prst="rect">
                <a:avLst/>
              </a:prstGeom>
              <a:blipFill>
                <a:blip r:embed="rId3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5" grpId="0" animBg="1"/>
      <p:bldP spid="77" grpId="0"/>
      <p:bldP spid="78" grpId="0"/>
      <p:bldP spid="89" grpId="0"/>
      <p:bldP spid="96" grpId="0"/>
      <p:bldP spid="97" grpId="0"/>
      <p:bldP spid="98" grpId="0"/>
      <p:bldP spid="99" grpId="0"/>
      <p:bldP spid="100" grpId="0"/>
      <p:bldP spid="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DBDBB1FA-C3C3-4C4D-9AB4-F90D5EDA4C9C}"/>
              </a:ext>
            </a:extLst>
          </p:cNvPr>
          <p:cNvSpPr/>
          <p:nvPr/>
        </p:nvSpPr>
        <p:spPr>
          <a:xfrm>
            <a:off x="1213596" y="4583223"/>
            <a:ext cx="2132822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6496AF9-3292-4338-9E89-FE926A110620}"/>
              </a:ext>
            </a:extLst>
          </p:cNvPr>
          <p:cNvSpPr/>
          <p:nvPr/>
        </p:nvSpPr>
        <p:spPr>
          <a:xfrm>
            <a:off x="742149" y="2420408"/>
            <a:ext cx="4601213" cy="551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E6AFFC-1F60-474C-9F9D-37D89D2F01CB}"/>
              </a:ext>
            </a:extLst>
          </p:cNvPr>
          <p:cNvSpPr/>
          <p:nvPr/>
        </p:nvSpPr>
        <p:spPr>
          <a:xfrm>
            <a:off x="6456684" y="5051717"/>
            <a:ext cx="2298914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2617141" y="71887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Adding an optimizer…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5CF18B-F4E2-4303-B018-4486A4809D59}"/>
                  </a:ext>
                </a:extLst>
              </p:cNvPr>
              <p:cNvSpPr/>
              <p:nvPr/>
            </p:nvSpPr>
            <p:spPr>
              <a:xfrm>
                <a:off x="668207" y="1354451"/>
                <a:ext cx="210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5CF18B-F4E2-4303-B018-4486A480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7" y="1354451"/>
                <a:ext cx="2104614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F64991-CD03-4DD2-BDE8-6A9ACFCCB792}"/>
                  </a:ext>
                </a:extLst>
              </p:cNvPr>
              <p:cNvSpPr/>
              <p:nvPr/>
            </p:nvSpPr>
            <p:spPr>
              <a:xfrm>
                <a:off x="665770" y="1591436"/>
                <a:ext cx="2107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F64991-CD03-4DD2-BDE8-6A9ACFCCB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" y="1591436"/>
                <a:ext cx="210705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7B5EB9-FE82-4487-9601-EA50822C1F77}"/>
                  </a:ext>
                </a:extLst>
              </p:cNvPr>
              <p:cNvSpPr/>
              <p:nvPr/>
            </p:nvSpPr>
            <p:spPr>
              <a:xfrm>
                <a:off x="694104" y="1829000"/>
                <a:ext cx="21772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7B5EB9-FE82-4487-9601-EA50822C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4" y="1829000"/>
                <a:ext cx="2177263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DFB70-4877-400F-93B1-B56366D8746E}"/>
                  </a:ext>
                </a:extLst>
              </p:cNvPr>
              <p:cNvSpPr/>
              <p:nvPr/>
            </p:nvSpPr>
            <p:spPr>
              <a:xfrm>
                <a:off x="648558" y="2398625"/>
                <a:ext cx="40466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DFB70-4877-400F-93B1-B56366D87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8" y="2398625"/>
                <a:ext cx="4046685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90D58-08E8-4C07-86A5-84C29D992B56}"/>
                  </a:ext>
                </a:extLst>
              </p:cNvPr>
              <p:cNvSpPr/>
              <p:nvPr/>
            </p:nvSpPr>
            <p:spPr>
              <a:xfrm>
                <a:off x="638522" y="2672805"/>
                <a:ext cx="40421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𝑟𝑒𝑞𝑢𝑟𝑖𝑟𝑒𝑠</m:t>
                      </m:r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90D58-08E8-4C07-86A5-84C29D992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" y="2672805"/>
                <a:ext cx="4042197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592EF4CD-657F-4514-926A-4C85270C4637}"/>
              </a:ext>
            </a:extLst>
          </p:cNvPr>
          <p:cNvSpPr/>
          <p:nvPr/>
        </p:nvSpPr>
        <p:spPr>
          <a:xfrm>
            <a:off x="679251" y="1090167"/>
            <a:ext cx="14813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75C402-3323-4735-950F-995441B2B60C}"/>
              </a:ext>
            </a:extLst>
          </p:cNvPr>
          <p:cNvSpPr/>
          <p:nvPr/>
        </p:nvSpPr>
        <p:spPr>
          <a:xfrm>
            <a:off x="650795" y="2140286"/>
            <a:ext cx="18022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parameters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9D9C3F-5B21-4590-AEC7-56788C3D0F5B}"/>
                  </a:ext>
                </a:extLst>
              </p:cNvPr>
              <p:cNvSpPr/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9D9C3F-5B21-4590-AEC7-56788C3D0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BD466AB4-D946-4831-928B-8AF59C0DC650}"/>
              </a:ext>
            </a:extLst>
          </p:cNvPr>
          <p:cNvSpPr/>
          <p:nvPr/>
        </p:nvSpPr>
        <p:spPr>
          <a:xfrm>
            <a:off x="688146" y="1142940"/>
            <a:ext cx="5251622" cy="55266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2D842-E0DF-4367-B9AF-8E44488249A0}"/>
              </a:ext>
            </a:extLst>
          </p:cNvPr>
          <p:cNvSpPr txBox="1"/>
          <p:nvPr/>
        </p:nvSpPr>
        <p:spPr>
          <a:xfrm>
            <a:off x="8086743" y="69815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6C8EFF-60D2-463B-A79C-3FAF8918D745}"/>
              </a:ext>
            </a:extLst>
          </p:cNvPr>
          <p:cNvSpPr/>
          <p:nvPr/>
        </p:nvSpPr>
        <p:spPr>
          <a:xfrm>
            <a:off x="6692360" y="2344309"/>
            <a:ext cx="3859903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182AF-97FF-42E8-911C-4FBCE2F08B1D}"/>
              </a:ext>
            </a:extLst>
          </p:cNvPr>
          <p:cNvSpPr/>
          <p:nvPr/>
        </p:nvSpPr>
        <p:spPr>
          <a:xfrm>
            <a:off x="6691660" y="1670796"/>
            <a:ext cx="3859903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C9255A-EB95-4A9D-AA03-59A72FC18218}"/>
                  </a:ext>
                </a:extLst>
              </p:cNvPr>
              <p:cNvSpPr/>
              <p:nvPr/>
            </p:nvSpPr>
            <p:spPr>
              <a:xfrm>
                <a:off x="6042922" y="1054854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C9255A-EB95-4A9D-AA03-59A72FC18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22" y="1054854"/>
                <a:ext cx="2605329" cy="276999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4107EF-23A6-466E-9A23-D44F44C80E4A}"/>
                  </a:ext>
                </a:extLst>
              </p:cNvPr>
              <p:cNvSpPr/>
              <p:nvPr/>
            </p:nvSpPr>
            <p:spPr>
              <a:xfrm>
                <a:off x="6573172" y="1415670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4107EF-23A6-466E-9A23-D44F44C80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72" y="1415670"/>
                <a:ext cx="141333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92C5CF7-8534-42C8-A380-C7AB1146385E}"/>
                  </a:ext>
                </a:extLst>
              </p:cNvPr>
              <p:cNvSpPr/>
              <p:nvPr/>
            </p:nvSpPr>
            <p:spPr>
              <a:xfrm>
                <a:off x="6315090" y="1238969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92C5CF7-8534-42C8-A380-C7AB11463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90" y="1238969"/>
                <a:ext cx="1442959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EC65253-7218-4CA0-8590-8470A1D66524}"/>
                  </a:ext>
                </a:extLst>
              </p:cNvPr>
              <p:cNvSpPr/>
              <p:nvPr/>
            </p:nvSpPr>
            <p:spPr>
              <a:xfrm>
                <a:off x="6369945" y="2059446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EC65253-7218-4CA0-8590-8470A1D66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45" y="2059446"/>
                <a:ext cx="1714828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6761B47-6B79-4067-91E7-584C7E32F21D}"/>
                  </a:ext>
                </a:extLst>
              </p:cNvPr>
              <p:cNvSpPr/>
              <p:nvPr/>
            </p:nvSpPr>
            <p:spPr>
              <a:xfrm>
                <a:off x="6588105" y="1634899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6761B47-6B79-4067-91E7-584C7E32F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05" y="1634899"/>
                <a:ext cx="3068212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DC15E4E-F081-47EF-9262-1A663C490C5F}"/>
                  </a:ext>
                </a:extLst>
              </p:cNvPr>
              <p:cNvSpPr/>
              <p:nvPr/>
            </p:nvSpPr>
            <p:spPr>
              <a:xfrm>
                <a:off x="6588302" y="2314059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DC15E4E-F081-47EF-9262-1A663C490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02" y="2314059"/>
                <a:ext cx="2633798" cy="276999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387B7E5-5C83-474E-BE1A-ECC5E534E7CB}"/>
                  </a:ext>
                </a:extLst>
              </p:cNvPr>
              <p:cNvSpPr/>
              <p:nvPr/>
            </p:nvSpPr>
            <p:spPr>
              <a:xfrm>
                <a:off x="6582124" y="1839126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387B7E5-5C83-474E-BE1A-ECC5E534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124" y="1839126"/>
                <a:ext cx="3065519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B28BF53-A053-459C-B71E-36E3D7C4B4BE}"/>
                  </a:ext>
                </a:extLst>
              </p:cNvPr>
              <p:cNvSpPr/>
              <p:nvPr/>
            </p:nvSpPr>
            <p:spPr>
              <a:xfrm>
                <a:off x="6612636" y="2500464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B28BF53-A053-459C-B71E-36E3D7C4B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636" y="2500464"/>
                <a:ext cx="807337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0B55A5-BE13-4976-9984-5154FFDDB8D5}"/>
                  </a:ext>
                </a:extLst>
              </p:cNvPr>
              <p:cNvSpPr/>
              <p:nvPr/>
            </p:nvSpPr>
            <p:spPr>
              <a:xfrm>
                <a:off x="6112825" y="2942767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0B55A5-BE13-4976-9984-5154FFDDB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25" y="2942767"/>
                <a:ext cx="1834220" cy="276999"/>
              </a:xfrm>
              <a:prstGeom prst="rect">
                <a:avLst/>
              </a:prstGeom>
              <a:blipFill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4DBCD8-6BF0-4DD1-8D4C-FF91A9F95F59}"/>
                  </a:ext>
                </a:extLst>
              </p:cNvPr>
              <p:cNvSpPr/>
              <p:nvPr/>
            </p:nvSpPr>
            <p:spPr>
              <a:xfrm>
                <a:off x="6110067" y="3143508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4DBCD8-6BF0-4DD1-8D4C-FF91A9F95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67" y="3143508"/>
                <a:ext cx="1836978" cy="276999"/>
              </a:xfrm>
              <a:prstGeom prst="rect">
                <a:avLst/>
              </a:prstGeom>
              <a:blipFill>
                <a:blip r:embed="rId2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21AC284-15B9-4671-868F-1AA410BCB37A}"/>
                  </a:ext>
                </a:extLst>
              </p:cNvPr>
              <p:cNvSpPr/>
              <p:nvPr/>
            </p:nvSpPr>
            <p:spPr>
              <a:xfrm>
                <a:off x="6120103" y="3343775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21AC284-15B9-4671-868F-1AA410BCB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03" y="3343775"/>
                <a:ext cx="1897443" cy="276999"/>
              </a:xfrm>
              <a:prstGeom prst="rect">
                <a:avLst/>
              </a:prstGeom>
              <a:blipFill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49935043-E41A-4789-9288-A91AC422D1B5}"/>
              </a:ext>
            </a:extLst>
          </p:cNvPr>
          <p:cNvSpPr/>
          <p:nvPr/>
        </p:nvSpPr>
        <p:spPr>
          <a:xfrm>
            <a:off x="6138722" y="2752225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0F4DA8-98B9-4EC2-BEA2-986E2C385E50}"/>
                  </a:ext>
                </a:extLst>
              </p:cNvPr>
              <p:cNvSpPr/>
              <p:nvPr/>
            </p:nvSpPr>
            <p:spPr>
              <a:xfrm>
                <a:off x="6118019" y="3744783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0F4DA8-98B9-4EC2-BEA2-986E2C385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19" y="3744783"/>
                <a:ext cx="1901611" cy="276999"/>
              </a:xfrm>
              <a:prstGeom prst="rect">
                <a:avLst/>
              </a:prstGeom>
              <a:blipFill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259426B8-3EF0-4B85-9DF4-E4CEFBED02D1}"/>
              </a:ext>
            </a:extLst>
          </p:cNvPr>
          <p:cNvSpPr/>
          <p:nvPr/>
        </p:nvSpPr>
        <p:spPr>
          <a:xfrm>
            <a:off x="6127258" y="3562308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DFBEBAA-2D4B-42E7-BA24-6A46341E4794}"/>
                  </a:ext>
                </a:extLst>
              </p:cNvPr>
              <p:cNvSpPr/>
              <p:nvPr/>
            </p:nvSpPr>
            <p:spPr>
              <a:xfrm>
                <a:off x="6088430" y="3976381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DFBEBAA-2D4B-42E7-BA24-6A46341E4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30" y="3976381"/>
                <a:ext cx="4714239" cy="276999"/>
              </a:xfrm>
              <a:prstGeom prst="rect">
                <a:avLst/>
              </a:prstGeom>
              <a:blipFill>
                <a:blip r:embed="rId2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68B0E41-D12E-4230-BC2A-BC28EA3279FF}"/>
                  </a:ext>
                </a:extLst>
              </p:cNvPr>
              <p:cNvSpPr/>
              <p:nvPr/>
            </p:nvSpPr>
            <p:spPr>
              <a:xfrm>
                <a:off x="6378103" y="5209081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68B0E41-D12E-4230-BC2A-BC28EA327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03" y="5209081"/>
                <a:ext cx="1719060" cy="276999"/>
              </a:xfrm>
              <a:prstGeom prst="rect">
                <a:avLst/>
              </a:prstGeom>
              <a:blipFill>
                <a:blip r:embed="rId2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ADAFC73-FD1B-4FE5-A1CC-6A4DDDD8AF2B}"/>
                  </a:ext>
                </a:extLst>
              </p:cNvPr>
              <p:cNvSpPr/>
              <p:nvPr/>
            </p:nvSpPr>
            <p:spPr>
              <a:xfrm>
                <a:off x="6378103" y="5409356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ADAFC73-FD1B-4FE5-A1CC-6A4DDDD8A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03" y="5409356"/>
                <a:ext cx="1835311" cy="276999"/>
              </a:xfrm>
              <a:prstGeom prst="rect">
                <a:avLst/>
              </a:prstGeom>
              <a:blipFill>
                <a:blip r:embed="rId2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DE780D13-EDA4-4768-8C60-39A4675679B4}"/>
              </a:ext>
            </a:extLst>
          </p:cNvPr>
          <p:cNvSpPr/>
          <p:nvPr/>
        </p:nvSpPr>
        <p:spPr>
          <a:xfrm>
            <a:off x="6394276" y="4809912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400E5E-E95A-4C0F-9A32-949EE3AF6475}"/>
              </a:ext>
            </a:extLst>
          </p:cNvPr>
          <p:cNvSpPr/>
          <p:nvPr/>
        </p:nvSpPr>
        <p:spPr>
          <a:xfrm>
            <a:off x="6394276" y="5587048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BE167A2-9690-467F-978C-344CBE161E0D}"/>
                  </a:ext>
                </a:extLst>
              </p:cNvPr>
              <p:cNvSpPr/>
              <p:nvPr/>
            </p:nvSpPr>
            <p:spPr>
              <a:xfrm>
                <a:off x="6394276" y="5778687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BE167A2-9690-467F-978C-344CBE161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276" y="5778687"/>
                <a:ext cx="1370888" cy="276999"/>
              </a:xfrm>
              <a:prstGeom prst="rect">
                <a:avLst/>
              </a:prstGeom>
              <a:blipFill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AB625BE3-C4E1-4C1C-839F-357AC5F6368B}"/>
              </a:ext>
            </a:extLst>
          </p:cNvPr>
          <p:cNvSpPr/>
          <p:nvPr/>
        </p:nvSpPr>
        <p:spPr>
          <a:xfrm>
            <a:off x="6398383" y="5968290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5A20C0-0F5C-470C-AEBA-B6CE293F201E}"/>
                  </a:ext>
                </a:extLst>
              </p:cNvPr>
              <p:cNvSpPr/>
              <p:nvPr/>
            </p:nvSpPr>
            <p:spPr>
              <a:xfrm>
                <a:off x="6107249" y="4197071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5A20C0-0F5C-470C-AEBA-B6CE293F2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249" y="4197071"/>
                <a:ext cx="1601079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C70BDBBC-9DFB-4CDD-AE5D-7E64542EAA18}"/>
              </a:ext>
            </a:extLst>
          </p:cNvPr>
          <p:cNvSpPr/>
          <p:nvPr/>
        </p:nvSpPr>
        <p:spPr>
          <a:xfrm>
            <a:off x="6369945" y="4410661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90555A8-28B0-4E23-A6CA-70C651A52C6D}"/>
                  </a:ext>
                </a:extLst>
              </p:cNvPr>
              <p:cNvSpPr/>
              <p:nvPr/>
            </p:nvSpPr>
            <p:spPr>
              <a:xfrm>
                <a:off x="6364950" y="4608987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90555A8-28B0-4E23-A6CA-70C651A5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50" y="4608987"/>
                <a:ext cx="1802545" cy="276999"/>
              </a:xfrm>
              <a:prstGeom prst="rect">
                <a:avLst/>
              </a:prstGeom>
              <a:blipFill>
                <a:blip r:embed="rId3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5626E49-3C9F-4A6B-8E03-3F0AA6A83E48}"/>
                  </a:ext>
                </a:extLst>
              </p:cNvPr>
              <p:cNvSpPr/>
              <p:nvPr/>
            </p:nvSpPr>
            <p:spPr>
              <a:xfrm>
                <a:off x="6394276" y="6183650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5626E49-3C9F-4A6B-8E03-3F0AA6A83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276" y="6183650"/>
                <a:ext cx="1384161" cy="276999"/>
              </a:xfrm>
              <a:prstGeom prst="rect">
                <a:avLst/>
              </a:prstGeom>
              <a:blipFill>
                <a:blip r:embed="rId3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50DDBC-6213-4A76-93D4-6B1B412B594B}"/>
                  </a:ext>
                </a:extLst>
              </p:cNvPr>
              <p:cNvSpPr/>
              <p:nvPr/>
            </p:nvSpPr>
            <p:spPr>
              <a:xfrm>
                <a:off x="6373887" y="5003444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50DDBC-6213-4A76-93D4-6B1B412B5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87" y="5003444"/>
                <a:ext cx="1938800" cy="276999"/>
              </a:xfrm>
              <a:prstGeom prst="rect">
                <a:avLst/>
              </a:prstGeom>
              <a:blipFill>
                <a:blip r:embed="rId3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Heptagon 122">
            <a:extLst>
              <a:ext uri="{FF2B5EF4-FFF2-40B4-BE49-F238E27FC236}">
                <a16:creationId xmlns:a16="http://schemas.microsoft.com/office/drawing/2014/main" id="{C715791E-C704-4BD9-A963-568FCF99BC30}"/>
              </a:ext>
            </a:extLst>
          </p:cNvPr>
          <p:cNvSpPr/>
          <p:nvPr/>
        </p:nvSpPr>
        <p:spPr>
          <a:xfrm>
            <a:off x="10133767" y="1715391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ACA8B6-2116-45D8-A149-585449AD833A}"/>
              </a:ext>
            </a:extLst>
          </p:cNvPr>
          <p:cNvSpPr/>
          <p:nvPr/>
        </p:nvSpPr>
        <p:spPr>
          <a:xfrm>
            <a:off x="6096000" y="1113344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8DE1CD-F007-4059-BC61-414427326189}"/>
              </a:ext>
            </a:extLst>
          </p:cNvPr>
          <p:cNvSpPr/>
          <p:nvPr/>
        </p:nvSpPr>
        <p:spPr>
          <a:xfrm>
            <a:off x="6096000" y="2830748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ptagon 132">
            <a:extLst>
              <a:ext uri="{FF2B5EF4-FFF2-40B4-BE49-F238E27FC236}">
                <a16:creationId xmlns:a16="http://schemas.microsoft.com/office/drawing/2014/main" id="{5D27A6BF-B1DF-4BAE-B5BA-BD559756178C}"/>
              </a:ext>
            </a:extLst>
          </p:cNvPr>
          <p:cNvSpPr/>
          <p:nvPr/>
        </p:nvSpPr>
        <p:spPr>
          <a:xfrm>
            <a:off x="3031714" y="4613124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4" name="Heptagon 133">
            <a:extLst>
              <a:ext uri="{FF2B5EF4-FFF2-40B4-BE49-F238E27FC236}">
                <a16:creationId xmlns:a16="http://schemas.microsoft.com/office/drawing/2014/main" id="{663F5D82-4AE7-4FA8-8219-1413E587B7E5}"/>
              </a:ext>
            </a:extLst>
          </p:cNvPr>
          <p:cNvSpPr/>
          <p:nvPr/>
        </p:nvSpPr>
        <p:spPr>
          <a:xfrm>
            <a:off x="8379281" y="5141330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5" name="Arrow: Curved Down 134">
            <a:extLst>
              <a:ext uri="{FF2B5EF4-FFF2-40B4-BE49-F238E27FC236}">
                <a16:creationId xmlns:a16="http://schemas.microsoft.com/office/drawing/2014/main" id="{12D89AB0-89BD-4F85-BC85-10A14BE6BEF6}"/>
              </a:ext>
            </a:extLst>
          </p:cNvPr>
          <p:cNvSpPr/>
          <p:nvPr/>
        </p:nvSpPr>
        <p:spPr>
          <a:xfrm>
            <a:off x="9769764" y="459992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Arrow: Curved Down 135">
            <a:extLst>
              <a:ext uri="{FF2B5EF4-FFF2-40B4-BE49-F238E27FC236}">
                <a16:creationId xmlns:a16="http://schemas.microsoft.com/office/drawing/2014/main" id="{3B3A25CD-3A0C-4AB6-B0B5-2D2631318F48}"/>
              </a:ext>
            </a:extLst>
          </p:cNvPr>
          <p:cNvSpPr/>
          <p:nvPr/>
        </p:nvSpPr>
        <p:spPr>
          <a:xfrm flipH="1" flipV="1">
            <a:off x="9725437" y="5662615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F5913DD-F022-40E3-9BCC-34D2094546D0}"/>
                  </a:ext>
                </a:extLst>
              </p:cNvPr>
              <p:cNvSpPr/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F5913DD-F022-40E3-9BCC-34D209454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7" y="3135340"/>
                <a:ext cx="386586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C328374-70A4-40EA-81A6-1090BEAC4FBF}"/>
                  </a:ext>
                </a:extLst>
              </p:cNvPr>
              <p:cNvSpPr/>
              <p:nvPr/>
            </p:nvSpPr>
            <p:spPr>
              <a:xfrm>
                <a:off x="1129009" y="4595719"/>
                <a:ext cx="17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C328374-70A4-40EA-81A6-1090BEAC4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9" y="4595719"/>
                <a:ext cx="1718484" cy="307777"/>
              </a:xfrm>
              <a:prstGeom prst="rect">
                <a:avLst/>
              </a:prstGeom>
              <a:blipFill>
                <a:blip r:embed="rId3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C2B9D6E-CEDD-412C-A1DA-2943599062AE}"/>
                  </a:ext>
                </a:extLst>
              </p:cNvPr>
              <p:cNvSpPr/>
              <p:nvPr/>
            </p:nvSpPr>
            <p:spPr>
              <a:xfrm>
                <a:off x="1122464" y="4840297"/>
                <a:ext cx="21101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C2B9D6E-CEDD-412C-A1DA-294359906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64" y="4840297"/>
                <a:ext cx="2110129" cy="307777"/>
              </a:xfrm>
              <a:prstGeom prst="rect">
                <a:avLst/>
              </a:prstGeom>
              <a:blipFill>
                <a:blip r:embed="rId3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>
            <a:extLst>
              <a:ext uri="{FF2B5EF4-FFF2-40B4-BE49-F238E27FC236}">
                <a16:creationId xmlns:a16="http://schemas.microsoft.com/office/drawing/2014/main" id="{7DAEAB15-2FFE-4F86-9899-B5E42BD4CD96}"/>
              </a:ext>
            </a:extLst>
          </p:cNvPr>
          <p:cNvSpPr/>
          <p:nvPr/>
        </p:nvSpPr>
        <p:spPr>
          <a:xfrm>
            <a:off x="1140780" y="4312088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001790-8548-4306-B58A-3A95283B62A8}"/>
              </a:ext>
            </a:extLst>
          </p:cNvPr>
          <p:cNvSpPr/>
          <p:nvPr/>
        </p:nvSpPr>
        <p:spPr>
          <a:xfrm>
            <a:off x="1106048" y="5081527"/>
            <a:ext cx="18404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AEC40-F008-49EB-B0FD-F3B7F9D29E11}"/>
                  </a:ext>
                </a:extLst>
              </p:cNvPr>
              <p:cNvSpPr/>
              <p:nvPr/>
            </p:nvSpPr>
            <p:spPr>
              <a:xfrm>
                <a:off x="1111509" y="5293669"/>
                <a:ext cx="15672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AEC40-F008-49EB-B0FD-F3B7F9D29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09" y="5293669"/>
                <a:ext cx="1567289" cy="307777"/>
              </a:xfrm>
              <a:prstGeom prst="rect">
                <a:avLst/>
              </a:prstGeom>
              <a:blipFill>
                <a:blip r:embed="rId3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DE277183-AE89-4B07-99CA-DA49A7F3B499}"/>
              </a:ext>
            </a:extLst>
          </p:cNvPr>
          <p:cNvSpPr/>
          <p:nvPr/>
        </p:nvSpPr>
        <p:spPr>
          <a:xfrm>
            <a:off x="1095635" y="5538119"/>
            <a:ext cx="36011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4A1E44E-F28D-4368-86A6-12C350D709FC}"/>
                  </a:ext>
                </a:extLst>
              </p:cNvPr>
              <p:cNvSpPr/>
              <p:nvPr/>
            </p:nvSpPr>
            <p:spPr>
              <a:xfrm>
                <a:off x="638522" y="3499552"/>
                <a:ext cx="1839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4A1E44E-F28D-4368-86A6-12C350D70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" y="3499552"/>
                <a:ext cx="1839606" cy="307777"/>
              </a:xfrm>
              <a:prstGeom prst="rect">
                <a:avLst/>
              </a:prstGeom>
              <a:blipFill>
                <a:blip r:embed="rId3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26BF5CFF-408A-4BA6-838D-109FE2CAF2DC}"/>
              </a:ext>
            </a:extLst>
          </p:cNvPr>
          <p:cNvSpPr/>
          <p:nvPr/>
        </p:nvSpPr>
        <p:spPr>
          <a:xfrm>
            <a:off x="1134036" y="3688925"/>
            <a:ext cx="2766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4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4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D9F77BD7-E7E8-4C67-A454-F20157037DBA}"/>
              </a:ext>
            </a:extLst>
          </p:cNvPr>
          <p:cNvSpPr/>
          <p:nvPr/>
        </p:nvSpPr>
        <p:spPr>
          <a:xfrm>
            <a:off x="4470839" y="3996189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Arrow: Curved Down 102">
            <a:extLst>
              <a:ext uri="{FF2B5EF4-FFF2-40B4-BE49-F238E27FC236}">
                <a16:creationId xmlns:a16="http://schemas.microsoft.com/office/drawing/2014/main" id="{0BBC97BE-57FB-4142-A3FA-AE03009AA0B4}"/>
              </a:ext>
            </a:extLst>
          </p:cNvPr>
          <p:cNvSpPr/>
          <p:nvPr/>
        </p:nvSpPr>
        <p:spPr>
          <a:xfrm flipH="1" flipV="1">
            <a:off x="4426512" y="5058880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7B2B345-5846-4423-958B-995FC68867FE}"/>
                  </a:ext>
                </a:extLst>
              </p:cNvPr>
              <p:cNvSpPr/>
              <p:nvPr/>
            </p:nvSpPr>
            <p:spPr>
              <a:xfrm>
                <a:off x="1095635" y="5840344"/>
                <a:ext cx="1578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7B2B345-5846-4423-958B-995FC6886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35" y="5840344"/>
                <a:ext cx="1578509" cy="307777"/>
              </a:xfrm>
              <a:prstGeom prst="rect">
                <a:avLst/>
              </a:prstGeom>
              <a:blipFill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AF24578-45C5-4169-9CF1-4599E7289C71}"/>
                  </a:ext>
                </a:extLst>
              </p:cNvPr>
              <p:cNvSpPr/>
              <p:nvPr/>
            </p:nvSpPr>
            <p:spPr>
              <a:xfrm>
                <a:off x="1088891" y="3968867"/>
                <a:ext cx="21342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4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AF24578-45C5-4169-9CF1-4599E7289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91" y="3968867"/>
                <a:ext cx="2134239" cy="307777"/>
              </a:xfrm>
              <a:prstGeom prst="rect">
                <a:avLst/>
              </a:prstGeom>
              <a:blipFill>
                <a:blip r:embed="rId3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Heptagon 117">
            <a:extLst>
              <a:ext uri="{FF2B5EF4-FFF2-40B4-BE49-F238E27FC236}">
                <a16:creationId xmlns:a16="http://schemas.microsoft.com/office/drawing/2014/main" id="{AF90768C-2E86-4181-BC53-41DDAFF99271}"/>
              </a:ext>
            </a:extLst>
          </p:cNvPr>
          <p:cNvSpPr/>
          <p:nvPr/>
        </p:nvSpPr>
        <p:spPr>
          <a:xfrm>
            <a:off x="4974617" y="2554437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7" name="Heptagon 126">
            <a:extLst>
              <a:ext uri="{FF2B5EF4-FFF2-40B4-BE49-F238E27FC236}">
                <a16:creationId xmlns:a16="http://schemas.microsoft.com/office/drawing/2014/main" id="{28BF6329-1222-4E54-A075-903F9E2A14C4}"/>
              </a:ext>
            </a:extLst>
          </p:cNvPr>
          <p:cNvSpPr/>
          <p:nvPr/>
        </p:nvSpPr>
        <p:spPr>
          <a:xfrm>
            <a:off x="10150167" y="2428824"/>
            <a:ext cx="255937" cy="24797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46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What is Pytorch?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31A932-CB07-4EDC-9FCE-C6DAAB6D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77" y="2866054"/>
            <a:ext cx="7025332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7ACB-F22D-4114-B2AA-BB3EDA56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714" y="844836"/>
            <a:ext cx="7849557" cy="1637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A deep learning framework released in October of 2016.</a:t>
            </a:r>
          </a:p>
          <a:p>
            <a:r>
              <a:rPr lang="en-US" sz="1700">
                <a:cs typeface="Calibri"/>
                <a:hlinkClick r:id="rId3"/>
              </a:rPr>
              <a:t>Pytorch</a:t>
            </a:r>
            <a:r>
              <a:rPr lang="en-US" sz="1700">
                <a:cs typeface="Calibri"/>
              </a:rPr>
              <a:t> is based on a ML framework called </a:t>
            </a:r>
            <a:r>
              <a:rPr lang="en-US" sz="1700" b="1">
                <a:cs typeface="Calibri"/>
              </a:rPr>
              <a:t>Torch</a:t>
            </a:r>
            <a:r>
              <a:rPr lang="en-US" sz="1700">
                <a:cs typeface="Calibri"/>
              </a:rPr>
              <a:t>. Torch is written in Lua, that is an obscure and aging language. A newer version, written in </a:t>
            </a:r>
            <a:r>
              <a:rPr lang="en-US" sz="1700" b="1">
                <a:cs typeface="Calibri"/>
              </a:rPr>
              <a:t>Python </a:t>
            </a:r>
            <a:r>
              <a:rPr lang="en-US" sz="1700">
                <a:cs typeface="Calibri"/>
              </a:rPr>
              <a:t>was created, so call the </a:t>
            </a:r>
            <a:r>
              <a:rPr lang="en-US" sz="1700" b="1" err="1">
                <a:cs typeface="Calibri"/>
              </a:rPr>
              <a:t>Pytorch</a:t>
            </a:r>
            <a:r>
              <a:rPr lang="en-US" sz="1700">
                <a:cs typeface="Calibri"/>
              </a:rPr>
              <a:t>.</a:t>
            </a:r>
          </a:p>
          <a:p>
            <a:r>
              <a:rPr lang="en-US" sz="1700" err="1">
                <a:cs typeface="Calibri"/>
              </a:rPr>
              <a:t>Pytorch</a:t>
            </a:r>
            <a:r>
              <a:rPr lang="en-US" sz="1700">
                <a:cs typeface="Calibri"/>
              </a:rPr>
              <a:t> builds by many companies and universities, not just Facebook.</a:t>
            </a:r>
          </a:p>
        </p:txBody>
      </p:sp>
    </p:spTree>
    <p:extLst>
      <p:ext uri="{BB962C8B-B14F-4D97-AF65-F5344CB8AC3E}">
        <p14:creationId xmlns:p14="http://schemas.microsoft.com/office/powerpoint/2010/main" val="21461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2617141" y="7188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3853E70-F686-4565-8DFB-12064B2773ED}"/>
              </a:ext>
            </a:extLst>
          </p:cNvPr>
          <p:cNvSpPr/>
          <p:nvPr/>
        </p:nvSpPr>
        <p:spPr>
          <a:xfrm>
            <a:off x="6830608" y="2409269"/>
            <a:ext cx="41392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run it on GPU?</a:t>
            </a:r>
            <a:endParaRPr lang="en-US" sz="3200" b="1" i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9B777F1-19C2-4204-A4CE-D4A624FA56B6}"/>
              </a:ext>
            </a:extLst>
          </p:cNvPr>
          <p:cNvSpPr/>
          <p:nvPr/>
        </p:nvSpPr>
        <p:spPr>
          <a:xfrm>
            <a:off x="6226274" y="3544970"/>
            <a:ext cx="6002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62626"/>
                </a:solidFill>
                <a:latin typeface="FreightSans"/>
              </a:rPr>
              <a:t>Store all the data and the model on GPU, then GPU would be used.</a:t>
            </a:r>
            <a:endParaRPr lang="en-US" sz="1600" b="0" i="0">
              <a:solidFill>
                <a:srgbClr val="262626"/>
              </a:solidFill>
              <a:effectLst/>
              <a:latin typeface="FreightSan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5F73E1-15B0-4681-8B15-B3526432DEF4}"/>
              </a:ext>
            </a:extLst>
          </p:cNvPr>
          <p:cNvSpPr/>
          <p:nvPr/>
        </p:nvSpPr>
        <p:spPr>
          <a:xfrm>
            <a:off x="957131" y="5075717"/>
            <a:ext cx="2607793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740193-BB74-4EA3-9788-D1064C74CF0D}"/>
              </a:ext>
            </a:extLst>
          </p:cNvPr>
          <p:cNvSpPr/>
          <p:nvPr/>
        </p:nvSpPr>
        <p:spPr>
          <a:xfrm>
            <a:off x="1192807" y="2368309"/>
            <a:ext cx="3828091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F792C8-4300-47EC-8DFA-F6CE41C8EAC7}"/>
              </a:ext>
            </a:extLst>
          </p:cNvPr>
          <p:cNvSpPr/>
          <p:nvPr/>
        </p:nvSpPr>
        <p:spPr>
          <a:xfrm>
            <a:off x="1192107" y="1694796"/>
            <a:ext cx="3828791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F22FE58-7D8C-4B31-A8CC-606E85F54416}"/>
                  </a:ext>
                </a:extLst>
              </p:cNvPr>
              <p:cNvSpPr/>
              <p:nvPr/>
            </p:nvSpPr>
            <p:spPr>
              <a:xfrm>
                <a:off x="543369" y="1078854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F22FE58-7D8C-4B31-A8CC-606E85F54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9" y="1078854"/>
                <a:ext cx="2605329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E069D8-C89E-4420-BAA9-1162868148B9}"/>
                  </a:ext>
                </a:extLst>
              </p:cNvPr>
              <p:cNvSpPr/>
              <p:nvPr/>
            </p:nvSpPr>
            <p:spPr>
              <a:xfrm>
                <a:off x="1073619" y="1439670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E069D8-C89E-4420-BAA9-116286814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19" y="1439670"/>
                <a:ext cx="14133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B2B995-1279-4EA5-B263-BB2C45AF9F25}"/>
                  </a:ext>
                </a:extLst>
              </p:cNvPr>
              <p:cNvSpPr/>
              <p:nvPr/>
            </p:nvSpPr>
            <p:spPr>
              <a:xfrm>
                <a:off x="815537" y="1262969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B2B995-1279-4EA5-B263-BB2C45AF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7" y="1262969"/>
                <a:ext cx="1442959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644518-F501-4F4B-AA39-EB11B80088CA}"/>
                  </a:ext>
                </a:extLst>
              </p:cNvPr>
              <p:cNvSpPr/>
              <p:nvPr/>
            </p:nvSpPr>
            <p:spPr>
              <a:xfrm>
                <a:off x="870392" y="2083446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644518-F501-4F4B-AA39-EB11B8008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92" y="2083446"/>
                <a:ext cx="1714828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5F3D9C-F990-4575-8DBF-2B7DF7F9FBFD}"/>
                  </a:ext>
                </a:extLst>
              </p:cNvPr>
              <p:cNvSpPr/>
              <p:nvPr/>
            </p:nvSpPr>
            <p:spPr>
              <a:xfrm>
                <a:off x="1088552" y="1658899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5F3D9C-F990-4575-8DBF-2B7DF7F9F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2" y="1658899"/>
                <a:ext cx="3068212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BE0178D-9549-4725-BA5F-87EFCB5E9D80}"/>
                  </a:ext>
                </a:extLst>
              </p:cNvPr>
              <p:cNvSpPr/>
              <p:nvPr/>
            </p:nvSpPr>
            <p:spPr>
              <a:xfrm>
                <a:off x="1088749" y="2338059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BE0178D-9549-4725-BA5F-87EFCB5E9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49" y="2338059"/>
                <a:ext cx="2633798" cy="276999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ECEAA0-FC1F-4AB4-A8FF-8DD835EE96D4}"/>
                  </a:ext>
                </a:extLst>
              </p:cNvPr>
              <p:cNvSpPr/>
              <p:nvPr/>
            </p:nvSpPr>
            <p:spPr>
              <a:xfrm>
                <a:off x="1082571" y="1863126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ECEAA0-FC1F-4AB4-A8FF-8DD835EE9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1" y="1863126"/>
                <a:ext cx="306551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FD8A3C-6FE0-4C90-B11A-F3D83676276B}"/>
                  </a:ext>
                </a:extLst>
              </p:cNvPr>
              <p:cNvSpPr/>
              <p:nvPr/>
            </p:nvSpPr>
            <p:spPr>
              <a:xfrm>
                <a:off x="1113083" y="2524464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FD8A3C-6FE0-4C90-B11A-F3D83676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83" y="2524464"/>
                <a:ext cx="807337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ECE2EDD-A0A3-492A-A28F-25551106CB47}"/>
                  </a:ext>
                </a:extLst>
              </p:cNvPr>
              <p:cNvSpPr/>
              <p:nvPr/>
            </p:nvSpPr>
            <p:spPr>
              <a:xfrm>
                <a:off x="613272" y="2966767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ECE2EDD-A0A3-492A-A28F-25551106C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2" y="2966767"/>
                <a:ext cx="1834220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5CCFD0-B39C-4453-A581-5C797B5D3C04}"/>
                  </a:ext>
                </a:extLst>
              </p:cNvPr>
              <p:cNvSpPr/>
              <p:nvPr/>
            </p:nvSpPr>
            <p:spPr>
              <a:xfrm>
                <a:off x="610514" y="3167508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5CCFD0-B39C-4453-A581-5C797B5D3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4" y="3167508"/>
                <a:ext cx="1836978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10503EA-3AA5-4877-AF20-85966630C968}"/>
                  </a:ext>
                </a:extLst>
              </p:cNvPr>
              <p:cNvSpPr/>
              <p:nvPr/>
            </p:nvSpPr>
            <p:spPr>
              <a:xfrm>
                <a:off x="620550" y="3367775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10503EA-3AA5-4877-AF20-85966630C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0" y="3367775"/>
                <a:ext cx="1897443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CD19881-677A-46CE-9763-CDF25C6AC89C}"/>
              </a:ext>
            </a:extLst>
          </p:cNvPr>
          <p:cNvSpPr/>
          <p:nvPr/>
        </p:nvSpPr>
        <p:spPr>
          <a:xfrm>
            <a:off x="639169" y="2776225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64296C-EA22-4686-A691-B5709DE5FB79}"/>
                  </a:ext>
                </a:extLst>
              </p:cNvPr>
              <p:cNvSpPr/>
              <p:nvPr/>
            </p:nvSpPr>
            <p:spPr>
              <a:xfrm>
                <a:off x="618466" y="3768783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64296C-EA22-4686-A691-B5709DE5F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6" y="3768783"/>
                <a:ext cx="1901611" cy="276999"/>
              </a:xfrm>
              <a:prstGeom prst="rect">
                <a:avLst/>
              </a:prstGeom>
              <a:blipFill>
                <a:blip r:embed="rId1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9A2E4B3C-3901-46F5-9A17-D4F55B3B1623}"/>
              </a:ext>
            </a:extLst>
          </p:cNvPr>
          <p:cNvSpPr/>
          <p:nvPr/>
        </p:nvSpPr>
        <p:spPr>
          <a:xfrm>
            <a:off x="627705" y="3586308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C5C242-5BDE-4FD4-A203-6CDC37DB9F18}"/>
                  </a:ext>
                </a:extLst>
              </p:cNvPr>
              <p:cNvSpPr/>
              <p:nvPr/>
            </p:nvSpPr>
            <p:spPr>
              <a:xfrm>
                <a:off x="588877" y="4000381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C5C242-5BDE-4FD4-A203-6CDC37DB9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7" y="4000381"/>
                <a:ext cx="4714239" cy="27699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264996-B9D3-4CBE-A2E6-CE19C139ACEA}"/>
                  </a:ext>
                </a:extLst>
              </p:cNvPr>
              <p:cNvSpPr/>
              <p:nvPr/>
            </p:nvSpPr>
            <p:spPr>
              <a:xfrm>
                <a:off x="878550" y="5233081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264996-B9D3-4CBE-A2E6-CE19C139A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50" y="5233081"/>
                <a:ext cx="1719060" cy="276999"/>
              </a:xfrm>
              <a:prstGeom prst="rect">
                <a:avLst/>
              </a:prstGeom>
              <a:blipFill>
                <a:blip r:embed="rId2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97A5DBB-445A-47A1-9607-42AFABA1ACF0}"/>
                  </a:ext>
                </a:extLst>
              </p:cNvPr>
              <p:cNvSpPr/>
              <p:nvPr/>
            </p:nvSpPr>
            <p:spPr>
              <a:xfrm>
                <a:off x="878550" y="5433356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97A5DBB-445A-47A1-9607-42AFABA1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50" y="5433356"/>
                <a:ext cx="1835311" cy="276999"/>
              </a:xfrm>
              <a:prstGeom prst="rect">
                <a:avLst/>
              </a:prstGeom>
              <a:blipFill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0C5152B3-91D2-4A40-9011-6B9F1D41BBE9}"/>
              </a:ext>
            </a:extLst>
          </p:cNvPr>
          <p:cNvSpPr/>
          <p:nvPr/>
        </p:nvSpPr>
        <p:spPr>
          <a:xfrm>
            <a:off x="894723" y="4833912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331CD9-C2E6-419D-B0E4-D5A7A464CD38}"/>
              </a:ext>
            </a:extLst>
          </p:cNvPr>
          <p:cNvSpPr/>
          <p:nvPr/>
        </p:nvSpPr>
        <p:spPr>
          <a:xfrm>
            <a:off x="894723" y="5611048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8FE4C4F-7CA9-43D2-96F9-BD43B152FA15}"/>
                  </a:ext>
                </a:extLst>
              </p:cNvPr>
              <p:cNvSpPr/>
              <p:nvPr/>
            </p:nvSpPr>
            <p:spPr>
              <a:xfrm>
                <a:off x="894723" y="5802687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8FE4C4F-7CA9-43D2-96F9-BD43B152F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3" y="5802687"/>
                <a:ext cx="1370888" cy="276999"/>
              </a:xfrm>
              <a:prstGeom prst="rect">
                <a:avLst/>
              </a:prstGeom>
              <a:blipFill>
                <a:blip r:embed="rId2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5FE0FC19-5A58-4AED-9E20-EABB0D644BDF}"/>
              </a:ext>
            </a:extLst>
          </p:cNvPr>
          <p:cNvSpPr/>
          <p:nvPr/>
        </p:nvSpPr>
        <p:spPr>
          <a:xfrm>
            <a:off x="898830" y="5992290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C6EB4D-EECC-40E0-A50D-FD24E12BB1D7}"/>
                  </a:ext>
                </a:extLst>
              </p:cNvPr>
              <p:cNvSpPr/>
              <p:nvPr/>
            </p:nvSpPr>
            <p:spPr>
              <a:xfrm>
                <a:off x="607696" y="4221071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C6EB4D-EECC-40E0-A50D-FD24E12BB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6" y="4221071"/>
                <a:ext cx="1601079" cy="276999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9758E67-C022-458A-83C4-601044AF72CA}"/>
              </a:ext>
            </a:extLst>
          </p:cNvPr>
          <p:cNvSpPr/>
          <p:nvPr/>
        </p:nvSpPr>
        <p:spPr>
          <a:xfrm>
            <a:off x="870392" y="4434661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BEE24F-0879-46B7-824A-B499E33543EE}"/>
                  </a:ext>
                </a:extLst>
              </p:cNvPr>
              <p:cNvSpPr/>
              <p:nvPr/>
            </p:nvSpPr>
            <p:spPr>
              <a:xfrm>
                <a:off x="865397" y="4632987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BEE24F-0879-46B7-824A-B499E3354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97" y="4632987"/>
                <a:ext cx="1802545" cy="276999"/>
              </a:xfrm>
              <a:prstGeom prst="rect">
                <a:avLst/>
              </a:prstGeom>
              <a:blipFill>
                <a:blip r:embed="rId2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2C75864-9404-42C5-BA15-4A541058235D}"/>
                  </a:ext>
                </a:extLst>
              </p:cNvPr>
              <p:cNvSpPr/>
              <p:nvPr/>
            </p:nvSpPr>
            <p:spPr>
              <a:xfrm>
                <a:off x="894723" y="6207650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2C75864-9404-42C5-BA15-4A5410582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3" y="6207650"/>
                <a:ext cx="1384161" cy="276999"/>
              </a:xfrm>
              <a:prstGeom prst="rect">
                <a:avLst/>
              </a:prstGeom>
              <a:blipFill>
                <a:blip r:embed="rId2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B59D4-2E4F-4FE8-80B4-4BEFD4DAF3BE}"/>
                  </a:ext>
                </a:extLst>
              </p:cNvPr>
              <p:cNvSpPr/>
              <p:nvPr/>
            </p:nvSpPr>
            <p:spPr>
              <a:xfrm>
                <a:off x="874334" y="5027444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B59D4-2E4F-4FE8-80B4-4BEFD4DAF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4" y="5027444"/>
                <a:ext cx="1938800" cy="276999"/>
              </a:xfrm>
              <a:prstGeom prst="rect">
                <a:avLst/>
              </a:prstGeom>
              <a:blipFill>
                <a:blip r:embed="rId2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8A4F97A0-5636-4BBF-8002-8C190E51EB5A}"/>
              </a:ext>
            </a:extLst>
          </p:cNvPr>
          <p:cNvSpPr/>
          <p:nvPr/>
        </p:nvSpPr>
        <p:spPr>
          <a:xfrm>
            <a:off x="596447" y="1137344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DE3BF7-9F22-4969-9B4D-4E21C5BFC227}"/>
              </a:ext>
            </a:extLst>
          </p:cNvPr>
          <p:cNvSpPr/>
          <p:nvPr/>
        </p:nvSpPr>
        <p:spPr>
          <a:xfrm>
            <a:off x="596447" y="2854748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Curved Down 92">
            <a:extLst>
              <a:ext uri="{FF2B5EF4-FFF2-40B4-BE49-F238E27FC236}">
                <a16:creationId xmlns:a16="http://schemas.microsoft.com/office/drawing/2014/main" id="{81B1C20E-83CB-46EA-8B50-4D7CF0227544}"/>
              </a:ext>
            </a:extLst>
          </p:cNvPr>
          <p:cNvSpPr/>
          <p:nvPr/>
        </p:nvSpPr>
        <p:spPr>
          <a:xfrm>
            <a:off x="4270211" y="462392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Arrow: Curved Down 93">
            <a:extLst>
              <a:ext uri="{FF2B5EF4-FFF2-40B4-BE49-F238E27FC236}">
                <a16:creationId xmlns:a16="http://schemas.microsoft.com/office/drawing/2014/main" id="{0D47716B-CBE5-4300-9B70-791F6EA6473C}"/>
              </a:ext>
            </a:extLst>
          </p:cNvPr>
          <p:cNvSpPr/>
          <p:nvPr/>
        </p:nvSpPr>
        <p:spPr>
          <a:xfrm flipH="1" flipV="1">
            <a:off x="4225884" y="5686615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/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88C5DD-FD1A-44F3-96F9-98E52801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51" y="249378"/>
                <a:ext cx="541174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22055E-5CBA-43C4-85D0-233D8AA4C2C9}"/>
              </a:ext>
            </a:extLst>
          </p:cNvPr>
          <p:cNvSpPr/>
          <p:nvPr/>
        </p:nvSpPr>
        <p:spPr>
          <a:xfrm>
            <a:off x="596447" y="257468"/>
            <a:ext cx="716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CEE0-A052-49F7-A982-4C83F448C7A0}"/>
              </a:ext>
            </a:extLst>
          </p:cNvPr>
          <p:cNvSpPr/>
          <p:nvPr/>
        </p:nvSpPr>
        <p:spPr>
          <a:xfrm>
            <a:off x="2307142" y="249378"/>
            <a:ext cx="9669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/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AD156F-012C-40CA-9BB0-AEEC7B5C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73" y="258480"/>
                <a:ext cx="1746825" cy="338554"/>
              </a:xfrm>
              <a:prstGeom prst="rect">
                <a:avLst/>
              </a:prstGeom>
              <a:blipFill>
                <a:blip r:embed="rId3"/>
                <a:stretch>
                  <a:fillRect l="-348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A942C6-535E-4297-8606-968A237E65D9}"/>
              </a:ext>
            </a:extLst>
          </p:cNvPr>
          <p:cNvSpPr/>
          <p:nvPr/>
        </p:nvSpPr>
        <p:spPr>
          <a:xfrm>
            <a:off x="5146987" y="258480"/>
            <a:ext cx="118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C3DE5-75EF-4381-9B47-8E6FAC5ED7BF}"/>
              </a:ext>
            </a:extLst>
          </p:cNvPr>
          <p:cNvSpPr/>
          <p:nvPr/>
        </p:nvSpPr>
        <p:spPr>
          <a:xfrm>
            <a:off x="7181883" y="249378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/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DB26B-AF18-4A94-B6F8-256A9D02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74" y="267582"/>
                <a:ext cx="5419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/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2A2523-254B-43A4-8B2D-81C3A9F37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18" y="262019"/>
                <a:ext cx="1219436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/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977D7F-0E07-4A35-A681-21514B86E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264106"/>
                <a:ext cx="31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3CDAA7-63A9-428E-B492-2D68E23F5C4C}"/>
              </a:ext>
            </a:extLst>
          </p:cNvPr>
          <p:cNvCxnSpPr>
            <a:cxnSpLocks/>
          </p:cNvCxnSpPr>
          <p:nvPr/>
        </p:nvCxnSpPr>
        <p:spPr>
          <a:xfrm>
            <a:off x="6937837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0F4E4D-54E2-482F-A8A9-0202C2A8637E}"/>
              </a:ext>
            </a:extLst>
          </p:cNvPr>
          <p:cNvCxnSpPr>
            <a:cxnSpLocks/>
          </p:cNvCxnSpPr>
          <p:nvPr/>
        </p:nvCxnSpPr>
        <p:spPr>
          <a:xfrm>
            <a:off x="5038951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978761-79BD-4BB5-BEBA-0DDBC44629A9}"/>
              </a:ext>
            </a:extLst>
          </p:cNvPr>
          <p:cNvCxnSpPr>
            <a:cxnSpLocks/>
          </p:cNvCxnSpPr>
          <p:nvPr/>
        </p:nvCxnSpPr>
        <p:spPr>
          <a:xfrm>
            <a:off x="2209254" y="188440"/>
            <a:ext cx="0" cy="399492"/>
          </a:xfrm>
          <a:prstGeom prst="line">
            <a:avLst/>
          </a:prstGeom>
          <a:ln w="381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6A3CA-D338-464F-852D-26C43C887EEC}"/>
              </a:ext>
            </a:extLst>
          </p:cNvPr>
          <p:cNvCxnSpPr/>
          <p:nvPr/>
        </p:nvCxnSpPr>
        <p:spPr>
          <a:xfrm>
            <a:off x="80319" y="698157"/>
            <a:ext cx="120045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E00F68-3886-41DE-BDFD-E837FD1B7B80}"/>
              </a:ext>
            </a:extLst>
          </p:cNvPr>
          <p:cNvSpPr txBox="1"/>
          <p:nvPr/>
        </p:nvSpPr>
        <p:spPr>
          <a:xfrm>
            <a:off x="2617141" y="7188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841F5E-5ADC-4B2D-8F29-8FC658D44547}"/>
              </a:ext>
            </a:extLst>
          </p:cNvPr>
          <p:cNvSpPr/>
          <p:nvPr/>
        </p:nvSpPr>
        <p:spPr>
          <a:xfrm>
            <a:off x="6709909" y="5047303"/>
            <a:ext cx="2298914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06C8D-186D-4D89-B200-EBC952E028A6}"/>
              </a:ext>
            </a:extLst>
          </p:cNvPr>
          <p:cNvSpPr/>
          <p:nvPr/>
        </p:nvSpPr>
        <p:spPr>
          <a:xfrm>
            <a:off x="6945585" y="2339895"/>
            <a:ext cx="3859903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EA2326-FDA1-4986-B4F3-FFA5A36A7BC0}"/>
              </a:ext>
            </a:extLst>
          </p:cNvPr>
          <p:cNvSpPr/>
          <p:nvPr/>
        </p:nvSpPr>
        <p:spPr>
          <a:xfrm>
            <a:off x="6944885" y="1666382"/>
            <a:ext cx="3859903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C9C6C7-BEB6-46FE-8C5B-BBBCF098F6EA}"/>
                  </a:ext>
                </a:extLst>
              </p:cNvPr>
              <p:cNvSpPr/>
              <p:nvPr/>
            </p:nvSpPr>
            <p:spPr>
              <a:xfrm>
                <a:off x="6296147" y="1050440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C9C6C7-BEB6-46FE-8C5B-BBBCF098F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47" y="1050440"/>
                <a:ext cx="2605329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9AA14B6-10EF-4329-8BDB-CA12B018ECE2}"/>
                  </a:ext>
                </a:extLst>
              </p:cNvPr>
              <p:cNvSpPr/>
              <p:nvPr/>
            </p:nvSpPr>
            <p:spPr>
              <a:xfrm>
                <a:off x="6826397" y="1411256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9AA14B6-10EF-4329-8BDB-CA12B018E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97" y="1411256"/>
                <a:ext cx="141333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289B5F-B55F-4777-BA43-2F7331B9FFD5}"/>
                  </a:ext>
                </a:extLst>
              </p:cNvPr>
              <p:cNvSpPr/>
              <p:nvPr/>
            </p:nvSpPr>
            <p:spPr>
              <a:xfrm>
                <a:off x="6568315" y="1234555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289B5F-B55F-4777-BA43-2F7331B9F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15" y="1234555"/>
                <a:ext cx="1442959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0BEB824-842E-4D8A-9E35-769CAFCB382E}"/>
                  </a:ext>
                </a:extLst>
              </p:cNvPr>
              <p:cNvSpPr/>
              <p:nvPr/>
            </p:nvSpPr>
            <p:spPr>
              <a:xfrm>
                <a:off x="6623170" y="2055032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0BEB824-842E-4D8A-9E35-769CAFCB3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70" y="2055032"/>
                <a:ext cx="1714828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9E1CC42-541F-4D23-8B61-65C9880BEA43}"/>
                  </a:ext>
                </a:extLst>
              </p:cNvPr>
              <p:cNvSpPr/>
              <p:nvPr/>
            </p:nvSpPr>
            <p:spPr>
              <a:xfrm>
                <a:off x="6841330" y="1630485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9E1CC42-541F-4D23-8B61-65C9880BE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30" y="1630485"/>
                <a:ext cx="3068212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D74F3D1-FF0B-4C70-BE18-6FC2263DD079}"/>
                  </a:ext>
                </a:extLst>
              </p:cNvPr>
              <p:cNvSpPr/>
              <p:nvPr/>
            </p:nvSpPr>
            <p:spPr>
              <a:xfrm>
                <a:off x="6841527" y="2309645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D74F3D1-FF0B-4C70-BE18-6FC2263D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27" y="2309645"/>
                <a:ext cx="2633798" cy="276999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24B3884-F706-4D68-AEC9-4FD9540ADFDD}"/>
                  </a:ext>
                </a:extLst>
              </p:cNvPr>
              <p:cNvSpPr/>
              <p:nvPr/>
            </p:nvSpPr>
            <p:spPr>
              <a:xfrm>
                <a:off x="6835349" y="1834712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24B3884-F706-4D68-AEC9-4FD9540AD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49" y="1834712"/>
                <a:ext cx="306551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4F3CEF-9F52-40B9-835F-A4A7EBF42FB2}"/>
                  </a:ext>
                </a:extLst>
              </p:cNvPr>
              <p:cNvSpPr/>
              <p:nvPr/>
            </p:nvSpPr>
            <p:spPr>
              <a:xfrm>
                <a:off x="6865861" y="2496050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4F3CEF-9F52-40B9-835F-A4A7EBF42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61" y="2496050"/>
                <a:ext cx="807337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6118175-276F-47E7-ABBD-0FAA5075E6B5}"/>
                  </a:ext>
                </a:extLst>
              </p:cNvPr>
              <p:cNvSpPr/>
              <p:nvPr/>
            </p:nvSpPr>
            <p:spPr>
              <a:xfrm>
                <a:off x="6366050" y="2938353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6118175-276F-47E7-ABBD-0FAA5075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50" y="2938353"/>
                <a:ext cx="1834220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62754FF-C2BB-4A71-8AB4-4B5491E75829}"/>
                  </a:ext>
                </a:extLst>
              </p:cNvPr>
              <p:cNvSpPr/>
              <p:nvPr/>
            </p:nvSpPr>
            <p:spPr>
              <a:xfrm>
                <a:off x="6363292" y="3139094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62754FF-C2BB-4A71-8AB4-4B5491E75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92" y="3139094"/>
                <a:ext cx="1836978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8154596-68F8-4BB7-80E5-46AB3DCDFA89}"/>
                  </a:ext>
                </a:extLst>
              </p:cNvPr>
              <p:cNvSpPr/>
              <p:nvPr/>
            </p:nvSpPr>
            <p:spPr>
              <a:xfrm>
                <a:off x="6373328" y="3339361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8154596-68F8-4BB7-80E5-46AB3DCDF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328" y="3339361"/>
                <a:ext cx="1897443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5D2EAE9E-CCEA-452D-8137-BF98A2423900}"/>
              </a:ext>
            </a:extLst>
          </p:cNvPr>
          <p:cNvSpPr/>
          <p:nvPr/>
        </p:nvSpPr>
        <p:spPr>
          <a:xfrm>
            <a:off x="6391947" y="2747811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87212E4-E915-4CE6-AF67-DD579CD8EB40}"/>
                  </a:ext>
                </a:extLst>
              </p:cNvPr>
              <p:cNvSpPr/>
              <p:nvPr/>
            </p:nvSpPr>
            <p:spPr>
              <a:xfrm>
                <a:off x="6371244" y="3740369"/>
                <a:ext cx="19016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87212E4-E915-4CE6-AF67-DD579CD8E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44" y="3740369"/>
                <a:ext cx="1901610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080B3D15-F20F-40BB-B1E4-E198764AE759}"/>
              </a:ext>
            </a:extLst>
          </p:cNvPr>
          <p:cNvSpPr/>
          <p:nvPr/>
        </p:nvSpPr>
        <p:spPr>
          <a:xfrm>
            <a:off x="6380483" y="3557894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E6925A-4C9A-4A89-8684-8048E358EF0A}"/>
                  </a:ext>
                </a:extLst>
              </p:cNvPr>
              <p:cNvSpPr/>
              <p:nvPr/>
            </p:nvSpPr>
            <p:spPr>
              <a:xfrm>
                <a:off x="6341655" y="3971967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E6925A-4C9A-4A89-8684-8048E358E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655" y="3971967"/>
                <a:ext cx="4714239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272FBBD-A718-4483-AFEE-06FF75D58ABA}"/>
                  </a:ext>
                </a:extLst>
              </p:cNvPr>
              <p:cNvSpPr/>
              <p:nvPr/>
            </p:nvSpPr>
            <p:spPr>
              <a:xfrm>
                <a:off x="6631328" y="5204667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272FBBD-A718-4483-AFEE-06FF75D58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28" y="5204667"/>
                <a:ext cx="1719060" cy="276999"/>
              </a:xfrm>
              <a:prstGeom prst="rect">
                <a:avLst/>
              </a:prstGeom>
              <a:blipFill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9B6B751-E37E-4DE2-A2C5-E21175952A48}"/>
                  </a:ext>
                </a:extLst>
              </p:cNvPr>
              <p:cNvSpPr/>
              <p:nvPr/>
            </p:nvSpPr>
            <p:spPr>
              <a:xfrm>
                <a:off x="6631328" y="5404942"/>
                <a:ext cx="24412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       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9B6B751-E37E-4DE2-A2C5-E21175952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28" y="5404942"/>
                <a:ext cx="2441245" cy="276999"/>
              </a:xfrm>
              <a:prstGeom prst="rect">
                <a:avLst/>
              </a:prstGeom>
              <a:blipFill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489B6457-0178-4538-8027-C269E82E017A}"/>
              </a:ext>
            </a:extLst>
          </p:cNvPr>
          <p:cNvSpPr/>
          <p:nvPr/>
        </p:nvSpPr>
        <p:spPr>
          <a:xfrm>
            <a:off x="6647501" y="4805498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4D5B02E-11F4-4177-B524-57026CBB746C}"/>
              </a:ext>
            </a:extLst>
          </p:cNvPr>
          <p:cNvSpPr/>
          <p:nvPr/>
        </p:nvSpPr>
        <p:spPr>
          <a:xfrm>
            <a:off x="6647501" y="5582634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33D212B-D322-4A9F-A96E-19C8D9EF7C2E}"/>
                  </a:ext>
                </a:extLst>
              </p:cNvPr>
              <p:cNvSpPr/>
              <p:nvPr/>
            </p:nvSpPr>
            <p:spPr>
              <a:xfrm>
                <a:off x="6647501" y="5774273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33D212B-D322-4A9F-A96E-19C8D9EF7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01" y="5774273"/>
                <a:ext cx="1370888" cy="276999"/>
              </a:xfrm>
              <a:prstGeom prst="rect">
                <a:avLst/>
              </a:prstGeom>
              <a:blipFill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F3C92DC-7E32-4358-A569-3977D14D592E}"/>
              </a:ext>
            </a:extLst>
          </p:cNvPr>
          <p:cNvSpPr/>
          <p:nvPr/>
        </p:nvSpPr>
        <p:spPr>
          <a:xfrm>
            <a:off x="6651608" y="5963876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29A7F1A-B086-479F-A13C-E6D6A1273AC7}"/>
                  </a:ext>
                </a:extLst>
              </p:cNvPr>
              <p:cNvSpPr/>
              <p:nvPr/>
            </p:nvSpPr>
            <p:spPr>
              <a:xfrm>
                <a:off x="6360474" y="4192657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29A7F1A-B086-479F-A13C-E6D6A127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474" y="4192657"/>
                <a:ext cx="1601079" cy="276999"/>
              </a:xfrm>
              <a:prstGeom prst="rect">
                <a:avLst/>
              </a:prstGeom>
              <a:blipFill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5309BFCB-0184-4934-B6EE-3A7C57B14048}"/>
              </a:ext>
            </a:extLst>
          </p:cNvPr>
          <p:cNvSpPr/>
          <p:nvPr/>
        </p:nvSpPr>
        <p:spPr>
          <a:xfrm>
            <a:off x="6623170" y="4406247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8C27EA0-58F3-461C-9C9E-5DE8FE4C6F51}"/>
                  </a:ext>
                </a:extLst>
              </p:cNvPr>
              <p:cNvSpPr/>
              <p:nvPr/>
            </p:nvSpPr>
            <p:spPr>
              <a:xfrm>
                <a:off x="6618175" y="4604573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8C27EA0-58F3-461C-9C9E-5DE8FE4C6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75" y="4604573"/>
                <a:ext cx="1802545" cy="276999"/>
              </a:xfrm>
              <a:prstGeom prst="rect">
                <a:avLst/>
              </a:prstGeom>
              <a:blipFill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619F3E6-FEC1-4CA9-B8FF-991CF13A309C}"/>
                  </a:ext>
                </a:extLst>
              </p:cNvPr>
              <p:cNvSpPr/>
              <p:nvPr/>
            </p:nvSpPr>
            <p:spPr>
              <a:xfrm>
                <a:off x="6647501" y="6179236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619F3E6-FEC1-4CA9-B8FF-991CF13A3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01" y="6179236"/>
                <a:ext cx="1384161" cy="276999"/>
              </a:xfrm>
              <a:prstGeom prst="rect">
                <a:avLst/>
              </a:prstGeom>
              <a:blipFill>
                <a:blip r:embed="rId2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5454F37-B0A0-4BB3-ACF6-026D2CFC2438}"/>
                  </a:ext>
                </a:extLst>
              </p:cNvPr>
              <p:cNvSpPr/>
              <p:nvPr/>
            </p:nvSpPr>
            <p:spPr>
              <a:xfrm>
                <a:off x="6627112" y="4999030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5454F37-B0A0-4BB3-ACF6-026D2CFC2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12" y="4999030"/>
                <a:ext cx="1938800" cy="276999"/>
              </a:xfrm>
              <a:prstGeom prst="rect">
                <a:avLst/>
              </a:prstGeom>
              <a:blipFill>
                <a:blip r:embed="rId2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>
            <a:extLst>
              <a:ext uri="{FF2B5EF4-FFF2-40B4-BE49-F238E27FC236}">
                <a16:creationId xmlns:a16="http://schemas.microsoft.com/office/drawing/2014/main" id="{E96260AA-9087-4474-89BC-41F5961C7CD1}"/>
              </a:ext>
            </a:extLst>
          </p:cNvPr>
          <p:cNvSpPr/>
          <p:nvPr/>
        </p:nvSpPr>
        <p:spPr>
          <a:xfrm>
            <a:off x="6349225" y="1108930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3EE8A2A-3D6C-4927-BE7E-E9F561B06F23}"/>
              </a:ext>
            </a:extLst>
          </p:cNvPr>
          <p:cNvSpPr/>
          <p:nvPr/>
        </p:nvSpPr>
        <p:spPr>
          <a:xfrm>
            <a:off x="6349225" y="2826334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row: Curved Down 151">
            <a:extLst>
              <a:ext uri="{FF2B5EF4-FFF2-40B4-BE49-F238E27FC236}">
                <a16:creationId xmlns:a16="http://schemas.microsoft.com/office/drawing/2014/main" id="{9A001F1B-5AA3-4C82-AC6C-7393236C8EBD}"/>
              </a:ext>
            </a:extLst>
          </p:cNvPr>
          <p:cNvSpPr/>
          <p:nvPr/>
        </p:nvSpPr>
        <p:spPr>
          <a:xfrm>
            <a:off x="10022989" y="4595510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Arrow: Curved Down 152">
            <a:extLst>
              <a:ext uri="{FF2B5EF4-FFF2-40B4-BE49-F238E27FC236}">
                <a16:creationId xmlns:a16="http://schemas.microsoft.com/office/drawing/2014/main" id="{FEE1638E-8CDE-4DB5-8044-53876484A974}"/>
              </a:ext>
            </a:extLst>
          </p:cNvPr>
          <p:cNvSpPr/>
          <p:nvPr/>
        </p:nvSpPr>
        <p:spPr>
          <a:xfrm flipH="1" flipV="1">
            <a:off x="9978662" y="5658201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EAE061-DB91-4E47-9841-60D8F778D478}"/>
              </a:ext>
            </a:extLst>
          </p:cNvPr>
          <p:cNvSpPr txBox="1"/>
          <p:nvPr/>
        </p:nvSpPr>
        <p:spPr>
          <a:xfrm>
            <a:off x="7111139" y="71822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 running on GPU…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C9C5467-66DC-43D5-8E0E-24BB3B22887C}"/>
              </a:ext>
            </a:extLst>
          </p:cNvPr>
          <p:cNvSpPr/>
          <p:nvPr/>
        </p:nvSpPr>
        <p:spPr>
          <a:xfrm>
            <a:off x="957131" y="5075717"/>
            <a:ext cx="2607793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9948EF-6972-40F7-BAD5-B19B90ECD58F}"/>
              </a:ext>
            </a:extLst>
          </p:cNvPr>
          <p:cNvSpPr/>
          <p:nvPr/>
        </p:nvSpPr>
        <p:spPr>
          <a:xfrm>
            <a:off x="1192807" y="2368309"/>
            <a:ext cx="3828091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9EFFB0-A8B1-4264-BBBD-68B65D80A5FE}"/>
              </a:ext>
            </a:extLst>
          </p:cNvPr>
          <p:cNvSpPr/>
          <p:nvPr/>
        </p:nvSpPr>
        <p:spPr>
          <a:xfrm>
            <a:off x="1192107" y="1694796"/>
            <a:ext cx="3828791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22FD68A-AAA4-4514-953C-1DB6CADF7337}"/>
                  </a:ext>
                </a:extLst>
              </p:cNvPr>
              <p:cNvSpPr/>
              <p:nvPr/>
            </p:nvSpPr>
            <p:spPr>
              <a:xfrm>
                <a:off x="543369" y="1078854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22FD68A-AAA4-4514-953C-1DB6CADF7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9" y="1078854"/>
                <a:ext cx="2605329" cy="276999"/>
              </a:xfrm>
              <a:prstGeom prst="rect">
                <a:avLst/>
              </a:prstGeom>
              <a:blipFill>
                <a:blip r:embed="rId2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67A066D-E65B-4364-86F9-A5E33C185EE0}"/>
                  </a:ext>
                </a:extLst>
              </p:cNvPr>
              <p:cNvSpPr/>
              <p:nvPr/>
            </p:nvSpPr>
            <p:spPr>
              <a:xfrm>
                <a:off x="1073619" y="1439670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67A066D-E65B-4364-86F9-A5E33C185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19" y="1439670"/>
                <a:ext cx="1413336" cy="276999"/>
              </a:xfrm>
              <a:prstGeom prst="rect">
                <a:avLst/>
              </a:prstGeom>
              <a:blipFill>
                <a:blip r:embed="rId2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F46959-DEE5-4DC3-B038-C1E999B9D4D7}"/>
                  </a:ext>
                </a:extLst>
              </p:cNvPr>
              <p:cNvSpPr/>
              <p:nvPr/>
            </p:nvSpPr>
            <p:spPr>
              <a:xfrm>
                <a:off x="815537" y="1262969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F46959-DEE5-4DC3-B038-C1E999B9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7" y="1262969"/>
                <a:ext cx="1442959" cy="276999"/>
              </a:xfrm>
              <a:prstGeom prst="rect">
                <a:avLst/>
              </a:prstGeom>
              <a:blipFill>
                <a:blip r:embed="rId2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6542E73-1BE7-4319-981C-AC4D0E504D43}"/>
                  </a:ext>
                </a:extLst>
              </p:cNvPr>
              <p:cNvSpPr/>
              <p:nvPr/>
            </p:nvSpPr>
            <p:spPr>
              <a:xfrm>
                <a:off x="870392" y="2083446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6542E73-1BE7-4319-981C-AC4D0E50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92" y="2083446"/>
                <a:ext cx="1714828" cy="276999"/>
              </a:xfrm>
              <a:prstGeom prst="rect">
                <a:avLst/>
              </a:prstGeom>
              <a:blipFill>
                <a:blip r:embed="rId3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949661C-38BD-4ADC-B6A6-F069F333AE2A}"/>
                  </a:ext>
                </a:extLst>
              </p:cNvPr>
              <p:cNvSpPr/>
              <p:nvPr/>
            </p:nvSpPr>
            <p:spPr>
              <a:xfrm>
                <a:off x="1088552" y="1658899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949661C-38BD-4ADC-B6A6-F069F333A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2" y="1658899"/>
                <a:ext cx="3068212" cy="276999"/>
              </a:xfrm>
              <a:prstGeom prst="rect">
                <a:avLst/>
              </a:prstGeom>
              <a:blipFill>
                <a:blip r:embed="rId3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1FE7A84-39E9-40C2-91D3-7994FF8493B8}"/>
                  </a:ext>
                </a:extLst>
              </p:cNvPr>
              <p:cNvSpPr/>
              <p:nvPr/>
            </p:nvSpPr>
            <p:spPr>
              <a:xfrm>
                <a:off x="1088749" y="2338059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1FE7A84-39E9-40C2-91D3-7994FF849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49" y="2338059"/>
                <a:ext cx="2633798" cy="276999"/>
              </a:xfrm>
              <a:prstGeom prst="rect">
                <a:avLst/>
              </a:prstGeom>
              <a:blipFill>
                <a:blip r:embed="rId3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C944104-AF52-4DB2-ACC7-B36090AEFE38}"/>
                  </a:ext>
                </a:extLst>
              </p:cNvPr>
              <p:cNvSpPr/>
              <p:nvPr/>
            </p:nvSpPr>
            <p:spPr>
              <a:xfrm>
                <a:off x="1082571" y="1863126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C944104-AF52-4DB2-ACC7-B36090AEF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1" y="1863126"/>
                <a:ext cx="3065519" cy="276999"/>
              </a:xfrm>
              <a:prstGeom prst="rect">
                <a:avLst/>
              </a:prstGeom>
              <a:blipFill>
                <a:blip r:embed="rId3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0A5D511-DF91-4A59-9290-A811F8E2FA85}"/>
                  </a:ext>
                </a:extLst>
              </p:cNvPr>
              <p:cNvSpPr/>
              <p:nvPr/>
            </p:nvSpPr>
            <p:spPr>
              <a:xfrm>
                <a:off x="1113083" y="2524464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0A5D511-DF91-4A59-9290-A811F8E2F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83" y="2524464"/>
                <a:ext cx="807337" cy="276999"/>
              </a:xfrm>
              <a:prstGeom prst="rect">
                <a:avLst/>
              </a:prstGeom>
              <a:blipFill>
                <a:blip r:embed="rId3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165519F-644B-4FE3-BEBE-EF0466D44165}"/>
                  </a:ext>
                </a:extLst>
              </p:cNvPr>
              <p:cNvSpPr/>
              <p:nvPr/>
            </p:nvSpPr>
            <p:spPr>
              <a:xfrm>
                <a:off x="613272" y="2966767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165519F-644B-4FE3-BEBE-EF0466D44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2" y="2966767"/>
                <a:ext cx="1834220" cy="276999"/>
              </a:xfrm>
              <a:prstGeom prst="rect">
                <a:avLst/>
              </a:prstGeom>
              <a:blipFill>
                <a:blip r:embed="rId3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B2EA4D4-2C76-419C-98ED-BE32C8D2C597}"/>
                  </a:ext>
                </a:extLst>
              </p:cNvPr>
              <p:cNvSpPr/>
              <p:nvPr/>
            </p:nvSpPr>
            <p:spPr>
              <a:xfrm>
                <a:off x="610514" y="3167508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B2EA4D4-2C76-419C-98ED-BE32C8D2C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4" y="3167508"/>
                <a:ext cx="1836978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640724E-4306-43C9-BF9B-2090ABB14DC8}"/>
                  </a:ext>
                </a:extLst>
              </p:cNvPr>
              <p:cNvSpPr/>
              <p:nvPr/>
            </p:nvSpPr>
            <p:spPr>
              <a:xfrm>
                <a:off x="620550" y="3367775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640724E-4306-43C9-BF9B-2090ABB14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0" y="3367775"/>
                <a:ext cx="1897443" cy="276999"/>
              </a:xfrm>
              <a:prstGeom prst="rect">
                <a:avLst/>
              </a:prstGeom>
              <a:blipFill>
                <a:blip r:embed="rId3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901041C7-CBC1-471A-A4A3-67109594E2AD}"/>
              </a:ext>
            </a:extLst>
          </p:cNvPr>
          <p:cNvSpPr/>
          <p:nvPr/>
        </p:nvSpPr>
        <p:spPr>
          <a:xfrm>
            <a:off x="639169" y="2776225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82F68B9-D00F-4F7A-AC69-34277CE1E405}"/>
                  </a:ext>
                </a:extLst>
              </p:cNvPr>
              <p:cNvSpPr/>
              <p:nvPr/>
            </p:nvSpPr>
            <p:spPr>
              <a:xfrm>
                <a:off x="618466" y="3768783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82F68B9-D00F-4F7A-AC69-34277CE1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6" y="3768783"/>
                <a:ext cx="1901611" cy="276999"/>
              </a:xfrm>
              <a:prstGeom prst="rect">
                <a:avLst/>
              </a:prstGeom>
              <a:blipFill>
                <a:blip r:embed="rId3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209F76F3-575B-4E06-B16A-D9C6EBBF31CE}"/>
              </a:ext>
            </a:extLst>
          </p:cNvPr>
          <p:cNvSpPr/>
          <p:nvPr/>
        </p:nvSpPr>
        <p:spPr>
          <a:xfrm>
            <a:off x="627705" y="3586308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6159952-8CF2-42C7-BF7C-05451FC3EA17}"/>
                  </a:ext>
                </a:extLst>
              </p:cNvPr>
              <p:cNvSpPr/>
              <p:nvPr/>
            </p:nvSpPr>
            <p:spPr>
              <a:xfrm>
                <a:off x="588877" y="4000381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6159952-8CF2-42C7-BF7C-05451FC3E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7" y="4000381"/>
                <a:ext cx="4714239" cy="276999"/>
              </a:xfrm>
              <a:prstGeom prst="rect">
                <a:avLst/>
              </a:prstGeom>
              <a:blipFill>
                <a:blip r:embed="rId3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3C3DE35-C932-4AF5-AC3A-6E2FC02605CC}"/>
                  </a:ext>
                </a:extLst>
              </p:cNvPr>
              <p:cNvSpPr/>
              <p:nvPr/>
            </p:nvSpPr>
            <p:spPr>
              <a:xfrm>
                <a:off x="878550" y="5233081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3C3DE35-C932-4AF5-AC3A-6E2FC026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50" y="5233081"/>
                <a:ext cx="1719060" cy="276999"/>
              </a:xfrm>
              <a:prstGeom prst="rect">
                <a:avLst/>
              </a:prstGeom>
              <a:blipFill>
                <a:blip r:embed="rId3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DBB9E9D-7379-4AEF-821B-D70F5A22425E}"/>
                  </a:ext>
                </a:extLst>
              </p:cNvPr>
              <p:cNvSpPr/>
              <p:nvPr/>
            </p:nvSpPr>
            <p:spPr>
              <a:xfrm>
                <a:off x="878550" y="5433356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DBB9E9D-7379-4AEF-821B-D70F5A22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50" y="5433356"/>
                <a:ext cx="1835311" cy="276999"/>
              </a:xfrm>
              <a:prstGeom prst="rect">
                <a:avLst/>
              </a:prstGeom>
              <a:blipFill>
                <a:blip r:embed="rId4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168">
            <a:extLst>
              <a:ext uri="{FF2B5EF4-FFF2-40B4-BE49-F238E27FC236}">
                <a16:creationId xmlns:a16="http://schemas.microsoft.com/office/drawing/2014/main" id="{15976C43-523F-4C32-8155-B4F919C99860}"/>
              </a:ext>
            </a:extLst>
          </p:cNvPr>
          <p:cNvSpPr/>
          <p:nvPr/>
        </p:nvSpPr>
        <p:spPr>
          <a:xfrm>
            <a:off x="894723" y="4833912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2AA9565-86CB-4195-9987-AAA2E0C9235F}"/>
              </a:ext>
            </a:extLst>
          </p:cNvPr>
          <p:cNvSpPr/>
          <p:nvPr/>
        </p:nvSpPr>
        <p:spPr>
          <a:xfrm>
            <a:off x="894723" y="5611048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6E45B06-2CC4-42AB-B388-7F530CAC2FDC}"/>
                  </a:ext>
                </a:extLst>
              </p:cNvPr>
              <p:cNvSpPr/>
              <p:nvPr/>
            </p:nvSpPr>
            <p:spPr>
              <a:xfrm>
                <a:off x="894723" y="5802687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6E45B06-2CC4-42AB-B388-7F530CAC2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3" y="5802687"/>
                <a:ext cx="1370888" cy="276999"/>
              </a:xfrm>
              <a:prstGeom prst="rect">
                <a:avLst/>
              </a:prstGeom>
              <a:blipFill>
                <a:blip r:embed="rId4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A1CD2F37-0ECB-4222-8384-6D1382A75CD0}"/>
              </a:ext>
            </a:extLst>
          </p:cNvPr>
          <p:cNvSpPr/>
          <p:nvPr/>
        </p:nvSpPr>
        <p:spPr>
          <a:xfrm>
            <a:off x="898830" y="5992290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7FA8A19-37DE-4E65-A412-FBADE1B99BE8}"/>
                  </a:ext>
                </a:extLst>
              </p:cNvPr>
              <p:cNvSpPr/>
              <p:nvPr/>
            </p:nvSpPr>
            <p:spPr>
              <a:xfrm>
                <a:off x="607696" y="4221071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7FA8A19-37DE-4E65-A412-FBADE1B99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6" y="4221071"/>
                <a:ext cx="1601079" cy="276999"/>
              </a:xfrm>
              <a:prstGeom prst="rect">
                <a:avLst/>
              </a:prstGeom>
              <a:blipFill>
                <a:blip r:embed="rId4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>
            <a:extLst>
              <a:ext uri="{FF2B5EF4-FFF2-40B4-BE49-F238E27FC236}">
                <a16:creationId xmlns:a16="http://schemas.microsoft.com/office/drawing/2014/main" id="{70FED0DB-7996-4510-BE8B-72C51B1DC3BC}"/>
              </a:ext>
            </a:extLst>
          </p:cNvPr>
          <p:cNvSpPr/>
          <p:nvPr/>
        </p:nvSpPr>
        <p:spPr>
          <a:xfrm>
            <a:off x="870392" y="4434661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E21D54-58E0-404E-8F26-A44EC9843517}"/>
                  </a:ext>
                </a:extLst>
              </p:cNvPr>
              <p:cNvSpPr/>
              <p:nvPr/>
            </p:nvSpPr>
            <p:spPr>
              <a:xfrm>
                <a:off x="865397" y="4632987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E21D54-58E0-404E-8F26-A44EC9843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97" y="4632987"/>
                <a:ext cx="1802545" cy="276999"/>
              </a:xfrm>
              <a:prstGeom prst="rect">
                <a:avLst/>
              </a:prstGeom>
              <a:blipFill>
                <a:blip r:embed="rId4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F22E879-49DA-4582-9B29-1FC6D4223220}"/>
                  </a:ext>
                </a:extLst>
              </p:cNvPr>
              <p:cNvSpPr/>
              <p:nvPr/>
            </p:nvSpPr>
            <p:spPr>
              <a:xfrm>
                <a:off x="894723" y="6207650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F22E879-49DA-4582-9B29-1FC6D4223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3" y="6207650"/>
                <a:ext cx="1384161" cy="276999"/>
              </a:xfrm>
              <a:prstGeom prst="rect">
                <a:avLst/>
              </a:prstGeom>
              <a:blipFill>
                <a:blip r:embed="rId4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F2A12F8-28D1-428F-8F95-6C2A38DAE9C2}"/>
                  </a:ext>
                </a:extLst>
              </p:cNvPr>
              <p:cNvSpPr/>
              <p:nvPr/>
            </p:nvSpPr>
            <p:spPr>
              <a:xfrm>
                <a:off x="874334" y="5027444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F2A12F8-28D1-428F-8F95-6C2A38DAE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4" y="5027444"/>
                <a:ext cx="1938800" cy="276999"/>
              </a:xfrm>
              <a:prstGeom prst="rect">
                <a:avLst/>
              </a:prstGeom>
              <a:blipFill>
                <a:blip r:embed="rId4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Rectangle 177">
            <a:extLst>
              <a:ext uri="{FF2B5EF4-FFF2-40B4-BE49-F238E27FC236}">
                <a16:creationId xmlns:a16="http://schemas.microsoft.com/office/drawing/2014/main" id="{B4D5C26A-685C-4B93-AA1A-71F5D5A6ED38}"/>
              </a:ext>
            </a:extLst>
          </p:cNvPr>
          <p:cNvSpPr/>
          <p:nvPr/>
        </p:nvSpPr>
        <p:spPr>
          <a:xfrm>
            <a:off x="596447" y="1137344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31164B9-D481-49FE-9604-7EB2217705DF}"/>
              </a:ext>
            </a:extLst>
          </p:cNvPr>
          <p:cNvSpPr/>
          <p:nvPr/>
        </p:nvSpPr>
        <p:spPr>
          <a:xfrm>
            <a:off x="596447" y="2854748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row: Curved Down 179">
            <a:extLst>
              <a:ext uri="{FF2B5EF4-FFF2-40B4-BE49-F238E27FC236}">
                <a16:creationId xmlns:a16="http://schemas.microsoft.com/office/drawing/2014/main" id="{45AD33EF-B55A-4F39-A57C-9668F61DBDA8}"/>
              </a:ext>
            </a:extLst>
          </p:cNvPr>
          <p:cNvSpPr/>
          <p:nvPr/>
        </p:nvSpPr>
        <p:spPr>
          <a:xfrm>
            <a:off x="4270211" y="4623924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Arrow: Curved Down 180">
            <a:extLst>
              <a:ext uri="{FF2B5EF4-FFF2-40B4-BE49-F238E27FC236}">
                <a16:creationId xmlns:a16="http://schemas.microsoft.com/office/drawing/2014/main" id="{14694EBB-CA0C-4757-A524-37DDED0DE40A}"/>
              </a:ext>
            </a:extLst>
          </p:cNvPr>
          <p:cNvSpPr/>
          <p:nvPr/>
        </p:nvSpPr>
        <p:spPr>
          <a:xfrm flipH="1" flipV="1">
            <a:off x="4225884" y="5686615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9FB573-1C5F-47AF-884E-C53CAD661EDC}"/>
                  </a:ext>
                </a:extLst>
              </p:cNvPr>
              <p:cNvSpPr/>
              <p:nvPr/>
            </p:nvSpPr>
            <p:spPr>
              <a:xfrm>
                <a:off x="8036605" y="3754123"/>
                <a:ext cx="7777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𝒄𝒖𝒅𝒂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9FB573-1C5F-47AF-884E-C53CAD661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05" y="3754123"/>
                <a:ext cx="777777" cy="276999"/>
              </a:xfrm>
              <a:prstGeom prst="rect">
                <a:avLst/>
              </a:prstGeom>
              <a:blipFill>
                <a:blip r:embed="rId4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E6CC1A7-6AA6-4DCD-83BD-F12D6C0C92D4}"/>
                  </a:ext>
                </a:extLst>
              </p:cNvPr>
              <p:cNvSpPr/>
              <p:nvPr/>
            </p:nvSpPr>
            <p:spPr>
              <a:xfrm>
                <a:off x="8326063" y="5012528"/>
                <a:ext cx="7777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𝒄𝒖𝒅𝒂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E6CC1A7-6AA6-4DCD-83BD-F12D6C0C9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63" y="5012528"/>
                <a:ext cx="777777" cy="276999"/>
              </a:xfrm>
              <a:prstGeom prst="rect">
                <a:avLst/>
              </a:prstGeom>
              <a:blipFill>
                <a:blip r:embed="rId4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DC5463B-58DC-49D1-9A43-F56065A6A6FF}"/>
                  </a:ext>
                </a:extLst>
              </p:cNvPr>
              <p:cNvSpPr/>
              <p:nvPr/>
            </p:nvSpPr>
            <p:spPr>
              <a:xfrm>
                <a:off x="8218577" y="5402000"/>
                <a:ext cx="7777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𝒄𝒖𝒅𝒂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DC5463B-58DC-49D1-9A43-F56065A6A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77" y="5402000"/>
                <a:ext cx="777777" cy="276999"/>
              </a:xfrm>
              <a:prstGeom prst="rect">
                <a:avLst/>
              </a:prstGeom>
              <a:blipFill>
                <a:blip r:embed="rId4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2" grpId="0"/>
      <p:bldP spid="1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A015F9-F02E-4082-8292-93C69D6E8F6D}"/>
              </a:ext>
            </a:extLst>
          </p:cNvPr>
          <p:cNvSpPr/>
          <p:nvPr/>
        </p:nvSpPr>
        <p:spPr>
          <a:xfrm>
            <a:off x="1441042" y="2582264"/>
            <a:ext cx="88512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i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Now, let’s see what a actual CNN model looks like?</a:t>
            </a:r>
            <a:endParaRPr lang="en-US" sz="3200" b="1" i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CFE4ECB-7255-491E-9352-ACCD6D2111D2}"/>
              </a:ext>
            </a:extLst>
          </p:cNvPr>
          <p:cNvGrpSpPr/>
          <p:nvPr/>
        </p:nvGrpSpPr>
        <p:grpSpPr>
          <a:xfrm>
            <a:off x="1991497" y="260509"/>
            <a:ext cx="7564013" cy="6170271"/>
            <a:chOff x="2251245" y="687729"/>
            <a:chExt cx="7564013" cy="61702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D2F442-070E-4E1D-815F-35DB68C5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891" t="18381" r="41926" b="9961"/>
            <a:stretch/>
          </p:blipFill>
          <p:spPr>
            <a:xfrm>
              <a:off x="2251245" y="883219"/>
              <a:ext cx="3679998" cy="474364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C90AD9-28B7-4B7E-8916-928388591F6C}"/>
                </a:ext>
              </a:extLst>
            </p:cNvPr>
            <p:cNvGrpSpPr/>
            <p:nvPr/>
          </p:nvGrpSpPr>
          <p:grpSpPr>
            <a:xfrm>
              <a:off x="6260759" y="687729"/>
              <a:ext cx="3554499" cy="6170271"/>
              <a:chOff x="7832254" y="421481"/>
              <a:chExt cx="3554499" cy="617027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BC0222F-DCA4-4D69-8E84-86C8DBFCC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008" t="18921" r="42838" b="14928"/>
              <a:stretch/>
            </p:blipFill>
            <p:spPr>
              <a:xfrm>
                <a:off x="7832254" y="421481"/>
                <a:ext cx="3554499" cy="437912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49A1FD-9F80-4DFE-ADBF-CB8D458B1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418" t="40396" r="42428" b="32547"/>
              <a:stretch/>
            </p:blipFill>
            <p:spPr>
              <a:xfrm>
                <a:off x="7832254" y="4800601"/>
                <a:ext cx="3554499" cy="1791151"/>
              </a:xfrm>
              <a:prstGeom prst="rect">
                <a:avLst/>
              </a:prstGeom>
            </p:spPr>
          </p:pic>
        </p:grpSp>
      </p:grpSp>
      <p:pic>
        <p:nvPicPr>
          <p:cNvPr id="7" name="Picture 2" descr="Image result for cifar images">
            <a:extLst>
              <a:ext uri="{FF2B5EF4-FFF2-40B4-BE49-F238E27FC236}">
                <a16:creationId xmlns:a16="http://schemas.microsoft.com/office/drawing/2014/main" id="{0CB5DCDF-9364-4F01-8D7B-11B9FB585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3" y="343864"/>
            <a:ext cx="835344" cy="8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C7D63F9-F537-49E4-88E5-0226047F53EE}"/>
              </a:ext>
            </a:extLst>
          </p:cNvPr>
          <p:cNvSpPr/>
          <p:nvPr/>
        </p:nvSpPr>
        <p:spPr>
          <a:xfrm>
            <a:off x="937825" y="1309817"/>
            <a:ext cx="835344" cy="488091"/>
          </a:xfrm>
          <a:prstGeom prst="stripedRightArrow">
            <a:avLst>
              <a:gd name="adj1" fmla="val 30851"/>
              <a:gd name="adj2" fmla="val 73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BC5AEA5D-459E-4506-A924-4BB2E5D721ED}"/>
              </a:ext>
            </a:extLst>
          </p:cNvPr>
          <p:cNvSpPr/>
          <p:nvPr/>
        </p:nvSpPr>
        <p:spPr>
          <a:xfrm>
            <a:off x="9718343" y="5816019"/>
            <a:ext cx="835344" cy="488091"/>
          </a:xfrm>
          <a:prstGeom prst="stripedRightArrow">
            <a:avLst>
              <a:gd name="adj1" fmla="val 30851"/>
              <a:gd name="adj2" fmla="val 73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8D33CA-0983-4D8F-A490-E584A6BF1561}"/>
                  </a:ext>
                </a:extLst>
              </p:cNvPr>
              <p:cNvSpPr/>
              <p:nvPr/>
            </p:nvSpPr>
            <p:spPr>
              <a:xfrm>
                <a:off x="10037918" y="4631449"/>
                <a:ext cx="131574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𝐿𝑎𝑏𝑒𝑙𝑠</m:t>
                      </m:r>
                    </m:oMath>
                  </m:oMathPara>
                </a14:m>
                <a:endPara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8D33CA-0983-4D8F-A490-E584A6BF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18" y="4631449"/>
                <a:ext cx="13157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7E6AE6-40BC-46A8-B585-8ACE8D94192F}"/>
                  </a:ext>
                </a:extLst>
              </p:cNvPr>
              <p:cNvSpPr/>
              <p:nvPr/>
            </p:nvSpPr>
            <p:spPr>
              <a:xfrm>
                <a:off x="9955300" y="5023679"/>
                <a:ext cx="188077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(0, 1, 0, 0, …, 0)</m:t>
                      </m:r>
                    </m:oMath>
                  </m:oMathPara>
                </a14:m>
                <a:endParaRPr lang="en-US" sz="2000" b="0" cap="none" spc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7E6AE6-40BC-46A8-B585-8ACE8D941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300" y="5023679"/>
                <a:ext cx="1880771" cy="400110"/>
              </a:xfrm>
              <a:prstGeom prst="rect">
                <a:avLst/>
              </a:prstGeom>
              <a:blipFill>
                <a:blip r:embed="rId7"/>
                <a:stretch>
                  <a:fillRect l="-161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12D036-C88C-42EC-BD61-00CD5D4416A9}"/>
                  </a:ext>
                </a:extLst>
              </p:cNvPr>
              <p:cNvSpPr/>
              <p:nvPr/>
            </p:nvSpPr>
            <p:spPr>
              <a:xfrm>
                <a:off x="9967656" y="5382722"/>
                <a:ext cx="18807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2000" b="0" i="1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n w="0"/>
                          <a:solidFill>
                            <a:srgbClr val="FFC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0, …, 0)</m:t>
                      </m:r>
                    </m:oMath>
                  </m:oMathPara>
                </a14:m>
                <a:endParaRPr lang="en-US" sz="200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12D036-C88C-42EC-BD61-00CD5D441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56" y="5382722"/>
                <a:ext cx="1880771" cy="400110"/>
              </a:xfrm>
              <a:prstGeom prst="rect">
                <a:avLst/>
              </a:prstGeom>
              <a:blipFill>
                <a:blip r:embed="rId8"/>
                <a:stretch>
                  <a:fillRect l="-161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miley Face 13">
            <a:extLst>
              <a:ext uri="{FF2B5EF4-FFF2-40B4-BE49-F238E27FC236}">
                <a16:creationId xmlns:a16="http://schemas.microsoft.com/office/drawing/2014/main" id="{4BF485B4-B2E6-4454-B50C-3219E8836A29}"/>
              </a:ext>
            </a:extLst>
          </p:cNvPr>
          <p:cNvSpPr/>
          <p:nvPr/>
        </p:nvSpPr>
        <p:spPr>
          <a:xfrm>
            <a:off x="3993035" y="1886197"/>
            <a:ext cx="3175686" cy="248988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86F3CF-52CE-4A19-957B-EB465C73EFB7}"/>
              </a:ext>
            </a:extLst>
          </p:cNvPr>
          <p:cNvSpPr/>
          <p:nvPr/>
        </p:nvSpPr>
        <p:spPr>
          <a:xfrm>
            <a:off x="2509976" y="5729154"/>
            <a:ext cx="3161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hlinkClick r:id="rId9"/>
              </a:rPr>
              <a:t>https://pytorch.org/tutorials/beginner/blitz/cifar10_tutorial.html#sphx-glr-beginner-blitz-cifar10-tutorial-py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BDAF4-9471-44F2-BF1A-3B0BFC657207}"/>
              </a:ext>
            </a:extLst>
          </p:cNvPr>
          <p:cNvSpPr txBox="1"/>
          <p:nvPr/>
        </p:nvSpPr>
        <p:spPr>
          <a:xfrm>
            <a:off x="2437075" y="541380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 code:</a:t>
            </a:r>
          </a:p>
        </p:txBody>
      </p:sp>
    </p:spTree>
    <p:extLst>
      <p:ext uri="{BB962C8B-B14F-4D97-AF65-F5344CB8AC3E}">
        <p14:creationId xmlns:p14="http://schemas.microsoft.com/office/powerpoint/2010/main" val="8675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26F8BE-B043-4B8A-81CC-159036DFE158}"/>
              </a:ext>
            </a:extLst>
          </p:cNvPr>
          <p:cNvSpPr/>
          <p:nvPr/>
        </p:nvSpPr>
        <p:spPr>
          <a:xfrm>
            <a:off x="732500" y="2666485"/>
            <a:ext cx="1946051" cy="611316"/>
          </a:xfrm>
          <a:prstGeom prst="roundRect">
            <a:avLst/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1A92-973D-467C-BE7D-E1B31AD87E3A}"/>
              </a:ext>
            </a:extLst>
          </p:cNvPr>
          <p:cNvSpPr/>
          <p:nvPr/>
        </p:nvSpPr>
        <p:spPr>
          <a:xfrm>
            <a:off x="1013024" y="4732206"/>
            <a:ext cx="2298914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3EE8C-04B6-4CB4-A1EA-6263ED648CBF}"/>
              </a:ext>
            </a:extLst>
          </p:cNvPr>
          <p:cNvSpPr txBox="1"/>
          <p:nvPr/>
        </p:nvSpPr>
        <p:spPr>
          <a:xfrm>
            <a:off x="2604784" y="40378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65A69-D28F-4AE1-A3FC-2B184F07D93D}"/>
              </a:ext>
            </a:extLst>
          </p:cNvPr>
          <p:cNvSpPr/>
          <p:nvPr/>
        </p:nvSpPr>
        <p:spPr>
          <a:xfrm>
            <a:off x="1248700" y="2024798"/>
            <a:ext cx="3859903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4CF67-A266-400A-95B4-4B31768800B9}"/>
              </a:ext>
            </a:extLst>
          </p:cNvPr>
          <p:cNvSpPr/>
          <p:nvPr/>
        </p:nvSpPr>
        <p:spPr>
          <a:xfrm>
            <a:off x="1248000" y="1351285"/>
            <a:ext cx="3859903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/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/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/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/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/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/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/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/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/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/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/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16662B6-592D-4B5E-9C62-E99D9D16C6F6}"/>
              </a:ext>
            </a:extLst>
          </p:cNvPr>
          <p:cNvSpPr/>
          <p:nvPr/>
        </p:nvSpPr>
        <p:spPr>
          <a:xfrm>
            <a:off x="695062" y="2432714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/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4E111A0-47CF-431B-A957-5FDCC7DAD7D1}"/>
              </a:ext>
            </a:extLst>
          </p:cNvPr>
          <p:cNvSpPr/>
          <p:nvPr/>
        </p:nvSpPr>
        <p:spPr>
          <a:xfrm>
            <a:off x="683598" y="3242797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/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/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/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46CF545-11F1-48CD-AC19-4D7B541CB752}"/>
              </a:ext>
            </a:extLst>
          </p:cNvPr>
          <p:cNvSpPr/>
          <p:nvPr/>
        </p:nvSpPr>
        <p:spPr>
          <a:xfrm>
            <a:off x="950616" y="4490401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EAF8-2FAD-4281-AA57-C99B046A1E68}"/>
              </a:ext>
            </a:extLst>
          </p:cNvPr>
          <p:cNvSpPr/>
          <p:nvPr/>
        </p:nvSpPr>
        <p:spPr>
          <a:xfrm>
            <a:off x="950616" y="5267537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/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D911843-AFC7-4671-B60A-CBFE45DD8C5F}"/>
              </a:ext>
            </a:extLst>
          </p:cNvPr>
          <p:cNvSpPr/>
          <p:nvPr/>
        </p:nvSpPr>
        <p:spPr>
          <a:xfrm>
            <a:off x="954723" y="5648779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/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D74106F-3979-43F6-A61A-D4F8C5348679}"/>
              </a:ext>
            </a:extLst>
          </p:cNvPr>
          <p:cNvSpPr/>
          <p:nvPr/>
        </p:nvSpPr>
        <p:spPr>
          <a:xfrm>
            <a:off x="926285" y="4091150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/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/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  <a:blipFill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/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  <a:blipFill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FE95047-6673-40ED-9BC5-2DB11FF31462}"/>
              </a:ext>
            </a:extLst>
          </p:cNvPr>
          <p:cNvSpPr/>
          <p:nvPr/>
        </p:nvSpPr>
        <p:spPr>
          <a:xfrm>
            <a:off x="652340" y="793833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708BBA-B04A-4E32-8020-A19C8B84E8BC}"/>
              </a:ext>
            </a:extLst>
          </p:cNvPr>
          <p:cNvSpPr/>
          <p:nvPr/>
        </p:nvSpPr>
        <p:spPr>
          <a:xfrm>
            <a:off x="652340" y="2511237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E5D5C79E-F914-424A-A5EB-5AE8BCF6EBB3}"/>
              </a:ext>
            </a:extLst>
          </p:cNvPr>
          <p:cNvSpPr/>
          <p:nvPr/>
        </p:nvSpPr>
        <p:spPr>
          <a:xfrm>
            <a:off x="4326104" y="4280413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C56E7786-62FF-452B-ABFF-2B9167081232}"/>
              </a:ext>
            </a:extLst>
          </p:cNvPr>
          <p:cNvSpPr/>
          <p:nvPr/>
        </p:nvSpPr>
        <p:spPr>
          <a:xfrm flipH="1" flipV="1">
            <a:off x="4281777" y="5343104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BFC7FC-0B6B-4D70-ABCE-AE950100832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0253" t="28788" r="39037" b="47488"/>
          <a:stretch/>
        </p:blipFill>
        <p:spPr>
          <a:xfrm>
            <a:off x="6288040" y="1929119"/>
            <a:ext cx="5587580" cy="234375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19FE22-8088-471E-BEF4-14A96390DBD1}"/>
              </a:ext>
            </a:extLst>
          </p:cNvPr>
          <p:cNvCxnSpPr/>
          <p:nvPr/>
        </p:nvCxnSpPr>
        <p:spPr>
          <a:xfrm>
            <a:off x="2869027" y="3024264"/>
            <a:ext cx="3419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F2014D-20BD-4DE2-A70F-3E710625E00D}"/>
              </a:ext>
            </a:extLst>
          </p:cNvPr>
          <p:cNvSpPr txBox="1"/>
          <p:nvPr/>
        </p:nvSpPr>
        <p:spPr>
          <a:xfrm>
            <a:off x="6481118" y="4819135"/>
            <a:ext cx="525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 on </a:t>
            </a:r>
            <a:r>
              <a:rPr lang="en-US" sz="1200" err="1"/>
              <a:t>pytorch</a:t>
            </a:r>
            <a:r>
              <a:rPr lang="en-US" sz="1200"/>
              <a:t>: </a:t>
            </a:r>
          </a:p>
          <a:p>
            <a:r>
              <a:rPr lang="en-US" sz="120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</a:t>
            </a:r>
            <a:r>
              <a:rPr lang="en-US" sz="1200">
                <a:hlinkClick r:id="rId23"/>
              </a:rPr>
              <a:t> https://pytorch.org/tutorials/beginner/data_loading_tutorial.html</a:t>
            </a:r>
            <a:endParaRPr lang="en-US" sz="1200"/>
          </a:p>
          <a:p>
            <a:r>
              <a:rPr lang="en-US" sz="1200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lang="en-US" sz="1200">
                <a:hlinkClick r:id="rId24"/>
              </a:rPr>
              <a:t> https://pytorch.org/tutorials/beginner/blitz/cifar10_tutorial.html#sphx-glr-beginner-blitz-cifar10-tutorial-py</a:t>
            </a:r>
            <a:endParaRPr lang="en-US" sz="1200"/>
          </a:p>
          <a:p>
            <a:r>
              <a:rPr lang="en-US" sz="1200"/>
              <a:t>3. </a:t>
            </a:r>
            <a:r>
              <a:rPr lang="en-US" sz="1200">
                <a:hlinkClick r:id="rId25"/>
              </a:rPr>
              <a:t>https://pytorch.org/docs/stable/torchvision/index.html</a:t>
            </a:r>
            <a:endParaRPr lang="en-US" sz="120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02DC1AB-C67B-4127-AE1F-982045AC00F5}"/>
              </a:ext>
            </a:extLst>
          </p:cNvPr>
          <p:cNvGrpSpPr/>
          <p:nvPr/>
        </p:nvGrpSpPr>
        <p:grpSpPr>
          <a:xfrm>
            <a:off x="10240128" y="260419"/>
            <a:ext cx="1614853" cy="1259196"/>
            <a:chOff x="2251245" y="687729"/>
            <a:chExt cx="7564013" cy="6170271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E7A3F6A-946F-42E9-A412-5A4B46214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27891" t="18381" r="41926" b="9961"/>
            <a:stretch/>
          </p:blipFill>
          <p:spPr>
            <a:xfrm>
              <a:off x="2251245" y="883219"/>
              <a:ext cx="3679998" cy="4743643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39CD95-2F40-48AD-9562-2464714E2FAE}"/>
                </a:ext>
              </a:extLst>
            </p:cNvPr>
            <p:cNvGrpSpPr/>
            <p:nvPr/>
          </p:nvGrpSpPr>
          <p:grpSpPr>
            <a:xfrm>
              <a:off x="6260759" y="687729"/>
              <a:ext cx="3554499" cy="6170271"/>
              <a:chOff x="7832254" y="421481"/>
              <a:chExt cx="3554499" cy="6170271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1BDA3938-D156-4616-8319-27C86989C7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/>
              <a:srcRect l="28008" t="18921" r="42838" b="14928"/>
              <a:stretch/>
            </p:blipFill>
            <p:spPr>
              <a:xfrm>
                <a:off x="7832254" y="421481"/>
                <a:ext cx="3554499" cy="4379120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A13517E1-2502-4AAB-89CF-69AA817F6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/>
              <a:srcRect l="28418" t="40396" r="42428" b="32547"/>
              <a:stretch/>
            </p:blipFill>
            <p:spPr>
              <a:xfrm>
                <a:off x="7832254" y="4800601"/>
                <a:ext cx="3554499" cy="1791151"/>
              </a:xfrm>
              <a:prstGeom prst="rect">
                <a:avLst/>
              </a:prstGeom>
            </p:spPr>
          </p:pic>
        </p:grp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FD121D5-9858-464A-BB35-DC575A80EE05}"/>
              </a:ext>
            </a:extLst>
          </p:cNvPr>
          <p:cNvSpPr/>
          <p:nvPr/>
        </p:nvSpPr>
        <p:spPr>
          <a:xfrm>
            <a:off x="10309223" y="403781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tar: 4 Points 126">
            <a:extLst>
              <a:ext uri="{FF2B5EF4-FFF2-40B4-BE49-F238E27FC236}">
                <a16:creationId xmlns:a16="http://schemas.microsoft.com/office/drawing/2014/main" id="{46EFE129-4DB6-4A64-BA60-D1857F8AEE89}"/>
              </a:ext>
            </a:extLst>
          </p:cNvPr>
          <p:cNvSpPr/>
          <p:nvPr/>
        </p:nvSpPr>
        <p:spPr>
          <a:xfrm>
            <a:off x="10535192" y="483103"/>
            <a:ext cx="157397" cy="21068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3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115AC9-9CBE-45F2-8555-933EAA9BF573}"/>
              </a:ext>
            </a:extLst>
          </p:cNvPr>
          <p:cNvSpPr/>
          <p:nvPr/>
        </p:nvSpPr>
        <p:spPr>
          <a:xfrm>
            <a:off x="685142" y="3446561"/>
            <a:ext cx="4681022" cy="263190"/>
          </a:xfrm>
          <a:prstGeom prst="roundRect">
            <a:avLst/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26F8BE-B043-4B8A-81CC-159036DFE158}"/>
              </a:ext>
            </a:extLst>
          </p:cNvPr>
          <p:cNvSpPr/>
          <p:nvPr/>
        </p:nvSpPr>
        <p:spPr>
          <a:xfrm>
            <a:off x="685142" y="788453"/>
            <a:ext cx="4673867" cy="1677521"/>
          </a:xfrm>
          <a:prstGeom prst="roundRect">
            <a:avLst/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1A92-973D-467C-BE7D-E1B31AD87E3A}"/>
              </a:ext>
            </a:extLst>
          </p:cNvPr>
          <p:cNvSpPr/>
          <p:nvPr/>
        </p:nvSpPr>
        <p:spPr>
          <a:xfrm>
            <a:off x="1013024" y="4732206"/>
            <a:ext cx="2298914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3EE8C-04B6-4CB4-A1EA-6263ED648CBF}"/>
              </a:ext>
            </a:extLst>
          </p:cNvPr>
          <p:cNvSpPr txBox="1"/>
          <p:nvPr/>
        </p:nvSpPr>
        <p:spPr>
          <a:xfrm>
            <a:off x="2604784" y="40378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65A69-D28F-4AE1-A3FC-2B184F07D93D}"/>
              </a:ext>
            </a:extLst>
          </p:cNvPr>
          <p:cNvSpPr/>
          <p:nvPr/>
        </p:nvSpPr>
        <p:spPr>
          <a:xfrm>
            <a:off x="1248700" y="2024798"/>
            <a:ext cx="3859903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4CF67-A266-400A-95B4-4B31768800B9}"/>
              </a:ext>
            </a:extLst>
          </p:cNvPr>
          <p:cNvSpPr/>
          <p:nvPr/>
        </p:nvSpPr>
        <p:spPr>
          <a:xfrm>
            <a:off x="1248000" y="1351285"/>
            <a:ext cx="3859903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/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/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/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/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/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/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/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/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/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/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/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16662B6-592D-4B5E-9C62-E99D9D16C6F6}"/>
              </a:ext>
            </a:extLst>
          </p:cNvPr>
          <p:cNvSpPr/>
          <p:nvPr/>
        </p:nvSpPr>
        <p:spPr>
          <a:xfrm>
            <a:off x="695062" y="2432714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/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4E111A0-47CF-431B-A957-5FDCC7DAD7D1}"/>
              </a:ext>
            </a:extLst>
          </p:cNvPr>
          <p:cNvSpPr/>
          <p:nvPr/>
        </p:nvSpPr>
        <p:spPr>
          <a:xfrm>
            <a:off x="683598" y="3242797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/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/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/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46CF545-11F1-48CD-AC19-4D7B541CB752}"/>
              </a:ext>
            </a:extLst>
          </p:cNvPr>
          <p:cNvSpPr/>
          <p:nvPr/>
        </p:nvSpPr>
        <p:spPr>
          <a:xfrm>
            <a:off x="950616" y="4490401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EAF8-2FAD-4281-AA57-C99B046A1E68}"/>
              </a:ext>
            </a:extLst>
          </p:cNvPr>
          <p:cNvSpPr/>
          <p:nvPr/>
        </p:nvSpPr>
        <p:spPr>
          <a:xfrm>
            <a:off x="950616" y="5267537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/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D911843-AFC7-4671-B60A-CBFE45DD8C5F}"/>
              </a:ext>
            </a:extLst>
          </p:cNvPr>
          <p:cNvSpPr/>
          <p:nvPr/>
        </p:nvSpPr>
        <p:spPr>
          <a:xfrm>
            <a:off x="954723" y="5648779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/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D74106F-3979-43F6-A61A-D4F8C5348679}"/>
              </a:ext>
            </a:extLst>
          </p:cNvPr>
          <p:cNvSpPr/>
          <p:nvPr/>
        </p:nvSpPr>
        <p:spPr>
          <a:xfrm>
            <a:off x="926285" y="4091150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/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/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  <a:blipFill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/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  <a:blipFill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FE95047-6673-40ED-9BC5-2DB11FF31462}"/>
              </a:ext>
            </a:extLst>
          </p:cNvPr>
          <p:cNvSpPr/>
          <p:nvPr/>
        </p:nvSpPr>
        <p:spPr>
          <a:xfrm>
            <a:off x="652340" y="793833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708BBA-B04A-4E32-8020-A19C8B84E8BC}"/>
              </a:ext>
            </a:extLst>
          </p:cNvPr>
          <p:cNvSpPr/>
          <p:nvPr/>
        </p:nvSpPr>
        <p:spPr>
          <a:xfrm>
            <a:off x="652340" y="2511237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E5D5C79E-F914-424A-A5EB-5AE8BCF6EBB3}"/>
              </a:ext>
            </a:extLst>
          </p:cNvPr>
          <p:cNvSpPr/>
          <p:nvPr/>
        </p:nvSpPr>
        <p:spPr>
          <a:xfrm>
            <a:off x="4326104" y="4280413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C56E7786-62FF-452B-ABFF-2B9167081232}"/>
              </a:ext>
            </a:extLst>
          </p:cNvPr>
          <p:cNvSpPr/>
          <p:nvPr/>
        </p:nvSpPr>
        <p:spPr>
          <a:xfrm flipH="1" flipV="1">
            <a:off x="4281777" y="5343104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19FE22-8088-471E-BEF4-14A96390DBD1}"/>
              </a:ext>
            </a:extLst>
          </p:cNvPr>
          <p:cNvCxnSpPr>
            <a:cxnSpLocks/>
          </p:cNvCxnSpPr>
          <p:nvPr/>
        </p:nvCxnSpPr>
        <p:spPr>
          <a:xfrm>
            <a:off x="5605884" y="1739935"/>
            <a:ext cx="1814247" cy="1706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451520-377D-402D-8C50-D1AF7982A87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0506" t="30135" r="46863" b="27494"/>
          <a:stretch/>
        </p:blipFill>
        <p:spPr>
          <a:xfrm>
            <a:off x="7506231" y="1733265"/>
            <a:ext cx="4285883" cy="435696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17D01A-3D51-4C06-8FB8-C6194B1BEFBD}"/>
              </a:ext>
            </a:extLst>
          </p:cNvPr>
          <p:cNvCxnSpPr>
            <a:cxnSpLocks/>
          </p:cNvCxnSpPr>
          <p:nvPr/>
        </p:nvCxnSpPr>
        <p:spPr>
          <a:xfrm>
            <a:off x="5432890" y="3656870"/>
            <a:ext cx="2167123" cy="2217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C73CE9-5019-408D-B375-B4191230053C}"/>
              </a:ext>
            </a:extLst>
          </p:cNvPr>
          <p:cNvGrpSpPr/>
          <p:nvPr/>
        </p:nvGrpSpPr>
        <p:grpSpPr>
          <a:xfrm>
            <a:off x="10240128" y="260419"/>
            <a:ext cx="1614853" cy="1259196"/>
            <a:chOff x="2251245" y="687729"/>
            <a:chExt cx="7564013" cy="617027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FCF3B01-79A9-4901-AE36-83DB098A8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27891" t="18381" r="41926" b="9961"/>
            <a:stretch/>
          </p:blipFill>
          <p:spPr>
            <a:xfrm>
              <a:off x="2251245" y="883219"/>
              <a:ext cx="3679998" cy="4743643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AD8736-BB5C-4E35-A7EE-C582EDEFC5EE}"/>
                </a:ext>
              </a:extLst>
            </p:cNvPr>
            <p:cNvGrpSpPr/>
            <p:nvPr/>
          </p:nvGrpSpPr>
          <p:grpSpPr>
            <a:xfrm>
              <a:off x="6260759" y="687729"/>
              <a:ext cx="3554499" cy="6170271"/>
              <a:chOff x="7832254" y="421481"/>
              <a:chExt cx="3554499" cy="617027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6A3DB5AF-13D2-41D4-9A0F-316554C9BF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28008" t="18921" r="42838" b="14928"/>
              <a:stretch/>
            </p:blipFill>
            <p:spPr>
              <a:xfrm>
                <a:off x="7832254" y="421481"/>
                <a:ext cx="3554499" cy="437912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31F781C-4CEA-41CC-860B-5370704E8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28418" t="40396" r="42428" b="32547"/>
              <a:stretch/>
            </p:blipFill>
            <p:spPr>
              <a:xfrm>
                <a:off x="7832254" y="4800601"/>
                <a:ext cx="3554499" cy="1791151"/>
              </a:xfrm>
              <a:prstGeom prst="rect">
                <a:avLst/>
              </a:prstGeom>
            </p:spPr>
          </p:pic>
        </p:grp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93F2EC1-FB29-4CE1-8D63-BD524829E279}"/>
              </a:ext>
            </a:extLst>
          </p:cNvPr>
          <p:cNvSpPr/>
          <p:nvPr/>
        </p:nvSpPr>
        <p:spPr>
          <a:xfrm>
            <a:off x="10309223" y="403781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ADB515-CB25-44B9-97CE-A1E1D13E829F}"/>
              </a:ext>
            </a:extLst>
          </p:cNvPr>
          <p:cNvSpPr/>
          <p:nvPr/>
        </p:nvSpPr>
        <p:spPr>
          <a:xfrm>
            <a:off x="10323871" y="875535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4 Points 51">
            <a:extLst>
              <a:ext uri="{FF2B5EF4-FFF2-40B4-BE49-F238E27FC236}">
                <a16:creationId xmlns:a16="http://schemas.microsoft.com/office/drawing/2014/main" id="{93CFAB46-9C99-4D0F-B92E-18C05270585E}"/>
              </a:ext>
            </a:extLst>
          </p:cNvPr>
          <p:cNvSpPr/>
          <p:nvPr/>
        </p:nvSpPr>
        <p:spPr>
          <a:xfrm>
            <a:off x="10568900" y="964093"/>
            <a:ext cx="157397" cy="21068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AF7ECE-0123-4B7F-8AFD-2A30A8979C9D}"/>
              </a:ext>
            </a:extLst>
          </p:cNvPr>
          <p:cNvSpPr/>
          <p:nvPr/>
        </p:nvSpPr>
        <p:spPr>
          <a:xfrm>
            <a:off x="740762" y="3680782"/>
            <a:ext cx="4618247" cy="253087"/>
          </a:xfrm>
          <a:prstGeom prst="roundRect">
            <a:avLst/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115AC9-9CBE-45F2-8555-933EAA9BF573}"/>
              </a:ext>
            </a:extLst>
          </p:cNvPr>
          <p:cNvSpPr/>
          <p:nvPr/>
        </p:nvSpPr>
        <p:spPr>
          <a:xfrm>
            <a:off x="7503635" y="1646680"/>
            <a:ext cx="3896669" cy="2149195"/>
          </a:xfrm>
          <a:prstGeom prst="roundRect">
            <a:avLst/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1A92-973D-467C-BE7D-E1B31AD87E3A}"/>
              </a:ext>
            </a:extLst>
          </p:cNvPr>
          <p:cNvSpPr/>
          <p:nvPr/>
        </p:nvSpPr>
        <p:spPr>
          <a:xfrm>
            <a:off x="1013024" y="4732206"/>
            <a:ext cx="2298914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3EE8C-04B6-4CB4-A1EA-6263ED648CBF}"/>
              </a:ext>
            </a:extLst>
          </p:cNvPr>
          <p:cNvSpPr txBox="1"/>
          <p:nvPr/>
        </p:nvSpPr>
        <p:spPr>
          <a:xfrm>
            <a:off x="2604784" y="40378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65A69-D28F-4AE1-A3FC-2B184F07D93D}"/>
              </a:ext>
            </a:extLst>
          </p:cNvPr>
          <p:cNvSpPr/>
          <p:nvPr/>
        </p:nvSpPr>
        <p:spPr>
          <a:xfrm>
            <a:off x="1248700" y="2024798"/>
            <a:ext cx="3859903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4CF67-A266-400A-95B4-4B31768800B9}"/>
              </a:ext>
            </a:extLst>
          </p:cNvPr>
          <p:cNvSpPr/>
          <p:nvPr/>
        </p:nvSpPr>
        <p:spPr>
          <a:xfrm>
            <a:off x="1248000" y="1351285"/>
            <a:ext cx="3859903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/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/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/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/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/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/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/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/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/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/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/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16662B6-592D-4B5E-9C62-E99D9D16C6F6}"/>
              </a:ext>
            </a:extLst>
          </p:cNvPr>
          <p:cNvSpPr/>
          <p:nvPr/>
        </p:nvSpPr>
        <p:spPr>
          <a:xfrm>
            <a:off x="695062" y="2432714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/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4E111A0-47CF-431B-A957-5FDCC7DAD7D1}"/>
              </a:ext>
            </a:extLst>
          </p:cNvPr>
          <p:cNvSpPr/>
          <p:nvPr/>
        </p:nvSpPr>
        <p:spPr>
          <a:xfrm>
            <a:off x="683598" y="3242797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/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/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/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46CF545-11F1-48CD-AC19-4D7B541CB752}"/>
              </a:ext>
            </a:extLst>
          </p:cNvPr>
          <p:cNvSpPr/>
          <p:nvPr/>
        </p:nvSpPr>
        <p:spPr>
          <a:xfrm>
            <a:off x="950616" y="4490401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EAF8-2FAD-4281-AA57-C99B046A1E68}"/>
              </a:ext>
            </a:extLst>
          </p:cNvPr>
          <p:cNvSpPr/>
          <p:nvPr/>
        </p:nvSpPr>
        <p:spPr>
          <a:xfrm>
            <a:off x="950616" y="5267537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/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D911843-AFC7-4671-B60A-CBFE45DD8C5F}"/>
              </a:ext>
            </a:extLst>
          </p:cNvPr>
          <p:cNvSpPr/>
          <p:nvPr/>
        </p:nvSpPr>
        <p:spPr>
          <a:xfrm>
            <a:off x="954723" y="5648779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/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D74106F-3979-43F6-A61A-D4F8C5348679}"/>
              </a:ext>
            </a:extLst>
          </p:cNvPr>
          <p:cNvSpPr/>
          <p:nvPr/>
        </p:nvSpPr>
        <p:spPr>
          <a:xfrm>
            <a:off x="926285" y="4091150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/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/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  <a:blipFill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/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  <a:blipFill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FE95047-6673-40ED-9BC5-2DB11FF31462}"/>
              </a:ext>
            </a:extLst>
          </p:cNvPr>
          <p:cNvSpPr/>
          <p:nvPr/>
        </p:nvSpPr>
        <p:spPr>
          <a:xfrm>
            <a:off x="652340" y="793833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708BBA-B04A-4E32-8020-A19C8B84E8BC}"/>
              </a:ext>
            </a:extLst>
          </p:cNvPr>
          <p:cNvSpPr/>
          <p:nvPr/>
        </p:nvSpPr>
        <p:spPr>
          <a:xfrm>
            <a:off x="652340" y="2511237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E5D5C79E-F914-424A-A5EB-5AE8BCF6EBB3}"/>
              </a:ext>
            </a:extLst>
          </p:cNvPr>
          <p:cNvSpPr/>
          <p:nvPr/>
        </p:nvSpPr>
        <p:spPr>
          <a:xfrm>
            <a:off x="4326104" y="4280413"/>
            <a:ext cx="1279780" cy="75983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C56E7786-62FF-452B-ABFF-2B9167081232}"/>
              </a:ext>
            </a:extLst>
          </p:cNvPr>
          <p:cNvSpPr/>
          <p:nvPr/>
        </p:nvSpPr>
        <p:spPr>
          <a:xfrm flipH="1" flipV="1">
            <a:off x="4281777" y="5343104"/>
            <a:ext cx="1279780" cy="611350"/>
          </a:xfrm>
          <a:prstGeom prst="curvedDownArrow">
            <a:avLst>
              <a:gd name="adj1" fmla="val 178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17D01A-3D51-4C06-8FB8-C6194B1BEFBD}"/>
              </a:ext>
            </a:extLst>
          </p:cNvPr>
          <p:cNvCxnSpPr>
            <a:cxnSpLocks/>
          </p:cNvCxnSpPr>
          <p:nvPr/>
        </p:nvCxnSpPr>
        <p:spPr>
          <a:xfrm>
            <a:off x="5421417" y="3798920"/>
            <a:ext cx="951758" cy="531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82402A7A-0767-442C-ACAF-9CFEFA2C0BD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0991" t="43080" r="42071" b="49609"/>
          <a:stretch/>
        </p:blipFill>
        <p:spPr>
          <a:xfrm>
            <a:off x="6435583" y="3880848"/>
            <a:ext cx="5546378" cy="81725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19FE22-8088-471E-BEF4-14A96390DBD1}"/>
              </a:ext>
            </a:extLst>
          </p:cNvPr>
          <p:cNvCxnSpPr>
            <a:cxnSpLocks/>
          </p:cNvCxnSpPr>
          <p:nvPr/>
        </p:nvCxnSpPr>
        <p:spPr>
          <a:xfrm flipV="1">
            <a:off x="6859980" y="3162763"/>
            <a:ext cx="643655" cy="1135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40C9C0-7D1D-4B8F-9C39-3A601272219E}"/>
              </a:ext>
            </a:extLst>
          </p:cNvPr>
          <p:cNvSpPr txBox="1"/>
          <p:nvPr/>
        </p:nvSpPr>
        <p:spPr>
          <a:xfrm>
            <a:off x="6139330" y="1383408"/>
            <a:ext cx="469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 our case, we could define a criterion like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18EC70-9C30-4E62-80FB-32DAB61A5AEE}"/>
                  </a:ext>
                </a:extLst>
              </p:cNvPr>
              <p:cNvSpPr txBox="1"/>
              <p:nvPr/>
            </p:nvSpPr>
            <p:spPr>
              <a:xfrm>
                <a:off x="7372269" y="1666558"/>
                <a:ext cx="16272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𝐴𝑏𝑠𝐿𝑜𝑠𝑠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():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18EC70-9C30-4E62-80FB-32DAB61A5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269" y="1666558"/>
                <a:ext cx="1627246" cy="276999"/>
              </a:xfrm>
              <a:prstGeom prst="rect">
                <a:avLst/>
              </a:prstGeom>
              <a:blipFill>
                <a:blip r:embed="rId2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3BC0A8-4ED2-4312-AF20-3425C911B771}"/>
                  </a:ext>
                </a:extLst>
              </p:cNvPr>
              <p:cNvSpPr txBox="1"/>
              <p:nvPr/>
            </p:nvSpPr>
            <p:spPr>
              <a:xfrm>
                <a:off x="7673081" y="1856048"/>
                <a:ext cx="16272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3BC0A8-4ED2-4312-AF20-3425C911B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1" y="1856048"/>
                <a:ext cx="1627246" cy="276999"/>
              </a:xfrm>
              <a:prstGeom prst="rect">
                <a:avLst/>
              </a:prstGeom>
              <a:blipFill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547FDB-BA3E-412D-B937-A95BB25F365E}"/>
                  </a:ext>
                </a:extLst>
              </p:cNvPr>
              <p:cNvSpPr txBox="1"/>
              <p:nvPr/>
            </p:nvSpPr>
            <p:spPr>
              <a:xfrm>
                <a:off x="7731600" y="2049590"/>
                <a:ext cx="25358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547FDB-BA3E-412D-B937-A95BB25F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00" y="2049590"/>
                <a:ext cx="2535830" cy="276999"/>
              </a:xfrm>
              <a:prstGeom prst="rect">
                <a:avLst/>
              </a:prstGeom>
              <a:blipFill>
                <a:blip r:embed="rId2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D64CDFB-BED3-4FE4-B9E2-CECF3F7411DD}"/>
                  </a:ext>
                </a:extLst>
              </p:cNvPr>
              <p:cNvSpPr txBox="1"/>
              <p:nvPr/>
            </p:nvSpPr>
            <p:spPr>
              <a:xfrm>
                <a:off x="7147807" y="2236531"/>
                <a:ext cx="25358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D64CDFB-BED3-4FE4-B9E2-CECF3F74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7" y="2236531"/>
                <a:ext cx="2535830" cy="276999"/>
              </a:xfrm>
              <a:prstGeom prst="rect">
                <a:avLst/>
              </a:prstGeom>
              <a:blipFill>
                <a:blip r:embed="rId2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A9FB04-2A71-49D1-956E-048E5E210DFA}"/>
                  </a:ext>
                </a:extLst>
              </p:cNvPr>
              <p:cNvSpPr txBox="1"/>
              <p:nvPr/>
            </p:nvSpPr>
            <p:spPr>
              <a:xfrm>
                <a:off x="7147807" y="2723662"/>
                <a:ext cx="25358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𝑐𝑟𝑖𝑡𝑒𝑟𝑖𝑜𝑛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𝐴𝑏𝑠𝐿𝑜𝑠𝑠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A9FB04-2A71-49D1-956E-048E5E21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7" y="2723662"/>
                <a:ext cx="2535830" cy="276999"/>
              </a:xfrm>
              <a:prstGeom prst="rect">
                <a:avLst/>
              </a:prstGeom>
              <a:blipFill>
                <a:blip r:embed="rId2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7709D2-1159-4195-9A2D-1C15FEE007A1}"/>
                  </a:ext>
                </a:extLst>
              </p:cNvPr>
              <p:cNvSpPr txBox="1"/>
              <p:nvPr/>
            </p:nvSpPr>
            <p:spPr>
              <a:xfrm>
                <a:off x="7545202" y="3102172"/>
                <a:ext cx="16272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7709D2-1159-4195-9A2D-1C15FEE0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02" y="3102172"/>
                <a:ext cx="1627246" cy="276999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1C69FA-D984-4B50-B1A8-D256E15213B3}"/>
                  </a:ext>
                </a:extLst>
              </p:cNvPr>
              <p:cNvSpPr txBox="1"/>
              <p:nvPr/>
            </p:nvSpPr>
            <p:spPr>
              <a:xfrm>
                <a:off x="6288040" y="2785651"/>
                <a:ext cx="2959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1C69FA-D984-4B50-B1A8-D256E152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0" y="2785651"/>
                <a:ext cx="29594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22D070-0831-4501-8064-166E0963378D}"/>
                  </a:ext>
                </a:extLst>
              </p:cNvPr>
              <p:cNvSpPr txBox="1"/>
              <p:nvPr/>
            </p:nvSpPr>
            <p:spPr>
              <a:xfrm>
                <a:off x="6489469" y="3167076"/>
                <a:ext cx="2959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22D070-0831-4501-8064-166E09633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69" y="3167076"/>
                <a:ext cx="295944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C05403-31FD-450E-9741-92241E13EAFB}"/>
                  </a:ext>
                </a:extLst>
              </p:cNvPr>
              <p:cNvSpPr txBox="1"/>
              <p:nvPr/>
            </p:nvSpPr>
            <p:spPr>
              <a:xfrm>
                <a:off x="7331041" y="3436715"/>
                <a:ext cx="25358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𝑐𝑟𝑖𝑡𝑒𝑟𝑖𝑜𝑛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C05403-31FD-450E-9741-92241E13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041" y="3436715"/>
                <a:ext cx="2535830" cy="276999"/>
              </a:xfrm>
              <a:prstGeom prst="rect">
                <a:avLst/>
              </a:prstGeom>
              <a:blipFill>
                <a:blip r:embed="rId3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34EA84-3BED-4C22-87C5-E79AF8F76790}"/>
                  </a:ext>
                </a:extLst>
              </p:cNvPr>
              <p:cNvSpPr txBox="1"/>
              <p:nvPr/>
            </p:nvSpPr>
            <p:spPr>
              <a:xfrm>
                <a:off x="6489469" y="3487330"/>
                <a:ext cx="2959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34EA84-3BED-4C22-87C5-E79AF8F7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69" y="3487330"/>
                <a:ext cx="2959442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ADDCA18-A702-4ECE-91FF-340155A2A4E7}"/>
              </a:ext>
            </a:extLst>
          </p:cNvPr>
          <p:cNvGrpSpPr/>
          <p:nvPr/>
        </p:nvGrpSpPr>
        <p:grpSpPr>
          <a:xfrm>
            <a:off x="10240128" y="260419"/>
            <a:ext cx="1614853" cy="1259196"/>
            <a:chOff x="2251245" y="687729"/>
            <a:chExt cx="7564013" cy="617027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7310674-14FD-435A-ACE0-7394D9073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/>
            <a:srcRect l="27891" t="18381" r="41926" b="9961"/>
            <a:stretch/>
          </p:blipFill>
          <p:spPr>
            <a:xfrm>
              <a:off x="2251245" y="883219"/>
              <a:ext cx="3679998" cy="4743643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7A366DB-E7AF-4D46-B302-2E6EF4E0B374}"/>
                </a:ext>
              </a:extLst>
            </p:cNvPr>
            <p:cNvGrpSpPr/>
            <p:nvPr/>
          </p:nvGrpSpPr>
          <p:grpSpPr>
            <a:xfrm>
              <a:off x="6260759" y="687729"/>
              <a:ext cx="3554499" cy="6170271"/>
              <a:chOff x="7832254" y="421481"/>
              <a:chExt cx="3554499" cy="617027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2C24D93-7322-46C8-802F-36F0E75291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28008" t="18921" r="42838" b="14928"/>
              <a:stretch/>
            </p:blipFill>
            <p:spPr>
              <a:xfrm>
                <a:off x="7832254" y="421481"/>
                <a:ext cx="3554499" cy="437912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688B4DC9-3975-49B8-B339-A8D2D7939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5"/>
              <a:srcRect l="28418" t="40396" r="42428" b="32547"/>
              <a:stretch/>
            </p:blipFill>
            <p:spPr>
              <a:xfrm>
                <a:off x="7832254" y="4800601"/>
                <a:ext cx="3554499" cy="1791151"/>
              </a:xfrm>
              <a:prstGeom prst="rect">
                <a:avLst/>
              </a:prstGeom>
            </p:spPr>
          </p:pic>
        </p:grp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57BEF9B-BEDB-4A8C-9C72-90B6045317C1}"/>
              </a:ext>
            </a:extLst>
          </p:cNvPr>
          <p:cNvSpPr/>
          <p:nvPr/>
        </p:nvSpPr>
        <p:spPr>
          <a:xfrm>
            <a:off x="10309223" y="403781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97A2BC3-840C-41B8-9EB0-2773BE5BEA27}"/>
              </a:ext>
            </a:extLst>
          </p:cNvPr>
          <p:cNvSpPr/>
          <p:nvPr/>
        </p:nvSpPr>
        <p:spPr>
          <a:xfrm>
            <a:off x="10323871" y="875535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37DE6B-65D0-4652-8391-32BE08CAB6D8}"/>
              </a:ext>
            </a:extLst>
          </p:cNvPr>
          <p:cNvSpPr/>
          <p:nvPr/>
        </p:nvSpPr>
        <p:spPr>
          <a:xfrm>
            <a:off x="11151824" y="278339"/>
            <a:ext cx="647457" cy="1223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4 Points 66">
            <a:extLst>
              <a:ext uri="{FF2B5EF4-FFF2-40B4-BE49-F238E27FC236}">
                <a16:creationId xmlns:a16="http://schemas.microsoft.com/office/drawing/2014/main" id="{9C5ABBD9-7017-459A-B8EE-CB4BCC6186E5}"/>
              </a:ext>
            </a:extLst>
          </p:cNvPr>
          <p:cNvSpPr/>
          <p:nvPr/>
        </p:nvSpPr>
        <p:spPr>
          <a:xfrm>
            <a:off x="11396853" y="234186"/>
            <a:ext cx="157397" cy="21068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8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FE3C121-8798-43FA-85CF-A76A32BDE10C}"/>
              </a:ext>
            </a:extLst>
          </p:cNvPr>
          <p:cNvSpPr/>
          <p:nvPr/>
        </p:nvSpPr>
        <p:spPr>
          <a:xfrm>
            <a:off x="908430" y="5183002"/>
            <a:ext cx="2658588" cy="177271"/>
          </a:xfrm>
          <a:prstGeom prst="roundRect">
            <a:avLst>
              <a:gd name="adj" fmla="val 4347"/>
            </a:avLst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517EB32-23CE-481F-9928-A615F95E7787}"/>
              </a:ext>
            </a:extLst>
          </p:cNvPr>
          <p:cNvSpPr/>
          <p:nvPr/>
        </p:nvSpPr>
        <p:spPr>
          <a:xfrm>
            <a:off x="935453" y="4967189"/>
            <a:ext cx="2658588" cy="177271"/>
          </a:xfrm>
          <a:prstGeom prst="roundRect">
            <a:avLst>
              <a:gd name="adj" fmla="val 4347"/>
            </a:avLst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20E770-A730-4F5F-A1BC-FF2517A00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0" t="36667" r="42514" b="20727"/>
          <a:stretch/>
        </p:blipFill>
        <p:spPr>
          <a:xfrm>
            <a:off x="6861842" y="2319452"/>
            <a:ext cx="4763921" cy="3892097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1EE2C0-9CBC-46EE-9CBE-4C78DE70B4AA}"/>
              </a:ext>
            </a:extLst>
          </p:cNvPr>
          <p:cNvSpPr/>
          <p:nvPr/>
        </p:nvSpPr>
        <p:spPr>
          <a:xfrm>
            <a:off x="921290" y="4707587"/>
            <a:ext cx="2658588" cy="177271"/>
          </a:xfrm>
          <a:prstGeom prst="roundRect">
            <a:avLst>
              <a:gd name="adj" fmla="val 4347"/>
            </a:avLst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AF7ECE-0123-4B7F-8AFD-2A30A8979C9D}"/>
              </a:ext>
            </a:extLst>
          </p:cNvPr>
          <p:cNvSpPr/>
          <p:nvPr/>
        </p:nvSpPr>
        <p:spPr>
          <a:xfrm>
            <a:off x="950616" y="4311840"/>
            <a:ext cx="2713162" cy="220091"/>
          </a:xfrm>
          <a:prstGeom prst="roundRect">
            <a:avLst>
              <a:gd name="adj" fmla="val 4347"/>
            </a:avLst>
          </a:prstGeom>
          <a:solidFill>
            <a:srgbClr val="FFFF00"/>
          </a:solidFill>
          <a:ln w="1905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1A92-973D-467C-BE7D-E1B31AD87E3A}"/>
              </a:ext>
            </a:extLst>
          </p:cNvPr>
          <p:cNvSpPr/>
          <p:nvPr/>
        </p:nvSpPr>
        <p:spPr>
          <a:xfrm>
            <a:off x="1013024" y="4732206"/>
            <a:ext cx="2298914" cy="407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3EE8C-04B6-4CB4-A1EA-6263ED648CBF}"/>
              </a:ext>
            </a:extLst>
          </p:cNvPr>
          <p:cNvSpPr txBox="1"/>
          <p:nvPr/>
        </p:nvSpPr>
        <p:spPr>
          <a:xfrm>
            <a:off x="2604784" y="40378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-style code…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65A69-D28F-4AE1-A3FC-2B184F07D93D}"/>
              </a:ext>
            </a:extLst>
          </p:cNvPr>
          <p:cNvSpPr/>
          <p:nvPr/>
        </p:nvSpPr>
        <p:spPr>
          <a:xfrm>
            <a:off x="1248700" y="2024798"/>
            <a:ext cx="3859903" cy="41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4CF67-A266-400A-95B4-4B31768800B9}"/>
              </a:ext>
            </a:extLst>
          </p:cNvPr>
          <p:cNvSpPr/>
          <p:nvPr/>
        </p:nvSpPr>
        <p:spPr>
          <a:xfrm>
            <a:off x="1248000" y="1351285"/>
            <a:ext cx="3859903" cy="442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/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𝑀𝑜𝑑𝑢𝑙𝑒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B6940A-2001-4AB8-A4D5-3681CA131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2" y="735343"/>
                <a:ext cx="2605329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/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𝑠𝑢𝑝𝑒𝑟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().__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__()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9DCB0F-8AC8-4B87-9980-37AB83B06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12" y="1096159"/>
                <a:ext cx="1413336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/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ACA65F-0B06-4B53-88C4-2590A3EF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30" y="919458"/>
                <a:ext cx="1442959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/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 b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7E92-B38A-45A6-AFCB-ABF16B078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5" y="1739935"/>
                <a:ext cx="1714828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/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([1.0]))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FE6BAF-0DC2-4DA0-BCA7-B85E763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45" y="1315388"/>
                <a:ext cx="3068212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/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D9FA7-0746-40E7-911F-A5FCCF840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2" y="1994548"/>
                <a:ext cx="2633798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/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([0.0]))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A7CEA3-D913-488B-9B7B-A786EE5F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1519615"/>
                <a:ext cx="3065519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/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661F02-2D33-47E0-B170-E838A5B9E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76" y="2180953"/>
                <a:ext cx="807337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/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([2.4])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D8E45B-1E01-43B5-B3E7-C65593B1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5" y="2623256"/>
                <a:ext cx="183422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/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([3.3])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1F60B6-453A-4453-849D-ADBCBFE09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7" y="2823997"/>
                <a:ext cx="1836978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/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([10.0])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C61921-6C14-45B5-8957-9FE7A20CA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3" y="3024264"/>
                <a:ext cx="1897443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16662B6-592D-4B5E-9C62-E99D9D16C6F6}"/>
              </a:ext>
            </a:extLst>
          </p:cNvPr>
          <p:cNvSpPr/>
          <p:nvPr/>
        </p:nvSpPr>
        <p:spPr>
          <a:xfrm>
            <a:off x="695062" y="2432714"/>
            <a:ext cx="12861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dataset…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/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𝑀𝑦𝑚𝑜𝑑𝑒𝑙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56E9C8-6593-41BD-9421-6AA4D364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59" y="3425272"/>
                <a:ext cx="1901611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4E111A0-47CF-431B-A957-5FDCC7DAD7D1}"/>
              </a:ext>
            </a:extLst>
          </p:cNvPr>
          <p:cNvSpPr/>
          <p:nvPr/>
        </p:nvSpPr>
        <p:spPr>
          <a:xfrm>
            <a:off x="683598" y="3242797"/>
            <a:ext cx="14953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Instantiate a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/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(),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F46CFF-22C9-4A00-9DA5-032E0EA7A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0" y="3656870"/>
                <a:ext cx="4714239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/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9C604E-4879-4AA8-9E66-024B9C41C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4889570"/>
                <a:ext cx="1719060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/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B12BA8-F537-41A3-8794-59C1DEF46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" y="5089845"/>
                <a:ext cx="1835311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46CF545-11F1-48CD-AC19-4D7B541CB752}"/>
              </a:ext>
            </a:extLst>
          </p:cNvPr>
          <p:cNvSpPr/>
          <p:nvPr/>
        </p:nvSpPr>
        <p:spPr>
          <a:xfrm>
            <a:off x="950616" y="4490401"/>
            <a:ext cx="1309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a graph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EAF8-2FAD-4281-AA57-C99B046A1E68}"/>
              </a:ext>
            </a:extLst>
          </p:cNvPr>
          <p:cNvSpPr/>
          <p:nvPr/>
        </p:nvSpPr>
        <p:spPr>
          <a:xfrm>
            <a:off x="950616" y="5267537"/>
            <a:ext cx="1592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gradients…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/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A9DE23-EB86-41AE-BFA5-C44473C9E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459176"/>
                <a:ext cx="1370888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D911843-AFC7-4671-B60A-CBFE45DD8C5F}"/>
              </a:ext>
            </a:extLst>
          </p:cNvPr>
          <p:cNvSpPr/>
          <p:nvPr/>
        </p:nvSpPr>
        <p:spPr>
          <a:xfrm>
            <a:off x="954723" y="5648779"/>
            <a:ext cx="30973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parameters using Gradient Descent…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/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D6E12B-5B00-49EE-A7A4-993F1BB09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9" y="3877560"/>
                <a:ext cx="1601079" cy="276999"/>
              </a:xfrm>
              <a:prstGeom prst="rect">
                <a:avLst/>
              </a:prstGeom>
              <a:blipFill>
                <a:blip r:embed="rId1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D74106F-3979-43F6-A61A-D4F8C5348679}"/>
              </a:ext>
            </a:extLst>
          </p:cNvPr>
          <p:cNvSpPr/>
          <p:nvPr/>
        </p:nvSpPr>
        <p:spPr>
          <a:xfrm>
            <a:off x="926285" y="4091150"/>
            <a:ext cx="23856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Clearing </a:t>
            </a:r>
            <a:r>
              <a:rPr lang="en-US" sz="12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gradients if have</a:t>
            </a:r>
            <a:r>
              <a:rPr lang="en-US" sz="1200" b="0" i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/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 b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7B38DB-139E-457F-8C4B-1C8CC63D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90" y="4289476"/>
                <a:ext cx="1802545" cy="276999"/>
              </a:xfrm>
              <a:prstGeom prst="rect">
                <a:avLst/>
              </a:prstGeom>
              <a:blipFill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/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8EB506-45D2-4F17-B5C8-C503CD311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6" y="5864139"/>
                <a:ext cx="1384161" cy="276999"/>
              </a:xfrm>
              <a:prstGeom prst="rect">
                <a:avLst/>
              </a:prstGeom>
              <a:blipFill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/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15076-DF4E-4679-88B8-DC5CB4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7" y="4683933"/>
                <a:ext cx="1938800" cy="276999"/>
              </a:xfrm>
              <a:prstGeom prst="rect">
                <a:avLst/>
              </a:prstGeom>
              <a:blipFill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FE95047-6673-40ED-9BC5-2DB11FF31462}"/>
              </a:ext>
            </a:extLst>
          </p:cNvPr>
          <p:cNvSpPr/>
          <p:nvPr/>
        </p:nvSpPr>
        <p:spPr>
          <a:xfrm>
            <a:off x="652340" y="793833"/>
            <a:ext cx="5251622" cy="169400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708BBA-B04A-4E32-8020-A19C8B84E8BC}"/>
              </a:ext>
            </a:extLst>
          </p:cNvPr>
          <p:cNvSpPr/>
          <p:nvPr/>
        </p:nvSpPr>
        <p:spPr>
          <a:xfrm>
            <a:off x="652340" y="2511237"/>
            <a:ext cx="5251622" cy="383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17D01A-3D51-4C06-8FB8-C6194B1BEFBD}"/>
              </a:ext>
            </a:extLst>
          </p:cNvPr>
          <p:cNvCxnSpPr>
            <a:cxnSpLocks/>
          </p:cNvCxnSpPr>
          <p:nvPr/>
        </p:nvCxnSpPr>
        <p:spPr>
          <a:xfrm flipV="1">
            <a:off x="3770212" y="3399649"/>
            <a:ext cx="3569702" cy="1012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880855-360D-4A8B-9B6F-D5049D5459B8}"/>
              </a:ext>
            </a:extLst>
          </p:cNvPr>
          <p:cNvCxnSpPr>
            <a:cxnSpLocks/>
          </p:cNvCxnSpPr>
          <p:nvPr/>
        </p:nvCxnSpPr>
        <p:spPr>
          <a:xfrm flipV="1">
            <a:off x="3385206" y="3823920"/>
            <a:ext cx="4022670" cy="996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33620E-82AD-4F9A-B94E-ACF5FE0D3145}"/>
              </a:ext>
            </a:extLst>
          </p:cNvPr>
          <p:cNvCxnSpPr>
            <a:cxnSpLocks/>
          </p:cNvCxnSpPr>
          <p:nvPr/>
        </p:nvCxnSpPr>
        <p:spPr>
          <a:xfrm flipV="1">
            <a:off x="3399369" y="4289476"/>
            <a:ext cx="3940545" cy="79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DE7C98-4DCF-4836-9AE4-2EE30D6C4982}"/>
              </a:ext>
            </a:extLst>
          </p:cNvPr>
          <p:cNvCxnSpPr>
            <a:cxnSpLocks/>
          </p:cNvCxnSpPr>
          <p:nvPr/>
        </p:nvCxnSpPr>
        <p:spPr>
          <a:xfrm flipV="1">
            <a:off x="3416096" y="4463472"/>
            <a:ext cx="3940545" cy="79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61D1CA-00AD-4AE7-8C49-4399829D6C35}"/>
              </a:ext>
            </a:extLst>
          </p:cNvPr>
          <p:cNvCxnSpPr>
            <a:cxnSpLocks/>
          </p:cNvCxnSpPr>
          <p:nvPr/>
        </p:nvCxnSpPr>
        <p:spPr>
          <a:xfrm flipV="1">
            <a:off x="3394735" y="4667447"/>
            <a:ext cx="3945178" cy="1051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BF6A87-E4FB-4310-989E-E4335AA7739A}"/>
              </a:ext>
            </a:extLst>
          </p:cNvPr>
          <p:cNvGrpSpPr/>
          <p:nvPr/>
        </p:nvGrpSpPr>
        <p:grpSpPr>
          <a:xfrm>
            <a:off x="10240128" y="260419"/>
            <a:ext cx="1614853" cy="1259196"/>
            <a:chOff x="2251245" y="687729"/>
            <a:chExt cx="7564013" cy="6170271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D3C66A9-4F8F-40F0-9411-5F1D20E67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27891" t="18381" r="41926" b="9961"/>
            <a:stretch/>
          </p:blipFill>
          <p:spPr>
            <a:xfrm>
              <a:off x="2251245" y="883219"/>
              <a:ext cx="3679998" cy="4743643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7CB950-59F0-42D6-AA1D-DB2F8869081A}"/>
                </a:ext>
              </a:extLst>
            </p:cNvPr>
            <p:cNvGrpSpPr/>
            <p:nvPr/>
          </p:nvGrpSpPr>
          <p:grpSpPr>
            <a:xfrm>
              <a:off x="6260759" y="687729"/>
              <a:ext cx="3554499" cy="6170271"/>
              <a:chOff x="7832254" y="421481"/>
              <a:chExt cx="3554499" cy="6170271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BB6D6A4-7255-4178-86D2-DC131A8CD5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28008" t="18921" r="42838" b="14928"/>
              <a:stretch/>
            </p:blipFill>
            <p:spPr>
              <a:xfrm>
                <a:off x="7832254" y="421481"/>
                <a:ext cx="3554499" cy="437912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9EB07490-C1AE-49E6-AB8F-9E57DD1264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28418" t="40396" r="42428" b="32547"/>
              <a:stretch/>
            </p:blipFill>
            <p:spPr>
              <a:xfrm>
                <a:off x="7832254" y="4800601"/>
                <a:ext cx="3554499" cy="1791151"/>
              </a:xfrm>
              <a:prstGeom prst="rect">
                <a:avLst/>
              </a:prstGeom>
            </p:spPr>
          </p:pic>
        </p:grp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200BB0A-D126-4F7F-9AA7-0BC8662F8244}"/>
              </a:ext>
            </a:extLst>
          </p:cNvPr>
          <p:cNvSpPr/>
          <p:nvPr/>
        </p:nvSpPr>
        <p:spPr>
          <a:xfrm>
            <a:off x="10309223" y="403781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012A2FA-2770-4324-8A43-0275F0D036EB}"/>
              </a:ext>
            </a:extLst>
          </p:cNvPr>
          <p:cNvSpPr/>
          <p:nvPr/>
        </p:nvSpPr>
        <p:spPr>
          <a:xfrm>
            <a:off x="10323871" y="875535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63DBE47-1CC2-4FB0-A9F7-B0492AA5227C}"/>
              </a:ext>
            </a:extLst>
          </p:cNvPr>
          <p:cNvSpPr/>
          <p:nvPr/>
        </p:nvSpPr>
        <p:spPr>
          <a:xfrm>
            <a:off x="11151824" y="278339"/>
            <a:ext cx="647457" cy="1223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85F4A26-1B77-4A2E-898B-A8744585D41B}"/>
              </a:ext>
            </a:extLst>
          </p:cNvPr>
          <p:cNvSpPr/>
          <p:nvPr/>
        </p:nvSpPr>
        <p:spPr>
          <a:xfrm>
            <a:off x="11151824" y="426089"/>
            <a:ext cx="647457" cy="4494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ar: 4 Points 76">
            <a:extLst>
              <a:ext uri="{FF2B5EF4-FFF2-40B4-BE49-F238E27FC236}">
                <a16:creationId xmlns:a16="http://schemas.microsoft.com/office/drawing/2014/main" id="{E214FD30-B156-429D-8C7E-294C54829AA9}"/>
              </a:ext>
            </a:extLst>
          </p:cNvPr>
          <p:cNvSpPr/>
          <p:nvPr/>
        </p:nvSpPr>
        <p:spPr>
          <a:xfrm>
            <a:off x="11396853" y="524656"/>
            <a:ext cx="157397" cy="21068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5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5D19A6-87AA-4F65-8BF8-9C6417A3EDA0}"/>
              </a:ext>
            </a:extLst>
          </p:cNvPr>
          <p:cNvGrpSpPr/>
          <p:nvPr/>
        </p:nvGrpSpPr>
        <p:grpSpPr>
          <a:xfrm>
            <a:off x="10240128" y="260419"/>
            <a:ext cx="1614853" cy="1259196"/>
            <a:chOff x="2251245" y="687729"/>
            <a:chExt cx="7564013" cy="61702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26A0C2-84C0-4D05-BB6C-6EC8B576C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891" t="18381" r="41926" b="9961"/>
            <a:stretch/>
          </p:blipFill>
          <p:spPr>
            <a:xfrm>
              <a:off x="2251245" y="883219"/>
              <a:ext cx="3679998" cy="474364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17DB6B-CE78-446C-80A1-1A6FF267C213}"/>
                </a:ext>
              </a:extLst>
            </p:cNvPr>
            <p:cNvGrpSpPr/>
            <p:nvPr/>
          </p:nvGrpSpPr>
          <p:grpSpPr>
            <a:xfrm>
              <a:off x="6260759" y="687729"/>
              <a:ext cx="3554499" cy="6170271"/>
              <a:chOff x="7832254" y="421481"/>
              <a:chExt cx="3554499" cy="61702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DC46FEC-5384-4F4F-B10A-571E17F3F6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008" t="18921" r="42838" b="14928"/>
              <a:stretch/>
            </p:blipFill>
            <p:spPr>
              <a:xfrm>
                <a:off x="7832254" y="421481"/>
                <a:ext cx="3554499" cy="437912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D1D8DCC-560E-4AF7-A081-1818C0D0BC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418" t="40396" r="42428" b="32547"/>
              <a:stretch/>
            </p:blipFill>
            <p:spPr>
              <a:xfrm>
                <a:off x="7832254" y="4800601"/>
                <a:ext cx="3554499" cy="1791151"/>
              </a:xfrm>
              <a:prstGeom prst="rect">
                <a:avLst/>
              </a:prstGeom>
            </p:spPr>
          </p:pic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221377-4260-494F-89CE-8CA9EF1326F1}"/>
              </a:ext>
            </a:extLst>
          </p:cNvPr>
          <p:cNvSpPr/>
          <p:nvPr/>
        </p:nvSpPr>
        <p:spPr>
          <a:xfrm>
            <a:off x="10309223" y="403781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548852-862B-4A02-8135-424688221045}"/>
              </a:ext>
            </a:extLst>
          </p:cNvPr>
          <p:cNvSpPr/>
          <p:nvPr/>
        </p:nvSpPr>
        <p:spPr>
          <a:xfrm>
            <a:off x="10323871" y="875535"/>
            <a:ext cx="647457" cy="3693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6932E1-6B97-4831-B330-F9747ADFE18A}"/>
              </a:ext>
            </a:extLst>
          </p:cNvPr>
          <p:cNvSpPr/>
          <p:nvPr/>
        </p:nvSpPr>
        <p:spPr>
          <a:xfrm>
            <a:off x="11151824" y="278339"/>
            <a:ext cx="647457" cy="1223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611882-0C41-4D2A-9622-0D8B96A2B7C4}"/>
              </a:ext>
            </a:extLst>
          </p:cNvPr>
          <p:cNvSpPr/>
          <p:nvPr/>
        </p:nvSpPr>
        <p:spPr>
          <a:xfrm>
            <a:off x="11151824" y="426089"/>
            <a:ext cx="647457" cy="4494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FBDAD8-F8D8-42E5-9F5E-5BD1F223A935}"/>
              </a:ext>
            </a:extLst>
          </p:cNvPr>
          <p:cNvSpPr/>
          <p:nvPr/>
        </p:nvSpPr>
        <p:spPr>
          <a:xfrm>
            <a:off x="11151824" y="929363"/>
            <a:ext cx="647457" cy="5032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74E23-A091-4DD8-B514-115C1708BF68}"/>
              </a:ext>
            </a:extLst>
          </p:cNvPr>
          <p:cNvSpPr txBox="1"/>
          <p:nvPr/>
        </p:nvSpPr>
        <p:spPr>
          <a:xfrm>
            <a:off x="2749561" y="2967335"/>
            <a:ext cx="696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Please see the source code, and check what happened. </a:t>
            </a:r>
          </a:p>
        </p:txBody>
      </p:sp>
    </p:spTree>
    <p:extLst>
      <p:ext uri="{BB962C8B-B14F-4D97-AF65-F5344CB8AC3E}">
        <p14:creationId xmlns:p14="http://schemas.microsoft.com/office/powerpoint/2010/main" val="32234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CB23D8-5D61-4308-96A3-F33313CEADCB}"/>
              </a:ext>
            </a:extLst>
          </p:cNvPr>
          <p:cNvSpPr/>
          <p:nvPr/>
        </p:nvSpPr>
        <p:spPr>
          <a:xfrm>
            <a:off x="886151" y="545495"/>
            <a:ext cx="8493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Useful lin</a:t>
            </a:r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ks for using </a:t>
            </a:r>
            <a:r>
              <a:rPr lang="en-US" sz="540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Pytorch</a:t>
            </a:r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245461-1135-4F4D-A83A-36100D113313}"/>
              </a:ext>
            </a:extLst>
          </p:cNvPr>
          <p:cNvSpPr/>
          <p:nvPr/>
        </p:nvSpPr>
        <p:spPr>
          <a:xfrm>
            <a:off x="1200665" y="1777484"/>
            <a:ext cx="8388178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>
                <a:hlinkClick r:id="rId2"/>
              </a:rPr>
              <a:t>https://pytorch.org/tutorials/index.html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https://pytorch.org/docs/stable/index.html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https://simpleanalytical.com/how-install-anaconda-windows</a:t>
            </a:r>
            <a:r>
              <a:rPr lang="en-US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3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323868" y="2010567"/>
            <a:ext cx="7425083" cy="2302421"/>
            <a:chOff x="3395301" y="1355525"/>
            <a:chExt cx="5568812" cy="1726816"/>
          </a:xfrm>
        </p:grpSpPr>
        <p:sp>
          <p:nvSpPr>
            <p:cNvPr id="55" name="Google Shape;55;p13"/>
            <p:cNvSpPr/>
            <p:nvPr/>
          </p:nvSpPr>
          <p:spPr>
            <a:xfrm>
              <a:off x="4819586" y="1355525"/>
              <a:ext cx="1296000" cy="3729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395301" y="2059577"/>
              <a:ext cx="1296000" cy="3729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torch.nn</a:t>
              </a:r>
              <a:endPara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819576" y="2059577"/>
              <a:ext cx="1296000" cy="3729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torch.autograd</a:t>
              </a:r>
              <a:endPara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95302" y="2709441"/>
              <a:ext cx="1296000" cy="3729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torch.nn.functional</a:t>
              </a:r>
              <a:endParaRPr sz="1200" b="1">
                <a:solidFill>
                  <a:srgbClr val="FFFFFF"/>
                </a:solidFill>
              </a:endParaRPr>
            </a:p>
          </p:txBody>
        </p:sp>
        <p:cxnSp>
          <p:nvCxnSpPr>
            <p:cNvPr id="59" name="Google Shape;59;p13"/>
            <p:cNvCxnSpPr>
              <a:stCxn id="55" idx="2"/>
              <a:endCxn id="57" idx="0"/>
            </p:cNvCxnSpPr>
            <p:nvPr/>
          </p:nvCxnSpPr>
          <p:spPr>
            <a:xfrm rot="-5400000" flipH="1">
              <a:off x="5302286" y="1893725"/>
              <a:ext cx="331200" cy="6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3"/>
            <p:cNvCxnSpPr>
              <a:stCxn id="56" idx="0"/>
              <a:endCxn id="55" idx="2"/>
            </p:cNvCxnSpPr>
            <p:nvPr/>
          </p:nvCxnSpPr>
          <p:spPr>
            <a:xfrm rot="-5400000">
              <a:off x="4589901" y="1181777"/>
              <a:ext cx="331200" cy="14244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3"/>
            <p:cNvCxnSpPr>
              <a:stCxn id="58" idx="0"/>
              <a:endCxn id="56" idx="2"/>
            </p:cNvCxnSpPr>
            <p:nvPr/>
          </p:nvCxnSpPr>
          <p:spPr>
            <a:xfrm rot="-5400000">
              <a:off x="3905152" y="2570691"/>
              <a:ext cx="276900" cy="600"/>
            </a:xfrm>
            <a:prstGeom prst="bentConnector3">
              <a:avLst>
                <a:gd name="adj1" fmla="val 50018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" name="Google Shape;62;p13"/>
            <p:cNvSpPr/>
            <p:nvPr/>
          </p:nvSpPr>
          <p:spPr>
            <a:xfrm>
              <a:off x="6343594" y="1355525"/>
              <a:ext cx="1296000" cy="3729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torchvision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243845" y="2059577"/>
              <a:ext cx="1296000" cy="3729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torch.optim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668113" y="2059577"/>
              <a:ext cx="1296000" cy="3729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torch.utils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5" name="Google Shape;65;p13"/>
            <p:cNvCxnSpPr>
              <a:stCxn id="63" idx="0"/>
              <a:endCxn id="55" idx="2"/>
            </p:cNvCxnSpPr>
            <p:nvPr/>
          </p:nvCxnSpPr>
          <p:spPr>
            <a:xfrm rot="5400000" flipH="1">
              <a:off x="6014045" y="1181777"/>
              <a:ext cx="331200" cy="14244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>
              <a:stCxn id="64" idx="0"/>
              <a:endCxn id="55" idx="2"/>
            </p:cNvCxnSpPr>
            <p:nvPr/>
          </p:nvCxnSpPr>
          <p:spPr>
            <a:xfrm rot="5400000" flipH="1">
              <a:off x="6726263" y="469727"/>
              <a:ext cx="331200" cy="28485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" name="Google Shape;67;p13"/>
          <p:cNvGrpSpPr/>
          <p:nvPr/>
        </p:nvGrpSpPr>
        <p:grpSpPr>
          <a:xfrm>
            <a:off x="662301" y="1551900"/>
            <a:ext cx="5560800" cy="707400"/>
            <a:chOff x="649126" y="1011525"/>
            <a:chExt cx="4170600" cy="530550"/>
          </a:xfrm>
        </p:grpSpPr>
        <p:cxnSp>
          <p:nvCxnSpPr>
            <p:cNvPr id="68" name="Google Shape;68;p13"/>
            <p:cNvCxnSpPr>
              <a:stCxn id="69" idx="3"/>
              <a:endCxn id="55" idx="1"/>
            </p:cNvCxnSpPr>
            <p:nvPr/>
          </p:nvCxnSpPr>
          <p:spPr>
            <a:xfrm>
              <a:off x="2700826" y="1149975"/>
              <a:ext cx="2118900" cy="3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649126" y="1011525"/>
              <a:ext cx="2051700" cy="276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>
                  <a:solidFill>
                    <a:schemeClr val="dk1"/>
                  </a:solidFill>
                </a:rPr>
                <a:t>The top-level tensor library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679067" y="2729433"/>
            <a:ext cx="3644800" cy="497200"/>
            <a:chOff x="661700" y="1894675"/>
            <a:chExt cx="2733600" cy="372900"/>
          </a:xfrm>
        </p:grpSpPr>
        <p:cxnSp>
          <p:nvCxnSpPr>
            <p:cNvPr id="71" name="Google Shape;71;p13"/>
            <p:cNvCxnSpPr>
              <a:stCxn id="72" idx="3"/>
              <a:endCxn id="56" idx="1"/>
            </p:cNvCxnSpPr>
            <p:nvPr/>
          </p:nvCxnSpPr>
          <p:spPr>
            <a:xfrm>
              <a:off x="2713400" y="2081125"/>
              <a:ext cx="681900" cy="16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72" name="Google Shape;72;p13"/>
            <p:cNvSpPr/>
            <p:nvPr/>
          </p:nvSpPr>
          <p:spPr>
            <a:xfrm>
              <a:off x="661700" y="1894675"/>
              <a:ext cx="2051700" cy="372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dk1"/>
                  </a:solidFill>
                </a:rPr>
                <a:t>High-level classes for building neural networks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6203132" y="3446533"/>
            <a:ext cx="1774800" cy="1733200"/>
            <a:chOff x="625349" y="390650"/>
            <a:chExt cx="1331100" cy="1299900"/>
          </a:xfrm>
        </p:grpSpPr>
        <p:cxnSp>
          <p:nvCxnSpPr>
            <p:cNvPr id="74" name="Google Shape;74;p13"/>
            <p:cNvCxnSpPr>
              <a:stCxn id="75" idx="0"/>
              <a:endCxn id="57" idx="2"/>
            </p:cNvCxnSpPr>
            <p:nvPr/>
          </p:nvCxnSpPr>
          <p:spPr>
            <a:xfrm rot="10800000">
              <a:off x="1288199" y="390650"/>
              <a:ext cx="2700" cy="73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75" name="Google Shape;75;p13"/>
            <p:cNvSpPr/>
            <p:nvPr/>
          </p:nvSpPr>
          <p:spPr>
            <a:xfrm>
              <a:off x="625349" y="1127750"/>
              <a:ext cx="1331100" cy="562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dk1"/>
                  </a:solidFill>
                </a:rPr>
                <a:t>Suport taking the derivative for Pytorch tensor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400767" y="95239"/>
            <a:ext cx="6476400" cy="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/>
              <a:t>The backbone of Pytorch framework</a:t>
            </a:r>
            <a:endParaRPr sz="2400" b="1"/>
          </a:p>
        </p:txBody>
      </p:sp>
      <p:grpSp>
        <p:nvGrpSpPr>
          <p:cNvPr id="77" name="Google Shape;77;p13"/>
          <p:cNvGrpSpPr/>
          <p:nvPr/>
        </p:nvGrpSpPr>
        <p:grpSpPr>
          <a:xfrm>
            <a:off x="8092785" y="3446387"/>
            <a:ext cx="1828400" cy="2127200"/>
            <a:chOff x="372889" y="152265"/>
            <a:chExt cx="1371300" cy="1595400"/>
          </a:xfrm>
        </p:grpSpPr>
        <p:cxnSp>
          <p:nvCxnSpPr>
            <p:cNvPr id="78" name="Google Shape;78;p13"/>
            <p:cNvCxnSpPr>
              <a:stCxn id="79" idx="0"/>
              <a:endCxn id="63" idx="2"/>
            </p:cNvCxnSpPr>
            <p:nvPr/>
          </p:nvCxnSpPr>
          <p:spPr>
            <a:xfrm rot="10800000">
              <a:off x="1042639" y="152265"/>
              <a:ext cx="15900" cy="103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79" name="Google Shape;79;p13"/>
            <p:cNvSpPr/>
            <p:nvPr/>
          </p:nvSpPr>
          <p:spPr>
            <a:xfrm>
              <a:off x="372889" y="1184865"/>
              <a:ext cx="1371300" cy="562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dk1"/>
                  </a:solidFill>
                </a:rPr>
                <a:t>Provide common optimizer e.g. SGD, Adam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9981856" y="3446541"/>
            <a:ext cx="1888800" cy="2577600"/>
            <a:chOff x="329942" y="114506"/>
            <a:chExt cx="1416600" cy="1933200"/>
          </a:xfrm>
        </p:grpSpPr>
        <p:cxnSp>
          <p:nvCxnSpPr>
            <p:cNvPr id="81" name="Google Shape;81;p13"/>
            <p:cNvCxnSpPr>
              <a:stCxn id="82" idx="0"/>
              <a:endCxn id="64" idx="2"/>
            </p:cNvCxnSpPr>
            <p:nvPr/>
          </p:nvCxnSpPr>
          <p:spPr>
            <a:xfrm rot="10800000">
              <a:off x="1007342" y="114506"/>
              <a:ext cx="30900" cy="1370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82" name="Google Shape;82;p13"/>
            <p:cNvSpPr/>
            <p:nvPr/>
          </p:nvSpPr>
          <p:spPr>
            <a:xfrm>
              <a:off x="329942" y="1484906"/>
              <a:ext cx="1416600" cy="562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00">
                  <a:solidFill>
                    <a:schemeClr val="dk1"/>
                  </a:solidFill>
                </a:rPr>
                <a:t>Provide utilities classes like Dataset, DataLoader..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662300" y="3568812"/>
            <a:ext cx="3661600" cy="642400"/>
            <a:chOff x="661700" y="1818334"/>
            <a:chExt cx="2746200" cy="481800"/>
          </a:xfrm>
        </p:grpSpPr>
        <p:cxnSp>
          <p:nvCxnSpPr>
            <p:cNvPr id="84" name="Google Shape;84;p13"/>
            <p:cNvCxnSpPr>
              <a:stCxn id="85" idx="3"/>
              <a:endCxn id="58" idx="1"/>
            </p:cNvCxnSpPr>
            <p:nvPr/>
          </p:nvCxnSpPr>
          <p:spPr>
            <a:xfrm>
              <a:off x="2713400" y="2059234"/>
              <a:ext cx="694500" cy="13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85" name="Google Shape;85;p13"/>
            <p:cNvSpPr/>
            <p:nvPr/>
          </p:nvSpPr>
          <p:spPr>
            <a:xfrm>
              <a:off x="661700" y="1818334"/>
              <a:ext cx="2051700" cy="48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dk1"/>
                  </a:solidFill>
                </a:rPr>
                <a:t>Standard loss functions, activation functions and convolution operations in functional form.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7749120" y="713612"/>
            <a:ext cx="2735600" cy="1296800"/>
            <a:chOff x="566415" y="1818334"/>
            <a:chExt cx="2051700" cy="972600"/>
          </a:xfrm>
        </p:grpSpPr>
        <p:cxnSp>
          <p:nvCxnSpPr>
            <p:cNvPr id="87" name="Google Shape;87;p13"/>
            <p:cNvCxnSpPr>
              <a:stCxn id="88" idx="2"/>
              <a:endCxn id="62" idx="0"/>
            </p:cNvCxnSpPr>
            <p:nvPr/>
          </p:nvCxnSpPr>
          <p:spPr>
            <a:xfrm>
              <a:off x="1592265" y="2300134"/>
              <a:ext cx="1500" cy="49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88" name="Google Shape;88;p13"/>
            <p:cNvSpPr/>
            <p:nvPr/>
          </p:nvSpPr>
          <p:spPr>
            <a:xfrm>
              <a:off x="566415" y="1818334"/>
              <a:ext cx="2051700" cy="48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dk1"/>
                  </a:solidFill>
                </a:rPr>
                <a:t>Provide popular network architectures, datasets, and image transformation operations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380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CB23D8-5D61-4308-96A3-F33313CEADCB}"/>
              </a:ext>
            </a:extLst>
          </p:cNvPr>
          <p:cNvSpPr/>
          <p:nvPr/>
        </p:nvSpPr>
        <p:spPr>
          <a:xfrm>
            <a:off x="2906987" y="3829801"/>
            <a:ext cx="5641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listenin</a:t>
            </a:r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81BD954-B7C1-4C01-9133-E81800062B1E}"/>
              </a:ext>
            </a:extLst>
          </p:cNvPr>
          <p:cNvSpPr txBox="1"/>
          <p:nvPr/>
        </p:nvSpPr>
        <p:spPr>
          <a:xfrm>
            <a:off x="2650761" y="2263515"/>
            <a:ext cx="6540708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3A3E"/>
                </a:solidFill>
                <a:latin typeface="Assistant"/>
              </a:rPr>
              <a:t>“Read enough to develop your intuitions, then trust your intuitions.”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algn="r"/>
            <a:r>
              <a:rPr lang="en-US">
                <a:solidFill>
                  <a:srgbClr val="FF3A3E"/>
                </a:solidFill>
                <a:latin typeface="Assistant"/>
              </a:rPr>
              <a:t>Geoffrey Hinton</a:t>
            </a:r>
          </a:p>
        </p:txBody>
      </p:sp>
    </p:spTree>
    <p:extLst>
      <p:ext uri="{BB962C8B-B14F-4D97-AF65-F5344CB8AC3E}">
        <p14:creationId xmlns:p14="http://schemas.microsoft.com/office/powerpoint/2010/main" val="42641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Why using Pytorch?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7ACB-F22D-4114-B2AA-BB3EDA56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714" y="436836"/>
            <a:ext cx="7849557" cy="527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1. Very easy for beginner to get start.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  <p:pic>
        <p:nvPicPr>
          <p:cNvPr id="13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342E9D6-FEA9-4BD2-A9E7-A1AFDE26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70" y="2816525"/>
            <a:ext cx="6803429" cy="1911407"/>
          </a:xfrm>
          <a:prstGeom prst="rect">
            <a:avLst/>
          </a:prstGeom>
        </p:spPr>
      </p:pic>
      <p:pic>
        <p:nvPicPr>
          <p:cNvPr id="15" name="Picture 1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B76E0A4-226A-4122-B6F1-0354FF2D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400" y="1363783"/>
            <a:ext cx="8113200" cy="7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Why using Pytorch?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E6966-4DF5-4DD5-84CC-C53073F772E7}"/>
              </a:ext>
            </a:extLst>
          </p:cNvPr>
          <p:cNvSpPr txBox="1"/>
          <p:nvPr/>
        </p:nvSpPr>
        <p:spPr>
          <a:xfrm>
            <a:off x="3704400" y="32400"/>
            <a:ext cx="8035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Arial"/>
              </a:rPr>
              <a:t>2. Great flexibility via the use of </a:t>
            </a:r>
            <a:r>
              <a:rPr lang="en-US" sz="2200" b="1">
                <a:cs typeface="Arial"/>
              </a:rPr>
              <a:t>dynamic computational graph</a:t>
            </a:r>
            <a:r>
              <a:rPr lang="en-US" sz="2200">
                <a:cs typeface="Arial"/>
              </a:rPr>
              <a:t>.​</a:t>
            </a:r>
            <a:endParaRPr lang="en-US" sz="22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AB875-BDF4-442A-A6FC-9D947BC92BC3}"/>
              </a:ext>
            </a:extLst>
          </p:cNvPr>
          <p:cNvSpPr txBox="1"/>
          <p:nvPr/>
        </p:nvSpPr>
        <p:spPr>
          <a:xfrm>
            <a:off x="3758400" y="464400"/>
            <a:ext cx="816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Fundamentally, to optimize DNN, we need to calculate the derivatives using the chain rule. In order to do that, DL framework need to create a computational graph, that contain the function operations at its nodes.</a:t>
            </a:r>
          </a:p>
        </p:txBody>
      </p:sp>
      <p:pic>
        <p:nvPicPr>
          <p:cNvPr id="6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018830D3-AF28-458A-BA92-79469AF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00" y="1385400"/>
            <a:ext cx="2743200" cy="1219200"/>
          </a:xfrm>
          <a:prstGeom prst="rect">
            <a:avLst/>
          </a:prstGeom>
        </p:spPr>
      </p:pic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891E097-CEE4-43F4-BB45-C0C564EB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00" y="3218166"/>
            <a:ext cx="7519200" cy="35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Why using Pytorch?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12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DADDCF-7CE9-4F61-9AE4-FA12BF43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00" y="3131226"/>
            <a:ext cx="2743200" cy="1099547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649499-39E9-4E44-B722-6DC9F519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00" y="3082519"/>
            <a:ext cx="3985200" cy="11969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544DFE-67E8-456C-BA5D-2A7AA54E140C}"/>
              </a:ext>
            </a:extLst>
          </p:cNvPr>
          <p:cNvSpPr txBox="1"/>
          <p:nvPr/>
        </p:nvSpPr>
        <p:spPr>
          <a:xfrm>
            <a:off x="3908400" y="1238400"/>
            <a:ext cx="816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Static graph define the computational graph before running the computation, while dynamic graph do that on-the-fly.</a:t>
            </a:r>
          </a:p>
        </p:txBody>
      </p:sp>
    </p:spTree>
    <p:extLst>
      <p:ext uri="{BB962C8B-B14F-4D97-AF65-F5344CB8AC3E}">
        <p14:creationId xmlns:p14="http://schemas.microsoft.com/office/powerpoint/2010/main" val="7723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Installation</a:t>
            </a:r>
            <a:endParaRPr lang="en-US" sz="4400"/>
          </a:p>
        </p:txBody>
      </p:sp>
      <p:pic>
        <p:nvPicPr>
          <p:cNvPr id="18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1BAF4B-0C61-4D13-ABC6-ED2F3B0F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339489"/>
            <a:ext cx="5069382" cy="125467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7ACB-F22D-4114-B2AA-BB3EDA56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  <a:hlinkClick r:id="rId3"/>
              </a:rPr>
              <a:t>Anaconda</a:t>
            </a:r>
            <a:r>
              <a:rPr lang="en-US" sz="2400">
                <a:cs typeface="Calibri"/>
              </a:rPr>
              <a:t> is a python package manager</a:t>
            </a:r>
          </a:p>
          <a:p>
            <a:pPr lvl="1"/>
            <a:r>
              <a:rPr lang="en-US" sz="2400">
                <a:cs typeface="Calibri"/>
              </a:rPr>
              <a:t>Built-in Jupyter notebook </a:t>
            </a:r>
          </a:p>
          <a:p>
            <a:pPr lvl="1"/>
            <a:r>
              <a:rPr lang="en-US" sz="2400">
                <a:cs typeface="Calibri"/>
              </a:rPr>
              <a:t>Very easy to install and manage python package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0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7D49-833D-4070-A933-B197149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00" y="161125"/>
            <a:ext cx="10515600" cy="701563"/>
          </a:xfrm>
        </p:spPr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Installation</a:t>
            </a:r>
            <a:endParaRPr lang="en-US" sz="4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262B8-79A6-447B-B929-2A225202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21" y="1394904"/>
            <a:ext cx="3567600" cy="4851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1. Download and install </a:t>
            </a:r>
            <a:r>
              <a:rPr lang="en-US" sz="2000">
                <a:cs typeface="Calibri"/>
                <a:hlinkClick r:id="rId2"/>
              </a:rPr>
              <a:t>anaconda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524985-F853-4803-A538-70B867B3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00" y="161010"/>
            <a:ext cx="4315200" cy="2959979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60F85D-F479-4A8A-9BC9-6BF4531E0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416" y="4158084"/>
            <a:ext cx="4399200" cy="2462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11BF9-AED1-476F-B54E-04A3EA9795FB}"/>
              </a:ext>
            </a:extLst>
          </p:cNvPr>
          <p:cNvSpPr txBox="1"/>
          <p:nvPr/>
        </p:nvSpPr>
        <p:spPr>
          <a:xfrm>
            <a:off x="1364400" y="4880400"/>
            <a:ext cx="498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3. Go to </a:t>
            </a:r>
            <a:r>
              <a:rPr lang="en-US" u="sng">
                <a:solidFill>
                  <a:srgbClr val="0563C1"/>
                </a:solidFill>
                <a:cs typeface="Arial"/>
                <a:hlinkClick r:id="rId5"/>
              </a:rPr>
              <a:t>https://pytorch.org/get-started/locally/</a:t>
            </a:r>
            <a:r>
              <a:rPr lang="en-US">
                <a:cs typeface="Arial"/>
              </a:rPr>
              <a:t> and choose your configuration​</a:t>
            </a:r>
            <a:endParaRPr lang="en-US">
              <a:cs typeface="Calibri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2E60C7C-DA83-45EA-AC9E-688D69363A4E}"/>
              </a:ext>
            </a:extLst>
          </p:cNvPr>
          <p:cNvSpPr txBox="1">
            <a:spLocks/>
          </p:cNvSpPr>
          <p:nvPr/>
        </p:nvSpPr>
        <p:spPr>
          <a:xfrm>
            <a:off x="1340321" y="2507304"/>
            <a:ext cx="5157600" cy="17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cs typeface="Calibri"/>
              </a:rPr>
              <a:t>2. Create and activate a conda environment</a:t>
            </a:r>
          </a:p>
          <a:p>
            <a:pPr marL="0" indent="0">
              <a:buNone/>
            </a:pPr>
            <a:r>
              <a:rPr lang="en-US" sz="1400" b="1" i="1">
                <a:solidFill>
                  <a:schemeClr val="bg2">
                    <a:lumMod val="50000"/>
                  </a:schemeClr>
                </a:solidFill>
                <a:latin typeface="Courier New"/>
                <a:cs typeface="Calibri"/>
              </a:rPr>
              <a:t>conda create –n pytorch python=3.7</a:t>
            </a:r>
          </a:p>
          <a:p>
            <a:pPr marL="0" indent="0">
              <a:buNone/>
            </a:pPr>
            <a:r>
              <a:rPr lang="en-US" sz="1400" b="1" i="1">
                <a:solidFill>
                  <a:schemeClr val="bg2">
                    <a:lumMod val="50000"/>
                  </a:schemeClr>
                </a:solidFill>
                <a:latin typeface="Courier New"/>
                <a:cs typeface="Calibri"/>
              </a:rPr>
              <a:t>conda activate pytorch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8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5604</Words>
  <Application>Microsoft Office PowerPoint</Application>
  <PresentationFormat>Widescreen</PresentationFormat>
  <Paragraphs>999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 Unicode MS</vt:lpstr>
      <vt:lpstr>Assistant</vt:lpstr>
      <vt:lpstr>FreightSans</vt:lpstr>
      <vt:lpstr>Roboto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Simple Light</vt:lpstr>
      <vt:lpstr>Pytorch Tutorial</vt:lpstr>
      <vt:lpstr>Outline</vt:lpstr>
      <vt:lpstr>What is Pytorch?</vt:lpstr>
      <vt:lpstr>PowerPoint Presentation</vt:lpstr>
      <vt:lpstr>Why using Pytorch?</vt:lpstr>
      <vt:lpstr>Why using Pytorch?</vt:lpstr>
      <vt:lpstr>Why using Pytorch?</vt:lpstr>
      <vt:lpstr>Installation</vt:lpstr>
      <vt:lpstr>Installation</vt:lpstr>
      <vt:lpstr>Installation</vt:lpstr>
      <vt:lpstr>Ready for use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Zhuo Su</cp:lastModifiedBy>
  <cp:revision>1</cp:revision>
  <dcterms:created xsi:type="dcterms:W3CDTF">2019-10-30T12:16:11Z</dcterms:created>
  <dcterms:modified xsi:type="dcterms:W3CDTF">2019-11-04T11:28:44Z</dcterms:modified>
</cp:coreProperties>
</file>