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702">
          <p15:clr>
            <a:srgbClr val="A4A3A4"/>
          </p15:clr>
        </p15:guide>
        <p15:guide id="2" pos="74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702" orient="horz"/>
        <p:guide pos="741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bg>
      <p:bgPr>
        <a:solidFill>
          <a:schemeClr val="lt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/>
          <p:nvPr/>
        </p:nvSpPr>
        <p:spPr>
          <a:xfrm>
            <a:off x="272347" y="5974797"/>
            <a:ext cx="2737956" cy="87029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" name="Google Shape;20;p2"/>
          <p:cNvGrpSpPr/>
          <p:nvPr/>
        </p:nvGrpSpPr>
        <p:grpSpPr>
          <a:xfrm>
            <a:off x="-1" y="4390740"/>
            <a:ext cx="8053139" cy="1864377"/>
            <a:chOff x="-1" y="4390739"/>
            <a:chExt cx="5853723" cy="1864377"/>
          </a:xfrm>
        </p:grpSpPr>
        <p:sp>
          <p:nvSpPr>
            <p:cNvPr id="21" name="Google Shape;21;p2"/>
            <p:cNvSpPr/>
            <p:nvPr/>
          </p:nvSpPr>
          <p:spPr>
            <a:xfrm>
              <a:off x="-1" y="4390741"/>
              <a:ext cx="5853723" cy="1864375"/>
            </a:xfrm>
            <a:prstGeom prst="rect">
              <a:avLst/>
            </a:prstGeom>
            <a:solidFill>
              <a:srgbClr val="A3792C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Lines_7404.pdf" id="22" name="Google Shape;22;p2"/>
            <p:cNvPicPr preferRelativeResize="0"/>
            <p:nvPr/>
          </p:nvPicPr>
          <p:blipFill rotWithShape="1">
            <a:blip r:embed="rId2">
              <a:alphaModFix/>
            </a:blip>
            <a:srcRect b="0" l="0" r="2920" t="64595"/>
            <a:stretch/>
          </p:blipFill>
          <p:spPr>
            <a:xfrm>
              <a:off x="865" y="4390739"/>
              <a:ext cx="5852857" cy="1861539"/>
            </a:xfrm>
            <a:prstGeom prst="rect">
              <a:avLst/>
            </a:prstGeom>
            <a:solidFill>
              <a:srgbClr val="A3792C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pic>
      </p:grpSp>
      <p:sp>
        <p:nvSpPr>
          <p:cNvPr id="23" name="Google Shape;23;p2"/>
          <p:cNvSpPr/>
          <p:nvPr/>
        </p:nvSpPr>
        <p:spPr>
          <a:xfrm>
            <a:off x="0" y="0"/>
            <a:ext cx="12192000" cy="100350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2"/>
          <p:cNvSpPr txBox="1"/>
          <p:nvPr>
            <p:ph type="title"/>
          </p:nvPr>
        </p:nvSpPr>
        <p:spPr>
          <a:xfrm>
            <a:off x="447301" y="4585792"/>
            <a:ext cx="6326535" cy="16558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1428"/>
              </a:lnSpc>
              <a:spcBef>
                <a:spcPts val="0"/>
              </a:spcBef>
              <a:spcAft>
                <a:spcPts val="0"/>
              </a:spcAft>
              <a:buClr>
                <a:srgbClr val="D19B23"/>
              </a:buClr>
              <a:buSzPts val="7000"/>
              <a:buFont typeface="Impact"/>
              <a:buNone/>
              <a:defRPr sz="7000" cap="none">
                <a:solidFill>
                  <a:srgbClr val="D19B2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"/>
          <p:cNvSpPr txBox="1"/>
          <p:nvPr>
            <p:ph idx="1" type="body"/>
          </p:nvPr>
        </p:nvSpPr>
        <p:spPr>
          <a:xfrm>
            <a:off x="7663332" y="5623128"/>
            <a:ext cx="4149784" cy="3117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rgbClr val="A3792C"/>
              </a:buClr>
              <a:buSzPts val="1400"/>
              <a:buFont typeface="Arial"/>
              <a:buNone/>
              <a:defRPr b="1" sz="1400">
                <a:solidFill>
                  <a:srgbClr val="A3792C"/>
                </a:solidFill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2"/>
          <p:cNvSpPr txBox="1"/>
          <p:nvPr>
            <p:ph idx="2" type="body"/>
          </p:nvPr>
        </p:nvSpPr>
        <p:spPr>
          <a:xfrm>
            <a:off x="7663333" y="5918450"/>
            <a:ext cx="4149784" cy="3338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rgbClr val="A3792C"/>
              </a:buClr>
              <a:buSzPts val="1400"/>
              <a:buFont typeface="Arial"/>
              <a:buNone/>
              <a:defRPr sz="1400">
                <a:solidFill>
                  <a:srgbClr val="A3792C"/>
                </a:solidFill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2"/>
          <p:cNvSpPr txBox="1"/>
          <p:nvPr>
            <p:ph idx="10" type="dt"/>
          </p:nvPr>
        </p:nvSpPr>
        <p:spPr>
          <a:xfrm>
            <a:off x="7663332" y="6277182"/>
            <a:ext cx="4150121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2"/>
          <p:cNvSpPr txBox="1"/>
          <p:nvPr>
            <p:ph idx="3" type="body"/>
          </p:nvPr>
        </p:nvSpPr>
        <p:spPr>
          <a:xfrm>
            <a:off x="7660113" y="4457140"/>
            <a:ext cx="4153339" cy="11659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200"/>
              <a:buFont typeface="Impact"/>
              <a:buNone/>
              <a:defRPr sz="3200" cap="none">
                <a:solidFill>
                  <a:srgbClr val="595959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-228600" lvl="1" marL="914400" algn="l">
              <a:lnSpc>
                <a:spcPct val="90816"/>
              </a:lnSpc>
              <a:spcBef>
                <a:spcPts val="0"/>
              </a:spcBef>
              <a:spcAft>
                <a:spcPts val="0"/>
              </a:spcAft>
              <a:buClr>
                <a:srgbClr val="A3792C"/>
              </a:buClr>
              <a:buSzPts val="9800"/>
              <a:buFont typeface="Impact"/>
              <a:buNone/>
              <a:defRPr sz="9800" cap="none">
                <a:solidFill>
                  <a:srgbClr val="A3792C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4000"/>
              <a:buFont typeface="Impact"/>
              <a:buNone/>
              <a:defRPr sz="4000" cap="none">
                <a:solidFill>
                  <a:srgbClr val="A5A5A5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2"/>
          <p:cNvSpPr/>
          <p:nvPr>
            <p:ph idx="4" type="pic"/>
          </p:nvPr>
        </p:nvSpPr>
        <p:spPr>
          <a:xfrm>
            <a:off x="0" y="1"/>
            <a:ext cx="12192000" cy="4391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 Sans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Only No Subtitle">
  <p:cSld name="Text Only No Subtitle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"/>
          <p:cNvSpPr txBox="1"/>
          <p:nvPr>
            <p:ph type="title"/>
          </p:nvPr>
        </p:nvSpPr>
        <p:spPr>
          <a:xfrm>
            <a:off x="609600" y="315431"/>
            <a:ext cx="10981267" cy="7487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"/>
          <p:cNvSpPr txBox="1"/>
          <p:nvPr>
            <p:ph idx="12" type="sldNum"/>
          </p:nvPr>
        </p:nvSpPr>
        <p:spPr>
          <a:xfrm>
            <a:off x="8746067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" name="Google Shape;33;p3"/>
          <p:cNvSpPr txBox="1"/>
          <p:nvPr>
            <p:ph idx="1" type="body"/>
          </p:nvPr>
        </p:nvSpPr>
        <p:spPr>
          <a:xfrm>
            <a:off x="609601" y="1195138"/>
            <a:ext cx="10981265" cy="47394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Only">
  <p:cSld name="Text 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 txBox="1"/>
          <p:nvPr>
            <p:ph type="title"/>
          </p:nvPr>
        </p:nvSpPr>
        <p:spPr>
          <a:xfrm>
            <a:off x="609600" y="315431"/>
            <a:ext cx="10981267" cy="7487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2" type="sldNum"/>
          </p:nvPr>
        </p:nvSpPr>
        <p:spPr>
          <a:xfrm>
            <a:off x="8746067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" name="Google Shape;37;p4"/>
          <p:cNvSpPr txBox="1"/>
          <p:nvPr>
            <p:ph idx="1" type="body"/>
          </p:nvPr>
        </p:nvSpPr>
        <p:spPr>
          <a:xfrm>
            <a:off x="609600" y="941895"/>
            <a:ext cx="10972800" cy="442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Clr>
                <a:srgbClr val="E3AE24"/>
              </a:buClr>
              <a:buSzPts val="1800"/>
              <a:buFont typeface="Impact"/>
              <a:buNone/>
              <a:defRPr b="1" sz="1800" cap="none">
                <a:solidFill>
                  <a:srgbClr val="E3AE24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8" name="Google Shape;38;p4"/>
          <p:cNvSpPr txBox="1"/>
          <p:nvPr>
            <p:ph idx="2" type="body"/>
          </p:nvPr>
        </p:nvSpPr>
        <p:spPr>
          <a:xfrm>
            <a:off x="609601" y="1608140"/>
            <a:ext cx="10981265" cy="43264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39" name="Google Shape;39;p4"/>
          <p:cNvCxnSpPr/>
          <p:nvPr/>
        </p:nvCxnSpPr>
        <p:spPr>
          <a:xfrm flipH="1" rot="10800000">
            <a:off x="17517" y="1271266"/>
            <a:ext cx="12174484" cy="17985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dash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/>
          <p:nvPr/>
        </p:nvSpPr>
        <p:spPr>
          <a:xfrm>
            <a:off x="0" y="-1"/>
            <a:ext cx="12192000" cy="133169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/>
          <p:nvPr/>
        </p:nvSpPr>
        <p:spPr>
          <a:xfrm>
            <a:off x="0" y="-1"/>
            <a:ext cx="12192000" cy="95451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6"/>
          <p:cNvSpPr/>
          <p:nvPr/>
        </p:nvSpPr>
        <p:spPr>
          <a:xfrm>
            <a:off x="272347" y="5974797"/>
            <a:ext cx="2737956" cy="87029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5" name="Google Shape;45;p6"/>
          <p:cNvGrpSpPr/>
          <p:nvPr/>
        </p:nvGrpSpPr>
        <p:grpSpPr>
          <a:xfrm>
            <a:off x="-18016" y="4147563"/>
            <a:ext cx="9300677" cy="2304038"/>
            <a:chOff x="-13512" y="4147563"/>
            <a:chExt cx="6975508" cy="2304038"/>
          </a:xfrm>
        </p:grpSpPr>
        <p:sp>
          <p:nvSpPr>
            <p:cNvPr id="46" name="Google Shape;46;p6"/>
            <p:cNvSpPr/>
            <p:nvPr/>
          </p:nvSpPr>
          <p:spPr>
            <a:xfrm>
              <a:off x="-13511" y="4147563"/>
              <a:ext cx="6975507" cy="2304038"/>
            </a:xfrm>
            <a:prstGeom prst="rect">
              <a:avLst/>
            </a:prstGeom>
            <a:solidFill>
              <a:srgbClr val="D19B2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Lines_30blk.pdf" id="47" name="Google Shape;47;p6"/>
            <p:cNvPicPr preferRelativeResize="0"/>
            <p:nvPr/>
          </p:nvPicPr>
          <p:blipFill rotWithShape="1">
            <a:blip r:embed="rId2">
              <a:alphaModFix/>
            </a:blip>
            <a:srcRect b="0" l="1525" r="22190" t="22542"/>
            <a:stretch/>
          </p:blipFill>
          <p:spPr>
            <a:xfrm>
              <a:off x="-13512" y="4147563"/>
              <a:ext cx="6975507" cy="2304038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48" name="Google Shape;48;p6"/>
          <p:cNvCxnSpPr/>
          <p:nvPr/>
        </p:nvCxnSpPr>
        <p:spPr>
          <a:xfrm>
            <a:off x="1265302" y="5832568"/>
            <a:ext cx="7945297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49" name="Google Shape;49;p6"/>
          <p:cNvCxnSpPr/>
          <p:nvPr/>
        </p:nvCxnSpPr>
        <p:spPr>
          <a:xfrm>
            <a:off x="1265302" y="6340619"/>
            <a:ext cx="7945297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50" name="Google Shape;50;p6"/>
          <p:cNvSpPr txBox="1"/>
          <p:nvPr/>
        </p:nvSpPr>
        <p:spPr>
          <a:xfrm>
            <a:off x="1062102" y="4303767"/>
            <a:ext cx="814849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sz="44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51" name="Google Shape;51;p6"/>
          <p:cNvSpPr txBox="1"/>
          <p:nvPr>
            <p:ph type="title"/>
          </p:nvPr>
        </p:nvSpPr>
        <p:spPr>
          <a:xfrm>
            <a:off x="1059043" y="4240780"/>
            <a:ext cx="8151556" cy="15917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56C66"/>
              </a:buClr>
              <a:buSzPts val="6500"/>
              <a:buFont typeface="Impact"/>
              <a:buNone/>
              <a:defRPr sz="6500">
                <a:solidFill>
                  <a:srgbClr val="756C6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" type="body"/>
          </p:nvPr>
        </p:nvSpPr>
        <p:spPr>
          <a:xfrm>
            <a:off x="1059043" y="5799369"/>
            <a:ext cx="8151556" cy="5568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mpact"/>
              <a:buNone/>
              <a:defRPr sz="3200" cap="non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-330200" lvl="1" marL="914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>
                <a:latin typeface="Impact"/>
                <a:ea typeface="Impact"/>
                <a:cs typeface="Impact"/>
                <a:sym typeface="Impact"/>
              </a:defRPr>
            </a:lvl2pPr>
            <a:lvl3pPr indent="-3302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>
                <a:latin typeface="Impact"/>
                <a:ea typeface="Impact"/>
                <a:cs typeface="Impact"/>
                <a:sym typeface="Impact"/>
              </a:defRPr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>
                <a:latin typeface="Impact"/>
                <a:ea typeface="Impact"/>
                <a:cs typeface="Impact"/>
                <a:sym typeface="Impact"/>
              </a:defRPr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>
                <a:latin typeface="Impact"/>
                <a:ea typeface="Impact"/>
                <a:cs typeface="Impact"/>
                <a:sym typeface="Impact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descr="PU_sigtab.eps" id="53" name="Google Shape;53;p6"/>
          <p:cNvPicPr preferRelativeResize="0"/>
          <p:nvPr/>
        </p:nvPicPr>
        <p:blipFill rotWithShape="1">
          <a:blip r:embed="rId3">
            <a:alphaModFix/>
          </a:blip>
          <a:srcRect b="12554" l="0" r="0" t="-166"/>
          <a:stretch/>
        </p:blipFill>
        <p:spPr>
          <a:xfrm>
            <a:off x="9410075" y="-8411"/>
            <a:ext cx="2589891" cy="1021073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6"/>
          <p:cNvSpPr/>
          <p:nvPr>
            <p:ph idx="2" type="pic"/>
          </p:nvPr>
        </p:nvSpPr>
        <p:spPr>
          <a:xfrm>
            <a:off x="-18016" y="-8410"/>
            <a:ext cx="9301717" cy="41565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 Sans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and Picture">
  <p:cSld name="Text and Picture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"/>
          <p:cNvSpPr txBox="1"/>
          <p:nvPr>
            <p:ph type="title"/>
          </p:nvPr>
        </p:nvSpPr>
        <p:spPr>
          <a:xfrm>
            <a:off x="609600" y="315431"/>
            <a:ext cx="10981267" cy="7487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" type="body"/>
          </p:nvPr>
        </p:nvSpPr>
        <p:spPr>
          <a:xfrm>
            <a:off x="609600" y="1600201"/>
            <a:ext cx="5264707" cy="43427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1pPr>
            <a:lvl2pPr indent="-330200" lvl="1" marL="914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indent="-3302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58" name="Google Shape;58;p7"/>
          <p:cNvSpPr txBox="1"/>
          <p:nvPr>
            <p:ph idx="12" type="sldNum"/>
          </p:nvPr>
        </p:nvSpPr>
        <p:spPr>
          <a:xfrm>
            <a:off x="8746067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9" name="Google Shape;59;p7"/>
          <p:cNvSpPr/>
          <p:nvPr>
            <p:ph idx="2" type="pic"/>
          </p:nvPr>
        </p:nvSpPr>
        <p:spPr>
          <a:xfrm>
            <a:off x="6228806" y="1600373"/>
            <a:ext cx="5353593" cy="43425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 Sans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7"/>
          <p:cNvSpPr txBox="1"/>
          <p:nvPr>
            <p:ph idx="3" type="body"/>
          </p:nvPr>
        </p:nvSpPr>
        <p:spPr>
          <a:xfrm>
            <a:off x="609600" y="941895"/>
            <a:ext cx="10972800" cy="442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Clr>
                <a:srgbClr val="E3AE24"/>
              </a:buClr>
              <a:buSzPts val="1800"/>
              <a:buFont typeface="Impact"/>
              <a:buNone/>
              <a:defRPr b="1" sz="1800" cap="none">
                <a:solidFill>
                  <a:srgbClr val="E3AE24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cxnSp>
        <p:nvCxnSpPr>
          <p:cNvPr id="61" name="Google Shape;61;p7"/>
          <p:cNvCxnSpPr/>
          <p:nvPr/>
        </p:nvCxnSpPr>
        <p:spPr>
          <a:xfrm flipH="1" rot="10800000">
            <a:off x="17517" y="1271266"/>
            <a:ext cx="12174484" cy="17985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dash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8"/>
          <p:cNvSpPr txBox="1"/>
          <p:nvPr>
            <p:ph type="title"/>
          </p:nvPr>
        </p:nvSpPr>
        <p:spPr>
          <a:xfrm>
            <a:off x="609600" y="315431"/>
            <a:ext cx="10981267" cy="7487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8"/>
          <p:cNvSpPr txBox="1"/>
          <p:nvPr>
            <p:ph idx="1" type="body"/>
          </p:nvPr>
        </p:nvSpPr>
        <p:spPr>
          <a:xfrm>
            <a:off x="609600" y="1600201"/>
            <a:ext cx="5264707" cy="43344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1pPr>
            <a:lvl2pPr indent="-330200" lvl="1" marL="914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indent="-3302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65" name="Google Shape;65;p8"/>
          <p:cNvSpPr txBox="1"/>
          <p:nvPr>
            <p:ph idx="2" type="body"/>
          </p:nvPr>
        </p:nvSpPr>
        <p:spPr>
          <a:xfrm>
            <a:off x="6197600" y="1600201"/>
            <a:ext cx="5384800" cy="43344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1pPr>
            <a:lvl2pPr indent="-330200" lvl="1" marL="914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indent="-3302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66" name="Google Shape;66;p8"/>
          <p:cNvSpPr txBox="1"/>
          <p:nvPr>
            <p:ph idx="12" type="sldNum"/>
          </p:nvPr>
        </p:nvSpPr>
        <p:spPr>
          <a:xfrm>
            <a:off x="8746067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7" name="Google Shape;67;p8"/>
          <p:cNvSpPr txBox="1"/>
          <p:nvPr>
            <p:ph idx="3" type="body"/>
          </p:nvPr>
        </p:nvSpPr>
        <p:spPr>
          <a:xfrm>
            <a:off x="609600" y="941895"/>
            <a:ext cx="10972800" cy="442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Clr>
                <a:srgbClr val="E3AE24"/>
              </a:buClr>
              <a:buSzPts val="1800"/>
              <a:buFont typeface="Impact"/>
              <a:buNone/>
              <a:defRPr b="1" sz="1800" cap="none">
                <a:solidFill>
                  <a:srgbClr val="E3AE24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cxnSp>
        <p:nvCxnSpPr>
          <p:cNvPr id="68" name="Google Shape;68;p8"/>
          <p:cNvCxnSpPr/>
          <p:nvPr/>
        </p:nvCxnSpPr>
        <p:spPr>
          <a:xfrm flipH="1" rot="10800000">
            <a:off x="17517" y="1271266"/>
            <a:ext cx="12174484" cy="17985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dash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9"/>
          <p:cNvSpPr txBox="1"/>
          <p:nvPr>
            <p:ph type="title"/>
          </p:nvPr>
        </p:nvSpPr>
        <p:spPr>
          <a:xfrm>
            <a:off x="609600" y="315431"/>
            <a:ext cx="10981267" cy="7487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mpac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9"/>
          <p:cNvSpPr txBox="1"/>
          <p:nvPr>
            <p:ph idx="1" type="body"/>
          </p:nvPr>
        </p:nvSpPr>
        <p:spPr>
          <a:xfrm>
            <a:off x="609600" y="1535113"/>
            <a:ext cx="5265184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72" name="Google Shape;72;p9"/>
          <p:cNvSpPr txBox="1"/>
          <p:nvPr>
            <p:ph idx="2" type="body"/>
          </p:nvPr>
        </p:nvSpPr>
        <p:spPr>
          <a:xfrm>
            <a:off x="609600" y="2174876"/>
            <a:ext cx="5265184" cy="37680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1pPr>
            <a:lvl2pPr indent="-330200" lvl="1" marL="914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indent="-3302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73" name="Google Shape;73;p9"/>
          <p:cNvSpPr txBox="1"/>
          <p:nvPr>
            <p:ph idx="3" type="body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74" name="Google Shape;74;p9"/>
          <p:cNvSpPr txBox="1"/>
          <p:nvPr>
            <p:ph idx="4" type="body"/>
          </p:nvPr>
        </p:nvSpPr>
        <p:spPr>
          <a:xfrm>
            <a:off x="6193368" y="2174876"/>
            <a:ext cx="5389033" cy="37680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1pPr>
            <a:lvl2pPr indent="-330200" lvl="1" marL="914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indent="-3302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75" name="Google Shape;75;p9"/>
          <p:cNvSpPr txBox="1"/>
          <p:nvPr>
            <p:ph idx="12" type="sldNum"/>
          </p:nvPr>
        </p:nvSpPr>
        <p:spPr>
          <a:xfrm>
            <a:off x="8746067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6" name="Google Shape;76;p9"/>
          <p:cNvSpPr txBox="1"/>
          <p:nvPr>
            <p:ph idx="5" type="body"/>
          </p:nvPr>
        </p:nvSpPr>
        <p:spPr>
          <a:xfrm>
            <a:off x="609600" y="941895"/>
            <a:ext cx="10972800" cy="442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Clr>
                <a:srgbClr val="E3AE24"/>
              </a:buClr>
              <a:buSzPts val="1800"/>
              <a:buFont typeface="Impact"/>
              <a:buNone/>
              <a:defRPr b="1" sz="1800" cap="none">
                <a:solidFill>
                  <a:srgbClr val="E3AE24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cxnSp>
        <p:nvCxnSpPr>
          <p:cNvPr id="77" name="Google Shape;77;p9"/>
          <p:cNvCxnSpPr/>
          <p:nvPr/>
        </p:nvCxnSpPr>
        <p:spPr>
          <a:xfrm flipH="1" rot="10800000">
            <a:off x="17517" y="1271266"/>
            <a:ext cx="12174484" cy="17985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dash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ubtitle Only">
  <p:cSld name="Title and Subtitle Only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0"/>
          <p:cNvSpPr txBox="1"/>
          <p:nvPr>
            <p:ph type="title"/>
          </p:nvPr>
        </p:nvSpPr>
        <p:spPr>
          <a:xfrm>
            <a:off x="609600" y="315431"/>
            <a:ext cx="10981267" cy="7487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0"/>
          <p:cNvSpPr txBox="1"/>
          <p:nvPr>
            <p:ph idx="12" type="sldNum"/>
          </p:nvPr>
        </p:nvSpPr>
        <p:spPr>
          <a:xfrm>
            <a:off x="8746067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1" name="Google Shape;81;p10"/>
          <p:cNvSpPr txBox="1"/>
          <p:nvPr>
            <p:ph idx="1" type="body"/>
          </p:nvPr>
        </p:nvSpPr>
        <p:spPr>
          <a:xfrm>
            <a:off x="609600" y="941895"/>
            <a:ext cx="10972800" cy="442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Clr>
                <a:srgbClr val="E3AE24"/>
              </a:buClr>
              <a:buSzPts val="1800"/>
              <a:buFont typeface="Impact"/>
              <a:buNone/>
              <a:defRPr b="1" sz="1800" cap="none">
                <a:solidFill>
                  <a:srgbClr val="E3AE24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cxnSp>
        <p:nvCxnSpPr>
          <p:cNvPr id="82" name="Google Shape;82;p10"/>
          <p:cNvCxnSpPr/>
          <p:nvPr/>
        </p:nvCxnSpPr>
        <p:spPr>
          <a:xfrm flipH="1" rot="10800000">
            <a:off x="17517" y="1271266"/>
            <a:ext cx="12174484" cy="17985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dash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7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U_sig132.tif" id="10" name="Google Shape;10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609600" y="6075633"/>
            <a:ext cx="2031832" cy="47917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" name="Google Shape;11;p1"/>
          <p:cNvGrpSpPr/>
          <p:nvPr/>
        </p:nvGrpSpPr>
        <p:grpSpPr>
          <a:xfrm>
            <a:off x="1" y="1"/>
            <a:ext cx="12209516" cy="915109"/>
            <a:chOff x="0" y="0"/>
            <a:chExt cx="9157137" cy="915109"/>
          </a:xfrm>
        </p:grpSpPr>
        <p:sp>
          <p:nvSpPr>
            <p:cNvPr id="12" name="Google Shape;12;p1"/>
            <p:cNvSpPr/>
            <p:nvPr/>
          </p:nvSpPr>
          <p:spPr>
            <a:xfrm>
              <a:off x="0" y="0"/>
              <a:ext cx="9144000" cy="915108"/>
            </a:xfrm>
            <a:prstGeom prst="rect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h2_lines_white.pdf" id="13" name="Google Shape;13;p1"/>
            <p:cNvPicPr preferRelativeResize="0"/>
            <p:nvPr/>
          </p:nvPicPr>
          <p:blipFill rotWithShape="1">
            <a:blip r:embed="rId2">
              <a:alphaModFix/>
            </a:blip>
            <a:srcRect b="48017" l="22581" r="22582" t="22581"/>
            <a:stretch/>
          </p:blipFill>
          <p:spPr>
            <a:xfrm>
              <a:off x="13137" y="1"/>
              <a:ext cx="9144000" cy="91510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" name="Google Shape;14;p1"/>
          <p:cNvSpPr txBox="1"/>
          <p:nvPr>
            <p:ph type="title"/>
          </p:nvPr>
        </p:nvSpPr>
        <p:spPr>
          <a:xfrm>
            <a:off x="609600" y="315431"/>
            <a:ext cx="10981267" cy="7487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mpact"/>
              <a:buNone/>
              <a:defRPr b="0" i="0" sz="4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5" name="Google Shape;15;p1"/>
          <p:cNvSpPr txBox="1"/>
          <p:nvPr>
            <p:ph idx="1" type="body"/>
          </p:nvPr>
        </p:nvSpPr>
        <p:spPr>
          <a:xfrm>
            <a:off x="609600" y="1721492"/>
            <a:ext cx="10981267" cy="42214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 Sans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2" type="sldNum"/>
          </p:nvPr>
        </p:nvSpPr>
        <p:spPr>
          <a:xfrm>
            <a:off x="8746067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" name="Google Shape;17;p1"/>
          <p:cNvSpPr txBox="1"/>
          <p:nvPr/>
        </p:nvSpPr>
        <p:spPr>
          <a:xfrm>
            <a:off x="489507" y="1535528"/>
            <a:ext cx="111013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8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youtube.com/watch?v=31_1_egfVZk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1"/>
          <p:cNvSpPr txBox="1"/>
          <p:nvPr>
            <p:ph type="title"/>
          </p:nvPr>
        </p:nvSpPr>
        <p:spPr>
          <a:xfrm>
            <a:off x="381997" y="4460525"/>
            <a:ext cx="8630400" cy="18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rgbClr val="D19B23"/>
              </a:buClr>
              <a:buSzPts val="4800"/>
              <a:buFont typeface="Impact"/>
              <a:buNone/>
            </a:pPr>
            <a:r>
              <a:rPr lang="en-US" sz="4800">
                <a:solidFill>
                  <a:srgbClr val="000000"/>
                </a:solidFill>
              </a:rPr>
              <a:t>ECE 477 FINAL REVIEW: </a:t>
            </a:r>
            <a:endParaRPr sz="4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rgbClr val="D19B23"/>
              </a:buClr>
              <a:buSzPts val="4800"/>
              <a:buFont typeface="Impact"/>
              <a:buNone/>
            </a:pPr>
            <a:r>
              <a:rPr b="1" lang="en-US" sz="4800">
                <a:solidFill>
                  <a:schemeClr val="dk1"/>
                </a:solidFill>
              </a:rPr>
              <a:t>TEAM 17 Face Tracking Drone</a:t>
            </a:r>
            <a:br>
              <a:rPr lang="en-US" sz="4800"/>
            </a:br>
            <a:endParaRPr sz="4800"/>
          </a:p>
        </p:txBody>
      </p:sp>
      <p:pic>
        <p:nvPicPr>
          <p:cNvPr descr="PU_sigtab.eps" id="89" name="Google Shape;89;p11"/>
          <p:cNvPicPr preferRelativeResize="0"/>
          <p:nvPr/>
        </p:nvPicPr>
        <p:blipFill rotWithShape="1">
          <a:blip r:embed="rId3">
            <a:alphaModFix/>
          </a:blip>
          <a:srcRect b="12554" l="0" r="0" t="-166"/>
          <a:stretch/>
        </p:blipFill>
        <p:spPr>
          <a:xfrm>
            <a:off x="10249582" y="5836927"/>
            <a:ext cx="1942418" cy="1021073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90888" y="0"/>
            <a:ext cx="7810224" cy="4393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0"/>
          <p:cNvSpPr txBox="1"/>
          <p:nvPr>
            <p:ph type="title"/>
          </p:nvPr>
        </p:nvSpPr>
        <p:spPr>
          <a:xfrm>
            <a:off x="609600" y="287723"/>
            <a:ext cx="10981267" cy="7487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mpact"/>
              <a:buNone/>
            </a:pPr>
            <a:r>
              <a:rPr lang="en-US"/>
              <a:t>PROJECT DEMONSTRATION</a:t>
            </a:r>
            <a:endParaRPr/>
          </a:p>
        </p:txBody>
      </p:sp>
      <p:sp>
        <p:nvSpPr>
          <p:cNvPr id="152" name="Google Shape;152;p20"/>
          <p:cNvSpPr txBox="1"/>
          <p:nvPr>
            <p:ph idx="1" type="body"/>
          </p:nvPr>
        </p:nvSpPr>
        <p:spPr>
          <a:xfrm>
            <a:off x="920888" y="931650"/>
            <a:ext cx="10358700" cy="49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318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400"/>
              <a:buFont typeface="Calibri"/>
              <a:buAutoNum type="arabicPeriod"/>
            </a:pPr>
            <a:r>
              <a:rPr lang="en-US" sz="2400"/>
              <a:t>An ability to communicate with flight control to perform desired movement such as moving in a specified direction for a certain distance.</a:t>
            </a:r>
            <a:endParaRPr sz="2400"/>
          </a:p>
          <a:p>
            <a:pPr indent="-4318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400"/>
              <a:buFont typeface="Calibri"/>
              <a:buAutoNum type="arabicPeriod"/>
            </a:pPr>
            <a:r>
              <a:rPr lang="en-US" sz="2400"/>
              <a:t>An ability to communicate over RF/WiFi with the local host to receive commands so that the drone would perform the corresponding action/movement based on the commands.</a:t>
            </a:r>
            <a:endParaRPr sz="2400"/>
          </a:p>
          <a:p>
            <a:pPr indent="-4318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400"/>
              <a:buFont typeface="Calibri"/>
              <a:buAutoNum type="arabicPeriod"/>
            </a:pPr>
            <a:r>
              <a:rPr lang="en-US" sz="2400"/>
              <a:t>An ability to control the gimbal on the quadcopter to point to a specific human face.</a:t>
            </a:r>
            <a:endParaRPr sz="2400"/>
          </a:p>
          <a:p>
            <a:pPr indent="-4318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400"/>
              <a:buFont typeface="Calibri"/>
              <a:buAutoNum type="arabicPeriod"/>
            </a:pPr>
            <a:r>
              <a:rPr lang="en-US" sz="2400"/>
              <a:t>An ability to track face in the video and reach a reasonable framerate(above 30 fps).</a:t>
            </a:r>
            <a:endParaRPr sz="2400"/>
          </a:p>
          <a:p>
            <a:pPr indent="-4318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400"/>
              <a:buFont typeface="Calibri"/>
              <a:buAutoNum type="arabicPeriod"/>
            </a:pPr>
            <a:r>
              <a:rPr lang="en-US" sz="2400"/>
              <a:t>An ability to detect one face precisely in a any given image frame.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400" u="sng">
                <a:solidFill>
                  <a:schemeClr val="hlink"/>
                </a:solidFill>
                <a:hlinkClick r:id="rId3"/>
              </a:rPr>
              <a:t>https://www.youtube.com/watch?v=31_1_egfVZk</a:t>
            </a:r>
            <a:endParaRPr sz="2400"/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chemeClr val="dk1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1"/>
          <p:cNvSpPr txBox="1"/>
          <p:nvPr>
            <p:ph idx="4294967295" type="body"/>
          </p:nvPr>
        </p:nvSpPr>
        <p:spPr>
          <a:xfrm>
            <a:off x="2406650" y="2734575"/>
            <a:ext cx="7346950" cy="873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rPr lang="en-US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Questions?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2"/>
          <p:cNvSpPr txBox="1"/>
          <p:nvPr>
            <p:ph type="title"/>
          </p:nvPr>
        </p:nvSpPr>
        <p:spPr>
          <a:xfrm>
            <a:off x="609600" y="287723"/>
            <a:ext cx="10981267" cy="7487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mpact"/>
              <a:buNone/>
            </a:pPr>
            <a:r>
              <a:rPr lang="en-US"/>
              <a:t>OUTLINE</a:t>
            </a:r>
            <a:endParaRPr/>
          </a:p>
        </p:txBody>
      </p:sp>
      <p:sp>
        <p:nvSpPr>
          <p:cNvPr id="96" name="Google Shape;96;p12"/>
          <p:cNvSpPr txBox="1"/>
          <p:nvPr>
            <p:ph idx="1" type="body"/>
          </p:nvPr>
        </p:nvSpPr>
        <p:spPr>
          <a:xfrm>
            <a:off x="715820" y="1000665"/>
            <a:ext cx="8235949" cy="49339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latin typeface="Arial"/>
                <a:ea typeface="Arial"/>
                <a:cs typeface="Arial"/>
                <a:sym typeface="Arial"/>
              </a:rPr>
              <a:t>Project Overview</a:t>
            </a:r>
            <a:endParaRPr/>
          </a:p>
          <a:p>
            <a:pPr indent="-285750" lvl="0" marL="28575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latin typeface="Arial"/>
                <a:ea typeface="Arial"/>
                <a:cs typeface="Arial"/>
                <a:sym typeface="Arial"/>
              </a:rPr>
              <a:t>Block Diagram</a:t>
            </a:r>
            <a:endParaRPr/>
          </a:p>
          <a:p>
            <a:pPr indent="-285750" lvl="0" marL="28575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latin typeface="Arial"/>
                <a:ea typeface="Arial"/>
                <a:cs typeface="Arial"/>
                <a:sym typeface="Arial"/>
              </a:rPr>
              <a:t>Design Challenges</a:t>
            </a:r>
            <a:endParaRPr/>
          </a:p>
          <a:p>
            <a:pPr indent="-285750" lvl="0" marL="28575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latin typeface="Arial"/>
                <a:ea typeface="Arial"/>
                <a:cs typeface="Arial"/>
                <a:sym typeface="Arial"/>
              </a:rPr>
              <a:t>Individual Contributions</a:t>
            </a:r>
            <a:endParaRPr/>
          </a:p>
          <a:p>
            <a:pPr indent="-285750" lvl="0" marL="28575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latin typeface="Arial"/>
                <a:ea typeface="Arial"/>
                <a:cs typeface="Arial"/>
                <a:sym typeface="Arial"/>
              </a:rPr>
              <a:t>Project Demonstration</a:t>
            </a:r>
            <a:endParaRPr/>
          </a:p>
          <a:p>
            <a:pPr indent="-285750" lvl="0" marL="28575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latin typeface="Arial"/>
                <a:ea typeface="Arial"/>
                <a:cs typeface="Arial"/>
                <a:sym typeface="Arial"/>
              </a:rPr>
              <a:t>Questions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3"/>
          <p:cNvSpPr txBox="1"/>
          <p:nvPr>
            <p:ph type="title"/>
          </p:nvPr>
        </p:nvSpPr>
        <p:spPr>
          <a:xfrm>
            <a:off x="609600" y="287723"/>
            <a:ext cx="10981267" cy="7487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mpact"/>
              <a:buNone/>
            </a:pPr>
            <a:r>
              <a:rPr lang="en-US"/>
              <a:t>PROJECT OVERVIEW</a:t>
            </a:r>
            <a:endParaRPr/>
          </a:p>
        </p:txBody>
      </p:sp>
      <p:pic>
        <p:nvPicPr>
          <p:cNvPr id="102" name="Google Shape;10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17284" y="2605025"/>
            <a:ext cx="4491766" cy="3368802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3"/>
          <p:cNvSpPr txBox="1"/>
          <p:nvPr/>
        </p:nvSpPr>
        <p:spPr>
          <a:xfrm>
            <a:off x="277100" y="773525"/>
            <a:ext cx="11649300" cy="16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en-US" sz="2200"/>
              <a:t>Our project is a face recognizing drone which follows a person’s movement and records video.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en-US" sz="2200"/>
              <a:t>Our drone is unique since it can analyze a person’s head pose and eye gaze direction and adjusts its own position in the air.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pic>
        <p:nvPicPr>
          <p:cNvPr id="104" name="Google Shape;104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9275" y="2641225"/>
            <a:ext cx="5438727" cy="316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4"/>
          <p:cNvSpPr txBox="1"/>
          <p:nvPr>
            <p:ph type="title"/>
          </p:nvPr>
        </p:nvSpPr>
        <p:spPr>
          <a:xfrm>
            <a:off x="609600" y="287723"/>
            <a:ext cx="10981267" cy="7487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mpact"/>
              <a:buNone/>
            </a:pPr>
            <a:r>
              <a:rPr lang="en-US"/>
              <a:t>BLOCK DIAGRAM</a:t>
            </a:r>
            <a:endParaRPr/>
          </a:p>
        </p:txBody>
      </p:sp>
      <p:pic>
        <p:nvPicPr>
          <p:cNvPr id="110" name="Google Shape;11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9800" y="1150375"/>
            <a:ext cx="7392400" cy="479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5"/>
          <p:cNvSpPr txBox="1"/>
          <p:nvPr>
            <p:ph type="title"/>
          </p:nvPr>
        </p:nvSpPr>
        <p:spPr>
          <a:xfrm>
            <a:off x="609600" y="287723"/>
            <a:ext cx="10981267" cy="7487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mpact"/>
              <a:buNone/>
            </a:pPr>
            <a:r>
              <a:rPr lang="en-US"/>
              <a:t>DESIGN CHALLENGES</a:t>
            </a:r>
            <a:endParaRPr/>
          </a:p>
        </p:txBody>
      </p:sp>
      <p:sp>
        <p:nvSpPr>
          <p:cNvPr id="116" name="Google Shape;116;p15"/>
          <p:cNvSpPr txBox="1"/>
          <p:nvPr>
            <p:ph idx="1" type="body"/>
          </p:nvPr>
        </p:nvSpPr>
        <p:spPr>
          <a:xfrm>
            <a:off x="678875" y="1036500"/>
            <a:ext cx="11042100" cy="15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Hardware </a:t>
            </a:r>
            <a:r>
              <a:rPr lang="en-US" sz="2200"/>
              <a:t>challenges: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Oscillator circuits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Power modules of the ground board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/>
          </a:p>
        </p:txBody>
      </p:sp>
      <p:sp>
        <p:nvSpPr>
          <p:cNvPr id="117" name="Google Shape;117;p15"/>
          <p:cNvSpPr txBox="1"/>
          <p:nvPr>
            <p:ph idx="1" type="body"/>
          </p:nvPr>
        </p:nvSpPr>
        <p:spPr>
          <a:xfrm>
            <a:off x="678875" y="3412600"/>
            <a:ext cx="11042100" cy="15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0000"/>
                </a:solidFill>
              </a:rPr>
              <a:t>Software challenges:</a:t>
            </a:r>
            <a:endParaRPr sz="2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00000"/>
              </a:solidFill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en-US" sz="2200">
                <a:solidFill>
                  <a:srgbClr val="000000"/>
                </a:solidFill>
              </a:rPr>
              <a:t>Face tracking algorithm / Pose estimation algorithm</a:t>
            </a:r>
            <a:endParaRPr sz="2200">
              <a:solidFill>
                <a:srgbClr val="000000"/>
              </a:solidFill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en-US" sz="2200">
                <a:solidFill>
                  <a:srgbClr val="000000"/>
                </a:solidFill>
              </a:rPr>
              <a:t>UART </a:t>
            </a:r>
            <a:endParaRPr sz="2200">
              <a:solidFill>
                <a:srgbClr val="000000"/>
              </a:solidFill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en-US" sz="2200">
                <a:solidFill>
                  <a:srgbClr val="000000"/>
                </a:solidFill>
              </a:rPr>
              <a:t>Stable RF connection</a:t>
            </a:r>
            <a:endParaRPr sz="22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6"/>
          <p:cNvSpPr txBox="1"/>
          <p:nvPr>
            <p:ph type="title"/>
          </p:nvPr>
        </p:nvSpPr>
        <p:spPr>
          <a:xfrm>
            <a:off x="609600" y="287723"/>
            <a:ext cx="10981267" cy="7487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mpact"/>
              <a:buNone/>
            </a:pPr>
            <a:r>
              <a:rPr lang="en-US"/>
              <a:t>INDIVIDUAL CONTRIBUTIONS</a:t>
            </a:r>
            <a:endParaRPr/>
          </a:p>
        </p:txBody>
      </p:sp>
      <p:sp>
        <p:nvSpPr>
          <p:cNvPr id="123" name="Google Shape;123;p16"/>
          <p:cNvSpPr txBox="1"/>
          <p:nvPr>
            <p:ph idx="2" type="body"/>
          </p:nvPr>
        </p:nvSpPr>
        <p:spPr>
          <a:xfrm>
            <a:off x="706581" y="1378076"/>
            <a:ext cx="11152800" cy="4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Software Engineer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Built the prototype of the drone</a:t>
            </a:r>
            <a:endParaRPr sz="2400"/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Studied and mastered the Cmake Build Tool</a:t>
            </a:r>
            <a:endParaRPr sz="2400"/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Used Qt as the GUI framework to build the Ground Station</a:t>
            </a:r>
            <a:endParaRPr sz="2400"/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Used Haar Cascade as our facial detection algorithm</a:t>
            </a:r>
            <a:endParaRPr sz="2400"/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Outfield testing and software debugging</a:t>
            </a:r>
            <a:endParaRPr sz="24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24" name="Google Shape;124;p16"/>
          <p:cNvSpPr txBox="1"/>
          <p:nvPr>
            <p:ph idx="1" type="body"/>
          </p:nvPr>
        </p:nvSpPr>
        <p:spPr>
          <a:xfrm>
            <a:off x="706582" y="935152"/>
            <a:ext cx="8229600" cy="442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E3AE24"/>
              </a:buClr>
              <a:buSzPts val="2400"/>
              <a:buFont typeface="Impact"/>
              <a:buNone/>
            </a:pPr>
            <a:r>
              <a:rPr lang="en-US" sz="2400"/>
              <a:t>Xufei Gao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7"/>
          <p:cNvSpPr txBox="1"/>
          <p:nvPr>
            <p:ph type="title"/>
          </p:nvPr>
        </p:nvSpPr>
        <p:spPr>
          <a:xfrm>
            <a:off x="609600" y="287723"/>
            <a:ext cx="10981267" cy="7487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mpact"/>
              <a:buNone/>
            </a:pPr>
            <a:r>
              <a:rPr lang="en-US"/>
              <a:t>INDIVIDUAL CONTRIBUTIONS</a:t>
            </a:r>
            <a:endParaRPr/>
          </a:p>
        </p:txBody>
      </p:sp>
      <p:sp>
        <p:nvSpPr>
          <p:cNvPr id="130" name="Google Shape;130;p17"/>
          <p:cNvSpPr txBox="1"/>
          <p:nvPr>
            <p:ph idx="2" type="body"/>
          </p:nvPr>
        </p:nvSpPr>
        <p:spPr>
          <a:xfrm>
            <a:off x="706575" y="1377950"/>
            <a:ext cx="10695300" cy="16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0000"/>
                </a:solidFill>
              </a:rPr>
              <a:t>System Engineer:</a:t>
            </a:r>
            <a:endParaRPr sz="2200">
              <a:solidFill>
                <a:srgbClr val="000000"/>
              </a:solidFill>
            </a:endParaRPr>
          </a:p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•"/>
            </a:pPr>
            <a:r>
              <a:rPr lang="en-US" sz="2200">
                <a:solidFill>
                  <a:srgbClr val="000000"/>
                </a:solidFill>
              </a:rPr>
              <a:t>Scheduled the timeline and monitored the process</a:t>
            </a:r>
            <a:endParaRPr sz="2200">
              <a:solidFill>
                <a:srgbClr val="000000"/>
              </a:solidFill>
            </a:endParaRPr>
          </a:p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•"/>
            </a:pPr>
            <a:r>
              <a:rPr lang="en-US" sz="2200">
                <a:solidFill>
                  <a:srgbClr val="000000"/>
                </a:solidFill>
              </a:rPr>
              <a:t>Distributed and coordinated the work of each teammate</a:t>
            </a:r>
            <a:endParaRPr sz="2200">
              <a:solidFill>
                <a:srgbClr val="000000"/>
              </a:solidFill>
            </a:endParaRPr>
          </a:p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•"/>
            </a:pPr>
            <a:r>
              <a:rPr lang="en-US" sz="2200">
                <a:solidFill>
                  <a:srgbClr val="000000"/>
                </a:solidFill>
              </a:rPr>
              <a:t>Worked on packaging and i</a:t>
            </a:r>
            <a:r>
              <a:rPr lang="en-US" sz="2200">
                <a:solidFill>
                  <a:srgbClr val="000000"/>
                </a:solidFill>
              </a:rPr>
              <a:t>ntegration </a:t>
            </a:r>
            <a:r>
              <a:rPr lang="en-US" sz="2200">
                <a:solidFill>
                  <a:srgbClr val="000000"/>
                </a:solidFill>
              </a:rPr>
              <a:t>of the project</a:t>
            </a:r>
            <a:endParaRPr i="1" sz="2200">
              <a:solidFill>
                <a:srgbClr val="FF0000"/>
              </a:solidFill>
            </a:endParaRPr>
          </a:p>
        </p:txBody>
      </p:sp>
      <p:sp>
        <p:nvSpPr>
          <p:cNvPr id="131" name="Google Shape;131;p17"/>
          <p:cNvSpPr txBox="1"/>
          <p:nvPr>
            <p:ph idx="1" type="body"/>
          </p:nvPr>
        </p:nvSpPr>
        <p:spPr>
          <a:xfrm>
            <a:off x="706582" y="935152"/>
            <a:ext cx="82296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E3AE24"/>
              </a:buClr>
              <a:buSzPts val="2400"/>
              <a:buFont typeface="Impact"/>
              <a:buNone/>
            </a:pPr>
            <a:r>
              <a:rPr lang="en-US" sz="2400"/>
              <a:t>Xingchen Wang</a:t>
            </a:r>
            <a:endParaRPr/>
          </a:p>
        </p:txBody>
      </p:sp>
      <p:pic>
        <p:nvPicPr>
          <p:cNvPr id="132" name="Google Shape;13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1813" y="2826375"/>
            <a:ext cx="9084824" cy="3311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 txBox="1"/>
          <p:nvPr>
            <p:ph type="title"/>
          </p:nvPr>
        </p:nvSpPr>
        <p:spPr>
          <a:xfrm>
            <a:off x="609600" y="287723"/>
            <a:ext cx="10981267" cy="7487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mpact"/>
              <a:buNone/>
            </a:pPr>
            <a:r>
              <a:rPr lang="en-US"/>
              <a:t>INDIVIDUAL CONTRIBUTIONS</a:t>
            </a:r>
            <a:endParaRPr/>
          </a:p>
        </p:txBody>
      </p:sp>
      <p:sp>
        <p:nvSpPr>
          <p:cNvPr id="138" name="Google Shape;138;p18"/>
          <p:cNvSpPr txBox="1"/>
          <p:nvPr>
            <p:ph idx="1" type="body"/>
          </p:nvPr>
        </p:nvSpPr>
        <p:spPr>
          <a:xfrm>
            <a:off x="706582" y="935152"/>
            <a:ext cx="82296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E3AE24"/>
              </a:buClr>
              <a:buSzPts val="2400"/>
              <a:buFont typeface="Impact"/>
              <a:buNone/>
            </a:pPr>
            <a:r>
              <a:rPr lang="en-US" sz="2400"/>
              <a:t>Yi Qiao</a:t>
            </a:r>
            <a:endParaRPr/>
          </a:p>
        </p:txBody>
      </p:sp>
      <p:sp>
        <p:nvSpPr>
          <p:cNvPr id="139" name="Google Shape;139;p18"/>
          <p:cNvSpPr txBox="1"/>
          <p:nvPr/>
        </p:nvSpPr>
        <p:spPr>
          <a:xfrm>
            <a:off x="706575" y="1684400"/>
            <a:ext cx="92592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</a:rPr>
              <a:t>Software</a:t>
            </a:r>
            <a:r>
              <a:rPr lang="en-US" sz="2200">
                <a:solidFill>
                  <a:schemeClr val="dk1"/>
                </a:solidFill>
              </a:rPr>
              <a:t> Engineer:</a:t>
            </a:r>
            <a:endParaRPr sz="2200">
              <a:solidFill>
                <a:schemeClr val="dk1"/>
              </a:solidFill>
            </a:endParaRPr>
          </a:p>
          <a:p>
            <a:pPr indent="-285750" lvl="0" marL="28575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solidFill>
                  <a:schemeClr val="dk1"/>
                </a:solidFill>
              </a:rPr>
              <a:t>Prototyped </a:t>
            </a:r>
            <a:r>
              <a:rPr lang="en-US" sz="2200">
                <a:solidFill>
                  <a:schemeClr val="dk1"/>
                </a:solidFill>
              </a:rPr>
              <a:t>peripherals</a:t>
            </a:r>
            <a:endParaRPr sz="2200">
              <a:solidFill>
                <a:schemeClr val="dk1"/>
              </a:solidFill>
            </a:endParaRPr>
          </a:p>
          <a:p>
            <a:pPr indent="-285750" lvl="0" marL="28575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solidFill>
                  <a:schemeClr val="dk1"/>
                </a:solidFill>
              </a:rPr>
              <a:t>Tested PCB</a:t>
            </a:r>
            <a:endParaRPr sz="2200">
              <a:solidFill>
                <a:schemeClr val="dk1"/>
              </a:solidFill>
            </a:endParaRPr>
          </a:p>
          <a:p>
            <a:pPr indent="-285750" lvl="0" marL="28575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solidFill>
                  <a:schemeClr val="dk1"/>
                </a:solidFill>
              </a:rPr>
              <a:t>Wrote embedded firmwares</a:t>
            </a:r>
            <a:endParaRPr sz="2200">
              <a:solidFill>
                <a:schemeClr val="dk1"/>
              </a:solidFill>
            </a:endParaRPr>
          </a:p>
          <a:p>
            <a:pPr indent="-285750" lvl="0" marL="28575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solidFill>
                  <a:schemeClr val="dk1"/>
                </a:solidFill>
              </a:rPr>
              <a:t>Explore and hack the face tracking algorithm</a:t>
            </a:r>
            <a:endParaRPr sz="2200">
              <a:solidFill>
                <a:schemeClr val="dk1"/>
              </a:solidFill>
            </a:endParaRPr>
          </a:p>
          <a:p>
            <a:pPr indent="-285750" lvl="0" marL="28575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solidFill>
                  <a:schemeClr val="dk1"/>
                </a:solidFill>
              </a:rPr>
              <a:t>Helped with GUI application integration</a:t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9"/>
          <p:cNvSpPr txBox="1"/>
          <p:nvPr>
            <p:ph type="title"/>
          </p:nvPr>
        </p:nvSpPr>
        <p:spPr>
          <a:xfrm>
            <a:off x="609600" y="287723"/>
            <a:ext cx="10981267" cy="7487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mpact"/>
              <a:buNone/>
            </a:pPr>
            <a:r>
              <a:rPr lang="en-US"/>
              <a:t>INDIVIDUAL CONTRIBUTIONS</a:t>
            </a:r>
            <a:endParaRPr/>
          </a:p>
        </p:txBody>
      </p:sp>
      <p:sp>
        <p:nvSpPr>
          <p:cNvPr id="145" name="Google Shape;145;p19"/>
          <p:cNvSpPr txBox="1"/>
          <p:nvPr>
            <p:ph idx="2" type="body"/>
          </p:nvPr>
        </p:nvSpPr>
        <p:spPr>
          <a:xfrm>
            <a:off x="706581" y="1602951"/>
            <a:ext cx="11152800" cy="4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0000"/>
                </a:solidFill>
              </a:rPr>
              <a:t>Hardware Engineer:</a:t>
            </a:r>
            <a:endParaRPr sz="2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00000"/>
              </a:solidFill>
            </a:endParaRPr>
          </a:p>
          <a:p>
            <a:pPr indent="-285750" lvl="0" marL="28575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Did research on chip specifications</a:t>
            </a:r>
            <a:endParaRPr sz="2200"/>
          </a:p>
          <a:p>
            <a:pPr indent="-285750" lvl="0" marL="28575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Designed and revised version 1 of PCB </a:t>
            </a:r>
            <a:endParaRPr sz="2200"/>
          </a:p>
          <a:p>
            <a:pPr indent="-285750" lvl="0" marL="28575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Manufactured, tested and debugged PCB version 1</a:t>
            </a:r>
            <a:endParaRPr sz="2200"/>
          </a:p>
          <a:p>
            <a:pPr indent="-285750" lvl="0" marL="28575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Fixed error on version 1 of PCB</a:t>
            </a:r>
            <a:endParaRPr sz="2200"/>
          </a:p>
          <a:p>
            <a:pPr indent="-285750" lvl="0" marL="28575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Manufactured, tested PCB version 2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00000"/>
              </a:solidFill>
            </a:endParaRPr>
          </a:p>
        </p:txBody>
      </p:sp>
      <p:sp>
        <p:nvSpPr>
          <p:cNvPr id="146" name="Google Shape;146;p19"/>
          <p:cNvSpPr txBox="1"/>
          <p:nvPr>
            <p:ph idx="1" type="body"/>
          </p:nvPr>
        </p:nvSpPr>
        <p:spPr>
          <a:xfrm>
            <a:off x="706582" y="935152"/>
            <a:ext cx="82296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E3AE24"/>
              </a:buClr>
              <a:buSzPts val="2400"/>
              <a:buFont typeface="Impact"/>
              <a:buNone/>
            </a:pPr>
            <a:r>
              <a:rPr lang="en-US" sz="2400"/>
              <a:t>Haobo Chen</a:t>
            </a:r>
            <a:endParaRPr/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