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Roboto"/>
      <p:regular r:id="rId6"/>
      <p:bold r:id="rId7"/>
      <p:italic r:id="rId8"/>
      <p:boldItalic r:id="rId9"/>
    </p:embeddedFont>
    <p:embeddedFont>
      <p:font typeface="Merriweather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erriweather-bold.fntdata"/><Relationship Id="rId10" Type="http://schemas.openxmlformats.org/officeDocument/2006/relationships/font" Target="fonts/Merriweather-regular.fntdata"/><Relationship Id="rId13" Type="http://schemas.openxmlformats.org/officeDocument/2006/relationships/font" Target="fonts/Merriweather-boldItalic.fntdata"/><Relationship Id="rId12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font" Target="fonts/Roboto-regular.fntdata"/><Relationship Id="rId7" Type="http://schemas.openxmlformats.org/officeDocument/2006/relationships/font" Target="fonts/Roboto-bold.fntdata"/><Relationship Id="rId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200"/>
              <a:t>Edge Detection</a:t>
            </a:r>
            <a:endParaRPr sz="7200"/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1878538"/>
            <a:ext cx="4242600" cy="16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Thu 2:00pm Group3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by:	Haobo Chen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	Ni Kang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	Haoming Zhang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