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5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9144000" cy="5143500" type="screen16x9"/>
  <p:notesSz cx="6858000" cy="9144000"/>
  <p:embeddedFontLst>
    <p:embeddedFont>
      <p:font typeface="Dosis" pitchFamily="2" charset="77"/>
      <p:regular r:id="rId57"/>
      <p:bold r:id="rId58"/>
    </p:embeddedFont>
    <p:embeddedFont>
      <p:font typeface="Dosis ExtraLight" pitchFamily="2" charset="77"/>
      <p:regular r:id="rId59"/>
      <p:bold r:id="rId60"/>
    </p:embeddedFont>
    <p:embeddedFont>
      <p:font typeface="Titillium Web" pitchFamily="2" charset="77"/>
      <p:regular r:id="rId61"/>
      <p:bold r:id="rId62"/>
      <p:italic r:id="rId63"/>
      <p:boldItalic r:id="rId64"/>
    </p:embeddedFont>
    <p:embeddedFont>
      <p:font typeface="Titillium Web Light" pitchFamily="2" charset="77"/>
      <p:regular r:id="rId65"/>
      <p:bold r:id="rId66"/>
      <p:italic r:id="rId67"/>
      <p:boldItalic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312C060-5871-4FBA-A57E-8C9B10961333}">
  <a:tblStyle styleId="{0312C060-5871-4FBA-A57E-8C9B10961333}"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97"/>
  </p:normalViewPr>
  <p:slideViewPr>
    <p:cSldViewPr snapToGrid="0" snapToObjects="1">
      <p:cViewPr varScale="1">
        <p:scale>
          <a:sx n="143" d="100"/>
          <a:sy n="143" d="100"/>
        </p:scale>
        <p:origin x="7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7.fntdata"/><Relationship Id="rId68" Type="http://schemas.openxmlformats.org/officeDocument/2006/relationships/font" Target="fonts/font12.fnt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font" Target="fonts/font10.fntdata"/><Relationship Id="rId5" Type="http://schemas.openxmlformats.org/officeDocument/2006/relationships/slide" Target="slides/slide4.xml"/><Relationship Id="rId61"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6"/>
        <p:cNvGrpSpPr/>
        <p:nvPr/>
      </p:nvGrpSpPr>
      <p:grpSpPr>
        <a:xfrm>
          <a:off x="0" y="0"/>
          <a:ext cx="0" cy="0"/>
          <a:chOff x="0" y="0"/>
          <a:chExt cx="0" cy="0"/>
        </a:xfrm>
      </p:grpSpPr>
      <p:sp>
        <p:nvSpPr>
          <p:cNvPr id="3897" name="Google Shape;3897;g71480604a5_7_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8" name="Google Shape;3898;g71480604a5_7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3"/>
        <p:cNvGrpSpPr/>
        <p:nvPr/>
      </p:nvGrpSpPr>
      <p:grpSpPr>
        <a:xfrm>
          <a:off x="0" y="0"/>
          <a:ext cx="0" cy="0"/>
          <a:chOff x="0" y="0"/>
          <a:chExt cx="0" cy="0"/>
        </a:xfrm>
      </p:grpSpPr>
      <p:sp>
        <p:nvSpPr>
          <p:cNvPr id="3904" name="Google Shape;3904;g71480604a5_7_1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5" name="Google Shape;3905;g71480604a5_7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1"/>
        <p:cNvGrpSpPr/>
        <p:nvPr/>
      </p:nvGrpSpPr>
      <p:grpSpPr>
        <a:xfrm>
          <a:off x="0" y="0"/>
          <a:ext cx="0" cy="0"/>
          <a:chOff x="0" y="0"/>
          <a:chExt cx="0" cy="0"/>
        </a:xfrm>
      </p:grpSpPr>
      <p:sp>
        <p:nvSpPr>
          <p:cNvPr id="3912" name="Google Shape;3912;g71480604a5_7_1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3" name="Google Shape;3913;g71480604a5_7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8"/>
        <p:cNvGrpSpPr/>
        <p:nvPr/>
      </p:nvGrpSpPr>
      <p:grpSpPr>
        <a:xfrm>
          <a:off x="0" y="0"/>
          <a:ext cx="0" cy="0"/>
          <a:chOff x="0" y="0"/>
          <a:chExt cx="0" cy="0"/>
        </a:xfrm>
      </p:grpSpPr>
      <p:sp>
        <p:nvSpPr>
          <p:cNvPr id="3919" name="Google Shape;3919;g71480604a5_7_3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0" name="Google Shape;3920;g71480604a5_7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6"/>
        <p:cNvGrpSpPr/>
        <p:nvPr/>
      </p:nvGrpSpPr>
      <p:grpSpPr>
        <a:xfrm>
          <a:off x="0" y="0"/>
          <a:ext cx="0" cy="0"/>
          <a:chOff x="0" y="0"/>
          <a:chExt cx="0" cy="0"/>
        </a:xfrm>
      </p:grpSpPr>
      <p:sp>
        <p:nvSpPr>
          <p:cNvPr id="3927" name="Google Shape;3927;g71480604a5_7_4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8" name="Google Shape;3928;g71480604a5_7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4"/>
        <p:cNvGrpSpPr/>
        <p:nvPr/>
      </p:nvGrpSpPr>
      <p:grpSpPr>
        <a:xfrm>
          <a:off x="0" y="0"/>
          <a:ext cx="0" cy="0"/>
          <a:chOff x="0" y="0"/>
          <a:chExt cx="0" cy="0"/>
        </a:xfrm>
      </p:grpSpPr>
      <p:sp>
        <p:nvSpPr>
          <p:cNvPr id="3935" name="Google Shape;3935;g71480604a5_7_4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6" name="Google Shape;3936;g71480604a5_7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2"/>
        <p:cNvGrpSpPr/>
        <p:nvPr/>
      </p:nvGrpSpPr>
      <p:grpSpPr>
        <a:xfrm>
          <a:off x="0" y="0"/>
          <a:ext cx="0" cy="0"/>
          <a:chOff x="0" y="0"/>
          <a:chExt cx="0" cy="0"/>
        </a:xfrm>
      </p:grpSpPr>
      <p:sp>
        <p:nvSpPr>
          <p:cNvPr id="3943" name="Google Shape;3943;g71480604a5_7_5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4" name="Google Shape;3944;g71480604a5_7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9"/>
        <p:cNvGrpSpPr/>
        <p:nvPr/>
      </p:nvGrpSpPr>
      <p:grpSpPr>
        <a:xfrm>
          <a:off x="0" y="0"/>
          <a:ext cx="0" cy="0"/>
          <a:chOff x="0" y="0"/>
          <a:chExt cx="0" cy="0"/>
        </a:xfrm>
      </p:grpSpPr>
      <p:sp>
        <p:nvSpPr>
          <p:cNvPr id="3950" name="Google Shape;3950;g71480604a5_7_8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1" name="Google Shape;3951;g71480604a5_7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7"/>
        <p:cNvGrpSpPr/>
        <p:nvPr/>
      </p:nvGrpSpPr>
      <p:grpSpPr>
        <a:xfrm>
          <a:off x="0" y="0"/>
          <a:ext cx="0" cy="0"/>
          <a:chOff x="0" y="0"/>
          <a:chExt cx="0" cy="0"/>
        </a:xfrm>
      </p:grpSpPr>
      <p:sp>
        <p:nvSpPr>
          <p:cNvPr id="3958" name="Google Shape;3958;g71480604a5_7_6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9" name="Google Shape;3959;g71480604a5_7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5"/>
        <p:cNvGrpSpPr/>
        <p:nvPr/>
      </p:nvGrpSpPr>
      <p:grpSpPr>
        <a:xfrm>
          <a:off x="0" y="0"/>
          <a:ext cx="0" cy="0"/>
          <a:chOff x="0" y="0"/>
          <a:chExt cx="0" cy="0"/>
        </a:xfrm>
      </p:grpSpPr>
      <p:sp>
        <p:nvSpPr>
          <p:cNvPr id="3966" name="Google Shape;3966;g71480604a5_7_7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7" name="Google Shape;3967;g71480604a5_7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7160f6a1ff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7160f6a1ff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3"/>
        <p:cNvGrpSpPr/>
        <p:nvPr/>
      </p:nvGrpSpPr>
      <p:grpSpPr>
        <a:xfrm>
          <a:off x="0" y="0"/>
          <a:ext cx="0" cy="0"/>
          <a:chOff x="0" y="0"/>
          <a:chExt cx="0" cy="0"/>
        </a:xfrm>
      </p:grpSpPr>
      <p:sp>
        <p:nvSpPr>
          <p:cNvPr id="3974" name="Google Shape;3974;g71480604a5_7_7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5" name="Google Shape;3975;g71480604a5_7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1"/>
        <p:cNvGrpSpPr/>
        <p:nvPr/>
      </p:nvGrpSpPr>
      <p:grpSpPr>
        <a:xfrm>
          <a:off x="0" y="0"/>
          <a:ext cx="0" cy="0"/>
          <a:chOff x="0" y="0"/>
          <a:chExt cx="0" cy="0"/>
        </a:xfrm>
      </p:grpSpPr>
      <p:sp>
        <p:nvSpPr>
          <p:cNvPr id="3982" name="Google Shape;3982;g71480604a5_7_9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3" name="Google Shape;3983;g71480604a5_7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9"/>
        <p:cNvGrpSpPr/>
        <p:nvPr/>
      </p:nvGrpSpPr>
      <p:grpSpPr>
        <a:xfrm>
          <a:off x="0" y="0"/>
          <a:ext cx="0" cy="0"/>
          <a:chOff x="0" y="0"/>
          <a:chExt cx="0" cy="0"/>
        </a:xfrm>
      </p:grpSpPr>
      <p:sp>
        <p:nvSpPr>
          <p:cNvPr id="3990" name="Google Shape;3990;g71480604a5_7_1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1" name="Google Shape;3991;g71480604a5_7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7"/>
        <p:cNvGrpSpPr/>
        <p:nvPr/>
      </p:nvGrpSpPr>
      <p:grpSpPr>
        <a:xfrm>
          <a:off x="0" y="0"/>
          <a:ext cx="0" cy="0"/>
          <a:chOff x="0" y="0"/>
          <a:chExt cx="0" cy="0"/>
        </a:xfrm>
      </p:grpSpPr>
      <p:sp>
        <p:nvSpPr>
          <p:cNvPr id="3998" name="Google Shape;3998;g71480604a5_7_10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9" name="Google Shape;3999;g71480604a5_7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4"/>
        <p:cNvGrpSpPr/>
        <p:nvPr/>
      </p:nvGrpSpPr>
      <p:grpSpPr>
        <a:xfrm>
          <a:off x="0" y="0"/>
          <a:ext cx="0" cy="0"/>
          <a:chOff x="0" y="0"/>
          <a:chExt cx="0" cy="0"/>
        </a:xfrm>
      </p:grpSpPr>
      <p:sp>
        <p:nvSpPr>
          <p:cNvPr id="4005" name="Google Shape;4005;g71480604a5_7_11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6" name="Google Shape;4006;g71480604a5_7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1"/>
        <p:cNvGrpSpPr/>
        <p:nvPr/>
      </p:nvGrpSpPr>
      <p:grpSpPr>
        <a:xfrm>
          <a:off x="0" y="0"/>
          <a:ext cx="0" cy="0"/>
          <a:chOff x="0" y="0"/>
          <a:chExt cx="0" cy="0"/>
        </a:xfrm>
      </p:grpSpPr>
      <p:sp>
        <p:nvSpPr>
          <p:cNvPr id="4012" name="Google Shape;4012;g71480604a5_7_12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3" name="Google Shape;4013;g71480604a5_7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8"/>
        <p:cNvGrpSpPr/>
        <p:nvPr/>
      </p:nvGrpSpPr>
      <p:grpSpPr>
        <a:xfrm>
          <a:off x="0" y="0"/>
          <a:ext cx="0" cy="0"/>
          <a:chOff x="0" y="0"/>
          <a:chExt cx="0" cy="0"/>
        </a:xfrm>
      </p:grpSpPr>
      <p:sp>
        <p:nvSpPr>
          <p:cNvPr id="4019" name="Google Shape;4019;g71480604a5_7_1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0" name="Google Shape;4020;g71480604a5_7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5"/>
        <p:cNvGrpSpPr/>
        <p:nvPr/>
      </p:nvGrpSpPr>
      <p:grpSpPr>
        <a:xfrm>
          <a:off x="0" y="0"/>
          <a:ext cx="0" cy="0"/>
          <a:chOff x="0" y="0"/>
          <a:chExt cx="0" cy="0"/>
        </a:xfrm>
      </p:grpSpPr>
      <p:sp>
        <p:nvSpPr>
          <p:cNvPr id="4026" name="Google Shape;4026;g71480604a5_0_1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7" name="Google Shape;4027;g71480604a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2"/>
        <p:cNvGrpSpPr/>
        <p:nvPr/>
      </p:nvGrpSpPr>
      <p:grpSpPr>
        <a:xfrm>
          <a:off x="0" y="0"/>
          <a:ext cx="0" cy="0"/>
          <a:chOff x="0" y="0"/>
          <a:chExt cx="0" cy="0"/>
        </a:xfrm>
      </p:grpSpPr>
      <p:sp>
        <p:nvSpPr>
          <p:cNvPr id="4033" name="Google Shape;4033;g71480604a5_6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4" name="Google Shape;4034;g71480604a5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Should this be its own slide, or should this be what I talk about while the model itself is shown on the screen?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9"/>
        <p:cNvGrpSpPr/>
        <p:nvPr/>
      </p:nvGrpSpPr>
      <p:grpSpPr>
        <a:xfrm>
          <a:off x="0" y="0"/>
          <a:ext cx="0" cy="0"/>
          <a:chOff x="0" y="0"/>
          <a:chExt cx="0" cy="0"/>
        </a:xfrm>
      </p:grpSpPr>
      <p:sp>
        <p:nvSpPr>
          <p:cNvPr id="4040" name="Google Shape;4040;g71480604a5_6_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1" name="Google Shape;4041;g71480604a5_6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4"/>
        <p:cNvGrpSpPr/>
        <p:nvPr/>
      </p:nvGrpSpPr>
      <p:grpSpPr>
        <a:xfrm>
          <a:off x="0" y="0"/>
          <a:ext cx="0" cy="0"/>
          <a:chOff x="0" y="0"/>
          <a:chExt cx="0" cy="0"/>
        </a:xfrm>
      </p:grpSpPr>
      <p:sp>
        <p:nvSpPr>
          <p:cNvPr id="3845" name="Google Shape;3845;g71480604a5_2_3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6" name="Google Shape;3846;g71480604a5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6"/>
        <p:cNvGrpSpPr/>
        <p:nvPr/>
      </p:nvGrpSpPr>
      <p:grpSpPr>
        <a:xfrm>
          <a:off x="0" y="0"/>
          <a:ext cx="0" cy="0"/>
          <a:chOff x="0" y="0"/>
          <a:chExt cx="0" cy="0"/>
        </a:xfrm>
      </p:grpSpPr>
      <p:sp>
        <p:nvSpPr>
          <p:cNvPr id="4047" name="Google Shape;4047;g71480604a5_6_1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8" name="Google Shape;4048;g71480604a5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3"/>
        <p:cNvGrpSpPr/>
        <p:nvPr/>
      </p:nvGrpSpPr>
      <p:grpSpPr>
        <a:xfrm>
          <a:off x="0" y="0"/>
          <a:ext cx="0" cy="0"/>
          <a:chOff x="0" y="0"/>
          <a:chExt cx="0" cy="0"/>
        </a:xfrm>
      </p:grpSpPr>
      <p:sp>
        <p:nvSpPr>
          <p:cNvPr id="4054" name="Google Shape;4054;g71480604a5_6_2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5" name="Google Shape;4055;g71480604a5_6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2"/>
        <p:cNvGrpSpPr/>
        <p:nvPr/>
      </p:nvGrpSpPr>
      <p:grpSpPr>
        <a:xfrm>
          <a:off x="0" y="0"/>
          <a:ext cx="0" cy="0"/>
          <a:chOff x="0" y="0"/>
          <a:chExt cx="0" cy="0"/>
        </a:xfrm>
      </p:grpSpPr>
      <p:sp>
        <p:nvSpPr>
          <p:cNvPr id="4063" name="Google Shape;4063;g71480604a5_6_2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4" name="Google Shape;4064;g71480604a5_6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1"/>
        <p:cNvGrpSpPr/>
        <p:nvPr/>
      </p:nvGrpSpPr>
      <p:grpSpPr>
        <a:xfrm>
          <a:off x="0" y="0"/>
          <a:ext cx="0" cy="0"/>
          <a:chOff x="0" y="0"/>
          <a:chExt cx="0" cy="0"/>
        </a:xfrm>
      </p:grpSpPr>
      <p:sp>
        <p:nvSpPr>
          <p:cNvPr id="4072" name="Google Shape;4072;g71480604a5_0_1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3" name="Google Shape;4073;g71480604a5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8"/>
        <p:cNvGrpSpPr/>
        <p:nvPr/>
      </p:nvGrpSpPr>
      <p:grpSpPr>
        <a:xfrm>
          <a:off x="0" y="0"/>
          <a:ext cx="0" cy="0"/>
          <a:chOff x="0" y="0"/>
          <a:chExt cx="0" cy="0"/>
        </a:xfrm>
      </p:grpSpPr>
      <p:sp>
        <p:nvSpPr>
          <p:cNvPr id="4079" name="Google Shape;4079;g71480604a5_0_2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0" name="Google Shape;4080;g71480604a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6"/>
        <p:cNvGrpSpPr/>
        <p:nvPr/>
      </p:nvGrpSpPr>
      <p:grpSpPr>
        <a:xfrm>
          <a:off x="0" y="0"/>
          <a:ext cx="0" cy="0"/>
          <a:chOff x="0" y="0"/>
          <a:chExt cx="0" cy="0"/>
        </a:xfrm>
      </p:grpSpPr>
      <p:sp>
        <p:nvSpPr>
          <p:cNvPr id="4087" name="Google Shape;4087;g71480604a5_0_3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8" name="Google Shape;4088;g71480604a5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5"/>
        <p:cNvGrpSpPr/>
        <p:nvPr/>
      </p:nvGrpSpPr>
      <p:grpSpPr>
        <a:xfrm>
          <a:off x="0" y="0"/>
          <a:ext cx="0" cy="0"/>
          <a:chOff x="0" y="0"/>
          <a:chExt cx="0" cy="0"/>
        </a:xfrm>
      </p:grpSpPr>
      <p:sp>
        <p:nvSpPr>
          <p:cNvPr id="4096" name="Google Shape;4096;g71480604a5_4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7" name="Google Shape;4097;g71480604a5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4"/>
        <p:cNvGrpSpPr/>
        <p:nvPr/>
      </p:nvGrpSpPr>
      <p:grpSpPr>
        <a:xfrm>
          <a:off x="0" y="0"/>
          <a:ext cx="0" cy="0"/>
          <a:chOff x="0" y="0"/>
          <a:chExt cx="0" cy="0"/>
        </a:xfrm>
      </p:grpSpPr>
      <p:sp>
        <p:nvSpPr>
          <p:cNvPr id="4105" name="Google Shape;4105;g71480604a5_4_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6" name="Google Shape;4106;g71480604a5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1"/>
        <p:cNvGrpSpPr/>
        <p:nvPr/>
      </p:nvGrpSpPr>
      <p:grpSpPr>
        <a:xfrm>
          <a:off x="0" y="0"/>
          <a:ext cx="0" cy="0"/>
          <a:chOff x="0" y="0"/>
          <a:chExt cx="0" cy="0"/>
        </a:xfrm>
      </p:grpSpPr>
      <p:sp>
        <p:nvSpPr>
          <p:cNvPr id="4112" name="Google Shape;4112;g71480604a5_4_2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3" name="Google Shape;4113;g71480604a5_4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8"/>
        <p:cNvGrpSpPr/>
        <p:nvPr/>
      </p:nvGrpSpPr>
      <p:grpSpPr>
        <a:xfrm>
          <a:off x="0" y="0"/>
          <a:ext cx="0" cy="0"/>
          <a:chOff x="0" y="0"/>
          <a:chExt cx="0" cy="0"/>
        </a:xfrm>
      </p:grpSpPr>
      <p:sp>
        <p:nvSpPr>
          <p:cNvPr id="4119" name="Google Shape;4119;g717630b9dc_0_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0" name="Google Shape;4120;g717630b9d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2"/>
        <p:cNvGrpSpPr/>
        <p:nvPr/>
      </p:nvGrpSpPr>
      <p:grpSpPr>
        <a:xfrm>
          <a:off x="0" y="0"/>
          <a:ext cx="0" cy="0"/>
          <a:chOff x="0" y="0"/>
          <a:chExt cx="0" cy="0"/>
        </a:xfrm>
      </p:grpSpPr>
      <p:sp>
        <p:nvSpPr>
          <p:cNvPr id="3853" name="Google Shape;3853;g71480604a5_2_4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4" name="Google Shape;3854;g71480604a5_2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5"/>
        <p:cNvGrpSpPr/>
        <p:nvPr/>
      </p:nvGrpSpPr>
      <p:grpSpPr>
        <a:xfrm>
          <a:off x="0" y="0"/>
          <a:ext cx="0" cy="0"/>
          <a:chOff x="0" y="0"/>
          <a:chExt cx="0" cy="0"/>
        </a:xfrm>
      </p:grpSpPr>
      <p:sp>
        <p:nvSpPr>
          <p:cNvPr id="4126" name="Google Shape;4126;g717630b9dc_0_1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7" name="Google Shape;4127;g717630b9d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2"/>
        <p:cNvGrpSpPr/>
        <p:nvPr/>
      </p:nvGrpSpPr>
      <p:grpSpPr>
        <a:xfrm>
          <a:off x="0" y="0"/>
          <a:ext cx="0" cy="0"/>
          <a:chOff x="0" y="0"/>
          <a:chExt cx="0" cy="0"/>
        </a:xfrm>
      </p:grpSpPr>
      <p:sp>
        <p:nvSpPr>
          <p:cNvPr id="4133" name="Google Shape;4133;g71480604a5_4_5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4" name="Google Shape;4134;g71480604a5_4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9"/>
        <p:cNvGrpSpPr/>
        <p:nvPr/>
      </p:nvGrpSpPr>
      <p:grpSpPr>
        <a:xfrm>
          <a:off x="0" y="0"/>
          <a:ext cx="0" cy="0"/>
          <a:chOff x="0" y="0"/>
          <a:chExt cx="0" cy="0"/>
        </a:xfrm>
      </p:grpSpPr>
      <p:sp>
        <p:nvSpPr>
          <p:cNvPr id="4140" name="Google Shape;4140;g717630b9dc_0_1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1" name="Google Shape;4141;g717630b9d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6"/>
        <p:cNvGrpSpPr/>
        <p:nvPr/>
      </p:nvGrpSpPr>
      <p:grpSpPr>
        <a:xfrm>
          <a:off x="0" y="0"/>
          <a:ext cx="0" cy="0"/>
          <a:chOff x="0" y="0"/>
          <a:chExt cx="0" cy="0"/>
        </a:xfrm>
      </p:grpSpPr>
      <p:sp>
        <p:nvSpPr>
          <p:cNvPr id="4147" name="Google Shape;4147;g71480604a5_4_6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8" name="Google Shape;4148;g71480604a5_4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3"/>
        <p:cNvGrpSpPr/>
        <p:nvPr/>
      </p:nvGrpSpPr>
      <p:grpSpPr>
        <a:xfrm>
          <a:off x="0" y="0"/>
          <a:ext cx="0" cy="0"/>
          <a:chOff x="0" y="0"/>
          <a:chExt cx="0" cy="0"/>
        </a:xfrm>
      </p:grpSpPr>
      <p:sp>
        <p:nvSpPr>
          <p:cNvPr id="4154" name="Google Shape;4154;g71480604a5_4_7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5" name="Google Shape;4155;g71480604a5_4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0"/>
        <p:cNvGrpSpPr/>
        <p:nvPr/>
      </p:nvGrpSpPr>
      <p:grpSpPr>
        <a:xfrm>
          <a:off x="0" y="0"/>
          <a:ext cx="0" cy="0"/>
          <a:chOff x="0" y="0"/>
          <a:chExt cx="0" cy="0"/>
        </a:xfrm>
      </p:grpSpPr>
      <p:sp>
        <p:nvSpPr>
          <p:cNvPr id="4161" name="Google Shape;4161;g71480604a5_8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2" name="Google Shape;4162;g71480604a5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7"/>
        <p:cNvGrpSpPr/>
        <p:nvPr/>
      </p:nvGrpSpPr>
      <p:grpSpPr>
        <a:xfrm>
          <a:off x="0" y="0"/>
          <a:ext cx="0" cy="0"/>
          <a:chOff x="0" y="0"/>
          <a:chExt cx="0" cy="0"/>
        </a:xfrm>
      </p:grpSpPr>
      <p:sp>
        <p:nvSpPr>
          <p:cNvPr id="4168" name="Google Shape;4168;g71480604a5_8_1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9" name="Google Shape;4169;g71480604a5_8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4"/>
        <p:cNvGrpSpPr/>
        <p:nvPr/>
      </p:nvGrpSpPr>
      <p:grpSpPr>
        <a:xfrm>
          <a:off x="0" y="0"/>
          <a:ext cx="0" cy="0"/>
          <a:chOff x="0" y="0"/>
          <a:chExt cx="0" cy="0"/>
        </a:xfrm>
      </p:grpSpPr>
      <p:sp>
        <p:nvSpPr>
          <p:cNvPr id="4175" name="Google Shape;4175;g71480604a5_8_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6" name="Google Shape;4176;g71480604a5_8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1"/>
        <p:cNvGrpSpPr/>
        <p:nvPr/>
      </p:nvGrpSpPr>
      <p:grpSpPr>
        <a:xfrm>
          <a:off x="0" y="0"/>
          <a:ext cx="0" cy="0"/>
          <a:chOff x="0" y="0"/>
          <a:chExt cx="0" cy="0"/>
        </a:xfrm>
      </p:grpSpPr>
      <p:sp>
        <p:nvSpPr>
          <p:cNvPr id="4182" name="Google Shape;4182;g71480604a5_8_1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3" name="Google Shape;4183;g71480604a5_8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8"/>
        <p:cNvGrpSpPr/>
        <p:nvPr/>
      </p:nvGrpSpPr>
      <p:grpSpPr>
        <a:xfrm>
          <a:off x="0" y="0"/>
          <a:ext cx="0" cy="0"/>
          <a:chOff x="0" y="0"/>
          <a:chExt cx="0" cy="0"/>
        </a:xfrm>
      </p:grpSpPr>
      <p:sp>
        <p:nvSpPr>
          <p:cNvPr id="4189" name="Google Shape;4189;g717f4e27b7_4_1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0" name="Google Shape;4190;g717f4e27b7_4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9"/>
        <p:cNvGrpSpPr/>
        <p:nvPr/>
      </p:nvGrpSpPr>
      <p:grpSpPr>
        <a:xfrm>
          <a:off x="0" y="0"/>
          <a:ext cx="0" cy="0"/>
          <a:chOff x="0" y="0"/>
          <a:chExt cx="0" cy="0"/>
        </a:xfrm>
      </p:grpSpPr>
      <p:sp>
        <p:nvSpPr>
          <p:cNvPr id="3860" name="Google Shape;3860;g71480604a5_2_5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1" name="Google Shape;3861;g71480604a5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6"/>
        <p:cNvGrpSpPr/>
        <p:nvPr/>
      </p:nvGrpSpPr>
      <p:grpSpPr>
        <a:xfrm>
          <a:off x="0" y="0"/>
          <a:ext cx="0" cy="0"/>
          <a:chOff x="0" y="0"/>
          <a:chExt cx="0" cy="0"/>
        </a:xfrm>
      </p:grpSpPr>
      <p:sp>
        <p:nvSpPr>
          <p:cNvPr id="4197" name="Google Shape;4197;g717f4e27b7_4_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8" name="Google Shape;4198;g717f4e27b7_4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3"/>
        <p:cNvGrpSpPr/>
        <p:nvPr/>
      </p:nvGrpSpPr>
      <p:grpSpPr>
        <a:xfrm>
          <a:off x="0" y="0"/>
          <a:ext cx="0" cy="0"/>
          <a:chOff x="0" y="0"/>
          <a:chExt cx="0" cy="0"/>
        </a:xfrm>
      </p:grpSpPr>
      <p:sp>
        <p:nvSpPr>
          <p:cNvPr id="4204" name="Google Shape;4204;g71480604a5_8_3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5" name="Google Shape;4205;g71480604a5_8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1"/>
        <p:cNvGrpSpPr/>
        <p:nvPr/>
      </p:nvGrpSpPr>
      <p:grpSpPr>
        <a:xfrm>
          <a:off x="0" y="0"/>
          <a:ext cx="0" cy="0"/>
          <a:chOff x="0" y="0"/>
          <a:chExt cx="0" cy="0"/>
        </a:xfrm>
      </p:grpSpPr>
      <p:sp>
        <p:nvSpPr>
          <p:cNvPr id="4212" name="Google Shape;4212;g71480604a5_8_3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3" name="Google Shape;4213;g71480604a5_8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8"/>
        <p:cNvGrpSpPr/>
        <p:nvPr/>
      </p:nvGrpSpPr>
      <p:grpSpPr>
        <a:xfrm>
          <a:off x="0" y="0"/>
          <a:ext cx="0" cy="0"/>
          <a:chOff x="0" y="0"/>
          <a:chExt cx="0" cy="0"/>
        </a:xfrm>
      </p:grpSpPr>
      <p:sp>
        <p:nvSpPr>
          <p:cNvPr id="4219" name="Google Shape;4219;g717acb7146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0" name="Google Shape;4220;g717acb71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6"/>
        <p:cNvGrpSpPr/>
        <p:nvPr/>
      </p:nvGrpSpPr>
      <p:grpSpPr>
        <a:xfrm>
          <a:off x="0" y="0"/>
          <a:ext cx="0" cy="0"/>
          <a:chOff x="0" y="0"/>
          <a:chExt cx="0" cy="0"/>
        </a:xfrm>
      </p:grpSpPr>
      <p:sp>
        <p:nvSpPr>
          <p:cNvPr id="4227" name="Google Shape;4227;g717f4e27b7_4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8" name="Google Shape;4228;g717f4e27b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g717f4e27b7_1_2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g717f4e27b7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4"/>
        <p:cNvGrpSpPr/>
        <p:nvPr/>
      </p:nvGrpSpPr>
      <p:grpSpPr>
        <a:xfrm>
          <a:off x="0" y="0"/>
          <a:ext cx="0" cy="0"/>
          <a:chOff x="0" y="0"/>
          <a:chExt cx="0" cy="0"/>
        </a:xfrm>
      </p:grpSpPr>
      <p:sp>
        <p:nvSpPr>
          <p:cNvPr id="3875" name="Google Shape;3875;g717f4e27b7_1_2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6" name="Google Shape;3876;g717f4e27b7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1"/>
        <p:cNvGrpSpPr/>
        <p:nvPr/>
      </p:nvGrpSpPr>
      <p:grpSpPr>
        <a:xfrm>
          <a:off x="0" y="0"/>
          <a:ext cx="0" cy="0"/>
          <a:chOff x="0" y="0"/>
          <a:chExt cx="0" cy="0"/>
        </a:xfrm>
      </p:grpSpPr>
      <p:sp>
        <p:nvSpPr>
          <p:cNvPr id="3882" name="Google Shape;3882;g71480604a5_7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3" name="Google Shape;3883;g71480604a5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8"/>
        <p:cNvGrpSpPr/>
        <p:nvPr/>
      </p:nvGrpSpPr>
      <p:grpSpPr>
        <a:xfrm>
          <a:off x="0" y="0"/>
          <a:ext cx="0" cy="0"/>
          <a:chOff x="0" y="0"/>
          <a:chExt cx="0" cy="0"/>
        </a:xfrm>
      </p:grpSpPr>
      <p:sp>
        <p:nvSpPr>
          <p:cNvPr id="3889" name="Google Shape;3889;g717f4e27b7_1_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0" name="Google Shape;3890;g717f4e27b7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accent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5" name="Google Shape;3505;p1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 background">
  <p:cSld name="BLANK_1_1">
    <p:bg>
      <p:bgPr>
        <a:solidFill>
          <a:schemeClr val="accent6"/>
        </a:solidFill>
        <a:effectLst/>
      </p:bgPr>
    </p:bg>
    <p:spTree>
      <p:nvGrpSpPr>
        <p:cNvPr id="1" name="Shape 3506"/>
        <p:cNvGrpSpPr/>
        <p:nvPr/>
      </p:nvGrpSpPr>
      <p:grpSpPr>
        <a:xfrm>
          <a:off x="0" y="0"/>
          <a:ext cx="0" cy="0"/>
          <a:chOff x="0" y="0"/>
          <a:chExt cx="0" cy="0"/>
        </a:xfrm>
      </p:grpSpPr>
      <p:grpSp>
        <p:nvGrpSpPr>
          <p:cNvPr id="3507" name="Google Shape;3507;p12"/>
          <p:cNvGrpSpPr/>
          <p:nvPr/>
        </p:nvGrpSpPr>
        <p:grpSpPr>
          <a:xfrm>
            <a:off x="7828607" y="28698"/>
            <a:ext cx="1286904" cy="5086302"/>
            <a:chOff x="6367294" y="28698"/>
            <a:chExt cx="1286904" cy="5086302"/>
          </a:xfrm>
        </p:grpSpPr>
        <p:sp>
          <p:nvSpPr>
            <p:cNvPr id="3508" name="Google Shape;3508;p12"/>
            <p:cNvSpPr/>
            <p:nvPr/>
          </p:nvSpPr>
          <p:spPr>
            <a:xfrm rot="10800000">
              <a:off x="7536331" y="613204"/>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12"/>
            <p:cNvSpPr/>
            <p:nvPr/>
          </p:nvSpPr>
          <p:spPr>
            <a:xfrm rot="10800000">
              <a:off x="7244066"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12"/>
            <p:cNvSpPr/>
            <p:nvPr/>
          </p:nvSpPr>
          <p:spPr>
            <a:xfrm rot="10800000">
              <a:off x="7244066"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12"/>
            <p:cNvSpPr/>
            <p:nvPr/>
          </p:nvSpPr>
          <p:spPr>
            <a:xfrm rot="10800000">
              <a:off x="6659535"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12"/>
            <p:cNvSpPr/>
            <p:nvPr/>
          </p:nvSpPr>
          <p:spPr>
            <a:xfrm rot="10800000">
              <a:off x="7536331"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12"/>
            <p:cNvSpPr/>
            <p:nvPr/>
          </p:nvSpPr>
          <p:spPr>
            <a:xfrm rot="10800000">
              <a:off x="7536331"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12"/>
            <p:cNvSpPr/>
            <p:nvPr/>
          </p:nvSpPr>
          <p:spPr>
            <a:xfrm rot="10800000">
              <a:off x="7536331"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12"/>
            <p:cNvSpPr/>
            <p:nvPr/>
          </p:nvSpPr>
          <p:spPr>
            <a:xfrm rot="10800000">
              <a:off x="7536331"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12"/>
            <p:cNvSpPr/>
            <p:nvPr/>
          </p:nvSpPr>
          <p:spPr>
            <a:xfrm rot="10800000">
              <a:off x="7536331" y="3828096"/>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12"/>
            <p:cNvSpPr/>
            <p:nvPr/>
          </p:nvSpPr>
          <p:spPr>
            <a:xfrm rot="10800000">
              <a:off x="7536331"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12"/>
            <p:cNvSpPr/>
            <p:nvPr/>
          </p:nvSpPr>
          <p:spPr>
            <a:xfrm rot="10800000">
              <a:off x="7536331" y="3535831"/>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12"/>
            <p:cNvSpPr/>
            <p:nvPr/>
          </p:nvSpPr>
          <p:spPr>
            <a:xfrm rot="10800000">
              <a:off x="7536331"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12"/>
            <p:cNvSpPr/>
            <p:nvPr/>
          </p:nvSpPr>
          <p:spPr>
            <a:xfrm rot="10800000">
              <a:off x="7536331"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12"/>
            <p:cNvSpPr/>
            <p:nvPr/>
          </p:nvSpPr>
          <p:spPr>
            <a:xfrm rot="10800000">
              <a:off x="7536331"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12"/>
            <p:cNvSpPr/>
            <p:nvPr/>
          </p:nvSpPr>
          <p:spPr>
            <a:xfrm rot="10800000">
              <a:off x="7536331"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12"/>
            <p:cNvSpPr/>
            <p:nvPr/>
          </p:nvSpPr>
          <p:spPr>
            <a:xfrm rot="10800000">
              <a:off x="7536331"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12"/>
            <p:cNvSpPr/>
            <p:nvPr/>
          </p:nvSpPr>
          <p:spPr>
            <a:xfrm rot="10800000">
              <a:off x="7536331" y="2366770"/>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12"/>
            <p:cNvSpPr/>
            <p:nvPr/>
          </p:nvSpPr>
          <p:spPr>
            <a:xfrm rot="10800000">
              <a:off x="7536331"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12"/>
            <p:cNvSpPr/>
            <p:nvPr/>
          </p:nvSpPr>
          <p:spPr>
            <a:xfrm rot="10800000">
              <a:off x="7536331"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12"/>
            <p:cNvSpPr/>
            <p:nvPr/>
          </p:nvSpPr>
          <p:spPr>
            <a:xfrm rot="10800000">
              <a:off x="7536331"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12"/>
            <p:cNvSpPr/>
            <p:nvPr/>
          </p:nvSpPr>
          <p:spPr>
            <a:xfrm rot="10800000">
              <a:off x="7536331"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12"/>
            <p:cNvSpPr/>
            <p:nvPr/>
          </p:nvSpPr>
          <p:spPr>
            <a:xfrm rot="10800000">
              <a:off x="7536331"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12"/>
            <p:cNvSpPr/>
            <p:nvPr/>
          </p:nvSpPr>
          <p:spPr>
            <a:xfrm rot="10800000">
              <a:off x="7536331"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12"/>
            <p:cNvSpPr/>
            <p:nvPr/>
          </p:nvSpPr>
          <p:spPr>
            <a:xfrm rot="10800000">
              <a:off x="7536331"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12"/>
            <p:cNvSpPr/>
            <p:nvPr/>
          </p:nvSpPr>
          <p:spPr>
            <a:xfrm rot="10800000">
              <a:off x="7536331"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12"/>
            <p:cNvSpPr/>
            <p:nvPr/>
          </p:nvSpPr>
          <p:spPr>
            <a:xfrm rot="10800000">
              <a:off x="7536331"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12"/>
            <p:cNvSpPr/>
            <p:nvPr/>
          </p:nvSpPr>
          <p:spPr>
            <a:xfrm rot="10800000">
              <a:off x="7536331"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12"/>
            <p:cNvSpPr/>
            <p:nvPr/>
          </p:nvSpPr>
          <p:spPr>
            <a:xfrm rot="10800000">
              <a:off x="7536331"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12"/>
            <p:cNvSpPr/>
            <p:nvPr/>
          </p:nvSpPr>
          <p:spPr>
            <a:xfrm rot="10800000">
              <a:off x="7536331"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12"/>
            <p:cNvSpPr/>
            <p:nvPr/>
          </p:nvSpPr>
          <p:spPr>
            <a:xfrm rot="10800000">
              <a:off x="7536331" y="2869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12"/>
            <p:cNvSpPr/>
            <p:nvPr/>
          </p:nvSpPr>
          <p:spPr>
            <a:xfrm rot="10800000">
              <a:off x="7390210" y="4851012"/>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12"/>
            <p:cNvSpPr/>
            <p:nvPr/>
          </p:nvSpPr>
          <p:spPr>
            <a:xfrm rot="10800000">
              <a:off x="7390210"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12"/>
            <p:cNvSpPr/>
            <p:nvPr/>
          </p:nvSpPr>
          <p:spPr>
            <a:xfrm rot="10800000">
              <a:off x="7390210" y="4412627"/>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12"/>
            <p:cNvSpPr/>
            <p:nvPr/>
          </p:nvSpPr>
          <p:spPr>
            <a:xfrm rot="10800000">
              <a:off x="7390210"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12"/>
            <p:cNvSpPr/>
            <p:nvPr/>
          </p:nvSpPr>
          <p:spPr>
            <a:xfrm rot="10800000">
              <a:off x="7390210" y="412036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12"/>
            <p:cNvSpPr/>
            <p:nvPr/>
          </p:nvSpPr>
          <p:spPr>
            <a:xfrm rot="10800000">
              <a:off x="7390210"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12"/>
            <p:cNvSpPr/>
            <p:nvPr/>
          </p:nvSpPr>
          <p:spPr>
            <a:xfrm rot="10800000">
              <a:off x="7390210" y="3535831"/>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12"/>
            <p:cNvSpPr/>
            <p:nvPr/>
          </p:nvSpPr>
          <p:spPr>
            <a:xfrm rot="10800000">
              <a:off x="7390210" y="338971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12"/>
            <p:cNvSpPr/>
            <p:nvPr/>
          </p:nvSpPr>
          <p:spPr>
            <a:xfrm rot="10800000">
              <a:off x="7390210" y="3243566"/>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12"/>
            <p:cNvSpPr/>
            <p:nvPr/>
          </p:nvSpPr>
          <p:spPr>
            <a:xfrm rot="10800000">
              <a:off x="7390210"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12"/>
            <p:cNvSpPr/>
            <p:nvPr/>
          </p:nvSpPr>
          <p:spPr>
            <a:xfrm rot="10800000">
              <a:off x="7390210" y="2805180"/>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12"/>
            <p:cNvSpPr/>
            <p:nvPr/>
          </p:nvSpPr>
          <p:spPr>
            <a:xfrm rot="10800000">
              <a:off x="7390210"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12"/>
            <p:cNvSpPr/>
            <p:nvPr/>
          </p:nvSpPr>
          <p:spPr>
            <a:xfrm rot="10800000">
              <a:off x="7390210"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12"/>
            <p:cNvSpPr/>
            <p:nvPr/>
          </p:nvSpPr>
          <p:spPr>
            <a:xfrm rot="10800000">
              <a:off x="7390210"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12"/>
            <p:cNvSpPr/>
            <p:nvPr/>
          </p:nvSpPr>
          <p:spPr>
            <a:xfrm rot="10800000">
              <a:off x="7390210"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12"/>
            <p:cNvSpPr/>
            <p:nvPr/>
          </p:nvSpPr>
          <p:spPr>
            <a:xfrm rot="10800000">
              <a:off x="7390210" y="2074529"/>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12"/>
            <p:cNvSpPr/>
            <p:nvPr/>
          </p:nvSpPr>
          <p:spPr>
            <a:xfrm rot="10800000">
              <a:off x="7390210"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12"/>
            <p:cNvSpPr/>
            <p:nvPr/>
          </p:nvSpPr>
          <p:spPr>
            <a:xfrm rot="10800000">
              <a:off x="7390210"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12"/>
            <p:cNvSpPr/>
            <p:nvPr/>
          </p:nvSpPr>
          <p:spPr>
            <a:xfrm rot="10800000">
              <a:off x="7390210" y="1343854"/>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12"/>
            <p:cNvSpPr/>
            <p:nvPr/>
          </p:nvSpPr>
          <p:spPr>
            <a:xfrm rot="10800000">
              <a:off x="7390210"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12"/>
            <p:cNvSpPr/>
            <p:nvPr/>
          </p:nvSpPr>
          <p:spPr>
            <a:xfrm rot="10800000">
              <a:off x="7390210"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12"/>
            <p:cNvSpPr/>
            <p:nvPr/>
          </p:nvSpPr>
          <p:spPr>
            <a:xfrm rot="10800000">
              <a:off x="7390210" y="75934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12"/>
            <p:cNvSpPr/>
            <p:nvPr/>
          </p:nvSpPr>
          <p:spPr>
            <a:xfrm rot="10800000">
              <a:off x="7390210" y="613204"/>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12"/>
            <p:cNvSpPr/>
            <p:nvPr/>
          </p:nvSpPr>
          <p:spPr>
            <a:xfrm rot="10800000">
              <a:off x="7390210" y="320938"/>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12"/>
            <p:cNvSpPr/>
            <p:nvPr/>
          </p:nvSpPr>
          <p:spPr>
            <a:xfrm rot="10800000">
              <a:off x="7390210"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12"/>
            <p:cNvSpPr/>
            <p:nvPr/>
          </p:nvSpPr>
          <p:spPr>
            <a:xfrm rot="10800000">
              <a:off x="7244066"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12"/>
            <p:cNvSpPr/>
            <p:nvPr/>
          </p:nvSpPr>
          <p:spPr>
            <a:xfrm rot="10800000">
              <a:off x="7244066"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12"/>
            <p:cNvSpPr/>
            <p:nvPr/>
          </p:nvSpPr>
          <p:spPr>
            <a:xfrm rot="10800000">
              <a:off x="7244066"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12"/>
            <p:cNvSpPr/>
            <p:nvPr/>
          </p:nvSpPr>
          <p:spPr>
            <a:xfrm rot="10800000">
              <a:off x="7244066"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12"/>
            <p:cNvSpPr/>
            <p:nvPr/>
          </p:nvSpPr>
          <p:spPr>
            <a:xfrm rot="10800000">
              <a:off x="7244066"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12"/>
            <p:cNvSpPr/>
            <p:nvPr/>
          </p:nvSpPr>
          <p:spPr>
            <a:xfrm rot="10800000">
              <a:off x="7244066"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12"/>
            <p:cNvSpPr/>
            <p:nvPr/>
          </p:nvSpPr>
          <p:spPr>
            <a:xfrm rot="10800000">
              <a:off x="7244066"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12"/>
            <p:cNvSpPr/>
            <p:nvPr/>
          </p:nvSpPr>
          <p:spPr>
            <a:xfrm rot="10800000">
              <a:off x="7244066"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12"/>
            <p:cNvSpPr/>
            <p:nvPr/>
          </p:nvSpPr>
          <p:spPr>
            <a:xfrm rot="10800000">
              <a:off x="7244066"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12"/>
            <p:cNvSpPr/>
            <p:nvPr/>
          </p:nvSpPr>
          <p:spPr>
            <a:xfrm rot="10800000">
              <a:off x="7244066"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12"/>
            <p:cNvSpPr/>
            <p:nvPr/>
          </p:nvSpPr>
          <p:spPr>
            <a:xfrm rot="10800000">
              <a:off x="7244066"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12"/>
            <p:cNvSpPr/>
            <p:nvPr/>
          </p:nvSpPr>
          <p:spPr>
            <a:xfrm rot="10800000">
              <a:off x="7244066"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12"/>
            <p:cNvSpPr/>
            <p:nvPr/>
          </p:nvSpPr>
          <p:spPr>
            <a:xfrm rot="10800000">
              <a:off x="7244066"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12"/>
            <p:cNvSpPr/>
            <p:nvPr/>
          </p:nvSpPr>
          <p:spPr>
            <a:xfrm rot="10800000">
              <a:off x="7244066"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12"/>
            <p:cNvSpPr/>
            <p:nvPr/>
          </p:nvSpPr>
          <p:spPr>
            <a:xfrm rot="10800000">
              <a:off x="7244066"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12"/>
            <p:cNvSpPr/>
            <p:nvPr/>
          </p:nvSpPr>
          <p:spPr>
            <a:xfrm rot="10800000">
              <a:off x="7244066"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12"/>
            <p:cNvSpPr/>
            <p:nvPr/>
          </p:nvSpPr>
          <p:spPr>
            <a:xfrm rot="10800000">
              <a:off x="7244066"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12"/>
            <p:cNvSpPr/>
            <p:nvPr/>
          </p:nvSpPr>
          <p:spPr>
            <a:xfrm rot="10800000">
              <a:off x="7244066"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12"/>
            <p:cNvSpPr/>
            <p:nvPr/>
          </p:nvSpPr>
          <p:spPr>
            <a:xfrm rot="10800000">
              <a:off x="7244066"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12"/>
            <p:cNvSpPr/>
            <p:nvPr/>
          </p:nvSpPr>
          <p:spPr>
            <a:xfrm rot="10800000">
              <a:off x="7244066"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12"/>
            <p:cNvSpPr/>
            <p:nvPr/>
          </p:nvSpPr>
          <p:spPr>
            <a:xfrm rot="10800000">
              <a:off x="7097945"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12"/>
            <p:cNvSpPr/>
            <p:nvPr/>
          </p:nvSpPr>
          <p:spPr>
            <a:xfrm rot="10800000">
              <a:off x="7097945"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12"/>
            <p:cNvSpPr/>
            <p:nvPr/>
          </p:nvSpPr>
          <p:spPr>
            <a:xfrm rot="10800000">
              <a:off x="7097945"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12"/>
            <p:cNvSpPr/>
            <p:nvPr/>
          </p:nvSpPr>
          <p:spPr>
            <a:xfrm rot="10800000">
              <a:off x="7097945"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12"/>
            <p:cNvSpPr/>
            <p:nvPr/>
          </p:nvSpPr>
          <p:spPr>
            <a:xfrm rot="10800000">
              <a:off x="7097945"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12"/>
            <p:cNvSpPr/>
            <p:nvPr/>
          </p:nvSpPr>
          <p:spPr>
            <a:xfrm rot="10800000">
              <a:off x="7097945"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12"/>
            <p:cNvSpPr/>
            <p:nvPr/>
          </p:nvSpPr>
          <p:spPr>
            <a:xfrm rot="10800000">
              <a:off x="7097945"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12"/>
            <p:cNvSpPr/>
            <p:nvPr/>
          </p:nvSpPr>
          <p:spPr>
            <a:xfrm rot="10800000">
              <a:off x="7097945"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12"/>
            <p:cNvSpPr/>
            <p:nvPr/>
          </p:nvSpPr>
          <p:spPr>
            <a:xfrm rot="10800000">
              <a:off x="7097945"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12"/>
            <p:cNvSpPr/>
            <p:nvPr/>
          </p:nvSpPr>
          <p:spPr>
            <a:xfrm rot="10800000">
              <a:off x="7097945"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12"/>
            <p:cNvSpPr/>
            <p:nvPr/>
          </p:nvSpPr>
          <p:spPr>
            <a:xfrm rot="10800000">
              <a:off x="7097945"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12"/>
            <p:cNvSpPr/>
            <p:nvPr/>
          </p:nvSpPr>
          <p:spPr>
            <a:xfrm rot="10800000">
              <a:off x="7097945"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12"/>
            <p:cNvSpPr/>
            <p:nvPr/>
          </p:nvSpPr>
          <p:spPr>
            <a:xfrm rot="10800000">
              <a:off x="7097945"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12"/>
            <p:cNvSpPr/>
            <p:nvPr/>
          </p:nvSpPr>
          <p:spPr>
            <a:xfrm rot="10800000">
              <a:off x="7097945"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12"/>
            <p:cNvSpPr/>
            <p:nvPr/>
          </p:nvSpPr>
          <p:spPr>
            <a:xfrm rot="10800000">
              <a:off x="7097945"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12"/>
            <p:cNvSpPr/>
            <p:nvPr/>
          </p:nvSpPr>
          <p:spPr>
            <a:xfrm rot="10800000">
              <a:off x="7097945"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12"/>
            <p:cNvSpPr/>
            <p:nvPr/>
          </p:nvSpPr>
          <p:spPr>
            <a:xfrm rot="10800000">
              <a:off x="7097945" y="174818"/>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12"/>
            <p:cNvSpPr/>
            <p:nvPr/>
          </p:nvSpPr>
          <p:spPr>
            <a:xfrm rot="10800000">
              <a:off x="7097945"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12"/>
            <p:cNvSpPr/>
            <p:nvPr/>
          </p:nvSpPr>
          <p:spPr>
            <a:xfrm rot="10800000">
              <a:off x="6951800"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12"/>
            <p:cNvSpPr/>
            <p:nvPr/>
          </p:nvSpPr>
          <p:spPr>
            <a:xfrm rot="10800000">
              <a:off x="6951800" y="4704867"/>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12"/>
            <p:cNvSpPr/>
            <p:nvPr/>
          </p:nvSpPr>
          <p:spPr>
            <a:xfrm rot="10800000">
              <a:off x="6951800"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12"/>
            <p:cNvSpPr/>
            <p:nvPr/>
          </p:nvSpPr>
          <p:spPr>
            <a:xfrm rot="10800000">
              <a:off x="6951800"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12"/>
            <p:cNvSpPr/>
            <p:nvPr/>
          </p:nvSpPr>
          <p:spPr>
            <a:xfrm rot="10800000">
              <a:off x="6951800" y="3681951"/>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12"/>
            <p:cNvSpPr/>
            <p:nvPr/>
          </p:nvSpPr>
          <p:spPr>
            <a:xfrm rot="10800000">
              <a:off x="6951800"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12"/>
            <p:cNvSpPr/>
            <p:nvPr/>
          </p:nvSpPr>
          <p:spPr>
            <a:xfrm rot="10800000">
              <a:off x="6951800" y="2951301"/>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12"/>
            <p:cNvSpPr/>
            <p:nvPr/>
          </p:nvSpPr>
          <p:spPr>
            <a:xfrm rot="10800000">
              <a:off x="6951800"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12"/>
            <p:cNvSpPr/>
            <p:nvPr/>
          </p:nvSpPr>
          <p:spPr>
            <a:xfrm rot="10800000">
              <a:off x="6951800" y="222065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12"/>
            <p:cNvSpPr/>
            <p:nvPr/>
          </p:nvSpPr>
          <p:spPr>
            <a:xfrm rot="10800000">
              <a:off x="6951800" y="2074529"/>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12"/>
            <p:cNvSpPr/>
            <p:nvPr/>
          </p:nvSpPr>
          <p:spPr>
            <a:xfrm rot="10800000">
              <a:off x="6951800" y="1782264"/>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12"/>
            <p:cNvSpPr/>
            <p:nvPr/>
          </p:nvSpPr>
          <p:spPr>
            <a:xfrm rot="10800000">
              <a:off x="6951800"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12"/>
            <p:cNvSpPr/>
            <p:nvPr/>
          </p:nvSpPr>
          <p:spPr>
            <a:xfrm rot="10800000">
              <a:off x="6951800" y="1489999"/>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12"/>
            <p:cNvSpPr/>
            <p:nvPr/>
          </p:nvSpPr>
          <p:spPr>
            <a:xfrm rot="10800000">
              <a:off x="6951800" y="1197734"/>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12"/>
            <p:cNvSpPr/>
            <p:nvPr/>
          </p:nvSpPr>
          <p:spPr>
            <a:xfrm rot="10800000">
              <a:off x="6951800" y="1051613"/>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12"/>
            <p:cNvSpPr/>
            <p:nvPr/>
          </p:nvSpPr>
          <p:spPr>
            <a:xfrm rot="10800000">
              <a:off x="6951800" y="613204"/>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12"/>
            <p:cNvSpPr/>
            <p:nvPr/>
          </p:nvSpPr>
          <p:spPr>
            <a:xfrm rot="10800000">
              <a:off x="6951800" y="320938"/>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12"/>
            <p:cNvSpPr/>
            <p:nvPr/>
          </p:nvSpPr>
          <p:spPr>
            <a:xfrm rot="10800000">
              <a:off x="6951800"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12"/>
            <p:cNvSpPr/>
            <p:nvPr/>
          </p:nvSpPr>
          <p:spPr>
            <a:xfrm rot="10800000">
              <a:off x="6805680" y="4997133"/>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12"/>
            <p:cNvSpPr/>
            <p:nvPr/>
          </p:nvSpPr>
          <p:spPr>
            <a:xfrm rot="10800000">
              <a:off x="6805680" y="4558747"/>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12"/>
            <p:cNvSpPr/>
            <p:nvPr/>
          </p:nvSpPr>
          <p:spPr>
            <a:xfrm rot="10800000">
              <a:off x="6805680" y="4120361"/>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12"/>
            <p:cNvSpPr/>
            <p:nvPr/>
          </p:nvSpPr>
          <p:spPr>
            <a:xfrm rot="10800000">
              <a:off x="6805680" y="3535831"/>
              <a:ext cx="117867" cy="117867"/>
            </a:xfrm>
            <a:custGeom>
              <a:avLst/>
              <a:gdLst/>
              <a:ahLst/>
              <a:cxnLst/>
              <a:rect l="l" t="t" r="r" b="b"/>
              <a:pathLst>
                <a:path w="4856" h="4856" extrusionOk="0">
                  <a:moveTo>
                    <a:pt x="0" y="0"/>
                  </a:moveTo>
                  <a:lnTo>
                    <a:pt x="0"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12"/>
            <p:cNvSpPr/>
            <p:nvPr/>
          </p:nvSpPr>
          <p:spPr>
            <a:xfrm rot="10800000">
              <a:off x="6805680" y="2951301"/>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12"/>
            <p:cNvSpPr/>
            <p:nvPr/>
          </p:nvSpPr>
          <p:spPr>
            <a:xfrm rot="10800000">
              <a:off x="6805680" y="2220650"/>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12"/>
            <p:cNvSpPr/>
            <p:nvPr/>
          </p:nvSpPr>
          <p:spPr>
            <a:xfrm rot="10800000">
              <a:off x="6805680" y="1051613"/>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12"/>
            <p:cNvSpPr/>
            <p:nvPr/>
          </p:nvSpPr>
          <p:spPr>
            <a:xfrm rot="10800000">
              <a:off x="6805680" y="905469"/>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12"/>
            <p:cNvSpPr/>
            <p:nvPr/>
          </p:nvSpPr>
          <p:spPr>
            <a:xfrm rot="10800000">
              <a:off x="6805680" y="28698"/>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12"/>
            <p:cNvSpPr/>
            <p:nvPr/>
          </p:nvSpPr>
          <p:spPr>
            <a:xfrm rot="10800000">
              <a:off x="6659535"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12"/>
            <p:cNvSpPr/>
            <p:nvPr/>
          </p:nvSpPr>
          <p:spPr>
            <a:xfrm rot="10800000">
              <a:off x="6659535"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12"/>
            <p:cNvSpPr/>
            <p:nvPr/>
          </p:nvSpPr>
          <p:spPr>
            <a:xfrm rot="10800000">
              <a:off x="6659535"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12"/>
            <p:cNvSpPr/>
            <p:nvPr/>
          </p:nvSpPr>
          <p:spPr>
            <a:xfrm rot="10800000">
              <a:off x="6659535"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12"/>
            <p:cNvSpPr/>
            <p:nvPr/>
          </p:nvSpPr>
          <p:spPr>
            <a:xfrm rot="10800000">
              <a:off x="6659535"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12"/>
            <p:cNvSpPr/>
            <p:nvPr/>
          </p:nvSpPr>
          <p:spPr>
            <a:xfrm rot="10800000">
              <a:off x="6659535" y="905469"/>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12"/>
            <p:cNvSpPr/>
            <p:nvPr/>
          </p:nvSpPr>
          <p:spPr>
            <a:xfrm rot="10800000">
              <a:off x="6659535" y="759348"/>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12"/>
            <p:cNvSpPr/>
            <p:nvPr/>
          </p:nvSpPr>
          <p:spPr>
            <a:xfrm rot="10800000">
              <a:off x="6659535"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12"/>
            <p:cNvSpPr/>
            <p:nvPr/>
          </p:nvSpPr>
          <p:spPr>
            <a:xfrm rot="10800000">
              <a:off x="6513415"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12"/>
            <p:cNvSpPr/>
            <p:nvPr/>
          </p:nvSpPr>
          <p:spPr>
            <a:xfrm rot="10800000">
              <a:off x="6513415"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12"/>
            <p:cNvSpPr/>
            <p:nvPr/>
          </p:nvSpPr>
          <p:spPr>
            <a:xfrm rot="10800000">
              <a:off x="6513415"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12"/>
            <p:cNvSpPr/>
            <p:nvPr/>
          </p:nvSpPr>
          <p:spPr>
            <a:xfrm rot="10800000">
              <a:off x="6513415"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12"/>
            <p:cNvSpPr/>
            <p:nvPr/>
          </p:nvSpPr>
          <p:spPr>
            <a:xfrm rot="10800000">
              <a:off x="6513415"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12"/>
            <p:cNvSpPr/>
            <p:nvPr/>
          </p:nvSpPr>
          <p:spPr>
            <a:xfrm rot="10800000">
              <a:off x="6513415"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12"/>
            <p:cNvSpPr/>
            <p:nvPr/>
          </p:nvSpPr>
          <p:spPr>
            <a:xfrm rot="10800000">
              <a:off x="6367294"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12"/>
            <p:cNvSpPr/>
            <p:nvPr/>
          </p:nvSpPr>
          <p:spPr>
            <a:xfrm rot="10800000">
              <a:off x="6367294"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12"/>
            <p:cNvSpPr/>
            <p:nvPr/>
          </p:nvSpPr>
          <p:spPr>
            <a:xfrm rot="10800000">
              <a:off x="6367294"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12"/>
            <p:cNvSpPr/>
            <p:nvPr/>
          </p:nvSpPr>
          <p:spPr>
            <a:xfrm rot="10800000">
              <a:off x="7536331"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12"/>
            <p:cNvSpPr/>
            <p:nvPr/>
          </p:nvSpPr>
          <p:spPr>
            <a:xfrm rot="10800000">
              <a:off x="7536331" y="4851012"/>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12"/>
            <p:cNvSpPr/>
            <p:nvPr/>
          </p:nvSpPr>
          <p:spPr>
            <a:xfrm rot="10800000">
              <a:off x="7536331" y="4412627"/>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12"/>
            <p:cNvSpPr/>
            <p:nvPr/>
          </p:nvSpPr>
          <p:spPr>
            <a:xfrm rot="10800000">
              <a:off x="7536331"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12"/>
            <p:cNvSpPr/>
            <p:nvPr/>
          </p:nvSpPr>
          <p:spPr>
            <a:xfrm rot="10800000">
              <a:off x="7536331"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12"/>
            <p:cNvSpPr/>
            <p:nvPr/>
          </p:nvSpPr>
          <p:spPr>
            <a:xfrm rot="10800000">
              <a:off x="7536331"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12"/>
            <p:cNvSpPr/>
            <p:nvPr/>
          </p:nvSpPr>
          <p:spPr>
            <a:xfrm rot="10800000">
              <a:off x="7536331"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12"/>
            <p:cNvSpPr/>
            <p:nvPr/>
          </p:nvSpPr>
          <p:spPr>
            <a:xfrm rot="10800000">
              <a:off x="7536331"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12"/>
            <p:cNvSpPr/>
            <p:nvPr/>
          </p:nvSpPr>
          <p:spPr>
            <a:xfrm rot="10800000">
              <a:off x="7390210"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12"/>
            <p:cNvSpPr/>
            <p:nvPr/>
          </p:nvSpPr>
          <p:spPr>
            <a:xfrm rot="10800000">
              <a:off x="7390210" y="397421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12"/>
            <p:cNvSpPr/>
            <p:nvPr/>
          </p:nvSpPr>
          <p:spPr>
            <a:xfrm rot="10800000">
              <a:off x="7390210"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12"/>
            <p:cNvSpPr/>
            <p:nvPr/>
          </p:nvSpPr>
          <p:spPr>
            <a:xfrm rot="10800000">
              <a:off x="7390210"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12"/>
            <p:cNvSpPr/>
            <p:nvPr/>
          </p:nvSpPr>
          <p:spPr>
            <a:xfrm rot="10800000">
              <a:off x="7390210"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12"/>
            <p:cNvSpPr/>
            <p:nvPr/>
          </p:nvSpPr>
          <p:spPr>
            <a:xfrm rot="10800000">
              <a:off x="7244066"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12"/>
            <p:cNvSpPr/>
            <p:nvPr/>
          </p:nvSpPr>
          <p:spPr>
            <a:xfrm rot="10800000">
              <a:off x="7244066"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12"/>
            <p:cNvSpPr/>
            <p:nvPr/>
          </p:nvSpPr>
          <p:spPr>
            <a:xfrm rot="10800000">
              <a:off x="7244066"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12"/>
            <p:cNvSpPr/>
            <p:nvPr/>
          </p:nvSpPr>
          <p:spPr>
            <a:xfrm rot="10800000">
              <a:off x="7244066"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12"/>
            <p:cNvSpPr/>
            <p:nvPr/>
          </p:nvSpPr>
          <p:spPr>
            <a:xfrm rot="10800000">
              <a:off x="7244066"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12"/>
            <p:cNvSpPr/>
            <p:nvPr/>
          </p:nvSpPr>
          <p:spPr>
            <a:xfrm rot="10800000">
              <a:off x="7097945"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12"/>
            <p:cNvSpPr/>
            <p:nvPr/>
          </p:nvSpPr>
          <p:spPr>
            <a:xfrm rot="10800000">
              <a:off x="6951800" y="3828096"/>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12"/>
            <p:cNvSpPr/>
            <p:nvPr/>
          </p:nvSpPr>
          <p:spPr>
            <a:xfrm rot="10800000">
              <a:off x="6951800" y="2659036"/>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12"/>
            <p:cNvSpPr/>
            <p:nvPr/>
          </p:nvSpPr>
          <p:spPr>
            <a:xfrm rot="10800000">
              <a:off x="6805680" y="320938"/>
              <a:ext cx="117867" cy="117892"/>
            </a:xfrm>
            <a:custGeom>
              <a:avLst/>
              <a:gdLst/>
              <a:ahLst/>
              <a:cxnLst/>
              <a:rect l="l" t="t" r="r" b="b"/>
              <a:pathLst>
                <a:path w="4856" h="4857"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12"/>
            <p:cNvSpPr/>
            <p:nvPr/>
          </p:nvSpPr>
          <p:spPr>
            <a:xfrm rot="10800000">
              <a:off x="6513415"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12"/>
            <p:cNvSpPr/>
            <p:nvPr/>
          </p:nvSpPr>
          <p:spPr>
            <a:xfrm rot="10800000">
              <a:off x="6367294"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9" name="Google Shape;3669;p12"/>
          <p:cNvGrpSpPr/>
          <p:nvPr/>
        </p:nvGrpSpPr>
        <p:grpSpPr>
          <a:xfrm rot="10800000">
            <a:off x="28739" y="28698"/>
            <a:ext cx="1286904" cy="5086302"/>
            <a:chOff x="6367294" y="28698"/>
            <a:chExt cx="1286904" cy="5086302"/>
          </a:xfrm>
        </p:grpSpPr>
        <p:sp>
          <p:nvSpPr>
            <p:cNvPr id="3670" name="Google Shape;3670;p12"/>
            <p:cNvSpPr/>
            <p:nvPr/>
          </p:nvSpPr>
          <p:spPr>
            <a:xfrm rot="10800000">
              <a:off x="7536331" y="613204"/>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12"/>
            <p:cNvSpPr/>
            <p:nvPr/>
          </p:nvSpPr>
          <p:spPr>
            <a:xfrm rot="10800000">
              <a:off x="7244066"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12"/>
            <p:cNvSpPr/>
            <p:nvPr/>
          </p:nvSpPr>
          <p:spPr>
            <a:xfrm rot="10800000">
              <a:off x="7244066"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12"/>
            <p:cNvSpPr/>
            <p:nvPr/>
          </p:nvSpPr>
          <p:spPr>
            <a:xfrm rot="10800000">
              <a:off x="6659535"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12"/>
            <p:cNvSpPr/>
            <p:nvPr/>
          </p:nvSpPr>
          <p:spPr>
            <a:xfrm rot="10800000">
              <a:off x="7536331"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12"/>
            <p:cNvSpPr/>
            <p:nvPr/>
          </p:nvSpPr>
          <p:spPr>
            <a:xfrm rot="10800000">
              <a:off x="7536331"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12"/>
            <p:cNvSpPr/>
            <p:nvPr/>
          </p:nvSpPr>
          <p:spPr>
            <a:xfrm rot="10800000">
              <a:off x="7536331"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12"/>
            <p:cNvSpPr/>
            <p:nvPr/>
          </p:nvSpPr>
          <p:spPr>
            <a:xfrm rot="10800000">
              <a:off x="7536331"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12"/>
            <p:cNvSpPr/>
            <p:nvPr/>
          </p:nvSpPr>
          <p:spPr>
            <a:xfrm rot="10800000">
              <a:off x="7536331" y="3828096"/>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12"/>
            <p:cNvSpPr/>
            <p:nvPr/>
          </p:nvSpPr>
          <p:spPr>
            <a:xfrm rot="10800000">
              <a:off x="7536331"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12"/>
            <p:cNvSpPr/>
            <p:nvPr/>
          </p:nvSpPr>
          <p:spPr>
            <a:xfrm rot="10800000">
              <a:off x="7536331" y="3535831"/>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12"/>
            <p:cNvSpPr/>
            <p:nvPr/>
          </p:nvSpPr>
          <p:spPr>
            <a:xfrm rot="10800000">
              <a:off x="7536331"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12"/>
            <p:cNvSpPr/>
            <p:nvPr/>
          </p:nvSpPr>
          <p:spPr>
            <a:xfrm rot="10800000">
              <a:off x="7536331"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12"/>
            <p:cNvSpPr/>
            <p:nvPr/>
          </p:nvSpPr>
          <p:spPr>
            <a:xfrm rot="10800000">
              <a:off x="7536331"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12"/>
            <p:cNvSpPr/>
            <p:nvPr/>
          </p:nvSpPr>
          <p:spPr>
            <a:xfrm rot="10800000">
              <a:off x="7536331"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12"/>
            <p:cNvSpPr/>
            <p:nvPr/>
          </p:nvSpPr>
          <p:spPr>
            <a:xfrm rot="10800000">
              <a:off x="7536331"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12"/>
            <p:cNvSpPr/>
            <p:nvPr/>
          </p:nvSpPr>
          <p:spPr>
            <a:xfrm rot="10800000">
              <a:off x="7536331" y="2366770"/>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12"/>
            <p:cNvSpPr/>
            <p:nvPr/>
          </p:nvSpPr>
          <p:spPr>
            <a:xfrm rot="10800000">
              <a:off x="7536331"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12"/>
            <p:cNvSpPr/>
            <p:nvPr/>
          </p:nvSpPr>
          <p:spPr>
            <a:xfrm rot="10800000">
              <a:off x="7536331"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12"/>
            <p:cNvSpPr/>
            <p:nvPr/>
          </p:nvSpPr>
          <p:spPr>
            <a:xfrm rot="10800000">
              <a:off x="7536331"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12"/>
            <p:cNvSpPr/>
            <p:nvPr/>
          </p:nvSpPr>
          <p:spPr>
            <a:xfrm rot="10800000">
              <a:off x="7536331"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12"/>
            <p:cNvSpPr/>
            <p:nvPr/>
          </p:nvSpPr>
          <p:spPr>
            <a:xfrm rot="10800000">
              <a:off x="7536331"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12"/>
            <p:cNvSpPr/>
            <p:nvPr/>
          </p:nvSpPr>
          <p:spPr>
            <a:xfrm rot="10800000">
              <a:off x="7536331"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12"/>
            <p:cNvSpPr/>
            <p:nvPr/>
          </p:nvSpPr>
          <p:spPr>
            <a:xfrm rot="10800000">
              <a:off x="7536331"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12"/>
            <p:cNvSpPr/>
            <p:nvPr/>
          </p:nvSpPr>
          <p:spPr>
            <a:xfrm rot="10800000">
              <a:off x="7536331"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12"/>
            <p:cNvSpPr/>
            <p:nvPr/>
          </p:nvSpPr>
          <p:spPr>
            <a:xfrm rot="10800000">
              <a:off x="7536331"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12"/>
            <p:cNvSpPr/>
            <p:nvPr/>
          </p:nvSpPr>
          <p:spPr>
            <a:xfrm rot="10800000">
              <a:off x="7536331"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12"/>
            <p:cNvSpPr/>
            <p:nvPr/>
          </p:nvSpPr>
          <p:spPr>
            <a:xfrm rot="10800000">
              <a:off x="7536331"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12"/>
            <p:cNvSpPr/>
            <p:nvPr/>
          </p:nvSpPr>
          <p:spPr>
            <a:xfrm rot="10800000">
              <a:off x="7536331"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12"/>
            <p:cNvSpPr/>
            <p:nvPr/>
          </p:nvSpPr>
          <p:spPr>
            <a:xfrm rot="10800000">
              <a:off x="7536331" y="2869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12"/>
            <p:cNvSpPr/>
            <p:nvPr/>
          </p:nvSpPr>
          <p:spPr>
            <a:xfrm rot="10800000">
              <a:off x="7390210" y="4851012"/>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12"/>
            <p:cNvSpPr/>
            <p:nvPr/>
          </p:nvSpPr>
          <p:spPr>
            <a:xfrm rot="10800000">
              <a:off x="7390210"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12"/>
            <p:cNvSpPr/>
            <p:nvPr/>
          </p:nvSpPr>
          <p:spPr>
            <a:xfrm rot="10800000">
              <a:off x="7390210" y="4412627"/>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12"/>
            <p:cNvSpPr/>
            <p:nvPr/>
          </p:nvSpPr>
          <p:spPr>
            <a:xfrm rot="10800000">
              <a:off x="7390210"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12"/>
            <p:cNvSpPr/>
            <p:nvPr/>
          </p:nvSpPr>
          <p:spPr>
            <a:xfrm rot="10800000">
              <a:off x="7390210" y="412036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12"/>
            <p:cNvSpPr/>
            <p:nvPr/>
          </p:nvSpPr>
          <p:spPr>
            <a:xfrm rot="10800000">
              <a:off x="7390210"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12"/>
            <p:cNvSpPr/>
            <p:nvPr/>
          </p:nvSpPr>
          <p:spPr>
            <a:xfrm rot="10800000">
              <a:off x="7390210" y="3535831"/>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12"/>
            <p:cNvSpPr/>
            <p:nvPr/>
          </p:nvSpPr>
          <p:spPr>
            <a:xfrm rot="10800000">
              <a:off x="7390210" y="338971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12"/>
            <p:cNvSpPr/>
            <p:nvPr/>
          </p:nvSpPr>
          <p:spPr>
            <a:xfrm rot="10800000">
              <a:off x="7390210" y="3243566"/>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12"/>
            <p:cNvSpPr/>
            <p:nvPr/>
          </p:nvSpPr>
          <p:spPr>
            <a:xfrm rot="10800000">
              <a:off x="7390210"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12"/>
            <p:cNvSpPr/>
            <p:nvPr/>
          </p:nvSpPr>
          <p:spPr>
            <a:xfrm rot="10800000">
              <a:off x="7390210" y="2805180"/>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12"/>
            <p:cNvSpPr/>
            <p:nvPr/>
          </p:nvSpPr>
          <p:spPr>
            <a:xfrm rot="10800000">
              <a:off x="7390210"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12"/>
            <p:cNvSpPr/>
            <p:nvPr/>
          </p:nvSpPr>
          <p:spPr>
            <a:xfrm rot="10800000">
              <a:off x="7390210"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12"/>
            <p:cNvSpPr/>
            <p:nvPr/>
          </p:nvSpPr>
          <p:spPr>
            <a:xfrm rot="10800000">
              <a:off x="7390210"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12"/>
            <p:cNvSpPr/>
            <p:nvPr/>
          </p:nvSpPr>
          <p:spPr>
            <a:xfrm rot="10800000">
              <a:off x="7390210"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12"/>
            <p:cNvSpPr/>
            <p:nvPr/>
          </p:nvSpPr>
          <p:spPr>
            <a:xfrm rot="10800000">
              <a:off x="7390210" y="2074529"/>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12"/>
            <p:cNvSpPr/>
            <p:nvPr/>
          </p:nvSpPr>
          <p:spPr>
            <a:xfrm rot="10800000">
              <a:off x="7390210"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12"/>
            <p:cNvSpPr/>
            <p:nvPr/>
          </p:nvSpPr>
          <p:spPr>
            <a:xfrm rot="10800000">
              <a:off x="7390210"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12"/>
            <p:cNvSpPr/>
            <p:nvPr/>
          </p:nvSpPr>
          <p:spPr>
            <a:xfrm rot="10800000">
              <a:off x="7390210" y="1343854"/>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12"/>
            <p:cNvSpPr/>
            <p:nvPr/>
          </p:nvSpPr>
          <p:spPr>
            <a:xfrm rot="10800000">
              <a:off x="7390210"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12"/>
            <p:cNvSpPr/>
            <p:nvPr/>
          </p:nvSpPr>
          <p:spPr>
            <a:xfrm rot="10800000">
              <a:off x="7390210"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12"/>
            <p:cNvSpPr/>
            <p:nvPr/>
          </p:nvSpPr>
          <p:spPr>
            <a:xfrm rot="10800000">
              <a:off x="7390210" y="75934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12"/>
            <p:cNvSpPr/>
            <p:nvPr/>
          </p:nvSpPr>
          <p:spPr>
            <a:xfrm rot="10800000">
              <a:off x="7390210" y="613204"/>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12"/>
            <p:cNvSpPr/>
            <p:nvPr/>
          </p:nvSpPr>
          <p:spPr>
            <a:xfrm rot="10800000">
              <a:off x="7390210" y="320938"/>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12"/>
            <p:cNvSpPr/>
            <p:nvPr/>
          </p:nvSpPr>
          <p:spPr>
            <a:xfrm rot="10800000">
              <a:off x="7390210"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12"/>
            <p:cNvSpPr/>
            <p:nvPr/>
          </p:nvSpPr>
          <p:spPr>
            <a:xfrm rot="10800000">
              <a:off x="7244066"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12"/>
            <p:cNvSpPr/>
            <p:nvPr/>
          </p:nvSpPr>
          <p:spPr>
            <a:xfrm rot="10800000">
              <a:off x="7244066"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12"/>
            <p:cNvSpPr/>
            <p:nvPr/>
          </p:nvSpPr>
          <p:spPr>
            <a:xfrm rot="10800000">
              <a:off x="7244066"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12"/>
            <p:cNvSpPr/>
            <p:nvPr/>
          </p:nvSpPr>
          <p:spPr>
            <a:xfrm rot="10800000">
              <a:off x="7244066"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12"/>
            <p:cNvSpPr/>
            <p:nvPr/>
          </p:nvSpPr>
          <p:spPr>
            <a:xfrm rot="10800000">
              <a:off x="7244066"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12"/>
            <p:cNvSpPr/>
            <p:nvPr/>
          </p:nvSpPr>
          <p:spPr>
            <a:xfrm rot="10800000">
              <a:off x="7244066"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12"/>
            <p:cNvSpPr/>
            <p:nvPr/>
          </p:nvSpPr>
          <p:spPr>
            <a:xfrm rot="10800000">
              <a:off x="7244066"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12"/>
            <p:cNvSpPr/>
            <p:nvPr/>
          </p:nvSpPr>
          <p:spPr>
            <a:xfrm rot="10800000">
              <a:off x="7244066"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12"/>
            <p:cNvSpPr/>
            <p:nvPr/>
          </p:nvSpPr>
          <p:spPr>
            <a:xfrm rot="10800000">
              <a:off x="7244066"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12"/>
            <p:cNvSpPr/>
            <p:nvPr/>
          </p:nvSpPr>
          <p:spPr>
            <a:xfrm rot="10800000">
              <a:off x="7244066"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12"/>
            <p:cNvSpPr/>
            <p:nvPr/>
          </p:nvSpPr>
          <p:spPr>
            <a:xfrm rot="10800000">
              <a:off x="7244066"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12"/>
            <p:cNvSpPr/>
            <p:nvPr/>
          </p:nvSpPr>
          <p:spPr>
            <a:xfrm rot="10800000">
              <a:off x="7244066"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12"/>
            <p:cNvSpPr/>
            <p:nvPr/>
          </p:nvSpPr>
          <p:spPr>
            <a:xfrm rot="10800000">
              <a:off x="7244066"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12"/>
            <p:cNvSpPr/>
            <p:nvPr/>
          </p:nvSpPr>
          <p:spPr>
            <a:xfrm rot="10800000">
              <a:off x="7244066"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12"/>
            <p:cNvSpPr/>
            <p:nvPr/>
          </p:nvSpPr>
          <p:spPr>
            <a:xfrm rot="10800000">
              <a:off x="7244066"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12"/>
            <p:cNvSpPr/>
            <p:nvPr/>
          </p:nvSpPr>
          <p:spPr>
            <a:xfrm rot="10800000">
              <a:off x="7244066"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12"/>
            <p:cNvSpPr/>
            <p:nvPr/>
          </p:nvSpPr>
          <p:spPr>
            <a:xfrm rot="10800000">
              <a:off x="7244066"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12"/>
            <p:cNvSpPr/>
            <p:nvPr/>
          </p:nvSpPr>
          <p:spPr>
            <a:xfrm rot="10800000">
              <a:off x="7244066"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12"/>
            <p:cNvSpPr/>
            <p:nvPr/>
          </p:nvSpPr>
          <p:spPr>
            <a:xfrm rot="10800000">
              <a:off x="7244066"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12"/>
            <p:cNvSpPr/>
            <p:nvPr/>
          </p:nvSpPr>
          <p:spPr>
            <a:xfrm rot="10800000">
              <a:off x="7244066"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12"/>
            <p:cNvSpPr/>
            <p:nvPr/>
          </p:nvSpPr>
          <p:spPr>
            <a:xfrm rot="10800000">
              <a:off x="7097945"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12"/>
            <p:cNvSpPr/>
            <p:nvPr/>
          </p:nvSpPr>
          <p:spPr>
            <a:xfrm rot="10800000">
              <a:off x="7097945"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12"/>
            <p:cNvSpPr/>
            <p:nvPr/>
          </p:nvSpPr>
          <p:spPr>
            <a:xfrm rot="10800000">
              <a:off x="7097945"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12"/>
            <p:cNvSpPr/>
            <p:nvPr/>
          </p:nvSpPr>
          <p:spPr>
            <a:xfrm rot="10800000">
              <a:off x="7097945"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12"/>
            <p:cNvSpPr/>
            <p:nvPr/>
          </p:nvSpPr>
          <p:spPr>
            <a:xfrm rot="10800000">
              <a:off x="7097945"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12"/>
            <p:cNvSpPr/>
            <p:nvPr/>
          </p:nvSpPr>
          <p:spPr>
            <a:xfrm rot="10800000">
              <a:off x="7097945"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12"/>
            <p:cNvSpPr/>
            <p:nvPr/>
          </p:nvSpPr>
          <p:spPr>
            <a:xfrm rot="10800000">
              <a:off x="7097945"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12"/>
            <p:cNvSpPr/>
            <p:nvPr/>
          </p:nvSpPr>
          <p:spPr>
            <a:xfrm rot="10800000">
              <a:off x="7097945"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12"/>
            <p:cNvSpPr/>
            <p:nvPr/>
          </p:nvSpPr>
          <p:spPr>
            <a:xfrm rot="10800000">
              <a:off x="7097945"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12"/>
            <p:cNvSpPr/>
            <p:nvPr/>
          </p:nvSpPr>
          <p:spPr>
            <a:xfrm rot="10800000">
              <a:off x="7097945"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12"/>
            <p:cNvSpPr/>
            <p:nvPr/>
          </p:nvSpPr>
          <p:spPr>
            <a:xfrm rot="10800000">
              <a:off x="7097945"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12"/>
            <p:cNvSpPr/>
            <p:nvPr/>
          </p:nvSpPr>
          <p:spPr>
            <a:xfrm rot="10800000">
              <a:off x="7097945"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12"/>
            <p:cNvSpPr/>
            <p:nvPr/>
          </p:nvSpPr>
          <p:spPr>
            <a:xfrm rot="10800000">
              <a:off x="7097945"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12"/>
            <p:cNvSpPr/>
            <p:nvPr/>
          </p:nvSpPr>
          <p:spPr>
            <a:xfrm rot="10800000">
              <a:off x="7097945"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12"/>
            <p:cNvSpPr/>
            <p:nvPr/>
          </p:nvSpPr>
          <p:spPr>
            <a:xfrm rot="10800000">
              <a:off x="7097945"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12"/>
            <p:cNvSpPr/>
            <p:nvPr/>
          </p:nvSpPr>
          <p:spPr>
            <a:xfrm rot="10800000">
              <a:off x="7097945"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12"/>
            <p:cNvSpPr/>
            <p:nvPr/>
          </p:nvSpPr>
          <p:spPr>
            <a:xfrm rot="10800000">
              <a:off x="7097945" y="174818"/>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12"/>
            <p:cNvSpPr/>
            <p:nvPr/>
          </p:nvSpPr>
          <p:spPr>
            <a:xfrm rot="10800000">
              <a:off x="7097945"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12"/>
            <p:cNvSpPr/>
            <p:nvPr/>
          </p:nvSpPr>
          <p:spPr>
            <a:xfrm rot="10800000">
              <a:off x="6951800"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12"/>
            <p:cNvSpPr/>
            <p:nvPr/>
          </p:nvSpPr>
          <p:spPr>
            <a:xfrm rot="10800000">
              <a:off x="6951800" y="4704867"/>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12"/>
            <p:cNvSpPr/>
            <p:nvPr/>
          </p:nvSpPr>
          <p:spPr>
            <a:xfrm rot="10800000">
              <a:off x="6951800"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12"/>
            <p:cNvSpPr/>
            <p:nvPr/>
          </p:nvSpPr>
          <p:spPr>
            <a:xfrm rot="10800000">
              <a:off x="6951800"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12"/>
            <p:cNvSpPr/>
            <p:nvPr/>
          </p:nvSpPr>
          <p:spPr>
            <a:xfrm rot="10800000">
              <a:off x="6951800" y="3681951"/>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12"/>
            <p:cNvSpPr/>
            <p:nvPr/>
          </p:nvSpPr>
          <p:spPr>
            <a:xfrm rot="10800000">
              <a:off x="6951800"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12"/>
            <p:cNvSpPr/>
            <p:nvPr/>
          </p:nvSpPr>
          <p:spPr>
            <a:xfrm rot="10800000">
              <a:off x="6951800" y="2951301"/>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12"/>
            <p:cNvSpPr/>
            <p:nvPr/>
          </p:nvSpPr>
          <p:spPr>
            <a:xfrm rot="10800000">
              <a:off x="6951800"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12"/>
            <p:cNvSpPr/>
            <p:nvPr/>
          </p:nvSpPr>
          <p:spPr>
            <a:xfrm rot="10800000">
              <a:off x="6951800" y="222065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12"/>
            <p:cNvSpPr/>
            <p:nvPr/>
          </p:nvSpPr>
          <p:spPr>
            <a:xfrm rot="10800000">
              <a:off x="6951800" y="2074529"/>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12"/>
            <p:cNvSpPr/>
            <p:nvPr/>
          </p:nvSpPr>
          <p:spPr>
            <a:xfrm rot="10800000">
              <a:off x="6951800" y="1782264"/>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12"/>
            <p:cNvSpPr/>
            <p:nvPr/>
          </p:nvSpPr>
          <p:spPr>
            <a:xfrm rot="10800000">
              <a:off x="6951800"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12"/>
            <p:cNvSpPr/>
            <p:nvPr/>
          </p:nvSpPr>
          <p:spPr>
            <a:xfrm rot="10800000">
              <a:off x="6951800" y="1489999"/>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12"/>
            <p:cNvSpPr/>
            <p:nvPr/>
          </p:nvSpPr>
          <p:spPr>
            <a:xfrm rot="10800000">
              <a:off x="6951800" y="1197734"/>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12"/>
            <p:cNvSpPr/>
            <p:nvPr/>
          </p:nvSpPr>
          <p:spPr>
            <a:xfrm rot="10800000">
              <a:off x="6951800" y="1051613"/>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12"/>
            <p:cNvSpPr/>
            <p:nvPr/>
          </p:nvSpPr>
          <p:spPr>
            <a:xfrm rot="10800000">
              <a:off x="6951800" y="613204"/>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12"/>
            <p:cNvSpPr/>
            <p:nvPr/>
          </p:nvSpPr>
          <p:spPr>
            <a:xfrm rot="10800000">
              <a:off x="6951800" y="320938"/>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12"/>
            <p:cNvSpPr/>
            <p:nvPr/>
          </p:nvSpPr>
          <p:spPr>
            <a:xfrm rot="10800000">
              <a:off x="6951800"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12"/>
            <p:cNvSpPr/>
            <p:nvPr/>
          </p:nvSpPr>
          <p:spPr>
            <a:xfrm rot="10800000">
              <a:off x="6805680" y="4997133"/>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12"/>
            <p:cNvSpPr/>
            <p:nvPr/>
          </p:nvSpPr>
          <p:spPr>
            <a:xfrm rot="10800000">
              <a:off x="6805680" y="4558747"/>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12"/>
            <p:cNvSpPr/>
            <p:nvPr/>
          </p:nvSpPr>
          <p:spPr>
            <a:xfrm rot="10800000">
              <a:off x="6805680" y="4120361"/>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12"/>
            <p:cNvSpPr/>
            <p:nvPr/>
          </p:nvSpPr>
          <p:spPr>
            <a:xfrm rot="10800000">
              <a:off x="6805680" y="3535831"/>
              <a:ext cx="117867" cy="117867"/>
            </a:xfrm>
            <a:custGeom>
              <a:avLst/>
              <a:gdLst/>
              <a:ahLst/>
              <a:cxnLst/>
              <a:rect l="l" t="t" r="r" b="b"/>
              <a:pathLst>
                <a:path w="4856" h="4856" extrusionOk="0">
                  <a:moveTo>
                    <a:pt x="0" y="0"/>
                  </a:moveTo>
                  <a:lnTo>
                    <a:pt x="0"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12"/>
            <p:cNvSpPr/>
            <p:nvPr/>
          </p:nvSpPr>
          <p:spPr>
            <a:xfrm rot="10800000">
              <a:off x="6805680" y="2951301"/>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12"/>
            <p:cNvSpPr/>
            <p:nvPr/>
          </p:nvSpPr>
          <p:spPr>
            <a:xfrm rot="10800000">
              <a:off x="6805680" y="2220650"/>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12"/>
            <p:cNvSpPr/>
            <p:nvPr/>
          </p:nvSpPr>
          <p:spPr>
            <a:xfrm rot="10800000">
              <a:off x="6805680" y="1051613"/>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12"/>
            <p:cNvSpPr/>
            <p:nvPr/>
          </p:nvSpPr>
          <p:spPr>
            <a:xfrm rot="10800000">
              <a:off x="6805680" y="905469"/>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12"/>
            <p:cNvSpPr/>
            <p:nvPr/>
          </p:nvSpPr>
          <p:spPr>
            <a:xfrm rot="10800000">
              <a:off x="6805680" y="28698"/>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12"/>
            <p:cNvSpPr/>
            <p:nvPr/>
          </p:nvSpPr>
          <p:spPr>
            <a:xfrm rot="10800000">
              <a:off x="6659535"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12"/>
            <p:cNvSpPr/>
            <p:nvPr/>
          </p:nvSpPr>
          <p:spPr>
            <a:xfrm rot="10800000">
              <a:off x="6659535"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12"/>
            <p:cNvSpPr/>
            <p:nvPr/>
          </p:nvSpPr>
          <p:spPr>
            <a:xfrm rot="10800000">
              <a:off x="6659535"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12"/>
            <p:cNvSpPr/>
            <p:nvPr/>
          </p:nvSpPr>
          <p:spPr>
            <a:xfrm rot="10800000">
              <a:off x="6659535"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12"/>
            <p:cNvSpPr/>
            <p:nvPr/>
          </p:nvSpPr>
          <p:spPr>
            <a:xfrm rot="10800000">
              <a:off x="6659535"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12"/>
            <p:cNvSpPr/>
            <p:nvPr/>
          </p:nvSpPr>
          <p:spPr>
            <a:xfrm rot="10800000">
              <a:off x="6659535" y="905469"/>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12"/>
            <p:cNvSpPr/>
            <p:nvPr/>
          </p:nvSpPr>
          <p:spPr>
            <a:xfrm rot="10800000">
              <a:off x="6659535" y="759348"/>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12"/>
            <p:cNvSpPr/>
            <p:nvPr/>
          </p:nvSpPr>
          <p:spPr>
            <a:xfrm rot="10800000">
              <a:off x="6659535"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12"/>
            <p:cNvSpPr/>
            <p:nvPr/>
          </p:nvSpPr>
          <p:spPr>
            <a:xfrm rot="10800000">
              <a:off x="6513415"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12"/>
            <p:cNvSpPr/>
            <p:nvPr/>
          </p:nvSpPr>
          <p:spPr>
            <a:xfrm rot="10800000">
              <a:off x="6513415"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12"/>
            <p:cNvSpPr/>
            <p:nvPr/>
          </p:nvSpPr>
          <p:spPr>
            <a:xfrm rot="10800000">
              <a:off x="6513415"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12"/>
            <p:cNvSpPr/>
            <p:nvPr/>
          </p:nvSpPr>
          <p:spPr>
            <a:xfrm rot="10800000">
              <a:off x="6513415"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12"/>
            <p:cNvSpPr/>
            <p:nvPr/>
          </p:nvSpPr>
          <p:spPr>
            <a:xfrm rot="10800000">
              <a:off x="6513415"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12"/>
            <p:cNvSpPr/>
            <p:nvPr/>
          </p:nvSpPr>
          <p:spPr>
            <a:xfrm rot="10800000">
              <a:off x="6513415"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12"/>
            <p:cNvSpPr/>
            <p:nvPr/>
          </p:nvSpPr>
          <p:spPr>
            <a:xfrm rot="10800000">
              <a:off x="6367294"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12"/>
            <p:cNvSpPr/>
            <p:nvPr/>
          </p:nvSpPr>
          <p:spPr>
            <a:xfrm rot="10800000">
              <a:off x="6367294"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12"/>
            <p:cNvSpPr/>
            <p:nvPr/>
          </p:nvSpPr>
          <p:spPr>
            <a:xfrm rot="10800000">
              <a:off x="6367294"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12"/>
            <p:cNvSpPr/>
            <p:nvPr/>
          </p:nvSpPr>
          <p:spPr>
            <a:xfrm rot="10800000">
              <a:off x="7536331"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12"/>
            <p:cNvSpPr/>
            <p:nvPr/>
          </p:nvSpPr>
          <p:spPr>
            <a:xfrm rot="10800000">
              <a:off x="7536331" y="4851012"/>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12"/>
            <p:cNvSpPr/>
            <p:nvPr/>
          </p:nvSpPr>
          <p:spPr>
            <a:xfrm rot="10800000">
              <a:off x="7536331" y="4412627"/>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12"/>
            <p:cNvSpPr/>
            <p:nvPr/>
          </p:nvSpPr>
          <p:spPr>
            <a:xfrm rot="10800000">
              <a:off x="7536331"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12"/>
            <p:cNvSpPr/>
            <p:nvPr/>
          </p:nvSpPr>
          <p:spPr>
            <a:xfrm rot="10800000">
              <a:off x="7536331"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12"/>
            <p:cNvSpPr/>
            <p:nvPr/>
          </p:nvSpPr>
          <p:spPr>
            <a:xfrm rot="10800000">
              <a:off x="7536331"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12"/>
            <p:cNvSpPr/>
            <p:nvPr/>
          </p:nvSpPr>
          <p:spPr>
            <a:xfrm rot="10800000">
              <a:off x="7536331"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12"/>
            <p:cNvSpPr/>
            <p:nvPr/>
          </p:nvSpPr>
          <p:spPr>
            <a:xfrm rot="10800000">
              <a:off x="7536331"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12"/>
            <p:cNvSpPr/>
            <p:nvPr/>
          </p:nvSpPr>
          <p:spPr>
            <a:xfrm rot="10800000">
              <a:off x="7390210"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12"/>
            <p:cNvSpPr/>
            <p:nvPr/>
          </p:nvSpPr>
          <p:spPr>
            <a:xfrm rot="10800000">
              <a:off x="7390210" y="397421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12"/>
            <p:cNvSpPr/>
            <p:nvPr/>
          </p:nvSpPr>
          <p:spPr>
            <a:xfrm rot="10800000">
              <a:off x="7390210"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12"/>
            <p:cNvSpPr/>
            <p:nvPr/>
          </p:nvSpPr>
          <p:spPr>
            <a:xfrm rot="10800000">
              <a:off x="7390210"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12"/>
            <p:cNvSpPr/>
            <p:nvPr/>
          </p:nvSpPr>
          <p:spPr>
            <a:xfrm rot="10800000">
              <a:off x="7390210"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12"/>
            <p:cNvSpPr/>
            <p:nvPr/>
          </p:nvSpPr>
          <p:spPr>
            <a:xfrm rot="10800000">
              <a:off x="7244066"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12"/>
            <p:cNvSpPr/>
            <p:nvPr/>
          </p:nvSpPr>
          <p:spPr>
            <a:xfrm rot="10800000">
              <a:off x="7244066"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12"/>
            <p:cNvSpPr/>
            <p:nvPr/>
          </p:nvSpPr>
          <p:spPr>
            <a:xfrm rot="10800000">
              <a:off x="7244066"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12"/>
            <p:cNvSpPr/>
            <p:nvPr/>
          </p:nvSpPr>
          <p:spPr>
            <a:xfrm rot="10800000">
              <a:off x="7244066"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12"/>
            <p:cNvSpPr/>
            <p:nvPr/>
          </p:nvSpPr>
          <p:spPr>
            <a:xfrm rot="10800000">
              <a:off x="7244066"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12"/>
            <p:cNvSpPr/>
            <p:nvPr/>
          </p:nvSpPr>
          <p:spPr>
            <a:xfrm rot="10800000">
              <a:off x="7097945"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12"/>
            <p:cNvSpPr/>
            <p:nvPr/>
          </p:nvSpPr>
          <p:spPr>
            <a:xfrm rot="10800000">
              <a:off x="6951800" y="3828096"/>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12"/>
            <p:cNvSpPr/>
            <p:nvPr/>
          </p:nvSpPr>
          <p:spPr>
            <a:xfrm rot="10800000">
              <a:off x="6951800" y="2659036"/>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12"/>
            <p:cNvSpPr/>
            <p:nvPr/>
          </p:nvSpPr>
          <p:spPr>
            <a:xfrm rot="10800000">
              <a:off x="6805680" y="320938"/>
              <a:ext cx="117867" cy="117892"/>
            </a:xfrm>
            <a:custGeom>
              <a:avLst/>
              <a:gdLst/>
              <a:ahLst/>
              <a:cxnLst/>
              <a:rect l="l" t="t" r="r" b="b"/>
              <a:pathLst>
                <a:path w="4856" h="4857"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12"/>
            <p:cNvSpPr/>
            <p:nvPr/>
          </p:nvSpPr>
          <p:spPr>
            <a:xfrm rot="10800000">
              <a:off x="6513415"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12"/>
            <p:cNvSpPr/>
            <p:nvPr/>
          </p:nvSpPr>
          <p:spPr>
            <a:xfrm rot="10800000">
              <a:off x="6367294"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1" name="Google Shape;3831;p1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3"/>
        </a:solidFill>
        <a:effectLst/>
      </p:bgPr>
    </p:bg>
    <p:spTree>
      <p:nvGrpSpPr>
        <p:cNvPr id="1" name="Shape 1044"/>
        <p:cNvGrpSpPr/>
        <p:nvPr/>
      </p:nvGrpSpPr>
      <p:grpSpPr>
        <a:xfrm>
          <a:off x="0" y="0"/>
          <a:ext cx="0" cy="0"/>
          <a:chOff x="0" y="0"/>
          <a:chExt cx="0" cy="0"/>
        </a:xfrm>
      </p:grpSpPr>
      <p:sp>
        <p:nvSpPr>
          <p:cNvPr id="1045" name="Google Shape;1045;p4"/>
          <p:cNvSpPr txBox="1">
            <a:spLocks noGrp="1"/>
          </p:cNvSpPr>
          <p:nvPr>
            <p:ph type="body" idx="1"/>
          </p:nvPr>
        </p:nvSpPr>
        <p:spPr>
          <a:xfrm>
            <a:off x="1278575" y="739550"/>
            <a:ext cx="4281000" cy="36924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chemeClr val="lt1"/>
              </a:buClr>
              <a:buSzPts val="3000"/>
              <a:buChar char="▪"/>
              <a:defRPr sz="3000" i="1">
                <a:solidFill>
                  <a:schemeClr val="lt1"/>
                </a:solidFill>
              </a:defRPr>
            </a:lvl1pPr>
            <a:lvl2pPr marL="914400" lvl="1" indent="-419100" rtl="0">
              <a:spcBef>
                <a:spcPts val="0"/>
              </a:spcBef>
              <a:spcAft>
                <a:spcPts val="0"/>
              </a:spcAft>
              <a:buClr>
                <a:schemeClr val="lt1"/>
              </a:buClr>
              <a:buSzPts val="3000"/>
              <a:buChar char="▫"/>
              <a:defRPr sz="3000" i="1">
                <a:solidFill>
                  <a:schemeClr val="lt1"/>
                </a:solidFill>
              </a:defRPr>
            </a:lvl2pPr>
            <a:lvl3pPr marL="1371600" lvl="2" indent="-419100" rtl="0">
              <a:spcBef>
                <a:spcPts val="0"/>
              </a:spcBef>
              <a:spcAft>
                <a:spcPts val="0"/>
              </a:spcAft>
              <a:buClr>
                <a:schemeClr val="lt1"/>
              </a:buClr>
              <a:buSzPts val="3000"/>
              <a:buChar char="▫"/>
              <a:defRPr sz="3000" i="1">
                <a:solidFill>
                  <a:schemeClr val="lt1"/>
                </a:solidFill>
              </a:defRPr>
            </a:lvl3pPr>
            <a:lvl4pPr marL="1828800" lvl="3" indent="-419100" rtl="0">
              <a:spcBef>
                <a:spcPts val="0"/>
              </a:spcBef>
              <a:spcAft>
                <a:spcPts val="0"/>
              </a:spcAft>
              <a:buClr>
                <a:schemeClr val="lt1"/>
              </a:buClr>
              <a:buSzPts val="3000"/>
              <a:buChar char="▫"/>
              <a:defRPr sz="3000" i="1">
                <a:solidFill>
                  <a:schemeClr val="lt1"/>
                </a:solidFill>
              </a:defRPr>
            </a:lvl4pPr>
            <a:lvl5pPr marL="2286000" lvl="4" indent="-419100" rtl="0">
              <a:spcBef>
                <a:spcPts val="0"/>
              </a:spcBef>
              <a:spcAft>
                <a:spcPts val="0"/>
              </a:spcAft>
              <a:buClr>
                <a:schemeClr val="lt1"/>
              </a:buClr>
              <a:buSzPts val="3000"/>
              <a:buChar char="▫"/>
              <a:defRPr sz="3000" i="1">
                <a:solidFill>
                  <a:schemeClr val="lt1"/>
                </a:solidFill>
              </a:defRPr>
            </a:lvl5pPr>
            <a:lvl6pPr marL="2743200" lvl="5" indent="-419100" rtl="0">
              <a:spcBef>
                <a:spcPts val="0"/>
              </a:spcBef>
              <a:spcAft>
                <a:spcPts val="0"/>
              </a:spcAft>
              <a:buClr>
                <a:schemeClr val="lt1"/>
              </a:buClr>
              <a:buSzPts val="3000"/>
              <a:buChar char="▫"/>
              <a:defRPr sz="3000" i="1">
                <a:solidFill>
                  <a:schemeClr val="lt1"/>
                </a:solidFill>
              </a:defRPr>
            </a:lvl6pPr>
            <a:lvl7pPr marL="3200400" lvl="6" indent="-419100" rtl="0">
              <a:spcBef>
                <a:spcPts val="0"/>
              </a:spcBef>
              <a:spcAft>
                <a:spcPts val="0"/>
              </a:spcAft>
              <a:buClr>
                <a:schemeClr val="lt1"/>
              </a:buClr>
              <a:buSzPts val="3000"/>
              <a:buChar char="●"/>
              <a:defRPr sz="3000" i="1">
                <a:solidFill>
                  <a:schemeClr val="lt1"/>
                </a:solidFill>
              </a:defRPr>
            </a:lvl7pPr>
            <a:lvl8pPr marL="3657600" lvl="7" indent="-419100" rtl="0">
              <a:spcBef>
                <a:spcPts val="0"/>
              </a:spcBef>
              <a:spcAft>
                <a:spcPts val="0"/>
              </a:spcAft>
              <a:buClr>
                <a:schemeClr val="lt1"/>
              </a:buClr>
              <a:buSzPts val="3000"/>
              <a:buChar char="○"/>
              <a:defRPr sz="3000" i="1">
                <a:solidFill>
                  <a:schemeClr val="lt1"/>
                </a:solidFill>
              </a:defRPr>
            </a:lvl8pPr>
            <a:lvl9pPr marL="4114800" lvl="8" indent="-419100">
              <a:spcBef>
                <a:spcPts val="0"/>
              </a:spcBef>
              <a:spcAft>
                <a:spcPts val="0"/>
              </a:spcAft>
              <a:buClr>
                <a:schemeClr val="lt1"/>
              </a:buClr>
              <a:buSzPts val="3000"/>
              <a:buChar char="■"/>
              <a:defRPr sz="3000" i="1">
                <a:solidFill>
                  <a:schemeClr val="lt1"/>
                </a:solidFill>
              </a:defRPr>
            </a:lvl9pPr>
          </a:lstStyle>
          <a:p>
            <a:endParaRPr/>
          </a:p>
        </p:txBody>
      </p:sp>
      <p:sp>
        <p:nvSpPr>
          <p:cNvPr id="1046" name="Google Shape;1046;p4"/>
          <p:cNvSpPr txBox="1"/>
          <p:nvPr/>
        </p:nvSpPr>
        <p:spPr>
          <a:xfrm>
            <a:off x="659925" y="414075"/>
            <a:ext cx="752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chemeClr val="accent1"/>
                </a:solidFill>
                <a:latin typeface="Dosis"/>
                <a:ea typeface="Dosis"/>
                <a:cs typeface="Dosis"/>
                <a:sym typeface="Dosis"/>
              </a:rPr>
              <a:t>“</a:t>
            </a:r>
            <a:endParaRPr sz="12000">
              <a:solidFill>
                <a:schemeClr val="accent1"/>
              </a:solidFill>
              <a:latin typeface="Dosis"/>
              <a:ea typeface="Dosis"/>
              <a:cs typeface="Dosis"/>
              <a:sym typeface="Dosis"/>
            </a:endParaRPr>
          </a:p>
        </p:txBody>
      </p:sp>
      <p:sp>
        <p:nvSpPr>
          <p:cNvPr id="1047" name="Google Shape;1047;p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grpSp>
        <p:nvGrpSpPr>
          <p:cNvPr id="1048" name="Google Shape;1048;p4"/>
          <p:cNvGrpSpPr/>
          <p:nvPr/>
        </p:nvGrpSpPr>
        <p:grpSpPr>
          <a:xfrm rot="10800000">
            <a:off x="8705367" y="28698"/>
            <a:ext cx="410132" cy="5086302"/>
            <a:chOff x="836200" y="238125"/>
            <a:chExt cx="422425" cy="5238750"/>
          </a:xfrm>
        </p:grpSpPr>
        <p:sp>
          <p:nvSpPr>
            <p:cNvPr id="1049" name="Google Shape;1049;p4"/>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4"/>
          <p:cNvGrpSpPr/>
          <p:nvPr/>
        </p:nvGrpSpPr>
        <p:grpSpPr>
          <a:xfrm rot="10800000">
            <a:off x="6659535" y="28698"/>
            <a:ext cx="2309844" cy="5086302"/>
            <a:chOff x="986700" y="238125"/>
            <a:chExt cx="2379075" cy="5238750"/>
          </a:xfrm>
        </p:grpSpPr>
        <p:sp>
          <p:nvSpPr>
            <p:cNvPr id="1130" name="Google Shape;1130;p4"/>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 name="Google Shape;1249;p4"/>
          <p:cNvGrpSpPr/>
          <p:nvPr/>
        </p:nvGrpSpPr>
        <p:grpSpPr>
          <a:xfrm rot="10800000">
            <a:off x="6367294" y="28698"/>
            <a:ext cx="2017554" cy="5086302"/>
            <a:chOff x="1588750" y="238125"/>
            <a:chExt cx="2078025" cy="5238750"/>
          </a:xfrm>
        </p:grpSpPr>
        <p:sp>
          <p:nvSpPr>
            <p:cNvPr id="1250" name="Google Shape;1250;p4"/>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9" name="Google Shape;1459;p4"/>
          <p:cNvGrpSpPr/>
          <p:nvPr/>
        </p:nvGrpSpPr>
        <p:grpSpPr>
          <a:xfrm rot="10800000">
            <a:off x="6367294" y="28698"/>
            <a:ext cx="2309820" cy="5086302"/>
            <a:chOff x="1287725" y="238125"/>
            <a:chExt cx="2379050" cy="5238750"/>
          </a:xfrm>
        </p:grpSpPr>
        <p:sp>
          <p:nvSpPr>
            <p:cNvPr id="1460" name="Google Shape;1460;p4"/>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Google Shape;1565;p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1566" name="Google Shape;1566;p5"/>
          <p:cNvGrpSpPr/>
          <p:nvPr/>
        </p:nvGrpSpPr>
        <p:grpSpPr>
          <a:xfrm rot="10800000">
            <a:off x="8851487" y="28707"/>
            <a:ext cx="264012" cy="5086302"/>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5"/>
          <p:cNvGrpSpPr/>
          <p:nvPr/>
        </p:nvGrpSpPr>
        <p:grpSpPr>
          <a:xfrm rot="10800000">
            <a:off x="7828571" y="28707"/>
            <a:ext cx="1140783" cy="5086302"/>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5"/>
          <p:cNvGrpSpPr/>
          <p:nvPr/>
        </p:nvGrpSpPr>
        <p:grpSpPr>
          <a:xfrm rot="10800000">
            <a:off x="7682451" y="28707"/>
            <a:ext cx="994639" cy="4940182"/>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5"/>
          <p:cNvGrpSpPr/>
          <p:nvPr/>
        </p:nvGrpSpPr>
        <p:grpSpPr>
          <a:xfrm rot="10800000">
            <a:off x="7682451" y="28707"/>
            <a:ext cx="1140783" cy="5086302"/>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0" name="Google Shape;1840;p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5" name="Google Shape;1845;p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1846" name="Google Shape;1846;p6"/>
          <p:cNvGrpSpPr/>
          <p:nvPr/>
        </p:nvGrpSpPr>
        <p:grpSpPr>
          <a:xfrm rot="10800000">
            <a:off x="8851487" y="28707"/>
            <a:ext cx="264012" cy="5086302"/>
            <a:chOff x="5307800" y="238125"/>
            <a:chExt cx="271925" cy="5238750"/>
          </a:xfrm>
        </p:grpSpPr>
        <p:sp>
          <p:nvSpPr>
            <p:cNvPr id="1847" name="Google Shape;1847;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4" name="Google Shape;1904;p6"/>
          <p:cNvGrpSpPr/>
          <p:nvPr/>
        </p:nvGrpSpPr>
        <p:grpSpPr>
          <a:xfrm rot="10800000">
            <a:off x="7828571" y="28707"/>
            <a:ext cx="1140783" cy="5086302"/>
            <a:chOff x="5458325" y="238125"/>
            <a:chExt cx="1174975" cy="5238750"/>
          </a:xfrm>
        </p:grpSpPr>
        <p:sp>
          <p:nvSpPr>
            <p:cNvPr id="1905" name="Google Shape;1905;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6"/>
          <p:cNvGrpSpPr/>
          <p:nvPr/>
        </p:nvGrpSpPr>
        <p:grpSpPr>
          <a:xfrm rot="10800000">
            <a:off x="7682451" y="28707"/>
            <a:ext cx="994639" cy="4940182"/>
            <a:chOff x="5759350" y="388625"/>
            <a:chExt cx="1024450" cy="5088250"/>
          </a:xfrm>
        </p:grpSpPr>
        <p:sp>
          <p:nvSpPr>
            <p:cNvPr id="1968" name="Google Shape;1968;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6"/>
          <p:cNvGrpSpPr/>
          <p:nvPr/>
        </p:nvGrpSpPr>
        <p:grpSpPr>
          <a:xfrm rot="10800000">
            <a:off x="7682451" y="28707"/>
            <a:ext cx="1140783" cy="5086302"/>
            <a:chOff x="5608825" y="238125"/>
            <a:chExt cx="1174975" cy="5238750"/>
          </a:xfrm>
        </p:grpSpPr>
        <p:sp>
          <p:nvSpPr>
            <p:cNvPr id="2070" name="Google Shape;2070;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0"/>
        <p:cNvGrpSpPr/>
        <p:nvPr/>
      </p:nvGrpSpPr>
      <p:grpSpPr>
        <a:xfrm>
          <a:off x="0" y="0"/>
          <a:ext cx="0" cy="0"/>
          <a:chOff x="0" y="0"/>
          <a:chExt cx="0" cy="0"/>
        </a:xfrm>
      </p:grpSpPr>
      <p:sp>
        <p:nvSpPr>
          <p:cNvPr id="2121" name="Google Shape;2121;p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122" name="Google Shape;2122;p7"/>
          <p:cNvSpPr txBox="1">
            <a:spLocks noGrp="1"/>
          </p:cNvSpPr>
          <p:nvPr>
            <p:ph type="body" idx="1"/>
          </p:nvPr>
        </p:nvSpPr>
        <p:spPr>
          <a:xfrm>
            <a:off x="718300"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3" name="Google Shape;2123;p7"/>
          <p:cNvSpPr txBox="1">
            <a:spLocks noGrp="1"/>
          </p:cNvSpPr>
          <p:nvPr>
            <p:ph type="body" idx="2"/>
          </p:nvPr>
        </p:nvSpPr>
        <p:spPr>
          <a:xfrm>
            <a:off x="3009263"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4" name="Google Shape;2124;p7"/>
          <p:cNvSpPr txBox="1">
            <a:spLocks noGrp="1"/>
          </p:cNvSpPr>
          <p:nvPr>
            <p:ph type="body" idx="3"/>
          </p:nvPr>
        </p:nvSpPr>
        <p:spPr>
          <a:xfrm>
            <a:off x="5300226"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5" name="Google Shape;2125;p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126" name="Google Shape;2126;p7"/>
          <p:cNvGrpSpPr/>
          <p:nvPr/>
        </p:nvGrpSpPr>
        <p:grpSpPr>
          <a:xfrm rot="10800000">
            <a:off x="8851487" y="28707"/>
            <a:ext cx="264012" cy="5086302"/>
            <a:chOff x="5307800" y="238125"/>
            <a:chExt cx="271925" cy="5238750"/>
          </a:xfrm>
        </p:grpSpPr>
        <p:sp>
          <p:nvSpPr>
            <p:cNvPr id="2127" name="Google Shape;2127;p7"/>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7"/>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7"/>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7"/>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7"/>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7"/>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7"/>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7"/>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7"/>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7"/>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7"/>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7"/>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7"/>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7"/>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7"/>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7"/>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7"/>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7"/>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7"/>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7"/>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7"/>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7"/>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7"/>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7"/>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7"/>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7"/>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7"/>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7"/>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7"/>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7"/>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7"/>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7"/>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7"/>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7"/>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7"/>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7"/>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7"/>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7"/>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7"/>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7"/>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7"/>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7"/>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7"/>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7"/>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7"/>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7"/>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7"/>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7"/>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7"/>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7"/>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7"/>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7"/>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7"/>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7"/>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7"/>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7"/>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7"/>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4" name="Google Shape;2184;p7"/>
          <p:cNvGrpSpPr/>
          <p:nvPr/>
        </p:nvGrpSpPr>
        <p:grpSpPr>
          <a:xfrm rot="10800000">
            <a:off x="7828571" y="28707"/>
            <a:ext cx="1140783" cy="5086302"/>
            <a:chOff x="5458325" y="238125"/>
            <a:chExt cx="1174975" cy="5238750"/>
          </a:xfrm>
        </p:grpSpPr>
        <p:sp>
          <p:nvSpPr>
            <p:cNvPr id="2185" name="Google Shape;2185;p7"/>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7"/>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7"/>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7"/>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7"/>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7"/>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7"/>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7"/>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7"/>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7"/>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7"/>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7"/>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7"/>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7"/>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7"/>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7"/>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7"/>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7"/>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7"/>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7"/>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7"/>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7"/>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7"/>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7"/>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7"/>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7"/>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7"/>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7"/>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7"/>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7"/>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7"/>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7"/>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7"/>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7"/>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7"/>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7"/>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7"/>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7"/>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7"/>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7"/>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7"/>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7"/>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7"/>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7"/>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7"/>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7"/>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7"/>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7"/>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7"/>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7"/>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7"/>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7"/>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7"/>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7"/>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7"/>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7"/>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7"/>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7"/>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7"/>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7"/>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7"/>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7"/>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7" name="Google Shape;2247;p7"/>
          <p:cNvGrpSpPr/>
          <p:nvPr/>
        </p:nvGrpSpPr>
        <p:grpSpPr>
          <a:xfrm rot="10800000">
            <a:off x="7682451" y="28707"/>
            <a:ext cx="994639" cy="4940182"/>
            <a:chOff x="5759350" y="388625"/>
            <a:chExt cx="1024450" cy="5088250"/>
          </a:xfrm>
        </p:grpSpPr>
        <p:sp>
          <p:nvSpPr>
            <p:cNvPr id="2248" name="Google Shape;2248;p7"/>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7"/>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7"/>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7"/>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7"/>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7"/>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7"/>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7"/>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7"/>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7"/>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7"/>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7"/>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7"/>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7"/>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7"/>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7"/>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7"/>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7"/>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7"/>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7"/>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7"/>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7"/>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7"/>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7"/>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7"/>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7"/>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7"/>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7"/>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7"/>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7"/>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7"/>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7"/>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7"/>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7"/>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7"/>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7"/>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7"/>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7"/>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7"/>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7"/>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7"/>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7"/>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7"/>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7"/>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7"/>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7"/>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7"/>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7"/>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7"/>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7"/>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7"/>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7"/>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7"/>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7"/>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7"/>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7"/>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7"/>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7"/>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7"/>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7"/>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7"/>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7"/>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7"/>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7"/>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7"/>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7"/>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7"/>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7"/>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7"/>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7"/>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7"/>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7"/>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7"/>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7"/>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7"/>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7"/>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7"/>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7"/>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7"/>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7"/>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7"/>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7"/>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7"/>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7"/>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7"/>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7"/>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7"/>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7"/>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7"/>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7"/>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7"/>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7"/>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7"/>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7"/>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7"/>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7"/>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7"/>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7"/>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9" name="Google Shape;2349;p7"/>
          <p:cNvGrpSpPr/>
          <p:nvPr/>
        </p:nvGrpSpPr>
        <p:grpSpPr>
          <a:xfrm rot="10800000">
            <a:off x="7682451" y="28707"/>
            <a:ext cx="1140783" cy="5086302"/>
            <a:chOff x="5608825" y="238125"/>
            <a:chExt cx="1174975" cy="5238750"/>
          </a:xfrm>
        </p:grpSpPr>
        <p:sp>
          <p:nvSpPr>
            <p:cNvPr id="2350" name="Google Shape;2350;p7"/>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7"/>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7"/>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7"/>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7"/>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7"/>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7"/>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7"/>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7"/>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7"/>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7"/>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7"/>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7"/>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7"/>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7"/>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7"/>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7"/>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7"/>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7"/>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7"/>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7"/>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7"/>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7"/>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7"/>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7"/>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7"/>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7"/>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7"/>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7"/>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7"/>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7"/>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7"/>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7"/>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7"/>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7"/>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7"/>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7"/>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7"/>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7"/>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7"/>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7"/>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7"/>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7"/>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7"/>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7"/>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7"/>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7"/>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7"/>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7"/>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7"/>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00"/>
        <p:cNvGrpSpPr/>
        <p:nvPr/>
      </p:nvGrpSpPr>
      <p:grpSpPr>
        <a:xfrm>
          <a:off x="0" y="0"/>
          <a:ext cx="0" cy="0"/>
          <a:chOff x="0" y="0"/>
          <a:chExt cx="0" cy="0"/>
        </a:xfrm>
      </p:grpSpPr>
      <p:sp>
        <p:nvSpPr>
          <p:cNvPr id="2401" name="Google Shape;2401;p8"/>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02" name="Google Shape;2402;p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403" name="Google Shape;2403;p8"/>
          <p:cNvGrpSpPr/>
          <p:nvPr/>
        </p:nvGrpSpPr>
        <p:grpSpPr>
          <a:xfrm rot="10800000">
            <a:off x="8851487" y="28707"/>
            <a:ext cx="264012" cy="5086302"/>
            <a:chOff x="5307800" y="238125"/>
            <a:chExt cx="271925" cy="5238750"/>
          </a:xfrm>
        </p:grpSpPr>
        <p:sp>
          <p:nvSpPr>
            <p:cNvPr id="2404" name="Google Shape;2404;p8"/>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8"/>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8"/>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8"/>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8"/>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8"/>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8"/>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8"/>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8"/>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8"/>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8"/>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8"/>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8"/>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8"/>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8"/>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8"/>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8"/>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8"/>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8"/>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8"/>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8"/>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8"/>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8"/>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8"/>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8"/>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8"/>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8"/>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8"/>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8"/>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8"/>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8"/>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8"/>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8"/>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8"/>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8"/>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8"/>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8"/>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8"/>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8"/>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8"/>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8"/>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8"/>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8"/>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8"/>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8"/>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8"/>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8"/>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8"/>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8"/>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8"/>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8"/>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8"/>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8"/>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8"/>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8"/>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8"/>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8"/>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1" name="Google Shape;2461;p8"/>
          <p:cNvGrpSpPr/>
          <p:nvPr/>
        </p:nvGrpSpPr>
        <p:grpSpPr>
          <a:xfrm rot="10800000">
            <a:off x="7828571" y="28707"/>
            <a:ext cx="1140783" cy="5086302"/>
            <a:chOff x="5458325" y="238125"/>
            <a:chExt cx="1174975" cy="5238750"/>
          </a:xfrm>
        </p:grpSpPr>
        <p:sp>
          <p:nvSpPr>
            <p:cNvPr id="2462" name="Google Shape;2462;p8"/>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8"/>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8"/>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8"/>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8"/>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8"/>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8"/>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8"/>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8"/>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8"/>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8"/>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8"/>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8"/>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8"/>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8"/>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8"/>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8"/>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8"/>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8"/>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8"/>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8"/>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8"/>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8"/>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8"/>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8"/>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8"/>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8"/>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8"/>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8"/>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8"/>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8"/>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8"/>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8"/>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8"/>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8"/>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8"/>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8"/>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8"/>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8"/>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8"/>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8"/>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8"/>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8"/>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8"/>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8"/>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8"/>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8"/>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8"/>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8"/>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8"/>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8"/>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8"/>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8"/>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8"/>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8"/>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8"/>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8"/>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8"/>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8"/>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8"/>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8"/>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8"/>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4" name="Google Shape;2524;p8"/>
          <p:cNvGrpSpPr/>
          <p:nvPr/>
        </p:nvGrpSpPr>
        <p:grpSpPr>
          <a:xfrm rot="10800000">
            <a:off x="7682451" y="28707"/>
            <a:ext cx="994639" cy="4940182"/>
            <a:chOff x="5759350" y="388625"/>
            <a:chExt cx="1024450" cy="5088250"/>
          </a:xfrm>
        </p:grpSpPr>
        <p:sp>
          <p:nvSpPr>
            <p:cNvPr id="2525" name="Google Shape;2525;p8"/>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8"/>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8"/>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8"/>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8"/>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8"/>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8"/>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8"/>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8"/>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8"/>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8"/>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8"/>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8"/>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8"/>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8"/>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8"/>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8"/>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8"/>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8"/>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8"/>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8"/>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8"/>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8"/>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8"/>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8"/>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8"/>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8"/>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8"/>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8"/>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8"/>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8"/>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8"/>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8"/>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8"/>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8"/>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8"/>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8"/>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8"/>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8"/>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8"/>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8"/>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8"/>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8"/>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8"/>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8"/>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8"/>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8"/>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8"/>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8"/>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8"/>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8"/>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8"/>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8"/>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8"/>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8"/>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8"/>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8"/>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8"/>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8"/>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8"/>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8"/>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8"/>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8"/>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8"/>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8"/>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8"/>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8"/>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8"/>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8"/>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8"/>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8"/>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8"/>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8"/>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8"/>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8"/>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8"/>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8"/>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8"/>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8"/>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8"/>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8"/>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8"/>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8"/>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8"/>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8"/>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8"/>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8"/>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8"/>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8"/>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8"/>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8"/>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8"/>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8"/>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8"/>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8"/>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8"/>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8"/>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8"/>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8"/>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8"/>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8"/>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6" name="Google Shape;2626;p8"/>
          <p:cNvGrpSpPr/>
          <p:nvPr/>
        </p:nvGrpSpPr>
        <p:grpSpPr>
          <a:xfrm rot="10800000">
            <a:off x="7682451" y="28707"/>
            <a:ext cx="1140783" cy="5086302"/>
            <a:chOff x="5608825" y="238125"/>
            <a:chExt cx="1174975" cy="5238750"/>
          </a:xfrm>
        </p:grpSpPr>
        <p:sp>
          <p:nvSpPr>
            <p:cNvPr id="2627" name="Google Shape;2627;p8"/>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8"/>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8"/>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8"/>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8"/>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8"/>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8"/>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8"/>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8"/>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8"/>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8"/>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8"/>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8"/>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8"/>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8"/>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8"/>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8"/>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8"/>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8"/>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8"/>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8"/>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8"/>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8"/>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8"/>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8"/>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8"/>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8"/>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8"/>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8"/>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8"/>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8"/>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8"/>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8"/>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8"/>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8"/>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8"/>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8"/>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8"/>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8"/>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8"/>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8"/>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8"/>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8"/>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8"/>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8"/>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8"/>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8"/>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8"/>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8"/>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8"/>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677"/>
        <p:cNvGrpSpPr/>
        <p:nvPr/>
      </p:nvGrpSpPr>
      <p:grpSpPr>
        <a:xfrm>
          <a:off x="0" y="0"/>
          <a:ext cx="0" cy="0"/>
          <a:chOff x="0" y="0"/>
          <a:chExt cx="0" cy="0"/>
        </a:xfrm>
      </p:grpSpPr>
      <p:sp>
        <p:nvSpPr>
          <p:cNvPr id="2678" name="Google Shape;2678;p9"/>
          <p:cNvSpPr txBox="1">
            <a:spLocks noGrp="1"/>
          </p:cNvSpPr>
          <p:nvPr>
            <p:ph type="body" idx="1"/>
          </p:nvPr>
        </p:nvSpPr>
        <p:spPr>
          <a:xfrm>
            <a:off x="624925" y="4177700"/>
            <a:ext cx="6759300" cy="5196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SzPts val="1800"/>
              <a:buNone/>
              <a:defRPr sz="1800"/>
            </a:lvl1pPr>
          </a:lstStyle>
          <a:p>
            <a:endParaRPr/>
          </a:p>
        </p:txBody>
      </p:sp>
      <p:sp>
        <p:nvSpPr>
          <p:cNvPr id="2679" name="Google Shape;2679;p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680" name="Google Shape;2680;p9"/>
          <p:cNvGrpSpPr/>
          <p:nvPr/>
        </p:nvGrpSpPr>
        <p:grpSpPr>
          <a:xfrm rot="10800000">
            <a:off x="8851487" y="28707"/>
            <a:ext cx="264012" cy="5086302"/>
            <a:chOff x="5307800" y="238125"/>
            <a:chExt cx="271925" cy="5238750"/>
          </a:xfrm>
        </p:grpSpPr>
        <p:sp>
          <p:nvSpPr>
            <p:cNvPr id="2681" name="Google Shape;2681;p9"/>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9"/>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9"/>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9"/>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9"/>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9"/>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9"/>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9"/>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9"/>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9"/>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9"/>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9"/>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9"/>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9"/>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9"/>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9"/>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9"/>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9"/>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9"/>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9"/>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9"/>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9"/>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9"/>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9"/>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9"/>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9"/>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9"/>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9"/>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9"/>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9"/>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9"/>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9"/>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9"/>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9"/>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9"/>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9"/>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9"/>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9"/>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9"/>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9"/>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9"/>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9"/>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9"/>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9"/>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9"/>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9"/>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9"/>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9"/>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9"/>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9"/>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9"/>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9"/>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9"/>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9"/>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9"/>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9"/>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9"/>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8" name="Google Shape;2738;p9"/>
          <p:cNvGrpSpPr/>
          <p:nvPr/>
        </p:nvGrpSpPr>
        <p:grpSpPr>
          <a:xfrm rot="10800000">
            <a:off x="7828571" y="28707"/>
            <a:ext cx="1140783" cy="5086302"/>
            <a:chOff x="5458325" y="238125"/>
            <a:chExt cx="1174975" cy="5238750"/>
          </a:xfrm>
        </p:grpSpPr>
        <p:sp>
          <p:nvSpPr>
            <p:cNvPr id="2739" name="Google Shape;2739;p9"/>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9"/>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9"/>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9"/>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9"/>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9"/>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9"/>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9"/>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9"/>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9"/>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9"/>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9"/>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9"/>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9"/>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9"/>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9"/>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9"/>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9"/>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9"/>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9"/>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9"/>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9"/>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9"/>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9"/>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9"/>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9"/>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9"/>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9"/>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9"/>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9"/>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9"/>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9"/>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9"/>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9"/>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9"/>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9"/>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9"/>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9"/>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9"/>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9"/>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9"/>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9"/>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9"/>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9"/>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9"/>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9"/>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9"/>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9"/>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9"/>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9"/>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9"/>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9"/>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9"/>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9"/>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9"/>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9"/>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9"/>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9"/>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9"/>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9"/>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9"/>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9"/>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1" name="Google Shape;2801;p9"/>
          <p:cNvGrpSpPr/>
          <p:nvPr/>
        </p:nvGrpSpPr>
        <p:grpSpPr>
          <a:xfrm rot="10800000">
            <a:off x="7682451" y="28707"/>
            <a:ext cx="994639" cy="4940182"/>
            <a:chOff x="5759350" y="388625"/>
            <a:chExt cx="1024450" cy="5088250"/>
          </a:xfrm>
        </p:grpSpPr>
        <p:sp>
          <p:nvSpPr>
            <p:cNvPr id="2802" name="Google Shape;2802;p9"/>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9"/>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9"/>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9"/>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9"/>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9"/>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9"/>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9"/>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9"/>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9"/>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9"/>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9"/>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9"/>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9"/>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9"/>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9"/>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9"/>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9"/>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9"/>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9"/>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9"/>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9"/>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9"/>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9"/>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9"/>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9"/>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9"/>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9"/>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9"/>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9"/>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9"/>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9"/>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9"/>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9"/>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9"/>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9"/>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9"/>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9"/>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9"/>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9"/>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9"/>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9"/>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9"/>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9"/>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9"/>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9"/>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9"/>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9"/>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9"/>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9"/>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9"/>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9"/>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9"/>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9"/>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9"/>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9"/>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9"/>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9"/>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9"/>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9"/>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9"/>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9"/>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9"/>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9"/>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9"/>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9"/>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9"/>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9"/>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9"/>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9"/>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9"/>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9"/>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9"/>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9"/>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9"/>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9"/>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9"/>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9"/>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9"/>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9"/>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9"/>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9"/>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9"/>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9"/>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9"/>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9"/>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9"/>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9"/>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9"/>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9"/>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9"/>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9"/>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9"/>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9"/>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9"/>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9"/>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9"/>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9"/>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9"/>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9"/>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9"/>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3" name="Google Shape;2903;p9"/>
          <p:cNvGrpSpPr/>
          <p:nvPr/>
        </p:nvGrpSpPr>
        <p:grpSpPr>
          <a:xfrm rot="10800000">
            <a:off x="7682451" y="28707"/>
            <a:ext cx="1140783" cy="5086302"/>
            <a:chOff x="5608825" y="238125"/>
            <a:chExt cx="1174975" cy="5238750"/>
          </a:xfrm>
        </p:grpSpPr>
        <p:sp>
          <p:nvSpPr>
            <p:cNvPr id="2904" name="Google Shape;2904;p9"/>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9"/>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9"/>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9"/>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9"/>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9"/>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9"/>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9"/>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9"/>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9"/>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9"/>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9"/>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9"/>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9"/>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9"/>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9"/>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9"/>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9"/>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9"/>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9"/>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9"/>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9"/>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9"/>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9"/>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9"/>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9"/>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9"/>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9"/>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9"/>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9"/>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9"/>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9"/>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9"/>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9"/>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9"/>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9"/>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9"/>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9"/>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9"/>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9"/>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9"/>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9"/>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9"/>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9"/>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9"/>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9"/>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9"/>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9"/>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9"/>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9"/>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sp>
        <p:nvSpPr>
          <p:cNvPr id="2955" name="Google Shape;2955;p1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956" name="Google Shape;2956;p10"/>
          <p:cNvGrpSpPr/>
          <p:nvPr/>
        </p:nvGrpSpPr>
        <p:grpSpPr>
          <a:xfrm rot="10800000">
            <a:off x="8851487" y="28707"/>
            <a:ext cx="264012" cy="5086302"/>
            <a:chOff x="5307800" y="238125"/>
            <a:chExt cx="271925" cy="5238750"/>
          </a:xfrm>
        </p:grpSpPr>
        <p:sp>
          <p:nvSpPr>
            <p:cNvPr id="2957" name="Google Shape;2957;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4" name="Google Shape;3014;p10"/>
          <p:cNvGrpSpPr/>
          <p:nvPr/>
        </p:nvGrpSpPr>
        <p:grpSpPr>
          <a:xfrm rot="10800000">
            <a:off x="7828571" y="28707"/>
            <a:ext cx="1140783" cy="5086302"/>
            <a:chOff x="5458325" y="238125"/>
            <a:chExt cx="1174975" cy="5238750"/>
          </a:xfrm>
        </p:grpSpPr>
        <p:sp>
          <p:nvSpPr>
            <p:cNvPr id="3015" name="Google Shape;3015;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7" name="Google Shape;3077;p10"/>
          <p:cNvGrpSpPr/>
          <p:nvPr/>
        </p:nvGrpSpPr>
        <p:grpSpPr>
          <a:xfrm rot="10800000">
            <a:off x="7682451" y="28707"/>
            <a:ext cx="994639" cy="4940182"/>
            <a:chOff x="5759350" y="388625"/>
            <a:chExt cx="1024450" cy="5088250"/>
          </a:xfrm>
        </p:grpSpPr>
        <p:sp>
          <p:nvSpPr>
            <p:cNvPr id="3078" name="Google Shape;3078;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9" name="Google Shape;3179;p10"/>
          <p:cNvGrpSpPr/>
          <p:nvPr/>
        </p:nvGrpSpPr>
        <p:grpSpPr>
          <a:xfrm rot="10800000">
            <a:off x="7682451" y="28707"/>
            <a:ext cx="1140783" cy="5086302"/>
            <a:chOff x="5608825" y="238125"/>
            <a:chExt cx="1174975" cy="5238750"/>
          </a:xfrm>
        </p:grpSpPr>
        <p:sp>
          <p:nvSpPr>
            <p:cNvPr id="3180" name="Google Shape;3180;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chemeClr val="dk2"/>
                </a:solidFill>
                <a:latin typeface="Dosis ExtraLight"/>
                <a:ea typeface="Dosis ExtraLight"/>
                <a:cs typeface="Dosis ExtraLight"/>
                <a:sym typeface="Dosis ExtraLight"/>
              </a:defRPr>
            </a:lvl1pPr>
            <a:lvl2pPr lvl="1">
              <a:buNone/>
              <a:defRPr sz="1200">
                <a:solidFill>
                  <a:schemeClr val="dk2"/>
                </a:solidFill>
                <a:latin typeface="Dosis ExtraLight"/>
                <a:ea typeface="Dosis ExtraLight"/>
                <a:cs typeface="Dosis ExtraLight"/>
                <a:sym typeface="Dosis ExtraLight"/>
              </a:defRPr>
            </a:lvl2pPr>
            <a:lvl3pPr lvl="2">
              <a:buNone/>
              <a:defRPr sz="1200">
                <a:solidFill>
                  <a:schemeClr val="dk2"/>
                </a:solidFill>
                <a:latin typeface="Dosis ExtraLight"/>
                <a:ea typeface="Dosis ExtraLight"/>
                <a:cs typeface="Dosis ExtraLight"/>
                <a:sym typeface="Dosis ExtraLight"/>
              </a:defRPr>
            </a:lvl3pPr>
            <a:lvl4pPr lvl="3">
              <a:buNone/>
              <a:defRPr sz="1200">
                <a:solidFill>
                  <a:schemeClr val="dk2"/>
                </a:solidFill>
                <a:latin typeface="Dosis ExtraLight"/>
                <a:ea typeface="Dosis ExtraLight"/>
                <a:cs typeface="Dosis ExtraLight"/>
                <a:sym typeface="Dosis ExtraLight"/>
              </a:defRPr>
            </a:lvl4pPr>
            <a:lvl5pPr lvl="4">
              <a:buNone/>
              <a:defRPr sz="1200">
                <a:solidFill>
                  <a:schemeClr val="dk2"/>
                </a:solidFill>
                <a:latin typeface="Dosis ExtraLight"/>
                <a:ea typeface="Dosis ExtraLight"/>
                <a:cs typeface="Dosis ExtraLight"/>
                <a:sym typeface="Dosis ExtraLight"/>
              </a:defRPr>
            </a:lvl5pPr>
            <a:lvl6pPr lvl="5">
              <a:buNone/>
              <a:defRPr sz="1200">
                <a:solidFill>
                  <a:schemeClr val="dk2"/>
                </a:solidFill>
                <a:latin typeface="Dosis ExtraLight"/>
                <a:ea typeface="Dosis ExtraLight"/>
                <a:cs typeface="Dosis ExtraLight"/>
                <a:sym typeface="Dosis ExtraLight"/>
              </a:defRPr>
            </a:lvl6pPr>
            <a:lvl7pPr lvl="6">
              <a:buNone/>
              <a:defRPr sz="1200">
                <a:solidFill>
                  <a:schemeClr val="dk2"/>
                </a:solidFill>
                <a:latin typeface="Dosis ExtraLight"/>
                <a:ea typeface="Dosis ExtraLight"/>
                <a:cs typeface="Dosis ExtraLight"/>
                <a:sym typeface="Dosis ExtraLight"/>
              </a:defRPr>
            </a:lvl7pPr>
            <a:lvl8pPr lvl="7">
              <a:buNone/>
              <a:defRPr sz="1200">
                <a:solidFill>
                  <a:schemeClr val="dk2"/>
                </a:solidFill>
                <a:latin typeface="Dosis ExtraLight"/>
                <a:ea typeface="Dosis ExtraLight"/>
                <a:cs typeface="Dosis ExtraLight"/>
                <a:sym typeface="Dosis ExtraLight"/>
              </a:defRPr>
            </a:lvl8pPr>
            <a:lvl9pPr lvl="8">
              <a:buNone/>
              <a:defRPr sz="1200">
                <a:solidFill>
                  <a:schemeClr val="dk2"/>
                </a:solidFill>
                <a:latin typeface="Dosis ExtraLight"/>
                <a:ea typeface="Dosis ExtraLight"/>
                <a:cs typeface="Dosis ExtraLight"/>
                <a:sym typeface="Dosis Extra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 sz="4000" dirty="0"/>
            </a:br>
            <a:r>
              <a:rPr lang="en" sz="4000" dirty="0"/>
              <a:t>Department of Mechanical and Manufacturing Engineering</a:t>
            </a:r>
            <a:br>
              <a:rPr lang="en" sz="4000" dirty="0"/>
            </a:br>
            <a:r>
              <a:rPr lang="en" sz="4000" dirty="0"/>
              <a:t>Project Presentation</a:t>
            </a:r>
            <a:endParaRPr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99"/>
        <p:cNvGrpSpPr/>
        <p:nvPr/>
      </p:nvGrpSpPr>
      <p:grpSpPr>
        <a:xfrm>
          <a:off x="0" y="0"/>
          <a:ext cx="0" cy="0"/>
          <a:chOff x="0" y="0"/>
          <a:chExt cx="0" cy="0"/>
        </a:xfrm>
      </p:grpSpPr>
      <p:sp>
        <p:nvSpPr>
          <p:cNvPr id="3900" name="Google Shape;3900;p22"/>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Big Picture</a:t>
            </a:r>
            <a:endParaRPr/>
          </a:p>
        </p:txBody>
      </p:sp>
      <p:sp>
        <p:nvSpPr>
          <p:cNvPr id="3901" name="Google Shape;3901;p22"/>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a:t>Estimate the parameters of our model based on data</a:t>
            </a:r>
            <a:endParaRPr/>
          </a:p>
          <a:p>
            <a:pPr marL="457200" lvl="0" indent="-381000" algn="l" rtl="0">
              <a:spcBef>
                <a:spcPts val="0"/>
              </a:spcBef>
              <a:spcAft>
                <a:spcPts val="0"/>
              </a:spcAft>
              <a:buSzPts val="2400"/>
              <a:buChar char="▪"/>
            </a:pPr>
            <a:r>
              <a:rPr lang="en"/>
              <a:t>Compare to the parameters of theoretical equations</a:t>
            </a:r>
            <a:endParaRPr/>
          </a:p>
          <a:p>
            <a:pPr marL="457200" lvl="0" indent="-381000" algn="l" rtl="0">
              <a:spcBef>
                <a:spcPts val="0"/>
              </a:spcBef>
              <a:spcAft>
                <a:spcPts val="0"/>
              </a:spcAft>
              <a:buSzPts val="2400"/>
              <a:buChar char="▪"/>
            </a:pPr>
            <a:r>
              <a:rPr lang="en"/>
              <a:t>Specified Data:</a:t>
            </a:r>
            <a:endParaRPr/>
          </a:p>
        </p:txBody>
      </p:sp>
      <p:sp>
        <p:nvSpPr>
          <p:cNvPr id="3902" name="Google Shape;3902;p2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06"/>
        <p:cNvGrpSpPr/>
        <p:nvPr/>
      </p:nvGrpSpPr>
      <p:grpSpPr>
        <a:xfrm>
          <a:off x="0" y="0"/>
          <a:ext cx="0" cy="0"/>
          <a:chOff x="0" y="0"/>
          <a:chExt cx="0" cy="0"/>
        </a:xfrm>
      </p:grpSpPr>
      <p:sp>
        <p:nvSpPr>
          <p:cNvPr id="3907" name="Google Shape;3907;p23"/>
          <p:cNvSpPr txBox="1">
            <a:spLocks noGrp="1"/>
          </p:cNvSpPr>
          <p:nvPr>
            <p:ph type="title"/>
          </p:nvPr>
        </p:nvSpPr>
        <p:spPr>
          <a:xfrm>
            <a:off x="718300" y="184150"/>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Specified Data</a:t>
            </a:r>
            <a:endParaRPr/>
          </a:p>
        </p:txBody>
      </p:sp>
      <p:sp>
        <p:nvSpPr>
          <p:cNvPr id="3908" name="Google Shape;3908;p23"/>
          <p:cNvSpPr txBox="1">
            <a:spLocks noGrp="1"/>
          </p:cNvSpPr>
          <p:nvPr>
            <p:ph type="body" idx="1"/>
          </p:nvPr>
        </p:nvSpPr>
        <p:spPr>
          <a:xfrm>
            <a:off x="640225" y="1041550"/>
            <a:ext cx="6761100" cy="37458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a:t>Sample Data</a:t>
            </a: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r>
              <a:rPr lang="en" sz="2000"/>
              <a:t>Predictors: Calculated by the theoretical equations based on the empirical data</a:t>
            </a:r>
            <a:endParaRPr sz="2000"/>
          </a:p>
        </p:txBody>
      </p:sp>
      <p:sp>
        <p:nvSpPr>
          <p:cNvPr id="3909" name="Google Shape;3909;p23"/>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endParaRPr/>
          </a:p>
        </p:txBody>
      </p:sp>
      <p:pic>
        <p:nvPicPr>
          <p:cNvPr id="3910" name="Google Shape;3910;p23"/>
          <p:cNvPicPr preferRelativeResize="0"/>
          <p:nvPr/>
        </p:nvPicPr>
        <p:blipFill>
          <a:blip r:embed="rId3">
            <a:alphaModFix/>
          </a:blip>
          <a:stretch>
            <a:fillRect/>
          </a:stretch>
        </p:blipFill>
        <p:spPr>
          <a:xfrm>
            <a:off x="718300" y="1603349"/>
            <a:ext cx="6463427" cy="241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14"/>
        <p:cNvGrpSpPr/>
        <p:nvPr/>
      </p:nvGrpSpPr>
      <p:grpSpPr>
        <a:xfrm>
          <a:off x="0" y="0"/>
          <a:ext cx="0" cy="0"/>
          <a:chOff x="0" y="0"/>
          <a:chExt cx="0" cy="0"/>
        </a:xfrm>
      </p:grpSpPr>
      <p:sp>
        <p:nvSpPr>
          <p:cNvPr id="3915" name="Google Shape;3915;p24"/>
          <p:cNvSpPr txBox="1">
            <a:spLocks noGrp="1"/>
          </p:cNvSpPr>
          <p:nvPr>
            <p:ph type="title"/>
          </p:nvPr>
        </p:nvSpPr>
        <p:spPr>
          <a:xfrm>
            <a:off x="718300" y="215600"/>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Specified Data</a:t>
            </a:r>
            <a:endParaRPr/>
          </a:p>
        </p:txBody>
      </p:sp>
      <p:sp>
        <p:nvSpPr>
          <p:cNvPr id="3916" name="Google Shape;3916;p24"/>
          <p:cNvSpPr txBox="1">
            <a:spLocks noGrp="1"/>
          </p:cNvSpPr>
          <p:nvPr>
            <p:ph type="body" idx="1"/>
          </p:nvPr>
        </p:nvSpPr>
        <p:spPr>
          <a:xfrm>
            <a:off x="718300" y="945325"/>
            <a:ext cx="6761100" cy="298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Variables:</a:t>
            </a:r>
            <a:endParaRPr/>
          </a:p>
          <a:p>
            <a:pPr marL="457200" lvl="0" indent="-355600" algn="l" rtl="0">
              <a:spcBef>
                <a:spcPts val="600"/>
              </a:spcBef>
              <a:spcAft>
                <a:spcPts val="0"/>
              </a:spcAft>
              <a:buClr>
                <a:srgbClr val="FF0000"/>
              </a:buClr>
              <a:buSzPts val="2000"/>
              <a:buFont typeface="Titillium Web"/>
              <a:buChar char="●"/>
            </a:pPr>
            <a:r>
              <a:rPr lang="en" sz="2000" b="1">
                <a:solidFill>
                  <a:srgbClr val="FF0000"/>
                </a:solidFill>
                <a:latin typeface="Titillium Web"/>
                <a:ea typeface="Titillium Web"/>
                <a:cs typeface="Titillium Web"/>
                <a:sym typeface="Titillium Web"/>
              </a:rPr>
              <a:t>diametral_error_predictor</a:t>
            </a:r>
            <a:r>
              <a:rPr lang="en" sz="2000" b="1">
                <a:solidFill>
                  <a:srgbClr val="FF0000"/>
                </a:solidFill>
                <a:highlight>
                  <a:schemeClr val="lt1"/>
                </a:highlight>
                <a:latin typeface="Titillium Web"/>
                <a:ea typeface="Titillium Web"/>
                <a:cs typeface="Titillium Web"/>
                <a:sym typeface="Titillium Web"/>
              </a:rPr>
              <a:t>: all non-constants in diametral error formula.</a:t>
            </a:r>
            <a:endParaRPr sz="2000" b="1">
              <a:solidFill>
                <a:srgbClr val="FF0000"/>
              </a:solidFill>
              <a:highlight>
                <a:schemeClr val="lt1"/>
              </a:highlight>
              <a:latin typeface="Titillium Web"/>
              <a:ea typeface="Titillium Web"/>
              <a:cs typeface="Titillium Web"/>
              <a:sym typeface="Titillium Web"/>
            </a:endParaRPr>
          </a:p>
          <a:p>
            <a:pPr marL="457200" lvl="0" indent="-355600" algn="l" rtl="0">
              <a:spcBef>
                <a:spcPts val="0"/>
              </a:spcBef>
              <a:spcAft>
                <a:spcPts val="0"/>
              </a:spcAft>
              <a:buClr>
                <a:srgbClr val="FF0000"/>
              </a:buClr>
              <a:buSzPts val="2000"/>
              <a:buFont typeface="Titillium Web"/>
              <a:buChar char="●"/>
            </a:pPr>
            <a:r>
              <a:rPr lang="en" sz="2000" b="1">
                <a:solidFill>
                  <a:srgbClr val="FF0000"/>
                </a:solidFill>
                <a:latin typeface="Titillium Web"/>
                <a:ea typeface="Titillium Web"/>
                <a:cs typeface="Titillium Web"/>
                <a:sym typeface="Titillium Web"/>
              </a:rPr>
              <a:t>roughness_predictor</a:t>
            </a:r>
            <a:r>
              <a:rPr lang="en" sz="2000" b="1">
                <a:solidFill>
                  <a:srgbClr val="FF0000"/>
                </a:solidFill>
                <a:highlight>
                  <a:schemeClr val="lt1"/>
                </a:highlight>
                <a:latin typeface="Titillium Web"/>
                <a:ea typeface="Titillium Web"/>
                <a:cs typeface="Titillium Web"/>
                <a:sym typeface="Titillium Web"/>
              </a:rPr>
              <a:t>: all non-constants in roughness formula.</a:t>
            </a:r>
            <a:endParaRPr/>
          </a:p>
          <a:p>
            <a:pPr marL="457200" lvl="0" indent="-355600" algn="l" rtl="0">
              <a:spcBef>
                <a:spcPts val="0"/>
              </a:spcBef>
              <a:spcAft>
                <a:spcPts val="0"/>
              </a:spcAft>
              <a:buClr>
                <a:schemeClr val="dk1"/>
              </a:buClr>
              <a:buSzPts val="2000"/>
              <a:buFont typeface="Titillium Web"/>
              <a:buChar char="●"/>
            </a:pPr>
            <a:r>
              <a:rPr lang="en" sz="2000" b="1">
                <a:latin typeface="Titillium Web"/>
                <a:ea typeface="Titillium Web"/>
                <a:cs typeface="Titillium Web"/>
                <a:sym typeface="Titillium Web"/>
              </a:rPr>
              <a:t>region</a:t>
            </a:r>
            <a:r>
              <a:rPr lang="en" sz="2000">
                <a:highlight>
                  <a:srgbClr val="FFFFFF"/>
                </a:highlight>
                <a:latin typeface="Titillium Web"/>
                <a:ea typeface="Titillium Web"/>
                <a:cs typeface="Titillium Web"/>
                <a:sym typeface="Titillium Web"/>
              </a:rPr>
              <a:t>: Region of workpiece. Region 1 = Chuck-end, Region 2 = Mid-workpiece, and Region 3 = Tip-end.</a:t>
            </a:r>
            <a:endParaRPr sz="2000">
              <a:highlight>
                <a:srgbClr val="FFFFFF"/>
              </a:highlight>
              <a:latin typeface="Titillium Web"/>
              <a:ea typeface="Titillium Web"/>
              <a:cs typeface="Titillium Web"/>
              <a:sym typeface="Titillium Web"/>
            </a:endParaRPr>
          </a:p>
          <a:p>
            <a:pPr marL="457200" lvl="0" indent="-355600" algn="l" rtl="0">
              <a:spcBef>
                <a:spcPts val="0"/>
              </a:spcBef>
              <a:spcAft>
                <a:spcPts val="0"/>
              </a:spcAft>
              <a:buClr>
                <a:schemeClr val="dk1"/>
              </a:buClr>
              <a:buSzPts val="2000"/>
              <a:buFont typeface="Titillium Web"/>
              <a:buChar char="●"/>
            </a:pPr>
            <a:r>
              <a:rPr lang="en" sz="2000" b="1">
                <a:latin typeface="Titillium Web"/>
                <a:ea typeface="Titillium Web"/>
                <a:cs typeface="Titillium Web"/>
                <a:sym typeface="Titillium Web"/>
              </a:rPr>
              <a:t>workpiece_id</a:t>
            </a:r>
            <a:r>
              <a:rPr lang="en" sz="2000">
                <a:highlight>
                  <a:srgbClr val="FFFFFF"/>
                </a:highlight>
                <a:latin typeface="Titillium Web"/>
                <a:ea typeface="Titillium Web"/>
                <a:cs typeface="Titillium Web"/>
                <a:sym typeface="Titillium Web"/>
              </a:rPr>
              <a:t>: Workpiece or “group” the observation belongs to.</a:t>
            </a:r>
            <a:endParaRPr sz="2000">
              <a:highlight>
                <a:srgbClr val="FFFFFF"/>
              </a:highlight>
              <a:latin typeface="Titillium Web"/>
              <a:ea typeface="Titillium Web"/>
              <a:cs typeface="Titillium Web"/>
              <a:sym typeface="Titillium Web"/>
            </a:endParaRPr>
          </a:p>
          <a:p>
            <a:pPr marL="457200" lvl="0" indent="-355600" algn="l" rtl="0">
              <a:spcBef>
                <a:spcPts val="0"/>
              </a:spcBef>
              <a:spcAft>
                <a:spcPts val="0"/>
              </a:spcAft>
              <a:buClr>
                <a:schemeClr val="dk1"/>
              </a:buClr>
              <a:buSzPts val="2000"/>
              <a:buFont typeface="Titillium Web"/>
              <a:buChar char="●"/>
            </a:pPr>
            <a:r>
              <a:rPr lang="en" sz="2000" b="1">
                <a:latin typeface="Titillium Web"/>
                <a:ea typeface="Titillium Web"/>
                <a:cs typeface="Titillium Web"/>
                <a:sym typeface="Titillium Web"/>
              </a:rPr>
              <a:t>diametral_error</a:t>
            </a:r>
            <a:r>
              <a:rPr lang="en" sz="2000">
                <a:highlight>
                  <a:srgbClr val="FFFFFF"/>
                </a:highlight>
                <a:latin typeface="Titillium Web"/>
                <a:ea typeface="Titillium Web"/>
                <a:cs typeface="Titillium Web"/>
                <a:sym typeface="Titillium Web"/>
              </a:rPr>
              <a:t>: calculated value of diametral error from data.</a:t>
            </a:r>
            <a:endParaRPr sz="2000">
              <a:highlight>
                <a:srgbClr val="FFFFFF"/>
              </a:highlight>
              <a:latin typeface="Titillium Web"/>
              <a:ea typeface="Titillium Web"/>
              <a:cs typeface="Titillium Web"/>
              <a:sym typeface="Titillium Web"/>
            </a:endParaRPr>
          </a:p>
          <a:p>
            <a:pPr marL="457200" lvl="0" indent="-355600" algn="l" rtl="0">
              <a:spcBef>
                <a:spcPts val="0"/>
              </a:spcBef>
              <a:spcAft>
                <a:spcPts val="0"/>
              </a:spcAft>
              <a:buClr>
                <a:schemeClr val="dk1"/>
              </a:buClr>
              <a:buSzPts val="2000"/>
              <a:buFont typeface="Titillium Web"/>
              <a:buChar char="●"/>
            </a:pPr>
            <a:r>
              <a:rPr lang="en" sz="2000" b="1">
                <a:latin typeface="Titillium Web"/>
                <a:ea typeface="Titillium Web"/>
                <a:cs typeface="Titillium Web"/>
                <a:sym typeface="Titillium Web"/>
              </a:rPr>
              <a:t>roughness</a:t>
            </a:r>
            <a:r>
              <a:rPr lang="en" sz="2000">
                <a:highlight>
                  <a:srgbClr val="FFFFFF"/>
                </a:highlight>
                <a:latin typeface="Titillium Web"/>
                <a:ea typeface="Titillium Web"/>
                <a:cs typeface="Titillium Web"/>
                <a:sym typeface="Titillium Web"/>
              </a:rPr>
              <a:t>: calculate value of roughness from data.</a:t>
            </a:r>
            <a:endParaRPr sz="2000">
              <a:highlight>
                <a:srgbClr val="FFFFFF"/>
              </a:highlight>
              <a:latin typeface="Titillium Web"/>
              <a:ea typeface="Titillium Web"/>
              <a:cs typeface="Titillium Web"/>
              <a:sym typeface="Titillium Web"/>
            </a:endParaRPr>
          </a:p>
          <a:p>
            <a:pPr marL="457200" lvl="0" indent="0" algn="l" rtl="0">
              <a:spcBef>
                <a:spcPts val="600"/>
              </a:spcBef>
              <a:spcAft>
                <a:spcPts val="0"/>
              </a:spcAft>
              <a:buNone/>
            </a:pPr>
            <a:endParaRPr sz="2000" b="1">
              <a:solidFill>
                <a:srgbClr val="FF0000"/>
              </a:solidFill>
              <a:latin typeface="Titillium Web"/>
              <a:ea typeface="Titillium Web"/>
              <a:cs typeface="Titillium Web"/>
              <a:sym typeface="Titillium Web"/>
            </a:endParaRPr>
          </a:p>
        </p:txBody>
      </p:sp>
      <p:sp>
        <p:nvSpPr>
          <p:cNvPr id="3917" name="Google Shape;3917;p2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21"/>
        <p:cNvGrpSpPr/>
        <p:nvPr/>
      </p:nvGrpSpPr>
      <p:grpSpPr>
        <a:xfrm>
          <a:off x="0" y="0"/>
          <a:ext cx="0" cy="0"/>
          <a:chOff x="0" y="0"/>
          <a:chExt cx="0" cy="0"/>
        </a:xfrm>
      </p:grpSpPr>
      <p:sp>
        <p:nvSpPr>
          <p:cNvPr id="3922" name="Google Shape;3922;p25"/>
          <p:cNvSpPr txBox="1">
            <a:spLocks noGrp="1"/>
          </p:cNvSpPr>
          <p:nvPr>
            <p:ph type="title"/>
          </p:nvPr>
        </p:nvSpPr>
        <p:spPr>
          <a:xfrm>
            <a:off x="640225" y="-1059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Exploratory Data Analysis</a:t>
            </a:r>
            <a:endParaRPr/>
          </a:p>
        </p:txBody>
      </p:sp>
      <p:sp>
        <p:nvSpPr>
          <p:cNvPr id="3923" name="Google Shape;3923;p2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a:p>
        </p:txBody>
      </p:sp>
      <p:sp>
        <p:nvSpPr>
          <p:cNvPr id="3924" name="Google Shape;3924;p2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endParaRPr/>
          </a:p>
        </p:txBody>
      </p:sp>
      <p:pic>
        <p:nvPicPr>
          <p:cNvPr id="3925" name="Google Shape;3925;p25"/>
          <p:cNvPicPr preferRelativeResize="0"/>
          <p:nvPr/>
        </p:nvPicPr>
        <p:blipFill>
          <a:blip r:embed="rId3">
            <a:alphaModFix/>
          </a:blip>
          <a:stretch>
            <a:fillRect/>
          </a:stretch>
        </p:blipFill>
        <p:spPr>
          <a:xfrm>
            <a:off x="779651" y="751425"/>
            <a:ext cx="6240299" cy="44461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29"/>
        <p:cNvGrpSpPr/>
        <p:nvPr/>
      </p:nvGrpSpPr>
      <p:grpSpPr>
        <a:xfrm>
          <a:off x="0" y="0"/>
          <a:ext cx="0" cy="0"/>
          <a:chOff x="0" y="0"/>
          <a:chExt cx="0" cy="0"/>
        </a:xfrm>
      </p:grpSpPr>
      <p:sp>
        <p:nvSpPr>
          <p:cNvPr id="3930" name="Google Shape;3930;p2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3931" name="Google Shape;3931;p26"/>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a:p>
        </p:txBody>
      </p:sp>
      <p:sp>
        <p:nvSpPr>
          <p:cNvPr id="3932" name="Google Shape;3932;p2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endParaRPr/>
          </a:p>
        </p:txBody>
      </p:sp>
      <p:pic>
        <p:nvPicPr>
          <p:cNvPr id="3933" name="Google Shape;3933;p26"/>
          <p:cNvPicPr preferRelativeResize="0"/>
          <p:nvPr/>
        </p:nvPicPr>
        <p:blipFill>
          <a:blip r:embed="rId3">
            <a:alphaModFix/>
          </a:blip>
          <a:stretch>
            <a:fillRect/>
          </a:stretch>
        </p:blipFill>
        <p:spPr>
          <a:xfrm>
            <a:off x="638865" y="0"/>
            <a:ext cx="6919971" cy="51435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37"/>
        <p:cNvGrpSpPr/>
        <p:nvPr/>
      </p:nvGrpSpPr>
      <p:grpSpPr>
        <a:xfrm>
          <a:off x="0" y="0"/>
          <a:ext cx="0" cy="0"/>
          <a:chOff x="0" y="0"/>
          <a:chExt cx="0" cy="0"/>
        </a:xfrm>
      </p:grpSpPr>
      <p:sp>
        <p:nvSpPr>
          <p:cNvPr id="3938" name="Google Shape;3938;p2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Linear Mixed Effect Model</a:t>
            </a:r>
            <a:endParaRPr/>
          </a:p>
        </p:txBody>
      </p:sp>
      <p:sp>
        <p:nvSpPr>
          <p:cNvPr id="3939" name="Google Shape;3939;p27"/>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a:p>
          <a:p>
            <a:pPr marL="0" lvl="0" indent="0" algn="l" rtl="0">
              <a:spcBef>
                <a:spcPts val="600"/>
              </a:spcBef>
              <a:spcAft>
                <a:spcPts val="0"/>
              </a:spcAft>
              <a:buNone/>
            </a:pPr>
            <a:endParaRPr/>
          </a:p>
          <a:p>
            <a:pPr marL="457200" lvl="0" indent="-381000" algn="l" rtl="0">
              <a:spcBef>
                <a:spcPts val="600"/>
              </a:spcBef>
              <a:spcAft>
                <a:spcPts val="0"/>
              </a:spcAft>
              <a:buSzPts val="2400"/>
              <a:buChar char="▪"/>
            </a:pPr>
            <a:r>
              <a:rPr lang="en"/>
              <a:t>No intercept</a:t>
            </a:r>
            <a:endParaRPr/>
          </a:p>
          <a:p>
            <a:pPr marL="457200" lvl="0" indent="-381000" algn="l" rtl="0">
              <a:spcBef>
                <a:spcPts val="0"/>
              </a:spcBef>
              <a:spcAft>
                <a:spcPts val="0"/>
              </a:spcAft>
              <a:buSzPts val="2400"/>
              <a:buChar char="▪"/>
            </a:pPr>
            <a:r>
              <a:rPr lang="en"/>
              <a:t>i = 1,2,3…,16  (16 workpieces)</a:t>
            </a:r>
            <a:endParaRPr/>
          </a:p>
          <a:p>
            <a:pPr marL="457200" lvl="0" indent="-381000" algn="l" rtl="0">
              <a:spcBef>
                <a:spcPts val="0"/>
              </a:spcBef>
              <a:spcAft>
                <a:spcPts val="0"/>
              </a:spcAft>
              <a:buSzPts val="2400"/>
              <a:buChar char="▪"/>
            </a:pPr>
            <a:r>
              <a:rPr lang="en"/>
              <a:t> j = 1,2,3 ( 3 regions)</a:t>
            </a:r>
            <a:endParaRPr/>
          </a:p>
          <a:p>
            <a:pPr marL="0" lvl="0" indent="0" algn="l" rtl="0">
              <a:spcBef>
                <a:spcPts val="600"/>
              </a:spcBef>
              <a:spcAft>
                <a:spcPts val="0"/>
              </a:spcAft>
              <a:buNone/>
            </a:pPr>
            <a:endParaRPr/>
          </a:p>
        </p:txBody>
      </p:sp>
      <p:sp>
        <p:nvSpPr>
          <p:cNvPr id="3940" name="Google Shape;3940;p2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endParaRPr/>
          </a:p>
        </p:txBody>
      </p:sp>
      <p:pic>
        <p:nvPicPr>
          <p:cNvPr id="3941" name="Google Shape;3941;p27"/>
          <p:cNvPicPr preferRelativeResize="0"/>
          <p:nvPr/>
        </p:nvPicPr>
        <p:blipFill>
          <a:blip r:embed="rId3">
            <a:alphaModFix/>
          </a:blip>
          <a:stretch>
            <a:fillRect/>
          </a:stretch>
        </p:blipFill>
        <p:spPr>
          <a:xfrm>
            <a:off x="640225" y="1733550"/>
            <a:ext cx="6669774" cy="742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45"/>
        <p:cNvGrpSpPr/>
        <p:nvPr/>
      </p:nvGrpSpPr>
      <p:grpSpPr>
        <a:xfrm>
          <a:off x="0" y="0"/>
          <a:ext cx="0" cy="0"/>
          <a:chOff x="0" y="0"/>
          <a:chExt cx="0" cy="0"/>
        </a:xfrm>
      </p:grpSpPr>
      <p:sp>
        <p:nvSpPr>
          <p:cNvPr id="3946" name="Google Shape;3946;p28"/>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Linear Mixed Effect Model</a:t>
            </a:r>
            <a:endParaRPr/>
          </a:p>
        </p:txBody>
      </p:sp>
      <p:sp>
        <p:nvSpPr>
          <p:cNvPr id="3947" name="Google Shape;3947;p28"/>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333333"/>
                </a:solidFill>
                <a:highlight>
                  <a:srgbClr val="FFFFFF"/>
                </a:highlight>
                <a:latin typeface="Titillium Web"/>
                <a:ea typeface="Titillium Web"/>
                <a:cs typeface="Titillium Web"/>
                <a:sym typeface="Titillium Web"/>
              </a:rPr>
              <a:t>Why ?</a:t>
            </a:r>
            <a:endParaRPr b="1">
              <a:solidFill>
                <a:srgbClr val="333333"/>
              </a:solidFill>
              <a:highlight>
                <a:srgbClr val="FFFFFF"/>
              </a:highlight>
              <a:latin typeface="Titillium Web"/>
              <a:ea typeface="Titillium Web"/>
              <a:cs typeface="Titillium Web"/>
              <a:sym typeface="Titillium Web"/>
            </a:endParaRPr>
          </a:p>
          <a:p>
            <a:pPr marL="0" lvl="0" indent="0" algn="l" rtl="0">
              <a:spcBef>
                <a:spcPts val="600"/>
              </a:spcBef>
              <a:spcAft>
                <a:spcPts val="0"/>
              </a:spcAft>
              <a:buNone/>
            </a:pPr>
            <a:endParaRPr b="1">
              <a:solidFill>
                <a:srgbClr val="333333"/>
              </a:solidFill>
              <a:highlight>
                <a:srgbClr val="FFFFFF"/>
              </a:highlight>
              <a:latin typeface="Titillium Web"/>
              <a:ea typeface="Titillium Web"/>
              <a:cs typeface="Titillium Web"/>
              <a:sym typeface="Titillium Web"/>
            </a:endParaRPr>
          </a:p>
          <a:p>
            <a:pPr marL="0" lvl="0" indent="0" algn="l" rtl="0">
              <a:spcBef>
                <a:spcPts val="600"/>
              </a:spcBef>
              <a:spcAft>
                <a:spcPts val="0"/>
              </a:spcAft>
              <a:buNone/>
            </a:pPr>
            <a:r>
              <a:rPr lang="en" sz="2000">
                <a:highlight>
                  <a:srgbClr val="FFFFFF"/>
                </a:highlight>
                <a:latin typeface="Titillium Web"/>
                <a:ea typeface="Titillium Web"/>
                <a:cs typeface="Titillium Web"/>
                <a:sym typeface="Titillium Web"/>
              </a:rPr>
              <a:t>We chose a linear mixed-effects model due to the correlation within groups we would expect amongst roughness measurements on the same workpiece.</a:t>
            </a:r>
            <a:endParaRPr sz="2000"/>
          </a:p>
        </p:txBody>
      </p:sp>
      <p:sp>
        <p:nvSpPr>
          <p:cNvPr id="3948" name="Google Shape;3948;p2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52"/>
        <p:cNvGrpSpPr/>
        <p:nvPr/>
      </p:nvGrpSpPr>
      <p:grpSpPr>
        <a:xfrm>
          <a:off x="0" y="0"/>
          <a:ext cx="0" cy="0"/>
          <a:chOff x="0" y="0"/>
          <a:chExt cx="0" cy="0"/>
        </a:xfrm>
      </p:grpSpPr>
      <p:sp>
        <p:nvSpPr>
          <p:cNvPr id="3953" name="Google Shape;3953;p29"/>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3954" name="Google Shape;3954;p29"/>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a:p>
        </p:txBody>
      </p:sp>
      <p:sp>
        <p:nvSpPr>
          <p:cNvPr id="3955" name="Google Shape;3955;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17</a:t>
            </a:fld>
            <a:endParaRPr/>
          </a:p>
        </p:txBody>
      </p:sp>
      <p:pic>
        <p:nvPicPr>
          <p:cNvPr id="3956" name="Google Shape;3956;p29"/>
          <p:cNvPicPr preferRelativeResize="0"/>
          <p:nvPr/>
        </p:nvPicPr>
        <p:blipFill>
          <a:blip r:embed="rId3">
            <a:alphaModFix/>
          </a:blip>
          <a:stretch>
            <a:fillRect/>
          </a:stretch>
        </p:blipFill>
        <p:spPr>
          <a:xfrm>
            <a:off x="486275" y="179800"/>
            <a:ext cx="7225148" cy="4934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60"/>
        <p:cNvGrpSpPr/>
        <p:nvPr/>
      </p:nvGrpSpPr>
      <p:grpSpPr>
        <a:xfrm>
          <a:off x="0" y="0"/>
          <a:ext cx="0" cy="0"/>
          <a:chOff x="0" y="0"/>
          <a:chExt cx="0" cy="0"/>
        </a:xfrm>
      </p:grpSpPr>
      <p:sp>
        <p:nvSpPr>
          <p:cNvPr id="3961" name="Google Shape;3961;p30"/>
          <p:cNvSpPr txBox="1">
            <a:spLocks noGrp="1"/>
          </p:cNvSpPr>
          <p:nvPr>
            <p:ph type="title"/>
          </p:nvPr>
        </p:nvSpPr>
        <p:spPr>
          <a:xfrm>
            <a:off x="718300" y="320350"/>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Results (Roughness)</a:t>
            </a:r>
            <a:endParaRPr/>
          </a:p>
        </p:txBody>
      </p:sp>
      <p:sp>
        <p:nvSpPr>
          <p:cNvPr id="3962" name="Google Shape;3962;p30"/>
          <p:cNvSpPr txBox="1">
            <a:spLocks noGrp="1"/>
          </p:cNvSpPr>
          <p:nvPr>
            <p:ph type="body" idx="1"/>
          </p:nvPr>
        </p:nvSpPr>
        <p:spPr>
          <a:xfrm>
            <a:off x="718300" y="1304050"/>
            <a:ext cx="6761100" cy="298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a:p>
          <a:p>
            <a:pPr marL="0" lvl="0" indent="0" algn="l" rtl="0">
              <a:spcBef>
                <a:spcPts val="600"/>
              </a:spcBef>
              <a:spcAft>
                <a:spcPts val="0"/>
              </a:spcAft>
              <a:buNone/>
            </a:pPr>
            <a:endParaRPr/>
          </a:p>
          <a:p>
            <a:pPr marL="457200" lvl="0" indent="-381000" algn="l" rtl="0">
              <a:spcBef>
                <a:spcPts val="600"/>
              </a:spcBef>
              <a:spcAft>
                <a:spcPts val="0"/>
              </a:spcAft>
              <a:buSzPts val="2400"/>
              <a:buChar char="▪"/>
            </a:pPr>
            <a:r>
              <a:rPr lang="en"/>
              <a:t>Number of reasonable Values of slope parameter</a:t>
            </a:r>
            <a:endParaRPr/>
          </a:p>
          <a:p>
            <a:pPr marL="457200" lvl="0" indent="-381000" algn="l" rtl="0">
              <a:spcBef>
                <a:spcPts val="0"/>
              </a:spcBef>
              <a:spcAft>
                <a:spcPts val="0"/>
              </a:spcAft>
              <a:buSzPts val="2400"/>
              <a:buChar char="▪"/>
            </a:pPr>
            <a:r>
              <a:rPr lang="en"/>
              <a:t>Ideal parameter: 1.0272</a:t>
            </a:r>
            <a:endParaRPr/>
          </a:p>
          <a:p>
            <a:pPr marL="457200" lvl="0" indent="0" algn="l" rtl="0">
              <a:spcBef>
                <a:spcPts val="600"/>
              </a:spcBef>
              <a:spcAft>
                <a:spcPts val="0"/>
              </a:spcAft>
              <a:buNone/>
            </a:pPr>
            <a:r>
              <a:rPr lang="en" sz="2000"/>
              <a:t>The parameter calculated by the roughness formula</a:t>
            </a:r>
            <a:endParaRPr sz="2000"/>
          </a:p>
          <a:p>
            <a:pPr marL="457200" lvl="0" indent="-381000" algn="l" rtl="0">
              <a:spcBef>
                <a:spcPts val="600"/>
              </a:spcBef>
              <a:spcAft>
                <a:spcPts val="0"/>
              </a:spcAft>
              <a:buSzPts val="2400"/>
              <a:buChar char="▪"/>
            </a:pPr>
            <a:r>
              <a:rPr lang="en"/>
              <a:t>Does not fail in the above range</a:t>
            </a:r>
            <a:endParaRPr/>
          </a:p>
        </p:txBody>
      </p:sp>
      <p:sp>
        <p:nvSpPr>
          <p:cNvPr id="3963" name="Google Shape;3963;p3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18</a:t>
            </a:fld>
            <a:endParaRPr/>
          </a:p>
        </p:txBody>
      </p:sp>
      <p:pic>
        <p:nvPicPr>
          <p:cNvPr id="3964" name="Google Shape;3964;p30"/>
          <p:cNvPicPr preferRelativeResize="0"/>
          <p:nvPr/>
        </p:nvPicPr>
        <p:blipFill>
          <a:blip r:embed="rId3">
            <a:alphaModFix/>
          </a:blip>
          <a:stretch>
            <a:fillRect/>
          </a:stretch>
        </p:blipFill>
        <p:spPr>
          <a:xfrm>
            <a:off x="718300" y="1304050"/>
            <a:ext cx="6669774" cy="742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68"/>
        <p:cNvGrpSpPr/>
        <p:nvPr/>
      </p:nvGrpSpPr>
      <p:grpSpPr>
        <a:xfrm>
          <a:off x="0" y="0"/>
          <a:ext cx="0" cy="0"/>
          <a:chOff x="0" y="0"/>
          <a:chExt cx="0" cy="0"/>
        </a:xfrm>
      </p:grpSpPr>
      <p:sp>
        <p:nvSpPr>
          <p:cNvPr id="3969" name="Google Shape;3969;p31"/>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Linear Regression Model</a:t>
            </a:r>
            <a:endParaRPr/>
          </a:p>
        </p:txBody>
      </p:sp>
      <p:sp>
        <p:nvSpPr>
          <p:cNvPr id="3970" name="Google Shape;3970;p31"/>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a:p>
          <a:p>
            <a:pPr marL="0" lvl="0" indent="0" algn="l" rtl="0">
              <a:spcBef>
                <a:spcPts val="600"/>
              </a:spcBef>
              <a:spcAft>
                <a:spcPts val="0"/>
              </a:spcAft>
              <a:buNone/>
            </a:pPr>
            <a:endParaRPr/>
          </a:p>
          <a:p>
            <a:pPr marL="457200" lvl="0" indent="-381000" algn="l" rtl="0">
              <a:spcBef>
                <a:spcPts val="600"/>
              </a:spcBef>
              <a:spcAft>
                <a:spcPts val="0"/>
              </a:spcAft>
              <a:buClr>
                <a:schemeClr val="dk1"/>
              </a:buClr>
              <a:buSzPts val="2400"/>
              <a:buChar char="▪"/>
            </a:pPr>
            <a:r>
              <a:rPr lang="en"/>
              <a:t>No intercept</a:t>
            </a:r>
            <a:endParaRPr/>
          </a:p>
          <a:p>
            <a:pPr marL="457200" lvl="0" indent="-381000" algn="l" rtl="0">
              <a:spcBef>
                <a:spcPts val="0"/>
              </a:spcBef>
              <a:spcAft>
                <a:spcPts val="0"/>
              </a:spcAft>
              <a:buClr>
                <a:schemeClr val="dk1"/>
              </a:buClr>
              <a:buSzPts val="2400"/>
              <a:buChar char="▪"/>
            </a:pPr>
            <a:r>
              <a:rPr lang="en">
                <a:highlight>
                  <a:srgbClr val="FFFFFF"/>
                </a:highlight>
                <a:latin typeface="Titillium Web"/>
                <a:ea typeface="Titillium Web"/>
                <a:cs typeface="Titillium Web"/>
                <a:sym typeface="Titillium Web"/>
              </a:rPr>
              <a:t>This equation is computed for every region on the workpieces so there are essentially three equations derived using this methodology.</a:t>
            </a:r>
            <a:endParaRPr/>
          </a:p>
        </p:txBody>
      </p:sp>
      <p:sp>
        <p:nvSpPr>
          <p:cNvPr id="3971" name="Google Shape;3971;p3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19</a:t>
            </a:fld>
            <a:endParaRPr/>
          </a:p>
        </p:txBody>
      </p:sp>
      <p:pic>
        <p:nvPicPr>
          <p:cNvPr id="3972" name="Google Shape;3972;p31"/>
          <p:cNvPicPr preferRelativeResize="0"/>
          <p:nvPr/>
        </p:nvPicPr>
        <p:blipFill>
          <a:blip r:embed="rId3">
            <a:alphaModFix/>
          </a:blip>
          <a:stretch>
            <a:fillRect/>
          </a:stretch>
        </p:blipFill>
        <p:spPr>
          <a:xfrm>
            <a:off x="640225" y="1733550"/>
            <a:ext cx="6669774" cy="742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Overview</a:t>
            </a:r>
            <a:endParaRPr/>
          </a:p>
        </p:txBody>
      </p:sp>
      <p:sp>
        <p:nvSpPr>
          <p:cNvPr id="3842" name="Google Shape;3842;p14"/>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latin typeface="Titillium Web"/>
                <a:ea typeface="Titillium Web"/>
                <a:cs typeface="Titillium Web"/>
                <a:sym typeface="Titillium Web"/>
              </a:rPr>
              <a:t>Group one</a:t>
            </a:r>
            <a:r>
              <a:rPr lang="en" dirty="0"/>
              <a:t>: Verify the theoretical equations</a:t>
            </a:r>
            <a:endParaRPr dirty="0"/>
          </a:p>
          <a:p>
            <a:pPr marL="0" lvl="0" indent="0" algn="l" rtl="0">
              <a:spcBef>
                <a:spcPts val="600"/>
              </a:spcBef>
              <a:spcAft>
                <a:spcPts val="0"/>
              </a:spcAft>
              <a:buNone/>
            </a:pPr>
            <a:endParaRPr b="1" dirty="0">
              <a:latin typeface="Titillium Web"/>
              <a:ea typeface="Titillium Web"/>
              <a:cs typeface="Titillium Web"/>
              <a:sym typeface="Titillium Web"/>
            </a:endParaRPr>
          </a:p>
          <a:p>
            <a:pPr marL="0" lvl="0" indent="0" algn="l" rtl="0">
              <a:spcBef>
                <a:spcPts val="600"/>
              </a:spcBef>
              <a:spcAft>
                <a:spcPts val="0"/>
              </a:spcAft>
              <a:buNone/>
            </a:pPr>
            <a:r>
              <a:rPr lang="en" b="1" dirty="0">
                <a:latin typeface="Titillium Web"/>
                <a:ea typeface="Titillium Web"/>
                <a:cs typeface="Titillium Web"/>
                <a:sym typeface="Titillium Web"/>
              </a:rPr>
              <a:t>Group two</a:t>
            </a:r>
            <a:r>
              <a:rPr lang="en" dirty="0"/>
              <a:t>: optimize cutting condition for maximize material removal rate</a:t>
            </a:r>
            <a:endParaRPr dirty="0"/>
          </a:p>
          <a:p>
            <a:pPr marL="0" lvl="0" indent="0" algn="l" rtl="0">
              <a:spcBef>
                <a:spcPts val="600"/>
              </a:spcBef>
              <a:spcAft>
                <a:spcPts val="0"/>
              </a:spcAft>
              <a:buNone/>
            </a:pPr>
            <a:endParaRPr b="1" dirty="0">
              <a:latin typeface="Titillium Web"/>
              <a:ea typeface="Titillium Web"/>
              <a:cs typeface="Titillium Web"/>
              <a:sym typeface="Titillium Web"/>
            </a:endParaRPr>
          </a:p>
          <a:p>
            <a:pPr marL="0" lvl="0" indent="0" algn="l" rtl="0">
              <a:spcBef>
                <a:spcPts val="600"/>
              </a:spcBef>
              <a:spcAft>
                <a:spcPts val="0"/>
              </a:spcAft>
              <a:buNone/>
            </a:pPr>
            <a:r>
              <a:rPr lang="en" b="1" dirty="0">
                <a:latin typeface="Titillium Web"/>
                <a:ea typeface="Titillium Web"/>
                <a:cs typeface="Titillium Web"/>
                <a:sym typeface="Titillium Web"/>
              </a:rPr>
              <a:t>Group three</a:t>
            </a:r>
            <a:r>
              <a:rPr lang="en" dirty="0"/>
              <a:t>: design a new experiment</a:t>
            </a:r>
            <a:endParaRPr dirty="0"/>
          </a:p>
          <a:p>
            <a:pPr marL="0" lvl="0" indent="0" algn="l" rtl="0">
              <a:lnSpc>
                <a:spcPct val="115000"/>
              </a:lnSpc>
              <a:spcBef>
                <a:spcPts val="0"/>
              </a:spcBef>
              <a:spcAft>
                <a:spcPts val="0"/>
              </a:spcAft>
              <a:buNone/>
            </a:pPr>
            <a:endParaRPr sz="1400" dirty="0"/>
          </a:p>
          <a:p>
            <a:pPr marL="0" lvl="0" indent="0" algn="l" rtl="0">
              <a:spcBef>
                <a:spcPts val="600"/>
              </a:spcBef>
              <a:spcAft>
                <a:spcPts val="0"/>
              </a:spcAft>
              <a:buNone/>
            </a:pPr>
            <a:endParaRPr dirty="0"/>
          </a:p>
          <a:p>
            <a:pPr marL="0" lvl="0" indent="0" algn="l" rtl="0">
              <a:spcBef>
                <a:spcPts val="600"/>
              </a:spcBef>
              <a:spcAft>
                <a:spcPts val="0"/>
              </a:spcAft>
              <a:buNone/>
            </a:pPr>
            <a:endParaRPr dirty="0"/>
          </a:p>
        </p:txBody>
      </p:sp>
      <p:sp>
        <p:nvSpPr>
          <p:cNvPr id="3843" name="Google Shape;3843;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76"/>
        <p:cNvGrpSpPr/>
        <p:nvPr/>
      </p:nvGrpSpPr>
      <p:grpSpPr>
        <a:xfrm>
          <a:off x="0" y="0"/>
          <a:ext cx="0" cy="0"/>
          <a:chOff x="0" y="0"/>
          <a:chExt cx="0" cy="0"/>
        </a:xfrm>
      </p:grpSpPr>
      <p:sp>
        <p:nvSpPr>
          <p:cNvPr id="3977" name="Google Shape;3977;p32"/>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3978" name="Google Shape;3978;p32"/>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a:p>
        </p:txBody>
      </p:sp>
      <p:sp>
        <p:nvSpPr>
          <p:cNvPr id="3979" name="Google Shape;3979;p3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20</a:t>
            </a:fld>
            <a:endParaRPr/>
          </a:p>
        </p:txBody>
      </p:sp>
      <p:pic>
        <p:nvPicPr>
          <p:cNvPr id="3980" name="Google Shape;3980;p32"/>
          <p:cNvPicPr preferRelativeResize="0"/>
          <p:nvPr/>
        </p:nvPicPr>
        <p:blipFill>
          <a:blip r:embed="rId3">
            <a:alphaModFix/>
          </a:blip>
          <a:stretch>
            <a:fillRect/>
          </a:stretch>
        </p:blipFill>
        <p:spPr>
          <a:xfrm>
            <a:off x="133450" y="78575"/>
            <a:ext cx="7387876" cy="4986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84"/>
        <p:cNvGrpSpPr/>
        <p:nvPr/>
      </p:nvGrpSpPr>
      <p:grpSpPr>
        <a:xfrm>
          <a:off x="0" y="0"/>
          <a:ext cx="0" cy="0"/>
          <a:chOff x="0" y="0"/>
          <a:chExt cx="0" cy="0"/>
        </a:xfrm>
      </p:grpSpPr>
      <p:sp>
        <p:nvSpPr>
          <p:cNvPr id="3985" name="Google Shape;3985;p33"/>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3986" name="Google Shape;3986;p33"/>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a:p>
        </p:txBody>
      </p:sp>
      <p:sp>
        <p:nvSpPr>
          <p:cNvPr id="3987" name="Google Shape;3987;p33"/>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21</a:t>
            </a:fld>
            <a:endParaRPr/>
          </a:p>
        </p:txBody>
      </p:sp>
      <p:pic>
        <p:nvPicPr>
          <p:cNvPr id="3988" name="Google Shape;3988;p33"/>
          <p:cNvPicPr preferRelativeResize="0"/>
          <p:nvPr/>
        </p:nvPicPr>
        <p:blipFill>
          <a:blip r:embed="rId3">
            <a:alphaModFix/>
          </a:blip>
          <a:stretch>
            <a:fillRect/>
          </a:stretch>
        </p:blipFill>
        <p:spPr>
          <a:xfrm>
            <a:off x="473187" y="0"/>
            <a:ext cx="7251327"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92"/>
        <p:cNvGrpSpPr/>
        <p:nvPr/>
      </p:nvGrpSpPr>
      <p:grpSpPr>
        <a:xfrm>
          <a:off x="0" y="0"/>
          <a:ext cx="0" cy="0"/>
          <a:chOff x="0" y="0"/>
          <a:chExt cx="0" cy="0"/>
        </a:xfrm>
      </p:grpSpPr>
      <p:sp>
        <p:nvSpPr>
          <p:cNvPr id="3993" name="Google Shape;3993;p34"/>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3994" name="Google Shape;3994;p34"/>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a:p>
        </p:txBody>
      </p:sp>
      <p:sp>
        <p:nvSpPr>
          <p:cNvPr id="3995" name="Google Shape;3995;p3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22</a:t>
            </a:fld>
            <a:endParaRPr/>
          </a:p>
        </p:txBody>
      </p:sp>
      <p:pic>
        <p:nvPicPr>
          <p:cNvPr id="3996" name="Google Shape;3996;p34"/>
          <p:cNvPicPr preferRelativeResize="0"/>
          <p:nvPr/>
        </p:nvPicPr>
        <p:blipFill>
          <a:blip r:embed="rId3">
            <a:alphaModFix/>
          </a:blip>
          <a:stretch>
            <a:fillRect/>
          </a:stretch>
        </p:blipFill>
        <p:spPr>
          <a:xfrm>
            <a:off x="532813" y="42300"/>
            <a:ext cx="7132074" cy="50588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00"/>
        <p:cNvGrpSpPr/>
        <p:nvPr/>
      </p:nvGrpSpPr>
      <p:grpSpPr>
        <a:xfrm>
          <a:off x="0" y="0"/>
          <a:ext cx="0" cy="0"/>
          <a:chOff x="0" y="0"/>
          <a:chExt cx="0" cy="0"/>
        </a:xfrm>
      </p:grpSpPr>
      <p:sp>
        <p:nvSpPr>
          <p:cNvPr id="4001" name="Google Shape;4001;p3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Result (Diametral Error)</a:t>
            </a:r>
            <a:endParaRPr/>
          </a:p>
        </p:txBody>
      </p:sp>
      <p:sp>
        <p:nvSpPr>
          <p:cNvPr id="4002" name="Google Shape;4002;p3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a:t>Seem like pretty good comparisons</a:t>
            </a:r>
            <a:endParaRPr/>
          </a:p>
          <a:p>
            <a:pPr marL="457200" lvl="0" indent="-381000" algn="l" rtl="0">
              <a:spcBef>
                <a:spcPts val="0"/>
              </a:spcBef>
              <a:spcAft>
                <a:spcPts val="0"/>
              </a:spcAft>
              <a:buSzPts val="2400"/>
              <a:buChar char="▪"/>
            </a:pPr>
            <a:r>
              <a:rPr lang="en"/>
              <a:t>Look at </a:t>
            </a:r>
            <a:endParaRPr/>
          </a:p>
          <a:p>
            <a:pPr marL="457200" marR="88900" lvl="0" indent="-355600" algn="l" rtl="0">
              <a:lnSpc>
                <a:spcPct val="142857"/>
              </a:lnSpc>
              <a:spcBef>
                <a:spcPts val="0"/>
              </a:spcBef>
              <a:spcAft>
                <a:spcPts val="0"/>
              </a:spcAft>
              <a:buSzPts val="2000"/>
              <a:buChar char="▪"/>
            </a:pPr>
            <a:r>
              <a:rPr lang="en"/>
              <a:t>R squared : </a:t>
            </a:r>
            <a:r>
              <a:rPr lang="en">
                <a:highlight>
                  <a:srgbClr val="FFFFFF"/>
                </a:highlight>
                <a:latin typeface="Titillium Web"/>
                <a:ea typeface="Titillium Web"/>
                <a:cs typeface="Titillium Web"/>
                <a:sym typeface="Titillium Web"/>
              </a:rPr>
              <a:t>0.007846729</a:t>
            </a:r>
            <a:endParaRPr>
              <a:highlight>
                <a:srgbClr val="FFFFFF"/>
              </a:highlight>
              <a:latin typeface="Titillium Web"/>
              <a:ea typeface="Titillium Web"/>
              <a:cs typeface="Titillium Web"/>
              <a:sym typeface="Titillium Web"/>
            </a:endParaRPr>
          </a:p>
          <a:p>
            <a:pPr marL="457200" marR="88900" lvl="0" indent="-355600" algn="l" rtl="0">
              <a:lnSpc>
                <a:spcPct val="142857"/>
              </a:lnSpc>
              <a:spcBef>
                <a:spcPts val="0"/>
              </a:spcBef>
              <a:spcAft>
                <a:spcPts val="0"/>
              </a:spcAft>
              <a:buSzPts val="2000"/>
              <a:buChar char="▪"/>
            </a:pPr>
            <a:r>
              <a:rPr lang="en"/>
              <a:t>Adjusted R squared : </a:t>
            </a:r>
            <a:r>
              <a:rPr lang="en">
                <a:highlight>
                  <a:schemeClr val="lt1"/>
                </a:highlight>
                <a:latin typeface="Titillium Web"/>
                <a:ea typeface="Titillium Web"/>
                <a:cs typeface="Titillium Web"/>
                <a:sym typeface="Titillium Web"/>
              </a:rPr>
              <a:t>-0.06847275</a:t>
            </a:r>
            <a:endParaRPr sz="2000">
              <a:solidFill>
                <a:srgbClr val="333333"/>
              </a:solidFill>
              <a:highlight>
                <a:srgbClr val="FFFFFF"/>
              </a:highlight>
              <a:latin typeface="Titillium Web"/>
              <a:ea typeface="Titillium Web"/>
              <a:cs typeface="Titillium Web"/>
              <a:sym typeface="Titillium Web"/>
            </a:endParaRPr>
          </a:p>
          <a:p>
            <a:pPr marL="457200" lvl="0" indent="0" algn="l" rtl="0">
              <a:spcBef>
                <a:spcPts val="800"/>
              </a:spcBef>
              <a:spcAft>
                <a:spcPts val="0"/>
              </a:spcAft>
              <a:buNone/>
            </a:pPr>
            <a:endParaRPr/>
          </a:p>
        </p:txBody>
      </p:sp>
      <p:sp>
        <p:nvSpPr>
          <p:cNvPr id="4003" name="Google Shape;4003;p3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07"/>
        <p:cNvGrpSpPr/>
        <p:nvPr/>
      </p:nvGrpSpPr>
      <p:grpSpPr>
        <a:xfrm>
          <a:off x="0" y="0"/>
          <a:ext cx="0" cy="0"/>
          <a:chOff x="0" y="0"/>
          <a:chExt cx="0" cy="0"/>
        </a:xfrm>
      </p:grpSpPr>
      <p:sp>
        <p:nvSpPr>
          <p:cNvPr id="4008" name="Google Shape;4008;p36"/>
          <p:cNvSpPr txBox="1">
            <a:spLocks noGrp="1"/>
          </p:cNvSpPr>
          <p:nvPr>
            <p:ph type="title"/>
          </p:nvPr>
        </p:nvSpPr>
        <p:spPr>
          <a:xfrm>
            <a:off x="718300" y="320350"/>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Results (Diametral Error)</a:t>
            </a:r>
            <a:endParaRPr/>
          </a:p>
        </p:txBody>
      </p:sp>
      <p:sp>
        <p:nvSpPr>
          <p:cNvPr id="4009" name="Google Shape;4009;p36"/>
          <p:cNvSpPr txBox="1">
            <a:spLocks noGrp="1"/>
          </p:cNvSpPr>
          <p:nvPr>
            <p:ph type="body" idx="1"/>
          </p:nvPr>
        </p:nvSpPr>
        <p:spPr>
          <a:xfrm>
            <a:off x="718300" y="1251675"/>
            <a:ext cx="6761100" cy="29805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dk1"/>
              </a:buClr>
              <a:buSzPts val="2400"/>
              <a:buChar char="▪"/>
            </a:pPr>
            <a:r>
              <a:rPr lang="en"/>
              <a:t>What does low R squared and adjusted R squared which are approaching zero tell us?</a:t>
            </a:r>
            <a:endParaRPr/>
          </a:p>
          <a:p>
            <a:pPr marL="457200" lvl="0" indent="0" algn="l" rtl="0">
              <a:spcBef>
                <a:spcPts val="600"/>
              </a:spcBef>
              <a:spcAft>
                <a:spcPts val="0"/>
              </a:spcAft>
              <a:buNone/>
            </a:pPr>
            <a:endParaRPr/>
          </a:p>
          <a:p>
            <a:pPr marL="457200" lvl="0" indent="-381000" algn="l" rtl="0">
              <a:spcBef>
                <a:spcPts val="600"/>
              </a:spcBef>
              <a:spcAft>
                <a:spcPts val="0"/>
              </a:spcAft>
              <a:buClr>
                <a:schemeClr val="dk1"/>
              </a:buClr>
              <a:buSzPts val="2400"/>
              <a:buChar char="▪"/>
            </a:pPr>
            <a:r>
              <a:rPr lang="en">
                <a:highlight>
                  <a:srgbClr val="FFFFFF"/>
                </a:highlight>
                <a:latin typeface="Titillium Web"/>
                <a:ea typeface="Titillium Web"/>
                <a:cs typeface="Titillium Web"/>
                <a:sym typeface="Titillium Web"/>
              </a:rPr>
              <a:t>The linear regression model based on the data predicts diametral error poorly</a:t>
            </a:r>
            <a:endParaRPr>
              <a:highlight>
                <a:srgbClr val="FFFFFF"/>
              </a:highlight>
              <a:latin typeface="Titillium Web"/>
              <a:ea typeface="Titillium Web"/>
              <a:cs typeface="Titillium Web"/>
              <a:sym typeface="Titillium Web"/>
            </a:endParaRPr>
          </a:p>
          <a:p>
            <a:pPr marL="457200" lvl="0" indent="-381000" algn="l" rtl="0">
              <a:spcBef>
                <a:spcPts val="0"/>
              </a:spcBef>
              <a:spcAft>
                <a:spcPts val="0"/>
              </a:spcAft>
              <a:buClr>
                <a:schemeClr val="dk1"/>
              </a:buClr>
              <a:buSzPts val="2400"/>
              <a:buFont typeface="Titillium Web"/>
              <a:buChar char="▪"/>
            </a:pPr>
            <a:r>
              <a:rPr lang="en">
                <a:highlight>
                  <a:srgbClr val="FFFFFF"/>
                </a:highlight>
                <a:latin typeface="Titillium Web"/>
                <a:ea typeface="Titillium Web"/>
                <a:cs typeface="Titillium Web"/>
                <a:sym typeface="Titillium Web"/>
              </a:rPr>
              <a:t>We have really large uncertainty.</a:t>
            </a:r>
            <a:endParaRPr>
              <a:highlight>
                <a:srgbClr val="FFFFFF"/>
              </a:highlight>
              <a:latin typeface="Titillium Web"/>
              <a:ea typeface="Titillium Web"/>
              <a:cs typeface="Titillium Web"/>
              <a:sym typeface="Titillium Web"/>
            </a:endParaRPr>
          </a:p>
          <a:p>
            <a:pPr marL="457200" lvl="0" indent="-381000" algn="l" rtl="0">
              <a:spcBef>
                <a:spcPts val="0"/>
              </a:spcBef>
              <a:spcAft>
                <a:spcPts val="0"/>
              </a:spcAft>
              <a:buClr>
                <a:schemeClr val="dk1"/>
              </a:buClr>
              <a:buSzPts val="2400"/>
              <a:buFont typeface="Titillium Web"/>
              <a:buChar char="▪"/>
            </a:pPr>
            <a:r>
              <a:rPr lang="en">
                <a:highlight>
                  <a:srgbClr val="FFFFFF"/>
                </a:highlight>
                <a:latin typeface="Titillium Web"/>
                <a:ea typeface="Titillium Web"/>
                <a:cs typeface="Titillium Web"/>
                <a:sym typeface="Titillium Web"/>
              </a:rPr>
              <a:t>All conclusions based on this model are unreasonable.</a:t>
            </a:r>
            <a:endParaRPr>
              <a:highlight>
                <a:srgbClr val="FFFFFF"/>
              </a:highlight>
              <a:latin typeface="Titillium Web"/>
              <a:ea typeface="Titillium Web"/>
              <a:cs typeface="Titillium Web"/>
              <a:sym typeface="Titillium Web"/>
            </a:endParaRPr>
          </a:p>
        </p:txBody>
      </p:sp>
      <p:sp>
        <p:nvSpPr>
          <p:cNvPr id="4010" name="Google Shape;4010;p3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14"/>
        <p:cNvGrpSpPr/>
        <p:nvPr/>
      </p:nvGrpSpPr>
      <p:grpSpPr>
        <a:xfrm>
          <a:off x="0" y="0"/>
          <a:ext cx="0" cy="0"/>
          <a:chOff x="0" y="0"/>
          <a:chExt cx="0" cy="0"/>
        </a:xfrm>
      </p:grpSpPr>
      <p:sp>
        <p:nvSpPr>
          <p:cNvPr id="4015" name="Google Shape;4015;p3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Concerns</a:t>
            </a:r>
            <a:endParaRPr/>
          </a:p>
        </p:txBody>
      </p:sp>
      <p:sp>
        <p:nvSpPr>
          <p:cNvPr id="4016" name="Google Shape;4016;p37"/>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dk1"/>
              </a:buClr>
              <a:buSzPts val="2400"/>
              <a:buChar char="▪"/>
            </a:pPr>
            <a:r>
              <a:rPr lang="en"/>
              <a:t>Data Size</a:t>
            </a:r>
            <a:endParaRPr/>
          </a:p>
          <a:p>
            <a:pPr marL="457200" lvl="0" indent="-381000" algn="l" rtl="0">
              <a:spcBef>
                <a:spcPts val="0"/>
              </a:spcBef>
              <a:spcAft>
                <a:spcPts val="0"/>
              </a:spcAft>
              <a:buClr>
                <a:schemeClr val="dk1"/>
              </a:buClr>
              <a:buSzPts val="2400"/>
              <a:buChar char="▪"/>
            </a:pPr>
            <a:r>
              <a:rPr lang="en"/>
              <a:t>Lack of independence (verification purpose)</a:t>
            </a:r>
            <a:endParaRPr/>
          </a:p>
          <a:p>
            <a:pPr marL="457200" lvl="0" indent="-381000" algn="l" rtl="0">
              <a:spcBef>
                <a:spcPts val="0"/>
              </a:spcBef>
              <a:spcAft>
                <a:spcPts val="0"/>
              </a:spcAft>
              <a:buClr>
                <a:schemeClr val="dk1"/>
              </a:buClr>
              <a:buSzPts val="2400"/>
              <a:buChar char="▪"/>
            </a:pPr>
            <a:r>
              <a:rPr lang="en"/>
              <a:t>Usually statistics isn’t set up to test the equivalence. We basically reject the null hypothesis, the parameter is a certain value</a:t>
            </a:r>
            <a:endParaRPr/>
          </a:p>
        </p:txBody>
      </p:sp>
      <p:sp>
        <p:nvSpPr>
          <p:cNvPr id="4017" name="Google Shape;4017;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21"/>
        <p:cNvGrpSpPr/>
        <p:nvPr/>
      </p:nvGrpSpPr>
      <p:grpSpPr>
        <a:xfrm>
          <a:off x="0" y="0"/>
          <a:ext cx="0" cy="0"/>
          <a:chOff x="0" y="0"/>
          <a:chExt cx="0" cy="0"/>
        </a:xfrm>
      </p:grpSpPr>
      <p:sp>
        <p:nvSpPr>
          <p:cNvPr id="4022" name="Google Shape;4022;p38"/>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Suggestions</a:t>
            </a:r>
            <a:endParaRPr/>
          </a:p>
        </p:txBody>
      </p:sp>
      <p:sp>
        <p:nvSpPr>
          <p:cNvPr id="4023" name="Google Shape;4023;p38"/>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dk1"/>
              </a:buClr>
              <a:buSzPts val="2400"/>
              <a:buChar char="▪"/>
            </a:pPr>
            <a:r>
              <a:rPr lang="en"/>
              <a:t>Increase Data Size. Run experiments as many as you can.</a:t>
            </a:r>
            <a:endParaRPr/>
          </a:p>
          <a:p>
            <a:pPr marL="457200" lvl="0" indent="-381000" algn="l" rtl="0">
              <a:spcBef>
                <a:spcPts val="0"/>
              </a:spcBef>
              <a:spcAft>
                <a:spcPts val="0"/>
              </a:spcAft>
              <a:buClr>
                <a:schemeClr val="dk1"/>
              </a:buClr>
              <a:buSzPts val="2400"/>
              <a:buChar char="▪"/>
            </a:pPr>
            <a:r>
              <a:rPr lang="en"/>
              <a:t>Randomization. Consider re-design the experiments for verifying theoretical equations.</a:t>
            </a:r>
            <a:endParaRPr/>
          </a:p>
          <a:p>
            <a:pPr marL="457200" lvl="0" indent="-381000" algn="l" rtl="0">
              <a:spcBef>
                <a:spcPts val="0"/>
              </a:spcBef>
              <a:spcAft>
                <a:spcPts val="0"/>
              </a:spcAft>
              <a:buClr>
                <a:schemeClr val="dk1"/>
              </a:buClr>
              <a:buSzPts val="2400"/>
              <a:buChar char="▪"/>
            </a:pPr>
            <a:r>
              <a:rPr lang="en"/>
              <a:t>Explore other methods</a:t>
            </a:r>
            <a:endParaRPr/>
          </a:p>
        </p:txBody>
      </p:sp>
      <p:sp>
        <p:nvSpPr>
          <p:cNvPr id="4024" name="Google Shape;4024;p3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28"/>
        <p:cNvGrpSpPr/>
        <p:nvPr/>
      </p:nvGrpSpPr>
      <p:grpSpPr>
        <a:xfrm>
          <a:off x="0" y="0"/>
          <a:ext cx="0" cy="0"/>
          <a:chOff x="0" y="0"/>
          <a:chExt cx="0" cy="0"/>
        </a:xfrm>
      </p:grpSpPr>
      <p:sp>
        <p:nvSpPr>
          <p:cNvPr id="4029" name="Google Shape;4029;p39"/>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Determining Optimal Cutting Conditions</a:t>
            </a:r>
            <a:endParaRPr/>
          </a:p>
        </p:txBody>
      </p:sp>
      <p:sp>
        <p:nvSpPr>
          <p:cNvPr id="4030" name="Google Shape;4030;p39"/>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Overview</a:t>
            </a:r>
            <a:endParaRPr sz="2000"/>
          </a:p>
          <a:p>
            <a:pPr marL="457200" lvl="0" indent="-355600" algn="l" rtl="0">
              <a:spcBef>
                <a:spcPts val="600"/>
              </a:spcBef>
              <a:spcAft>
                <a:spcPts val="0"/>
              </a:spcAft>
              <a:buSzPts val="2000"/>
              <a:buChar char="▪"/>
            </a:pPr>
            <a:r>
              <a:rPr lang="en" sz="2000"/>
              <a:t>Regression Model</a:t>
            </a:r>
            <a:endParaRPr sz="2000"/>
          </a:p>
          <a:p>
            <a:pPr marL="457200" lvl="0" indent="-355600" algn="l" rtl="0">
              <a:spcBef>
                <a:spcPts val="0"/>
              </a:spcBef>
              <a:spcAft>
                <a:spcPts val="0"/>
              </a:spcAft>
              <a:buSzPts val="2000"/>
              <a:buChar char="▪"/>
            </a:pPr>
            <a:r>
              <a:rPr lang="en" sz="2000"/>
              <a:t>Split-Plot Model</a:t>
            </a:r>
            <a:endParaRPr sz="2000"/>
          </a:p>
          <a:p>
            <a:pPr marL="457200" lvl="0" indent="-355600" algn="l" rtl="0">
              <a:spcBef>
                <a:spcPts val="0"/>
              </a:spcBef>
              <a:spcAft>
                <a:spcPts val="0"/>
              </a:spcAft>
              <a:buSzPts val="2000"/>
              <a:buChar char="▪"/>
            </a:pPr>
            <a:r>
              <a:rPr lang="en" sz="2000"/>
              <a:t>Optimization</a:t>
            </a:r>
            <a:endParaRPr sz="2000"/>
          </a:p>
          <a:p>
            <a:pPr marL="457200" lvl="0" indent="-355600" algn="l" rtl="0">
              <a:spcBef>
                <a:spcPts val="0"/>
              </a:spcBef>
              <a:spcAft>
                <a:spcPts val="0"/>
              </a:spcAft>
              <a:buSzPts val="2000"/>
              <a:buChar char="▪"/>
            </a:pPr>
            <a:r>
              <a:rPr lang="en" sz="2000"/>
              <a:t>Results, Recommendation, &amp; Caveats/Concerns</a:t>
            </a:r>
            <a:endParaRPr sz="2000"/>
          </a:p>
        </p:txBody>
      </p:sp>
      <p:sp>
        <p:nvSpPr>
          <p:cNvPr id="4031" name="Google Shape;4031;p3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35"/>
        <p:cNvGrpSpPr/>
        <p:nvPr/>
      </p:nvGrpSpPr>
      <p:grpSpPr>
        <a:xfrm>
          <a:off x="0" y="0"/>
          <a:ext cx="0" cy="0"/>
          <a:chOff x="0" y="0"/>
          <a:chExt cx="0" cy="0"/>
        </a:xfrm>
      </p:grpSpPr>
      <p:sp>
        <p:nvSpPr>
          <p:cNvPr id="4036" name="Google Shape;4036;p40"/>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Regression Model</a:t>
            </a:r>
            <a:endParaRPr/>
          </a:p>
        </p:txBody>
      </p:sp>
      <p:sp>
        <p:nvSpPr>
          <p:cNvPr id="4037" name="Google Shape;4037;p40"/>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Predictors</a:t>
            </a:r>
            <a:endParaRPr/>
          </a:p>
          <a:p>
            <a:pPr marL="457200" lvl="0" indent="-355600" algn="l" rtl="0">
              <a:spcBef>
                <a:spcPts val="600"/>
              </a:spcBef>
              <a:spcAft>
                <a:spcPts val="0"/>
              </a:spcAft>
              <a:buSzPts val="2000"/>
              <a:buChar char="▪"/>
            </a:pPr>
            <a:r>
              <a:rPr lang="en" sz="2000"/>
              <a:t>Feed Rate, Depth of Cut, and Rotation Speed</a:t>
            </a:r>
            <a:endParaRPr sz="2000"/>
          </a:p>
          <a:p>
            <a:pPr marL="457200" lvl="0" indent="-355600" algn="l" rtl="0">
              <a:spcBef>
                <a:spcPts val="0"/>
              </a:spcBef>
              <a:spcAft>
                <a:spcPts val="0"/>
              </a:spcAft>
              <a:buSzPts val="2000"/>
              <a:buChar char="▪"/>
            </a:pPr>
            <a:r>
              <a:rPr lang="en" sz="2000"/>
              <a:t>Will include two factor interaction terms between the three</a:t>
            </a:r>
            <a:endParaRPr sz="2000"/>
          </a:p>
          <a:p>
            <a:pPr marL="457200" lvl="0" indent="-355600" algn="l" rtl="0">
              <a:spcBef>
                <a:spcPts val="0"/>
              </a:spcBef>
              <a:spcAft>
                <a:spcPts val="0"/>
              </a:spcAft>
              <a:buSzPts val="2000"/>
              <a:buChar char="▪"/>
            </a:pPr>
            <a:r>
              <a:rPr lang="en" sz="2000"/>
              <a:t>Response surface to account for curvature</a:t>
            </a:r>
            <a:endParaRPr sz="2000"/>
          </a:p>
          <a:p>
            <a:pPr marL="0" lvl="0" indent="0" algn="l" rtl="0">
              <a:spcBef>
                <a:spcPts val="600"/>
              </a:spcBef>
              <a:spcAft>
                <a:spcPts val="0"/>
              </a:spcAft>
              <a:buNone/>
            </a:pPr>
            <a:r>
              <a:rPr lang="en"/>
              <a:t>Overhang</a:t>
            </a:r>
            <a:endParaRPr/>
          </a:p>
          <a:p>
            <a:pPr marL="457200" lvl="0" indent="-355600" algn="l" rtl="0">
              <a:spcBef>
                <a:spcPts val="600"/>
              </a:spcBef>
              <a:spcAft>
                <a:spcPts val="0"/>
              </a:spcAft>
              <a:buSzPts val="2000"/>
              <a:buChar char="▪"/>
            </a:pPr>
            <a:r>
              <a:rPr lang="en" sz="2000"/>
              <a:t>Treated as Covariate</a:t>
            </a:r>
            <a:endParaRPr sz="2000"/>
          </a:p>
          <a:p>
            <a:pPr marL="457200" lvl="0" indent="-355600" algn="l" rtl="0">
              <a:spcBef>
                <a:spcPts val="0"/>
              </a:spcBef>
              <a:spcAft>
                <a:spcPts val="0"/>
              </a:spcAft>
              <a:buSzPts val="2000"/>
              <a:buChar char="▪"/>
            </a:pPr>
            <a:r>
              <a:rPr lang="en" sz="2000"/>
              <a:t>May account for variation, but can’t be truly controlled</a:t>
            </a:r>
            <a:endParaRPr sz="2000"/>
          </a:p>
        </p:txBody>
      </p:sp>
      <p:sp>
        <p:nvSpPr>
          <p:cNvPr id="4038" name="Google Shape;4038;p4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42"/>
        <p:cNvGrpSpPr/>
        <p:nvPr/>
      </p:nvGrpSpPr>
      <p:grpSpPr>
        <a:xfrm>
          <a:off x="0" y="0"/>
          <a:ext cx="0" cy="0"/>
          <a:chOff x="0" y="0"/>
          <a:chExt cx="0" cy="0"/>
        </a:xfrm>
      </p:grpSpPr>
      <p:sp>
        <p:nvSpPr>
          <p:cNvPr id="4043" name="Google Shape;4043;p41"/>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Regression Model</a:t>
            </a:r>
            <a:endParaRPr/>
          </a:p>
        </p:txBody>
      </p:sp>
      <p:sp>
        <p:nvSpPr>
          <p:cNvPr id="4044" name="Google Shape;4044;p41"/>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Responses</a:t>
            </a:r>
            <a:endParaRPr/>
          </a:p>
          <a:p>
            <a:pPr marL="457200" lvl="0" indent="-355600" algn="l" rtl="0">
              <a:spcBef>
                <a:spcPts val="600"/>
              </a:spcBef>
              <a:spcAft>
                <a:spcPts val="0"/>
              </a:spcAft>
              <a:buSzPts val="2000"/>
              <a:buChar char="▪"/>
            </a:pPr>
            <a:r>
              <a:rPr lang="en" sz="2000"/>
              <a:t>Roughness</a:t>
            </a:r>
            <a:endParaRPr sz="2000"/>
          </a:p>
          <a:p>
            <a:pPr marL="457200" lvl="0" indent="-355600" algn="l" rtl="0">
              <a:spcBef>
                <a:spcPts val="0"/>
              </a:spcBef>
              <a:spcAft>
                <a:spcPts val="0"/>
              </a:spcAft>
              <a:buSzPts val="2000"/>
              <a:buChar char="▪"/>
            </a:pPr>
            <a:r>
              <a:rPr lang="en" sz="2000"/>
              <a:t>Tip Diameter Error</a:t>
            </a:r>
            <a:endParaRPr sz="2000"/>
          </a:p>
          <a:p>
            <a:pPr marL="457200" lvl="0" indent="-355600" algn="l" rtl="0">
              <a:spcBef>
                <a:spcPts val="0"/>
              </a:spcBef>
              <a:spcAft>
                <a:spcPts val="0"/>
              </a:spcAft>
              <a:buSzPts val="2000"/>
              <a:buChar char="▪"/>
            </a:pPr>
            <a:r>
              <a:rPr lang="en" sz="2000"/>
              <a:t>Chuck Diameter Error</a:t>
            </a:r>
            <a:endParaRPr sz="2000"/>
          </a:p>
          <a:p>
            <a:pPr marL="457200" lvl="0" indent="-355600" algn="l" rtl="0">
              <a:spcBef>
                <a:spcPts val="0"/>
              </a:spcBef>
              <a:spcAft>
                <a:spcPts val="0"/>
              </a:spcAft>
              <a:buSzPts val="2000"/>
              <a:buChar char="▪"/>
            </a:pPr>
            <a:r>
              <a:rPr lang="en" sz="2000"/>
              <a:t>Material Removal Rate</a:t>
            </a:r>
            <a:endParaRPr sz="2000"/>
          </a:p>
          <a:p>
            <a:pPr marL="914400" lvl="1" indent="-342900" algn="l" rtl="0">
              <a:spcBef>
                <a:spcPts val="0"/>
              </a:spcBef>
              <a:spcAft>
                <a:spcPts val="0"/>
              </a:spcAft>
              <a:buSzPts val="1800"/>
              <a:buChar char="▫"/>
            </a:pPr>
            <a:r>
              <a:rPr lang="en" sz="1800"/>
              <a:t>Only Modeled to be used in optimization scheme</a:t>
            </a:r>
            <a:endParaRPr sz="1800"/>
          </a:p>
          <a:p>
            <a:pPr marL="0" lvl="0" indent="0" algn="l" rtl="0">
              <a:spcBef>
                <a:spcPts val="600"/>
              </a:spcBef>
              <a:spcAft>
                <a:spcPts val="0"/>
              </a:spcAft>
              <a:buNone/>
            </a:pPr>
            <a:endParaRPr sz="1800"/>
          </a:p>
        </p:txBody>
      </p:sp>
      <p:sp>
        <p:nvSpPr>
          <p:cNvPr id="4045" name="Google Shape;4045;p4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7"/>
        <p:cNvGrpSpPr/>
        <p:nvPr/>
      </p:nvGrpSpPr>
      <p:grpSpPr>
        <a:xfrm>
          <a:off x="0" y="0"/>
          <a:ext cx="0" cy="0"/>
          <a:chOff x="0" y="0"/>
          <a:chExt cx="0" cy="0"/>
        </a:xfrm>
      </p:grpSpPr>
      <p:sp>
        <p:nvSpPr>
          <p:cNvPr id="3848" name="Google Shape;3848;p15"/>
          <p:cNvSpPr txBox="1">
            <a:spLocks noGrp="1"/>
          </p:cNvSpPr>
          <p:nvPr>
            <p:ph type="title"/>
          </p:nvPr>
        </p:nvSpPr>
        <p:spPr>
          <a:xfrm>
            <a:off x="718300" y="304100"/>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Goals &amp; Background </a:t>
            </a:r>
            <a:endParaRPr sz="3000"/>
          </a:p>
        </p:txBody>
      </p:sp>
      <p:sp>
        <p:nvSpPr>
          <p:cNvPr id="3849" name="Google Shape;3849;p15"/>
          <p:cNvSpPr txBox="1">
            <a:spLocks noGrp="1"/>
          </p:cNvSpPr>
          <p:nvPr>
            <p:ph type="body" idx="1"/>
          </p:nvPr>
        </p:nvSpPr>
        <p:spPr>
          <a:xfrm>
            <a:off x="718300" y="1161500"/>
            <a:ext cx="6761100" cy="3558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latin typeface="Titillium Web"/>
                <a:ea typeface="Titillium Web"/>
                <a:cs typeface="Titillium Web"/>
                <a:sym typeface="Titillium Web"/>
              </a:rPr>
              <a:t>Group one</a:t>
            </a:r>
            <a:r>
              <a:rPr lang="en"/>
              <a:t>: Verify the theoretical equations</a:t>
            </a:r>
            <a:endParaRPr/>
          </a:p>
          <a:p>
            <a:pPr marL="0" lvl="0" indent="0" algn="l" rtl="0">
              <a:spcBef>
                <a:spcPts val="600"/>
              </a:spcBef>
              <a:spcAft>
                <a:spcPts val="0"/>
              </a:spcAft>
              <a:buNone/>
            </a:pPr>
            <a:endParaRPr/>
          </a:p>
          <a:p>
            <a:pPr marL="0" lvl="0" indent="0" algn="l" rtl="0">
              <a:spcBef>
                <a:spcPts val="600"/>
              </a:spcBef>
              <a:spcAft>
                <a:spcPts val="0"/>
              </a:spcAft>
              <a:buNone/>
            </a:pPr>
            <a:endParaRPr sz="1400">
              <a:highlight>
                <a:srgbClr val="FFFFFF"/>
              </a:highlight>
              <a:latin typeface="Titillium Web"/>
              <a:ea typeface="Titillium Web"/>
              <a:cs typeface="Titillium Web"/>
              <a:sym typeface="Titillium Web"/>
            </a:endParaRPr>
          </a:p>
          <a:p>
            <a:pPr marL="0" lvl="0" indent="0" algn="l" rtl="0">
              <a:spcBef>
                <a:spcPts val="600"/>
              </a:spcBef>
              <a:spcAft>
                <a:spcPts val="0"/>
              </a:spcAft>
              <a:buNone/>
            </a:pPr>
            <a:endParaRPr sz="1400">
              <a:highlight>
                <a:srgbClr val="FFFFFF"/>
              </a:highlight>
              <a:latin typeface="Titillium Web"/>
              <a:ea typeface="Titillium Web"/>
              <a:cs typeface="Titillium Web"/>
              <a:sym typeface="Titillium Web"/>
            </a:endParaRPr>
          </a:p>
          <a:p>
            <a:pPr marL="0" lvl="0" indent="0" algn="l" rtl="0">
              <a:spcBef>
                <a:spcPts val="600"/>
              </a:spcBef>
              <a:spcAft>
                <a:spcPts val="0"/>
              </a:spcAft>
              <a:buNone/>
            </a:pPr>
            <a:endParaRPr sz="1400">
              <a:highlight>
                <a:srgbClr val="FFFFFF"/>
              </a:highlight>
              <a:latin typeface="Titillium Web"/>
              <a:ea typeface="Titillium Web"/>
              <a:cs typeface="Titillium Web"/>
              <a:sym typeface="Titillium Web"/>
            </a:endParaRPr>
          </a:p>
          <a:p>
            <a:pPr marL="0" lvl="0" indent="0" algn="l" rtl="0">
              <a:spcBef>
                <a:spcPts val="600"/>
              </a:spcBef>
              <a:spcAft>
                <a:spcPts val="0"/>
              </a:spcAft>
              <a:buNone/>
            </a:pPr>
            <a:endParaRPr sz="1400">
              <a:highlight>
                <a:srgbClr val="FFFFFF"/>
              </a:highlight>
              <a:latin typeface="Titillium Web"/>
              <a:ea typeface="Titillium Web"/>
              <a:cs typeface="Titillium Web"/>
              <a:sym typeface="Titillium Web"/>
            </a:endParaRPr>
          </a:p>
          <a:p>
            <a:pPr marL="0" lvl="0" indent="0" algn="l" rtl="0">
              <a:spcBef>
                <a:spcPts val="600"/>
              </a:spcBef>
              <a:spcAft>
                <a:spcPts val="0"/>
              </a:spcAft>
              <a:buNone/>
            </a:pPr>
            <a:r>
              <a:rPr lang="en" sz="1400">
                <a:highlight>
                  <a:srgbClr val="FFFFFF"/>
                </a:highlight>
                <a:latin typeface="Titillium Web"/>
                <a:ea typeface="Titillium Web"/>
                <a:cs typeface="Titillium Web"/>
                <a:sym typeface="Titillium Web"/>
              </a:rPr>
              <a:t>When given theoretical equations we often see the information gleaned from them as the truth. These equation will hold true when certain assumptions and ideal conditions are met, but how do they perform when outside of a controlled. Will these theoretical equations be shown to be self evident if when we reverse engineer them? That is what we set out to solve in this project.</a:t>
            </a:r>
            <a:endParaRPr sz="1400"/>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lnSpc>
                <a:spcPct val="115000"/>
              </a:lnSpc>
              <a:spcBef>
                <a:spcPts val="0"/>
              </a:spcBef>
              <a:spcAft>
                <a:spcPts val="0"/>
              </a:spcAft>
              <a:buNone/>
            </a:pPr>
            <a:endParaRPr sz="1400"/>
          </a:p>
          <a:p>
            <a:pPr marL="0" lvl="0" indent="0" algn="l" rtl="0">
              <a:spcBef>
                <a:spcPts val="600"/>
              </a:spcBef>
              <a:spcAft>
                <a:spcPts val="0"/>
              </a:spcAft>
              <a:buNone/>
            </a:pPr>
            <a:endParaRPr/>
          </a:p>
        </p:txBody>
      </p:sp>
      <p:sp>
        <p:nvSpPr>
          <p:cNvPr id="3850" name="Google Shape;3850;p1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endParaRPr/>
          </a:p>
        </p:txBody>
      </p:sp>
      <p:pic>
        <p:nvPicPr>
          <p:cNvPr id="3851" name="Google Shape;3851;p15"/>
          <p:cNvPicPr preferRelativeResize="0"/>
          <p:nvPr/>
        </p:nvPicPr>
        <p:blipFill>
          <a:blip r:embed="rId3">
            <a:alphaModFix/>
          </a:blip>
          <a:stretch>
            <a:fillRect/>
          </a:stretch>
        </p:blipFill>
        <p:spPr>
          <a:xfrm>
            <a:off x="640225" y="1691650"/>
            <a:ext cx="6761100" cy="152146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49"/>
        <p:cNvGrpSpPr/>
        <p:nvPr/>
      </p:nvGrpSpPr>
      <p:grpSpPr>
        <a:xfrm>
          <a:off x="0" y="0"/>
          <a:ext cx="0" cy="0"/>
          <a:chOff x="0" y="0"/>
          <a:chExt cx="0" cy="0"/>
        </a:xfrm>
      </p:grpSpPr>
      <p:sp>
        <p:nvSpPr>
          <p:cNvPr id="4050" name="Google Shape;4050;p42"/>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Regression Model Form</a:t>
            </a:r>
            <a:endParaRPr/>
          </a:p>
        </p:txBody>
      </p:sp>
      <p:sp>
        <p:nvSpPr>
          <p:cNvPr id="4051" name="Google Shape;4051;p4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30</a:t>
            </a:fld>
            <a:endParaRPr/>
          </a:p>
        </p:txBody>
      </p:sp>
      <p:pic>
        <p:nvPicPr>
          <p:cNvPr id="4052" name="Google Shape;4052;p42"/>
          <p:cNvPicPr preferRelativeResize="0"/>
          <p:nvPr/>
        </p:nvPicPr>
        <p:blipFill>
          <a:blip r:embed="rId3">
            <a:alphaModFix/>
          </a:blip>
          <a:stretch>
            <a:fillRect/>
          </a:stretch>
        </p:blipFill>
        <p:spPr>
          <a:xfrm>
            <a:off x="91525" y="2146338"/>
            <a:ext cx="8744200" cy="965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56"/>
        <p:cNvGrpSpPr/>
        <p:nvPr/>
      </p:nvGrpSpPr>
      <p:grpSpPr>
        <a:xfrm>
          <a:off x="0" y="0"/>
          <a:ext cx="0" cy="0"/>
          <a:chOff x="0" y="0"/>
          <a:chExt cx="0" cy="0"/>
        </a:xfrm>
      </p:grpSpPr>
      <p:sp>
        <p:nvSpPr>
          <p:cNvPr id="4057" name="Google Shape;4057;p43"/>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Regression Model Parameter Estimates</a:t>
            </a:r>
            <a:endParaRPr/>
          </a:p>
        </p:txBody>
      </p:sp>
      <p:sp>
        <p:nvSpPr>
          <p:cNvPr id="4058" name="Google Shape;4058;p43"/>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Roughness Model						Tip Error</a:t>
            </a:r>
            <a:endParaRPr/>
          </a:p>
        </p:txBody>
      </p:sp>
      <p:sp>
        <p:nvSpPr>
          <p:cNvPr id="4059" name="Google Shape;4059;p43"/>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31</a:t>
            </a:fld>
            <a:endParaRPr/>
          </a:p>
        </p:txBody>
      </p:sp>
      <p:pic>
        <p:nvPicPr>
          <p:cNvPr id="4060" name="Google Shape;4060;p43"/>
          <p:cNvPicPr preferRelativeResize="0"/>
          <p:nvPr/>
        </p:nvPicPr>
        <p:blipFill>
          <a:blip r:embed="rId3">
            <a:alphaModFix/>
          </a:blip>
          <a:stretch>
            <a:fillRect/>
          </a:stretch>
        </p:blipFill>
        <p:spPr>
          <a:xfrm>
            <a:off x="180350" y="2398900"/>
            <a:ext cx="4019550" cy="2209800"/>
          </a:xfrm>
          <a:prstGeom prst="rect">
            <a:avLst/>
          </a:prstGeom>
          <a:noFill/>
          <a:ln>
            <a:noFill/>
          </a:ln>
        </p:spPr>
      </p:pic>
      <p:pic>
        <p:nvPicPr>
          <p:cNvPr id="4061" name="Google Shape;4061;p43"/>
          <p:cNvPicPr preferRelativeResize="0"/>
          <p:nvPr/>
        </p:nvPicPr>
        <p:blipFill>
          <a:blip r:embed="rId4">
            <a:alphaModFix/>
          </a:blip>
          <a:stretch>
            <a:fillRect/>
          </a:stretch>
        </p:blipFill>
        <p:spPr>
          <a:xfrm>
            <a:off x="4199888" y="2389375"/>
            <a:ext cx="4124325" cy="22288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65"/>
        <p:cNvGrpSpPr/>
        <p:nvPr/>
      </p:nvGrpSpPr>
      <p:grpSpPr>
        <a:xfrm>
          <a:off x="0" y="0"/>
          <a:ext cx="0" cy="0"/>
          <a:chOff x="0" y="0"/>
          <a:chExt cx="0" cy="0"/>
        </a:xfrm>
      </p:grpSpPr>
      <p:sp>
        <p:nvSpPr>
          <p:cNvPr id="4066" name="Google Shape;4066;p44"/>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Regression Model Parameter Estimates</a:t>
            </a:r>
            <a:endParaRPr/>
          </a:p>
        </p:txBody>
      </p:sp>
      <p:sp>
        <p:nvSpPr>
          <p:cNvPr id="4067" name="Google Shape;4067;p44"/>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Chuck Error					Material Removal Rate</a:t>
            </a:r>
            <a:endParaRPr/>
          </a:p>
        </p:txBody>
      </p:sp>
      <p:sp>
        <p:nvSpPr>
          <p:cNvPr id="4068" name="Google Shape;4068;p4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32</a:t>
            </a:fld>
            <a:endParaRPr/>
          </a:p>
        </p:txBody>
      </p:sp>
      <p:pic>
        <p:nvPicPr>
          <p:cNvPr id="4069" name="Google Shape;4069;p44"/>
          <p:cNvPicPr preferRelativeResize="0"/>
          <p:nvPr/>
        </p:nvPicPr>
        <p:blipFill>
          <a:blip r:embed="rId3">
            <a:alphaModFix/>
          </a:blip>
          <a:stretch>
            <a:fillRect/>
          </a:stretch>
        </p:blipFill>
        <p:spPr>
          <a:xfrm>
            <a:off x="91513" y="2269563"/>
            <a:ext cx="4105275" cy="2238375"/>
          </a:xfrm>
          <a:prstGeom prst="rect">
            <a:avLst/>
          </a:prstGeom>
          <a:noFill/>
          <a:ln>
            <a:noFill/>
          </a:ln>
        </p:spPr>
      </p:pic>
      <p:pic>
        <p:nvPicPr>
          <p:cNvPr id="4070" name="Google Shape;4070;p44"/>
          <p:cNvPicPr preferRelativeResize="0"/>
          <p:nvPr/>
        </p:nvPicPr>
        <p:blipFill>
          <a:blip r:embed="rId4">
            <a:alphaModFix/>
          </a:blip>
          <a:stretch>
            <a:fillRect/>
          </a:stretch>
        </p:blipFill>
        <p:spPr>
          <a:xfrm>
            <a:off x="4292988" y="2260050"/>
            <a:ext cx="4010025" cy="2247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74"/>
        <p:cNvGrpSpPr/>
        <p:nvPr/>
      </p:nvGrpSpPr>
      <p:grpSpPr>
        <a:xfrm>
          <a:off x="0" y="0"/>
          <a:ext cx="0" cy="0"/>
          <a:chOff x="0" y="0"/>
          <a:chExt cx="0" cy="0"/>
        </a:xfrm>
      </p:grpSpPr>
      <p:sp>
        <p:nvSpPr>
          <p:cNvPr id="4075" name="Google Shape;4075;p4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Split-Plot Model</a:t>
            </a:r>
            <a:endParaRPr/>
          </a:p>
        </p:txBody>
      </p:sp>
      <p:sp>
        <p:nvSpPr>
          <p:cNvPr id="4076" name="Google Shape;4076;p4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Background/Why a Split-Plot Model</a:t>
            </a:r>
            <a:endParaRPr/>
          </a:p>
          <a:p>
            <a:pPr marL="457200" lvl="0" indent="-355600" algn="l" rtl="0">
              <a:spcBef>
                <a:spcPts val="600"/>
              </a:spcBef>
              <a:spcAft>
                <a:spcPts val="0"/>
              </a:spcAft>
              <a:buSzPts val="2000"/>
              <a:buChar char="▪"/>
            </a:pPr>
            <a:r>
              <a:rPr lang="en" sz="2000"/>
              <a:t>Regression Model Doesn’t Fit Design of the Lab</a:t>
            </a:r>
            <a:endParaRPr sz="2000"/>
          </a:p>
          <a:p>
            <a:pPr marL="457200" lvl="0" indent="-355600" algn="l" rtl="0">
              <a:spcBef>
                <a:spcPts val="0"/>
              </a:spcBef>
              <a:spcAft>
                <a:spcPts val="0"/>
              </a:spcAft>
              <a:buSzPts val="2000"/>
              <a:buChar char="▪"/>
            </a:pPr>
            <a:r>
              <a:rPr lang="en" sz="2000"/>
              <a:t>Feed Rate &amp; Depth of Cut are “Hard to Change” factors</a:t>
            </a:r>
            <a:endParaRPr sz="2000"/>
          </a:p>
          <a:p>
            <a:pPr marL="914400" lvl="1" indent="-342900" algn="l" rtl="0">
              <a:spcBef>
                <a:spcPts val="0"/>
              </a:spcBef>
              <a:spcAft>
                <a:spcPts val="0"/>
              </a:spcAft>
              <a:buSzPts val="1800"/>
              <a:buChar char="▫"/>
            </a:pPr>
            <a:r>
              <a:rPr lang="en" sz="1800"/>
              <a:t>Held constant within each group</a:t>
            </a:r>
            <a:endParaRPr sz="1800"/>
          </a:p>
          <a:p>
            <a:pPr marL="457200" lvl="0" indent="-355600" algn="l" rtl="0">
              <a:spcBef>
                <a:spcPts val="0"/>
              </a:spcBef>
              <a:spcAft>
                <a:spcPts val="0"/>
              </a:spcAft>
              <a:buSzPts val="2000"/>
              <a:buChar char="▪"/>
            </a:pPr>
            <a:r>
              <a:rPr lang="en" sz="2000"/>
              <a:t>Rotation Speed is not</a:t>
            </a:r>
            <a:endParaRPr sz="2000"/>
          </a:p>
          <a:p>
            <a:pPr marL="914400" lvl="1" indent="-342900" algn="l" rtl="0">
              <a:spcBef>
                <a:spcPts val="0"/>
              </a:spcBef>
              <a:spcAft>
                <a:spcPts val="0"/>
              </a:spcAft>
              <a:buSzPts val="1800"/>
              <a:buChar char="▫"/>
            </a:pPr>
            <a:r>
              <a:rPr lang="en" sz="1800"/>
              <a:t>Varied within each group</a:t>
            </a:r>
            <a:endParaRPr sz="1800"/>
          </a:p>
          <a:p>
            <a:pPr marL="457200" lvl="0" indent="-355600" algn="l" rtl="0">
              <a:spcBef>
                <a:spcPts val="0"/>
              </a:spcBef>
              <a:spcAft>
                <a:spcPts val="0"/>
              </a:spcAft>
              <a:buSzPts val="2000"/>
              <a:buChar char="▪"/>
            </a:pPr>
            <a:r>
              <a:rPr lang="en" sz="2000"/>
              <a:t>Two different levels of randomization require two different error terms</a:t>
            </a:r>
            <a:endParaRPr sz="2000"/>
          </a:p>
          <a:p>
            <a:pPr marL="914400" lvl="1" indent="-342900" algn="l" rtl="0">
              <a:spcBef>
                <a:spcPts val="0"/>
              </a:spcBef>
              <a:spcAft>
                <a:spcPts val="0"/>
              </a:spcAft>
              <a:buSzPts val="1800"/>
              <a:buChar char="▫"/>
            </a:pPr>
            <a:r>
              <a:rPr lang="en" sz="1800"/>
              <a:t>Whole Plot Error Term</a:t>
            </a:r>
            <a:endParaRPr sz="1800"/>
          </a:p>
          <a:p>
            <a:pPr marL="914400" lvl="1" indent="-342900" algn="l" rtl="0">
              <a:spcBef>
                <a:spcPts val="0"/>
              </a:spcBef>
              <a:spcAft>
                <a:spcPts val="0"/>
              </a:spcAft>
              <a:buSzPts val="1800"/>
              <a:buChar char="▫"/>
            </a:pPr>
            <a:r>
              <a:rPr lang="en" sz="1800"/>
              <a:t>Split-Plot Error Term</a:t>
            </a:r>
            <a:endParaRPr sz="1800"/>
          </a:p>
        </p:txBody>
      </p:sp>
      <p:sp>
        <p:nvSpPr>
          <p:cNvPr id="4077" name="Google Shape;4077;p4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81"/>
        <p:cNvGrpSpPr/>
        <p:nvPr/>
      </p:nvGrpSpPr>
      <p:grpSpPr>
        <a:xfrm>
          <a:off x="0" y="0"/>
          <a:ext cx="0" cy="0"/>
          <a:chOff x="0" y="0"/>
          <a:chExt cx="0" cy="0"/>
        </a:xfrm>
      </p:grpSpPr>
      <p:sp>
        <p:nvSpPr>
          <p:cNvPr id="4082" name="Google Shape;4082;p4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Split-Plot Model</a:t>
            </a:r>
            <a:endParaRPr/>
          </a:p>
        </p:txBody>
      </p:sp>
      <p:sp>
        <p:nvSpPr>
          <p:cNvPr id="4083" name="Google Shape;4083;p46"/>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Model Form</a:t>
            </a:r>
            <a:endParaRPr/>
          </a:p>
          <a:p>
            <a:pPr marL="457200" lvl="0" indent="-355600" algn="l" rtl="0">
              <a:spcBef>
                <a:spcPts val="600"/>
              </a:spcBef>
              <a:spcAft>
                <a:spcPts val="0"/>
              </a:spcAft>
              <a:buSzPts val="2000"/>
              <a:buChar char="▪"/>
            </a:pPr>
            <a:r>
              <a:rPr lang="en" sz="2000"/>
              <a:t>Whole Plot Factors: Feed Rate, Depth of Cut</a:t>
            </a:r>
            <a:endParaRPr sz="2000"/>
          </a:p>
          <a:p>
            <a:pPr marL="457200" lvl="0" indent="-355600" algn="l" rtl="0">
              <a:spcBef>
                <a:spcPts val="0"/>
              </a:spcBef>
              <a:spcAft>
                <a:spcPts val="0"/>
              </a:spcAft>
              <a:buSzPts val="2000"/>
              <a:buChar char="▪"/>
            </a:pPr>
            <a:r>
              <a:rPr lang="en" sz="2000"/>
              <a:t>Whole Plot Error Term: Random Group Term</a:t>
            </a:r>
            <a:endParaRPr sz="2000"/>
          </a:p>
          <a:p>
            <a:pPr marL="457200" lvl="0" indent="-355600" algn="l" rtl="0">
              <a:spcBef>
                <a:spcPts val="0"/>
              </a:spcBef>
              <a:spcAft>
                <a:spcPts val="0"/>
              </a:spcAft>
              <a:buSzPts val="2000"/>
              <a:buChar char="▪"/>
            </a:pPr>
            <a:r>
              <a:rPr lang="en" sz="2000"/>
              <a:t>Split-Plot Factor: Rotation Speed</a:t>
            </a:r>
            <a:endParaRPr sz="2000"/>
          </a:p>
          <a:p>
            <a:pPr marL="457200" lvl="0" indent="-355600" algn="l" rtl="0">
              <a:spcBef>
                <a:spcPts val="0"/>
              </a:spcBef>
              <a:spcAft>
                <a:spcPts val="0"/>
              </a:spcAft>
              <a:buSzPts val="2000"/>
              <a:buChar char="▪"/>
            </a:pPr>
            <a:r>
              <a:rPr lang="en" sz="2000"/>
              <a:t>Split-Plot Error Term: Residual </a:t>
            </a:r>
            <a:endParaRPr sz="2000"/>
          </a:p>
          <a:p>
            <a:pPr marL="0" lvl="0" indent="0" algn="l" rtl="0">
              <a:spcBef>
                <a:spcPts val="600"/>
              </a:spcBef>
              <a:spcAft>
                <a:spcPts val="0"/>
              </a:spcAft>
              <a:buNone/>
            </a:pPr>
            <a:endParaRPr sz="2000"/>
          </a:p>
        </p:txBody>
      </p:sp>
      <p:sp>
        <p:nvSpPr>
          <p:cNvPr id="4084" name="Google Shape;4084;p4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34</a:t>
            </a:fld>
            <a:endParaRPr/>
          </a:p>
        </p:txBody>
      </p:sp>
      <p:pic>
        <p:nvPicPr>
          <p:cNvPr id="4085" name="Google Shape;4085;p46"/>
          <p:cNvPicPr preferRelativeResize="0"/>
          <p:nvPr/>
        </p:nvPicPr>
        <p:blipFill>
          <a:blip r:embed="rId3">
            <a:alphaModFix/>
          </a:blip>
          <a:stretch>
            <a:fillRect/>
          </a:stretch>
        </p:blipFill>
        <p:spPr>
          <a:xfrm>
            <a:off x="0" y="3800625"/>
            <a:ext cx="8875025" cy="9134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89"/>
        <p:cNvGrpSpPr/>
        <p:nvPr/>
      </p:nvGrpSpPr>
      <p:grpSpPr>
        <a:xfrm>
          <a:off x="0" y="0"/>
          <a:ext cx="0" cy="0"/>
          <a:chOff x="0" y="0"/>
          <a:chExt cx="0" cy="0"/>
        </a:xfrm>
      </p:grpSpPr>
      <p:sp>
        <p:nvSpPr>
          <p:cNvPr id="4090" name="Google Shape;4090;p4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Split-Plot Model</a:t>
            </a:r>
            <a:endParaRPr/>
          </a:p>
        </p:txBody>
      </p:sp>
      <p:sp>
        <p:nvSpPr>
          <p:cNvPr id="4091" name="Google Shape;4091;p47"/>
          <p:cNvSpPr txBox="1">
            <a:spLocks noGrp="1"/>
          </p:cNvSpPr>
          <p:nvPr>
            <p:ph type="body" idx="1"/>
          </p:nvPr>
        </p:nvSpPr>
        <p:spPr>
          <a:xfrm>
            <a:off x="718300" y="1739700"/>
            <a:ext cx="6761100" cy="298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Parameter Estimates &amp; Significance Tests Change</a:t>
            </a:r>
            <a:endParaRPr/>
          </a:p>
          <a:p>
            <a:pPr marL="0" lvl="0" indent="0" algn="l" rtl="0">
              <a:spcBef>
                <a:spcPts val="600"/>
              </a:spcBef>
              <a:spcAft>
                <a:spcPts val="0"/>
              </a:spcAft>
              <a:buNone/>
            </a:pPr>
            <a:r>
              <a:rPr lang="en" sz="2000"/>
              <a:t>Split-Plot Roughness					Regression Roughness</a:t>
            </a:r>
            <a:endParaRPr sz="2000"/>
          </a:p>
        </p:txBody>
      </p:sp>
      <p:sp>
        <p:nvSpPr>
          <p:cNvPr id="4092" name="Google Shape;4092;p4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35</a:t>
            </a:fld>
            <a:endParaRPr/>
          </a:p>
        </p:txBody>
      </p:sp>
      <p:pic>
        <p:nvPicPr>
          <p:cNvPr id="4093" name="Google Shape;4093;p47"/>
          <p:cNvPicPr preferRelativeResize="0"/>
          <p:nvPr/>
        </p:nvPicPr>
        <p:blipFill>
          <a:blip r:embed="rId3">
            <a:alphaModFix/>
          </a:blip>
          <a:stretch>
            <a:fillRect/>
          </a:stretch>
        </p:blipFill>
        <p:spPr>
          <a:xfrm>
            <a:off x="387375" y="2784225"/>
            <a:ext cx="4286250" cy="2219325"/>
          </a:xfrm>
          <a:prstGeom prst="rect">
            <a:avLst/>
          </a:prstGeom>
          <a:noFill/>
          <a:ln>
            <a:noFill/>
          </a:ln>
        </p:spPr>
      </p:pic>
      <p:pic>
        <p:nvPicPr>
          <p:cNvPr id="4094" name="Google Shape;4094;p47"/>
          <p:cNvPicPr preferRelativeResize="0"/>
          <p:nvPr/>
        </p:nvPicPr>
        <p:blipFill>
          <a:blip r:embed="rId4">
            <a:alphaModFix/>
          </a:blip>
          <a:stretch>
            <a:fillRect/>
          </a:stretch>
        </p:blipFill>
        <p:spPr>
          <a:xfrm>
            <a:off x="4731150" y="2788988"/>
            <a:ext cx="4019550" cy="22098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98"/>
        <p:cNvGrpSpPr/>
        <p:nvPr/>
      </p:nvGrpSpPr>
      <p:grpSpPr>
        <a:xfrm>
          <a:off x="0" y="0"/>
          <a:ext cx="0" cy="0"/>
          <a:chOff x="0" y="0"/>
          <a:chExt cx="0" cy="0"/>
        </a:xfrm>
      </p:grpSpPr>
      <p:sp>
        <p:nvSpPr>
          <p:cNvPr id="4099" name="Google Shape;4099;p48"/>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Split-Plot Model</a:t>
            </a:r>
            <a:endParaRPr/>
          </a:p>
        </p:txBody>
      </p:sp>
      <p:sp>
        <p:nvSpPr>
          <p:cNvPr id="4100" name="Google Shape;4100;p48"/>
          <p:cNvSpPr txBox="1">
            <a:spLocks noGrp="1"/>
          </p:cNvSpPr>
          <p:nvPr>
            <p:ph type="body" idx="1"/>
          </p:nvPr>
        </p:nvSpPr>
        <p:spPr>
          <a:xfrm>
            <a:off x="718300" y="1739700"/>
            <a:ext cx="6761100" cy="298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Parameter Estimates &amp; Significance Tests</a:t>
            </a:r>
            <a:endParaRPr sz="2000"/>
          </a:p>
          <a:p>
            <a:pPr marL="0" lvl="0" indent="0" algn="l" rtl="0">
              <a:spcBef>
                <a:spcPts val="600"/>
              </a:spcBef>
              <a:spcAft>
                <a:spcPts val="0"/>
              </a:spcAft>
              <a:buNone/>
            </a:pPr>
            <a:r>
              <a:rPr lang="en" sz="2000"/>
              <a:t>Split-Plot Tip Error					Regression Tip Error</a:t>
            </a:r>
            <a:endParaRPr sz="2000"/>
          </a:p>
        </p:txBody>
      </p:sp>
      <p:sp>
        <p:nvSpPr>
          <p:cNvPr id="4101" name="Google Shape;4101;p4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36</a:t>
            </a:fld>
            <a:endParaRPr/>
          </a:p>
        </p:txBody>
      </p:sp>
      <p:pic>
        <p:nvPicPr>
          <p:cNvPr id="4102" name="Google Shape;4102;p48"/>
          <p:cNvPicPr preferRelativeResize="0"/>
          <p:nvPr/>
        </p:nvPicPr>
        <p:blipFill>
          <a:blip r:embed="rId3">
            <a:alphaModFix/>
          </a:blip>
          <a:stretch>
            <a:fillRect/>
          </a:stretch>
        </p:blipFill>
        <p:spPr>
          <a:xfrm>
            <a:off x="288625" y="2675050"/>
            <a:ext cx="4286250" cy="2209800"/>
          </a:xfrm>
          <a:prstGeom prst="rect">
            <a:avLst/>
          </a:prstGeom>
          <a:noFill/>
          <a:ln>
            <a:noFill/>
          </a:ln>
        </p:spPr>
      </p:pic>
      <p:pic>
        <p:nvPicPr>
          <p:cNvPr id="4103" name="Google Shape;4103;p48"/>
          <p:cNvPicPr preferRelativeResize="0"/>
          <p:nvPr/>
        </p:nvPicPr>
        <p:blipFill>
          <a:blip r:embed="rId4">
            <a:alphaModFix/>
          </a:blip>
          <a:stretch>
            <a:fillRect/>
          </a:stretch>
        </p:blipFill>
        <p:spPr>
          <a:xfrm>
            <a:off x="4666913" y="2665525"/>
            <a:ext cx="4124325" cy="22288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07"/>
        <p:cNvGrpSpPr/>
        <p:nvPr/>
      </p:nvGrpSpPr>
      <p:grpSpPr>
        <a:xfrm>
          <a:off x="0" y="0"/>
          <a:ext cx="0" cy="0"/>
          <a:chOff x="0" y="0"/>
          <a:chExt cx="0" cy="0"/>
        </a:xfrm>
      </p:grpSpPr>
      <p:sp>
        <p:nvSpPr>
          <p:cNvPr id="4108" name="Google Shape;4108;p49"/>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Split-Plot Model</a:t>
            </a:r>
            <a:endParaRPr/>
          </a:p>
        </p:txBody>
      </p:sp>
      <p:sp>
        <p:nvSpPr>
          <p:cNvPr id="4109" name="Google Shape;4109;p49"/>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Results</a:t>
            </a:r>
            <a:endParaRPr/>
          </a:p>
          <a:p>
            <a:pPr marL="457200" lvl="0" indent="-355600" algn="l" rtl="0">
              <a:spcBef>
                <a:spcPts val="600"/>
              </a:spcBef>
              <a:spcAft>
                <a:spcPts val="0"/>
              </a:spcAft>
              <a:buSzPts val="2000"/>
              <a:buChar char="▪"/>
            </a:pPr>
            <a:r>
              <a:rPr lang="en" sz="2000"/>
              <a:t>Whole-Plot Factors Harder to Detect</a:t>
            </a:r>
            <a:endParaRPr sz="2000"/>
          </a:p>
          <a:p>
            <a:pPr marL="457200" lvl="0" indent="-355600" algn="l" rtl="0">
              <a:spcBef>
                <a:spcPts val="0"/>
              </a:spcBef>
              <a:spcAft>
                <a:spcPts val="0"/>
              </a:spcAft>
              <a:buSzPts val="2000"/>
              <a:buChar char="▪"/>
            </a:pPr>
            <a:r>
              <a:rPr lang="en" sz="2000"/>
              <a:t>Whole-Plot error term (Group Random) </a:t>
            </a:r>
            <a:endParaRPr sz="1800"/>
          </a:p>
          <a:p>
            <a:pPr marL="914400" lvl="1" indent="-342900" algn="l" rtl="0">
              <a:spcBef>
                <a:spcPts val="0"/>
              </a:spcBef>
              <a:spcAft>
                <a:spcPts val="0"/>
              </a:spcAft>
              <a:buSzPts val="1800"/>
              <a:buChar char="▫"/>
            </a:pPr>
            <a:r>
              <a:rPr lang="en" sz="1800"/>
              <a:t>Likely Accounts for much of the variation in results</a:t>
            </a:r>
            <a:endParaRPr sz="1800"/>
          </a:p>
          <a:p>
            <a:pPr marL="914400" lvl="1" indent="-342900" algn="l" rtl="0">
              <a:spcBef>
                <a:spcPts val="0"/>
              </a:spcBef>
              <a:spcAft>
                <a:spcPts val="0"/>
              </a:spcAft>
              <a:buSzPts val="1800"/>
              <a:buChar char="▫"/>
            </a:pPr>
            <a:r>
              <a:rPr lang="en" sz="1800"/>
              <a:t>Variance component estimate is very large for the tip and chuck error (estimated over 90% of variation)</a:t>
            </a:r>
            <a:endParaRPr sz="1800"/>
          </a:p>
          <a:p>
            <a:pPr marL="914400" lvl="1" indent="-342900" algn="l" rtl="0">
              <a:spcBef>
                <a:spcPts val="0"/>
              </a:spcBef>
              <a:spcAft>
                <a:spcPts val="0"/>
              </a:spcAft>
              <a:buSzPts val="1800"/>
              <a:buChar char="▫"/>
            </a:pPr>
            <a:r>
              <a:rPr lang="en" sz="1800"/>
              <a:t>Smaller for roughness, but also potentially exists (estimated 50% of variation)</a:t>
            </a:r>
            <a:endParaRPr sz="1800"/>
          </a:p>
        </p:txBody>
      </p:sp>
      <p:sp>
        <p:nvSpPr>
          <p:cNvPr id="4110" name="Google Shape;4110;p4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114"/>
        <p:cNvGrpSpPr/>
        <p:nvPr/>
      </p:nvGrpSpPr>
      <p:grpSpPr>
        <a:xfrm>
          <a:off x="0" y="0"/>
          <a:ext cx="0" cy="0"/>
          <a:chOff x="0" y="0"/>
          <a:chExt cx="0" cy="0"/>
        </a:xfrm>
      </p:grpSpPr>
      <p:sp>
        <p:nvSpPr>
          <p:cNvPr id="4115" name="Google Shape;4115;p50"/>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Other Results &amp; Model Selection</a:t>
            </a:r>
            <a:endParaRPr/>
          </a:p>
        </p:txBody>
      </p:sp>
      <p:sp>
        <p:nvSpPr>
          <p:cNvPr id="4116" name="Google Shape;4116;p50"/>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 sz="2000"/>
              <a:t>Ran the Split-Model removing average overhang</a:t>
            </a:r>
            <a:endParaRPr sz="2000"/>
          </a:p>
          <a:p>
            <a:pPr marL="914400" lvl="1" indent="-342900" algn="l" rtl="0">
              <a:spcBef>
                <a:spcPts val="0"/>
              </a:spcBef>
              <a:spcAft>
                <a:spcPts val="0"/>
              </a:spcAft>
              <a:buSzPts val="1800"/>
              <a:buChar char="▫"/>
            </a:pPr>
            <a:r>
              <a:rPr lang="en" sz="1800"/>
              <a:t>Changed the Results</a:t>
            </a:r>
            <a:endParaRPr sz="1800"/>
          </a:p>
          <a:p>
            <a:pPr marL="914400" lvl="1" indent="-342900" algn="l" rtl="0">
              <a:spcBef>
                <a:spcPts val="0"/>
              </a:spcBef>
              <a:spcAft>
                <a:spcPts val="0"/>
              </a:spcAft>
              <a:buSzPts val="1800"/>
              <a:buChar char="▫"/>
            </a:pPr>
            <a:r>
              <a:rPr lang="en" sz="1800"/>
              <a:t>Likely due to high correlation between rotation speed and overhang</a:t>
            </a:r>
            <a:endParaRPr sz="1800"/>
          </a:p>
          <a:p>
            <a:pPr marL="914400" lvl="1" indent="-342900" algn="l" rtl="0">
              <a:spcBef>
                <a:spcPts val="0"/>
              </a:spcBef>
              <a:spcAft>
                <a:spcPts val="0"/>
              </a:spcAft>
              <a:buSzPts val="1800"/>
              <a:buChar char="▫"/>
            </a:pPr>
            <a:r>
              <a:rPr lang="en" sz="1800"/>
              <a:t>Discussed further in the caveats section</a:t>
            </a:r>
            <a:endParaRPr sz="1800"/>
          </a:p>
          <a:p>
            <a:pPr marL="457200" lvl="0" indent="-355600" algn="l" rtl="0">
              <a:spcBef>
                <a:spcPts val="0"/>
              </a:spcBef>
              <a:spcAft>
                <a:spcPts val="0"/>
              </a:spcAft>
              <a:buSzPts val="2000"/>
              <a:buChar char="▪"/>
            </a:pPr>
            <a:r>
              <a:rPr lang="en" sz="2000"/>
              <a:t>Optimization Ran on Split-Plot Model</a:t>
            </a:r>
            <a:endParaRPr sz="2000"/>
          </a:p>
          <a:p>
            <a:pPr marL="914400" lvl="1" indent="-342900" algn="l" rtl="0">
              <a:spcBef>
                <a:spcPts val="0"/>
              </a:spcBef>
              <a:spcAft>
                <a:spcPts val="0"/>
              </a:spcAft>
              <a:buSzPts val="1800"/>
              <a:buChar char="▫"/>
            </a:pPr>
            <a:r>
              <a:rPr lang="en" sz="1800"/>
              <a:t>More Accurate model based on design of the lab</a:t>
            </a:r>
            <a:endParaRPr sz="1800"/>
          </a:p>
          <a:p>
            <a:pPr marL="914400" lvl="1" indent="-342900" algn="l" rtl="0">
              <a:spcBef>
                <a:spcPts val="0"/>
              </a:spcBef>
              <a:spcAft>
                <a:spcPts val="0"/>
              </a:spcAft>
              <a:buSzPts val="1800"/>
              <a:buChar char="▫"/>
            </a:pPr>
            <a:r>
              <a:rPr lang="en" sz="1800"/>
              <a:t>Used Full model with overhang</a:t>
            </a:r>
            <a:endParaRPr sz="1800"/>
          </a:p>
        </p:txBody>
      </p:sp>
      <p:sp>
        <p:nvSpPr>
          <p:cNvPr id="4117" name="Google Shape;4117;p5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21"/>
        <p:cNvGrpSpPr/>
        <p:nvPr/>
      </p:nvGrpSpPr>
      <p:grpSpPr>
        <a:xfrm>
          <a:off x="0" y="0"/>
          <a:ext cx="0" cy="0"/>
          <a:chOff x="0" y="0"/>
          <a:chExt cx="0" cy="0"/>
        </a:xfrm>
      </p:grpSpPr>
      <p:sp>
        <p:nvSpPr>
          <p:cNvPr id="4122" name="Google Shape;4122;p51"/>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1.5” Diameter</a:t>
            </a:r>
            <a:endParaRPr/>
          </a:p>
        </p:txBody>
      </p:sp>
      <p:sp>
        <p:nvSpPr>
          <p:cNvPr id="4123" name="Google Shape;4123;p5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39</a:t>
            </a:fld>
            <a:endParaRPr/>
          </a:p>
        </p:txBody>
      </p:sp>
      <p:pic>
        <p:nvPicPr>
          <p:cNvPr id="4124" name="Google Shape;4124;p51"/>
          <p:cNvPicPr preferRelativeResize="0"/>
          <p:nvPr/>
        </p:nvPicPr>
        <p:blipFill rotWithShape="1">
          <a:blip r:embed="rId3">
            <a:alphaModFix/>
          </a:blip>
          <a:srcRect l="1250" t="-1420" r="-1249" b="1419"/>
          <a:stretch/>
        </p:blipFill>
        <p:spPr>
          <a:xfrm>
            <a:off x="3562175" y="137012"/>
            <a:ext cx="5529575" cy="4869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55"/>
        <p:cNvGrpSpPr/>
        <p:nvPr/>
      </p:nvGrpSpPr>
      <p:grpSpPr>
        <a:xfrm>
          <a:off x="0" y="0"/>
          <a:ext cx="0" cy="0"/>
          <a:chOff x="0" y="0"/>
          <a:chExt cx="0" cy="0"/>
        </a:xfrm>
      </p:grpSpPr>
      <p:sp>
        <p:nvSpPr>
          <p:cNvPr id="3856" name="Google Shape;3856;p1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Goals &amp; Background </a:t>
            </a:r>
            <a:endParaRPr/>
          </a:p>
        </p:txBody>
      </p:sp>
      <p:sp>
        <p:nvSpPr>
          <p:cNvPr id="3857" name="Google Shape;3857;p16"/>
          <p:cNvSpPr txBox="1">
            <a:spLocks noGrp="1"/>
          </p:cNvSpPr>
          <p:nvPr>
            <p:ph type="body" idx="1"/>
          </p:nvPr>
        </p:nvSpPr>
        <p:spPr>
          <a:xfrm>
            <a:off x="718300" y="1596775"/>
            <a:ext cx="6761100" cy="298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latin typeface="Titillium Web"/>
                <a:ea typeface="Titillium Web"/>
                <a:cs typeface="Titillium Web"/>
                <a:sym typeface="Titillium Web"/>
              </a:rPr>
              <a:t>Group two</a:t>
            </a:r>
            <a:r>
              <a:rPr lang="en"/>
              <a:t>: optimize cutting condition for maximize material removal rate</a:t>
            </a:r>
            <a:endParaRPr/>
          </a:p>
          <a:p>
            <a:pPr marL="0" lvl="0" indent="0" algn="l" rtl="0">
              <a:lnSpc>
                <a:spcPct val="115000"/>
              </a:lnSpc>
              <a:spcBef>
                <a:spcPts val="0"/>
              </a:spcBef>
              <a:spcAft>
                <a:spcPts val="0"/>
              </a:spcAft>
              <a:buNone/>
            </a:pPr>
            <a:endParaRPr sz="1400"/>
          </a:p>
          <a:p>
            <a:pPr marL="0" lvl="0" indent="0" algn="l" rtl="0">
              <a:lnSpc>
                <a:spcPct val="115000"/>
              </a:lnSpc>
              <a:spcBef>
                <a:spcPts val="0"/>
              </a:spcBef>
              <a:spcAft>
                <a:spcPts val="0"/>
              </a:spcAft>
              <a:buNone/>
            </a:pPr>
            <a:r>
              <a:rPr lang="en" sz="1400"/>
              <a:t>While the purpose of this lab was to demonstrate the effects of different conditions on the quality of the finished product and to understand interactions between factors, the main question this analysis will address is how to optimize cutting conditions in order to maximize material removal rate while staying within acceptable bounds for roughness and dimensional accuracy. The MME lab produced 54 observations with 21 variables, but the ones of key interest to this project are roughness, tip and chuck end diameters, feed rate, rotation speed, and depth of cut. </a:t>
            </a:r>
            <a:endParaRPr sz="1400"/>
          </a:p>
        </p:txBody>
      </p:sp>
      <p:sp>
        <p:nvSpPr>
          <p:cNvPr id="3858" name="Google Shape;3858;p1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28"/>
        <p:cNvGrpSpPr/>
        <p:nvPr/>
      </p:nvGrpSpPr>
      <p:grpSpPr>
        <a:xfrm>
          <a:off x="0" y="0"/>
          <a:ext cx="0" cy="0"/>
          <a:chOff x="0" y="0"/>
          <a:chExt cx="0" cy="0"/>
        </a:xfrm>
      </p:grpSpPr>
      <p:sp>
        <p:nvSpPr>
          <p:cNvPr id="4129" name="Google Shape;4129;p52"/>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1” Diameter</a:t>
            </a:r>
            <a:endParaRPr/>
          </a:p>
        </p:txBody>
      </p:sp>
      <p:sp>
        <p:nvSpPr>
          <p:cNvPr id="4130" name="Google Shape;4130;p5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40</a:t>
            </a:fld>
            <a:endParaRPr/>
          </a:p>
        </p:txBody>
      </p:sp>
      <p:pic>
        <p:nvPicPr>
          <p:cNvPr id="4131" name="Google Shape;4131;p52"/>
          <p:cNvPicPr preferRelativeResize="0"/>
          <p:nvPr/>
        </p:nvPicPr>
        <p:blipFill>
          <a:blip r:embed="rId3">
            <a:alphaModFix/>
          </a:blip>
          <a:stretch>
            <a:fillRect/>
          </a:stretch>
        </p:blipFill>
        <p:spPr>
          <a:xfrm>
            <a:off x="3485181" y="152400"/>
            <a:ext cx="5576516" cy="48387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35"/>
        <p:cNvGrpSpPr/>
        <p:nvPr/>
      </p:nvGrpSpPr>
      <p:grpSpPr>
        <a:xfrm>
          <a:off x="0" y="0"/>
          <a:ext cx="0" cy="0"/>
          <a:chOff x="0" y="0"/>
          <a:chExt cx="0" cy="0"/>
        </a:xfrm>
      </p:grpSpPr>
      <p:sp>
        <p:nvSpPr>
          <p:cNvPr id="4136" name="Google Shape;4136;p53"/>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Results/Recommendation</a:t>
            </a:r>
            <a:endParaRPr/>
          </a:p>
        </p:txBody>
      </p:sp>
      <p:sp>
        <p:nvSpPr>
          <p:cNvPr id="4137" name="Google Shape;4137;p53"/>
          <p:cNvSpPr txBox="1">
            <a:spLocks noGrp="1"/>
          </p:cNvSpPr>
          <p:nvPr>
            <p:ph type="body" idx="1"/>
          </p:nvPr>
        </p:nvSpPr>
        <p:spPr>
          <a:xfrm>
            <a:off x="718300" y="1596775"/>
            <a:ext cx="6761100" cy="298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Optimal Cutting Conditions</a:t>
            </a:r>
            <a:endParaRPr/>
          </a:p>
          <a:p>
            <a:pPr marL="457200" lvl="0" indent="-355600" algn="l" rtl="0">
              <a:spcBef>
                <a:spcPts val="600"/>
              </a:spcBef>
              <a:spcAft>
                <a:spcPts val="0"/>
              </a:spcAft>
              <a:buSzPts val="2000"/>
              <a:buChar char="▪"/>
            </a:pPr>
            <a:r>
              <a:rPr lang="en" sz="2000"/>
              <a:t>1.5 Inch Diameter Section of Workpiece</a:t>
            </a:r>
            <a:endParaRPr sz="2000"/>
          </a:p>
          <a:p>
            <a:pPr marL="914400" lvl="1" indent="-342900" algn="l" rtl="0">
              <a:spcBef>
                <a:spcPts val="0"/>
              </a:spcBef>
              <a:spcAft>
                <a:spcPts val="0"/>
              </a:spcAft>
              <a:buSzPts val="1800"/>
              <a:buChar char="▫"/>
            </a:pPr>
            <a:r>
              <a:rPr lang="en" sz="1800"/>
              <a:t>Feed Rate: 0.03 in/rev</a:t>
            </a:r>
            <a:endParaRPr sz="1800"/>
          </a:p>
          <a:p>
            <a:pPr marL="914400" lvl="1" indent="-342900" algn="l" rtl="0">
              <a:spcBef>
                <a:spcPts val="0"/>
              </a:spcBef>
              <a:spcAft>
                <a:spcPts val="0"/>
              </a:spcAft>
              <a:buSzPts val="1800"/>
              <a:buChar char="▫"/>
            </a:pPr>
            <a:r>
              <a:rPr lang="en" sz="1800"/>
              <a:t>Depth of Cut: 0.0425333 in</a:t>
            </a:r>
            <a:endParaRPr sz="1800"/>
          </a:p>
          <a:p>
            <a:pPr marL="914400" lvl="1" indent="-342900" algn="l" rtl="0">
              <a:spcBef>
                <a:spcPts val="0"/>
              </a:spcBef>
              <a:spcAft>
                <a:spcPts val="0"/>
              </a:spcAft>
              <a:buSzPts val="1800"/>
              <a:buChar char="▫"/>
            </a:pPr>
            <a:r>
              <a:rPr lang="en" sz="1800"/>
              <a:t>Starting Face Diameter: </a:t>
            </a:r>
            <a:r>
              <a:rPr lang="en" sz="1800">
                <a:solidFill>
                  <a:srgbClr val="222222"/>
                </a:solidFill>
                <a:highlight>
                  <a:srgbClr val="FFFFFF"/>
                </a:highlight>
              </a:rPr>
              <a:t>1.5850666 in</a:t>
            </a:r>
            <a:endParaRPr sz="1800">
              <a:solidFill>
                <a:srgbClr val="222222"/>
              </a:solidFill>
              <a:highlight>
                <a:srgbClr val="FFFFFF"/>
              </a:highlight>
            </a:endParaRPr>
          </a:p>
          <a:p>
            <a:pPr marL="914400" lvl="1" indent="-342900" algn="l" rtl="0">
              <a:spcBef>
                <a:spcPts val="0"/>
              </a:spcBef>
              <a:spcAft>
                <a:spcPts val="0"/>
              </a:spcAft>
              <a:buSzPts val="1800"/>
              <a:buChar char="▫"/>
            </a:pPr>
            <a:r>
              <a:rPr lang="en" sz="1800"/>
              <a:t>Rotation Speed: 370 RPM</a:t>
            </a:r>
            <a:endParaRPr sz="1800"/>
          </a:p>
          <a:p>
            <a:pPr marL="457200" lvl="0" indent="-355600" algn="l" rtl="0">
              <a:spcBef>
                <a:spcPts val="0"/>
              </a:spcBef>
              <a:spcAft>
                <a:spcPts val="0"/>
              </a:spcAft>
              <a:buSzPts val="2000"/>
              <a:buChar char="▪"/>
            </a:pPr>
            <a:r>
              <a:rPr lang="en" sz="2000"/>
              <a:t>1 Inch Diameter Section of Workpiece</a:t>
            </a:r>
            <a:endParaRPr sz="2000"/>
          </a:p>
          <a:p>
            <a:pPr marL="914400" lvl="1" indent="-342900" algn="l" rtl="0">
              <a:spcBef>
                <a:spcPts val="0"/>
              </a:spcBef>
              <a:spcAft>
                <a:spcPts val="0"/>
              </a:spcAft>
              <a:buSzPts val="1800"/>
              <a:buChar char="▫"/>
            </a:pPr>
            <a:r>
              <a:rPr lang="en" sz="1800"/>
              <a:t>Feed Rate: 0.028723 in/rev</a:t>
            </a:r>
            <a:endParaRPr sz="1800"/>
          </a:p>
          <a:p>
            <a:pPr marL="914400" lvl="1" indent="-342900" algn="l" rtl="0">
              <a:spcBef>
                <a:spcPts val="0"/>
              </a:spcBef>
              <a:spcAft>
                <a:spcPts val="0"/>
              </a:spcAft>
              <a:buSzPts val="1800"/>
              <a:buChar char="▫"/>
            </a:pPr>
            <a:r>
              <a:rPr lang="en" sz="1800"/>
              <a:t>Depth of Cut: 0.041941 in</a:t>
            </a:r>
            <a:endParaRPr sz="1800"/>
          </a:p>
          <a:p>
            <a:pPr marL="914400" lvl="1" indent="-342900" algn="l" rtl="0">
              <a:spcBef>
                <a:spcPts val="0"/>
              </a:spcBef>
              <a:spcAft>
                <a:spcPts val="0"/>
              </a:spcAft>
              <a:buSzPts val="1800"/>
              <a:buChar char="▫"/>
            </a:pPr>
            <a:r>
              <a:rPr lang="en" sz="1800"/>
              <a:t>Starting Face Diameter: 1.083882 in</a:t>
            </a:r>
            <a:endParaRPr sz="1800"/>
          </a:p>
          <a:p>
            <a:pPr marL="914400" lvl="1" indent="-342900" algn="l" rtl="0">
              <a:spcBef>
                <a:spcPts val="0"/>
              </a:spcBef>
              <a:spcAft>
                <a:spcPts val="0"/>
              </a:spcAft>
              <a:buSzPts val="1800"/>
              <a:buChar char="▫"/>
            </a:pPr>
            <a:r>
              <a:rPr lang="en" sz="1800"/>
              <a:t>Rotation Speed: 370 RPM</a:t>
            </a:r>
            <a:endParaRPr sz="1800"/>
          </a:p>
        </p:txBody>
      </p:sp>
      <p:sp>
        <p:nvSpPr>
          <p:cNvPr id="4138" name="Google Shape;4138;p53"/>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42"/>
        <p:cNvGrpSpPr/>
        <p:nvPr/>
      </p:nvGrpSpPr>
      <p:grpSpPr>
        <a:xfrm>
          <a:off x="0" y="0"/>
          <a:ext cx="0" cy="0"/>
          <a:chOff x="0" y="0"/>
          <a:chExt cx="0" cy="0"/>
        </a:xfrm>
      </p:grpSpPr>
      <p:sp>
        <p:nvSpPr>
          <p:cNvPr id="4143" name="Google Shape;4143;p54"/>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Results Using Regression Model</a:t>
            </a:r>
            <a:endParaRPr/>
          </a:p>
        </p:txBody>
      </p:sp>
      <p:sp>
        <p:nvSpPr>
          <p:cNvPr id="4144" name="Google Shape;4144;p54"/>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 sz="2000"/>
              <a:t>1.5 Inch Diameter</a:t>
            </a:r>
            <a:endParaRPr sz="2000"/>
          </a:p>
          <a:p>
            <a:pPr marL="914400" lvl="1" indent="-342900" algn="l" rtl="0">
              <a:spcBef>
                <a:spcPts val="0"/>
              </a:spcBef>
              <a:spcAft>
                <a:spcPts val="0"/>
              </a:spcAft>
              <a:buSzPts val="1800"/>
              <a:buChar char="▫"/>
            </a:pPr>
            <a:r>
              <a:rPr lang="en" sz="1800"/>
              <a:t>Feed Rate 0.03 In/Rev</a:t>
            </a:r>
            <a:endParaRPr sz="1800"/>
          </a:p>
          <a:p>
            <a:pPr marL="914400" lvl="1" indent="-342900" algn="l" rtl="0">
              <a:spcBef>
                <a:spcPts val="0"/>
              </a:spcBef>
              <a:spcAft>
                <a:spcPts val="0"/>
              </a:spcAft>
              <a:buSzPts val="1800"/>
              <a:buChar char="▫"/>
            </a:pPr>
            <a:r>
              <a:rPr lang="en" sz="1800"/>
              <a:t>Depth of Cut 0.0438257 In</a:t>
            </a:r>
            <a:endParaRPr sz="1800"/>
          </a:p>
          <a:p>
            <a:pPr marL="914400" lvl="1" indent="-342900" algn="l" rtl="0">
              <a:spcBef>
                <a:spcPts val="0"/>
              </a:spcBef>
              <a:spcAft>
                <a:spcPts val="0"/>
              </a:spcAft>
              <a:buSzPts val="1800"/>
              <a:buChar char="▫"/>
            </a:pPr>
            <a:r>
              <a:rPr lang="en" sz="1800"/>
              <a:t>Starting Face Diameter 1.5876514 In</a:t>
            </a:r>
            <a:endParaRPr sz="1800"/>
          </a:p>
          <a:p>
            <a:pPr marL="914400" lvl="1" indent="-342900" algn="l" rtl="0">
              <a:spcBef>
                <a:spcPts val="0"/>
              </a:spcBef>
              <a:spcAft>
                <a:spcPts val="0"/>
              </a:spcAft>
              <a:buSzPts val="1800"/>
              <a:buChar char="▫"/>
            </a:pPr>
            <a:r>
              <a:rPr lang="en" sz="1800"/>
              <a:t>Rotation Speed 370 RPM</a:t>
            </a:r>
            <a:endParaRPr sz="1800"/>
          </a:p>
          <a:p>
            <a:pPr marL="457200" lvl="0" indent="-355600" algn="l" rtl="0">
              <a:spcBef>
                <a:spcPts val="0"/>
              </a:spcBef>
              <a:spcAft>
                <a:spcPts val="0"/>
              </a:spcAft>
              <a:buSzPts val="2000"/>
              <a:buChar char="▪"/>
            </a:pPr>
            <a:r>
              <a:rPr lang="en" sz="2000"/>
              <a:t>1 Inch Diameter</a:t>
            </a:r>
            <a:endParaRPr sz="2000"/>
          </a:p>
          <a:p>
            <a:pPr marL="914400" lvl="1" indent="-342900" algn="l" rtl="0">
              <a:spcBef>
                <a:spcPts val="0"/>
              </a:spcBef>
              <a:spcAft>
                <a:spcPts val="0"/>
              </a:spcAft>
              <a:buSzPts val="1800"/>
              <a:buChar char="▫"/>
            </a:pPr>
            <a:r>
              <a:rPr lang="en" sz="1800"/>
              <a:t>Feed Rate 0.0274 In/Rev</a:t>
            </a:r>
            <a:endParaRPr sz="1800"/>
          </a:p>
          <a:p>
            <a:pPr marL="914400" lvl="1" indent="-342900" algn="l" rtl="0">
              <a:spcBef>
                <a:spcPts val="0"/>
              </a:spcBef>
              <a:spcAft>
                <a:spcPts val="0"/>
              </a:spcAft>
              <a:buSzPts val="1800"/>
              <a:buChar char="▫"/>
            </a:pPr>
            <a:r>
              <a:rPr lang="en" sz="1800"/>
              <a:t>Depth of Cut 0.0416893 In</a:t>
            </a:r>
            <a:endParaRPr sz="1800"/>
          </a:p>
          <a:p>
            <a:pPr marL="914400" lvl="1" indent="-342900" algn="l" rtl="0">
              <a:spcBef>
                <a:spcPts val="0"/>
              </a:spcBef>
              <a:spcAft>
                <a:spcPts val="0"/>
              </a:spcAft>
              <a:buSzPts val="1800"/>
              <a:buChar char="▫"/>
            </a:pPr>
            <a:r>
              <a:rPr lang="en" sz="1800"/>
              <a:t>Starting Face Diameter 1.0833786 In</a:t>
            </a:r>
            <a:endParaRPr sz="1800"/>
          </a:p>
          <a:p>
            <a:pPr marL="914400" lvl="1" indent="-342900" algn="l" rtl="0">
              <a:spcBef>
                <a:spcPts val="0"/>
              </a:spcBef>
              <a:spcAft>
                <a:spcPts val="0"/>
              </a:spcAft>
              <a:buSzPts val="1800"/>
              <a:buChar char="▫"/>
            </a:pPr>
            <a:r>
              <a:rPr lang="en" sz="1800"/>
              <a:t>Rotation Speed 341.63705</a:t>
            </a:r>
            <a:endParaRPr sz="1800"/>
          </a:p>
        </p:txBody>
      </p:sp>
      <p:sp>
        <p:nvSpPr>
          <p:cNvPr id="4145" name="Google Shape;4145;p5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49"/>
        <p:cNvGrpSpPr/>
        <p:nvPr/>
      </p:nvGrpSpPr>
      <p:grpSpPr>
        <a:xfrm>
          <a:off x="0" y="0"/>
          <a:ext cx="0" cy="0"/>
          <a:chOff x="0" y="0"/>
          <a:chExt cx="0" cy="0"/>
        </a:xfrm>
      </p:grpSpPr>
      <p:sp>
        <p:nvSpPr>
          <p:cNvPr id="4150" name="Google Shape;4150;p5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Results/Recommendation</a:t>
            </a:r>
            <a:endParaRPr/>
          </a:p>
        </p:txBody>
      </p:sp>
      <p:sp>
        <p:nvSpPr>
          <p:cNvPr id="4151" name="Google Shape;4151;p5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Expected Material Removal Rate</a:t>
            </a:r>
            <a:endParaRPr/>
          </a:p>
          <a:p>
            <a:pPr marL="457200" lvl="0" indent="-355600" algn="l" rtl="0">
              <a:spcBef>
                <a:spcPts val="600"/>
              </a:spcBef>
              <a:spcAft>
                <a:spcPts val="0"/>
              </a:spcAft>
              <a:buSzPts val="2000"/>
              <a:buChar char="▪"/>
            </a:pPr>
            <a:r>
              <a:rPr lang="en" sz="2000"/>
              <a:t>1.5 Inch Diameter Section of Workpiece</a:t>
            </a:r>
            <a:endParaRPr sz="2000"/>
          </a:p>
          <a:p>
            <a:pPr marL="914400" lvl="1" indent="-342900" algn="l" rtl="0">
              <a:spcBef>
                <a:spcPts val="0"/>
              </a:spcBef>
              <a:spcAft>
                <a:spcPts val="0"/>
              </a:spcAft>
              <a:buSzPts val="1800"/>
              <a:buChar char="▫"/>
            </a:pPr>
            <a:r>
              <a:rPr lang="en" sz="1800"/>
              <a:t>0.19529 in^3/min</a:t>
            </a:r>
            <a:endParaRPr sz="1800">
              <a:solidFill>
                <a:srgbClr val="000000"/>
              </a:solidFill>
            </a:endParaRPr>
          </a:p>
          <a:p>
            <a:pPr marL="457200" lvl="0" indent="-355600" algn="l" rtl="0">
              <a:spcBef>
                <a:spcPts val="0"/>
              </a:spcBef>
              <a:spcAft>
                <a:spcPts val="0"/>
              </a:spcAft>
              <a:buSzPts val="2000"/>
              <a:buChar char="▪"/>
            </a:pPr>
            <a:r>
              <a:rPr lang="en" sz="2000"/>
              <a:t>1 Inch Diameter Section of Workpiece</a:t>
            </a:r>
            <a:endParaRPr sz="2000"/>
          </a:p>
          <a:p>
            <a:pPr marL="914400" lvl="1" indent="-342900" algn="l" rtl="0">
              <a:spcBef>
                <a:spcPts val="0"/>
              </a:spcBef>
              <a:spcAft>
                <a:spcPts val="0"/>
              </a:spcAft>
              <a:buSzPts val="1800"/>
              <a:buChar char="▫"/>
            </a:pPr>
            <a:r>
              <a:rPr lang="en" sz="1800"/>
              <a:t>.1265 in^3/min</a:t>
            </a:r>
            <a:endParaRPr sz="1800"/>
          </a:p>
        </p:txBody>
      </p:sp>
      <p:sp>
        <p:nvSpPr>
          <p:cNvPr id="4152" name="Google Shape;4152;p5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56"/>
        <p:cNvGrpSpPr/>
        <p:nvPr/>
      </p:nvGrpSpPr>
      <p:grpSpPr>
        <a:xfrm>
          <a:off x="0" y="0"/>
          <a:ext cx="0" cy="0"/>
          <a:chOff x="0" y="0"/>
          <a:chExt cx="0" cy="0"/>
        </a:xfrm>
      </p:grpSpPr>
      <p:sp>
        <p:nvSpPr>
          <p:cNvPr id="4157" name="Google Shape;4157;p56"/>
          <p:cNvSpPr txBox="1">
            <a:spLocks noGrp="1"/>
          </p:cNvSpPr>
          <p:nvPr>
            <p:ph type="title"/>
          </p:nvPr>
        </p:nvSpPr>
        <p:spPr>
          <a:xfrm>
            <a:off x="718300" y="565000"/>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Caveats, Concerns, &amp; Moving Forward</a:t>
            </a:r>
            <a:endParaRPr/>
          </a:p>
        </p:txBody>
      </p:sp>
      <p:sp>
        <p:nvSpPr>
          <p:cNvPr id="4158" name="Google Shape;4158;p56"/>
          <p:cNvSpPr txBox="1">
            <a:spLocks noGrp="1"/>
          </p:cNvSpPr>
          <p:nvPr>
            <p:ph type="body" idx="1"/>
          </p:nvPr>
        </p:nvSpPr>
        <p:spPr>
          <a:xfrm>
            <a:off x="718300" y="1422400"/>
            <a:ext cx="6761100" cy="298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Caveats &amp; Concerns</a:t>
            </a:r>
            <a:endParaRPr/>
          </a:p>
          <a:p>
            <a:pPr marL="457200" lvl="0" indent="-355600" algn="l" rtl="0">
              <a:spcBef>
                <a:spcPts val="600"/>
              </a:spcBef>
              <a:spcAft>
                <a:spcPts val="0"/>
              </a:spcAft>
              <a:buSzPts val="2000"/>
              <a:buChar char="▪"/>
            </a:pPr>
            <a:r>
              <a:rPr lang="en" sz="2000"/>
              <a:t>22.22% (12/54) experimental runs removed due to outliers or missing data</a:t>
            </a:r>
            <a:endParaRPr sz="2000"/>
          </a:p>
          <a:p>
            <a:pPr marL="457200" lvl="0" indent="-355600" algn="l" rtl="0">
              <a:spcBef>
                <a:spcPts val="0"/>
              </a:spcBef>
              <a:spcAft>
                <a:spcPts val="0"/>
              </a:spcAft>
              <a:buSzPts val="2000"/>
              <a:buChar char="▪"/>
            </a:pPr>
            <a:r>
              <a:rPr lang="en" sz="2000"/>
              <a:t>Rotation Speed was not randomized in the split plot</a:t>
            </a:r>
            <a:endParaRPr sz="2000"/>
          </a:p>
          <a:p>
            <a:pPr marL="457200" lvl="0" indent="-355600" algn="l" rtl="0">
              <a:spcBef>
                <a:spcPts val="0"/>
              </a:spcBef>
              <a:spcAft>
                <a:spcPts val="0"/>
              </a:spcAft>
              <a:buSzPts val="2000"/>
              <a:buChar char="▪"/>
            </a:pPr>
            <a:r>
              <a:rPr lang="en" sz="2000"/>
              <a:t>Possible extrapolation </a:t>
            </a:r>
            <a:endParaRPr sz="2000"/>
          </a:p>
          <a:p>
            <a:pPr marL="914400" lvl="1" indent="-342900" algn="l" rtl="0">
              <a:spcBef>
                <a:spcPts val="0"/>
              </a:spcBef>
              <a:spcAft>
                <a:spcPts val="0"/>
              </a:spcAft>
              <a:buSzPts val="1800"/>
              <a:buChar char="▫"/>
            </a:pPr>
            <a:r>
              <a:rPr lang="en" sz="1800"/>
              <a:t>recommended face diameters not tested in any run of the lab</a:t>
            </a:r>
            <a:endParaRPr sz="1800"/>
          </a:p>
          <a:p>
            <a:pPr marL="0" lvl="0" indent="0" algn="l" rtl="0">
              <a:spcBef>
                <a:spcPts val="600"/>
              </a:spcBef>
              <a:spcAft>
                <a:spcPts val="0"/>
              </a:spcAft>
              <a:buNone/>
            </a:pPr>
            <a:r>
              <a:rPr lang="en"/>
              <a:t>Moving Forward</a:t>
            </a:r>
            <a:endParaRPr/>
          </a:p>
          <a:p>
            <a:pPr marL="457200" lvl="0" indent="-355600" algn="l" rtl="0">
              <a:spcBef>
                <a:spcPts val="600"/>
              </a:spcBef>
              <a:spcAft>
                <a:spcPts val="0"/>
              </a:spcAft>
              <a:buSzPts val="2000"/>
              <a:buChar char="▪"/>
            </a:pPr>
            <a:r>
              <a:rPr lang="en" sz="2000"/>
              <a:t>Validation runs with recommended cutting conditions</a:t>
            </a:r>
            <a:endParaRPr sz="2000"/>
          </a:p>
          <a:p>
            <a:pPr marL="457200" lvl="0" indent="-355600" algn="l" rtl="0">
              <a:spcBef>
                <a:spcPts val="0"/>
              </a:spcBef>
              <a:spcAft>
                <a:spcPts val="0"/>
              </a:spcAft>
              <a:buSzPts val="2000"/>
              <a:buChar char="▪"/>
            </a:pPr>
            <a:r>
              <a:rPr lang="en" sz="2000"/>
              <a:t>Well Designed experiment in the neighborhood of interest</a:t>
            </a:r>
            <a:endParaRPr sz="2000"/>
          </a:p>
        </p:txBody>
      </p:sp>
      <p:sp>
        <p:nvSpPr>
          <p:cNvPr id="4159" name="Google Shape;4159;p5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63"/>
        <p:cNvGrpSpPr/>
        <p:nvPr/>
      </p:nvGrpSpPr>
      <p:grpSpPr>
        <a:xfrm>
          <a:off x="0" y="0"/>
          <a:ext cx="0" cy="0"/>
          <a:chOff x="0" y="0"/>
          <a:chExt cx="0" cy="0"/>
        </a:xfrm>
      </p:grpSpPr>
      <p:sp>
        <p:nvSpPr>
          <p:cNvPr id="4164" name="Google Shape;4164;p5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Part III: Experimental Design</a:t>
            </a:r>
            <a:endParaRPr/>
          </a:p>
        </p:txBody>
      </p:sp>
      <p:sp>
        <p:nvSpPr>
          <p:cNvPr id="4165" name="Google Shape;4165;p57"/>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a:t>Introduction</a:t>
            </a:r>
            <a:endParaRPr/>
          </a:p>
          <a:p>
            <a:pPr marL="457200" lvl="0" indent="-381000" algn="l" rtl="0">
              <a:spcBef>
                <a:spcPts val="0"/>
              </a:spcBef>
              <a:spcAft>
                <a:spcPts val="0"/>
              </a:spcAft>
              <a:buSzPts val="2400"/>
              <a:buChar char="▪"/>
            </a:pPr>
            <a:r>
              <a:rPr lang="en"/>
              <a:t>Method</a:t>
            </a:r>
            <a:endParaRPr/>
          </a:p>
          <a:p>
            <a:pPr marL="457200" lvl="0" indent="-381000" algn="l" rtl="0">
              <a:spcBef>
                <a:spcPts val="0"/>
              </a:spcBef>
              <a:spcAft>
                <a:spcPts val="0"/>
              </a:spcAft>
              <a:buSzPts val="2400"/>
              <a:buChar char="▪"/>
            </a:pPr>
            <a:r>
              <a:rPr lang="en"/>
              <a:t>Result</a:t>
            </a:r>
            <a:endParaRPr/>
          </a:p>
        </p:txBody>
      </p:sp>
      <p:sp>
        <p:nvSpPr>
          <p:cNvPr id="4166" name="Google Shape;4166;p5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70"/>
        <p:cNvGrpSpPr/>
        <p:nvPr/>
      </p:nvGrpSpPr>
      <p:grpSpPr>
        <a:xfrm>
          <a:off x="0" y="0"/>
          <a:ext cx="0" cy="0"/>
          <a:chOff x="0" y="0"/>
          <a:chExt cx="0" cy="0"/>
        </a:xfrm>
      </p:grpSpPr>
      <p:sp>
        <p:nvSpPr>
          <p:cNvPr id="4171" name="Google Shape;4171;p58"/>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Question </a:t>
            </a:r>
            <a:endParaRPr/>
          </a:p>
        </p:txBody>
      </p:sp>
      <p:sp>
        <p:nvSpPr>
          <p:cNvPr id="4172" name="Google Shape;4172;p58"/>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“Based on the original experimental dataset, how should we revise the experimental method and create a new design?”.</a:t>
            </a:r>
            <a:endParaRPr/>
          </a:p>
        </p:txBody>
      </p:sp>
      <p:sp>
        <p:nvSpPr>
          <p:cNvPr id="4173" name="Google Shape;4173;p5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177"/>
        <p:cNvGrpSpPr/>
        <p:nvPr/>
      </p:nvGrpSpPr>
      <p:grpSpPr>
        <a:xfrm>
          <a:off x="0" y="0"/>
          <a:ext cx="0" cy="0"/>
          <a:chOff x="0" y="0"/>
          <a:chExt cx="0" cy="0"/>
        </a:xfrm>
      </p:grpSpPr>
      <p:sp>
        <p:nvSpPr>
          <p:cNvPr id="4178" name="Google Shape;4178;p59"/>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sp>
        <p:nvSpPr>
          <p:cNvPr id="4179" name="Google Shape;4179;p59"/>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a:t>Goal: Design a revised experiment</a:t>
            </a:r>
            <a:endParaRPr/>
          </a:p>
          <a:p>
            <a:pPr marL="457200" lvl="0" indent="-381000" algn="l" rtl="0">
              <a:spcBef>
                <a:spcPts val="0"/>
              </a:spcBef>
              <a:spcAft>
                <a:spcPts val="0"/>
              </a:spcAft>
              <a:buSzPts val="2400"/>
              <a:buChar char="▪"/>
            </a:pPr>
            <a:r>
              <a:rPr lang="en"/>
              <a:t>Prediction Factors Considered: </a:t>
            </a:r>
            <a:endParaRPr/>
          </a:p>
          <a:p>
            <a:pPr marL="914400" lvl="1" indent="-381000" algn="l" rtl="0">
              <a:spcBef>
                <a:spcPts val="0"/>
              </a:spcBef>
              <a:spcAft>
                <a:spcPts val="0"/>
              </a:spcAft>
              <a:buSzPts val="2400"/>
              <a:buChar char="▫"/>
            </a:pPr>
            <a:r>
              <a:rPr lang="en"/>
              <a:t>Feed Rate</a:t>
            </a:r>
            <a:endParaRPr/>
          </a:p>
          <a:p>
            <a:pPr marL="914400" lvl="1" indent="-381000" algn="l" rtl="0">
              <a:spcBef>
                <a:spcPts val="0"/>
              </a:spcBef>
              <a:spcAft>
                <a:spcPts val="0"/>
              </a:spcAft>
              <a:buSzPts val="2400"/>
              <a:buChar char="▫"/>
            </a:pPr>
            <a:r>
              <a:rPr lang="en"/>
              <a:t>Depth of Cut</a:t>
            </a:r>
            <a:endParaRPr/>
          </a:p>
          <a:p>
            <a:pPr marL="914400" lvl="1" indent="-381000" algn="l" rtl="0">
              <a:spcBef>
                <a:spcPts val="0"/>
              </a:spcBef>
              <a:spcAft>
                <a:spcPts val="0"/>
              </a:spcAft>
              <a:buSzPts val="2400"/>
              <a:buChar char="▫"/>
            </a:pPr>
            <a:r>
              <a:rPr lang="en"/>
              <a:t>Rotation Speed</a:t>
            </a:r>
            <a:endParaRPr/>
          </a:p>
          <a:p>
            <a:pPr marL="457200" lvl="0" indent="-381000" algn="l" rtl="0">
              <a:spcBef>
                <a:spcPts val="0"/>
              </a:spcBef>
              <a:spcAft>
                <a:spcPts val="0"/>
              </a:spcAft>
              <a:buSzPts val="2400"/>
              <a:buChar char="▪"/>
            </a:pPr>
            <a:r>
              <a:rPr lang="en"/>
              <a:t>Response Factors Considered:</a:t>
            </a:r>
            <a:endParaRPr/>
          </a:p>
          <a:p>
            <a:pPr marL="914400" lvl="1" indent="-381000" algn="l" rtl="0">
              <a:spcBef>
                <a:spcPts val="0"/>
              </a:spcBef>
              <a:spcAft>
                <a:spcPts val="0"/>
              </a:spcAft>
              <a:buSzPts val="2400"/>
              <a:buChar char="▫"/>
            </a:pPr>
            <a:r>
              <a:rPr lang="en"/>
              <a:t>Diameter Error</a:t>
            </a:r>
            <a:endParaRPr/>
          </a:p>
          <a:p>
            <a:pPr marL="914400" lvl="1" indent="-381000" algn="l" rtl="0">
              <a:spcBef>
                <a:spcPts val="0"/>
              </a:spcBef>
              <a:spcAft>
                <a:spcPts val="0"/>
              </a:spcAft>
              <a:buSzPts val="2400"/>
              <a:buChar char="▫"/>
            </a:pPr>
            <a:r>
              <a:rPr lang="en"/>
              <a:t>Roughness</a:t>
            </a:r>
            <a:endParaRPr/>
          </a:p>
        </p:txBody>
      </p:sp>
      <p:sp>
        <p:nvSpPr>
          <p:cNvPr id="4180" name="Google Shape;4180;p5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184"/>
        <p:cNvGrpSpPr/>
        <p:nvPr/>
      </p:nvGrpSpPr>
      <p:grpSpPr>
        <a:xfrm>
          <a:off x="0" y="0"/>
          <a:ext cx="0" cy="0"/>
          <a:chOff x="0" y="0"/>
          <a:chExt cx="0" cy="0"/>
        </a:xfrm>
      </p:grpSpPr>
      <p:sp>
        <p:nvSpPr>
          <p:cNvPr id="4185" name="Google Shape;4185;p60"/>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Method: General Idea</a:t>
            </a:r>
            <a:endParaRPr/>
          </a:p>
        </p:txBody>
      </p:sp>
      <p:sp>
        <p:nvSpPr>
          <p:cNvPr id="4186" name="Google Shape;4186;p60"/>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We will use I-optimal split-plot response surface design methods</a:t>
            </a:r>
            <a:endParaRPr sz="1800"/>
          </a:p>
          <a:p>
            <a:pPr marL="914400" lvl="1" indent="-342900" algn="l" rtl="0">
              <a:lnSpc>
                <a:spcPct val="115000"/>
              </a:lnSpc>
              <a:spcBef>
                <a:spcPts val="0"/>
              </a:spcBef>
              <a:spcAft>
                <a:spcPts val="0"/>
              </a:spcAft>
              <a:buSzPts val="1800"/>
              <a:buChar char="▫"/>
            </a:pPr>
            <a:r>
              <a:rPr lang="en" sz="1800"/>
              <a:t>The first level is used to assign a group (or “whole plot”) to a specific level of DOC - the hard-to-change factor. </a:t>
            </a:r>
            <a:endParaRPr sz="1800"/>
          </a:p>
          <a:p>
            <a:pPr marL="914400" lvl="1" indent="-342900" algn="l" rtl="0">
              <a:lnSpc>
                <a:spcPct val="115000"/>
              </a:lnSpc>
              <a:spcBef>
                <a:spcPts val="0"/>
              </a:spcBef>
              <a:spcAft>
                <a:spcPts val="0"/>
              </a:spcAft>
              <a:buSzPts val="1800"/>
              <a:buChar char="▫"/>
            </a:pPr>
            <a:r>
              <a:rPr lang="en" sz="1800"/>
              <a:t>The second level of randomization is used to assign the subplot experimental units to levels of the easy-to-change factors.</a:t>
            </a:r>
            <a:endParaRPr sz="1800"/>
          </a:p>
        </p:txBody>
      </p:sp>
      <p:sp>
        <p:nvSpPr>
          <p:cNvPr id="4187" name="Google Shape;4187;p6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191"/>
        <p:cNvGrpSpPr/>
        <p:nvPr/>
      </p:nvGrpSpPr>
      <p:grpSpPr>
        <a:xfrm>
          <a:off x="0" y="0"/>
          <a:ext cx="0" cy="0"/>
          <a:chOff x="0" y="0"/>
          <a:chExt cx="0" cy="0"/>
        </a:xfrm>
      </p:grpSpPr>
      <p:sp>
        <p:nvSpPr>
          <p:cNvPr id="4192" name="Google Shape;4192;p61"/>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Method: Response Surface</a:t>
            </a:r>
            <a:endParaRPr/>
          </a:p>
        </p:txBody>
      </p:sp>
      <p:sp>
        <p:nvSpPr>
          <p:cNvPr id="4193" name="Google Shape;4193;p61"/>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sz="1800"/>
              <a:t>Response surface methodology tells us that general model we use here will include main effects, quadratic terms and interactions.</a:t>
            </a:r>
            <a:endParaRPr sz="1800"/>
          </a:p>
          <a:p>
            <a:pPr marL="914400" lvl="1" indent="-342900" algn="l" rtl="0">
              <a:lnSpc>
                <a:spcPct val="115000"/>
              </a:lnSpc>
              <a:spcBef>
                <a:spcPts val="0"/>
              </a:spcBef>
              <a:spcAft>
                <a:spcPts val="0"/>
              </a:spcAft>
              <a:buSzPts val="1800"/>
              <a:buChar char="▫"/>
            </a:pPr>
            <a:r>
              <a:rPr lang="en" sz="1800"/>
              <a:t>It gives us a response surface model.</a:t>
            </a:r>
            <a:endParaRPr sz="1800"/>
          </a:p>
          <a:p>
            <a:pPr marL="914400" lvl="1" indent="-342900" algn="l" rtl="0">
              <a:lnSpc>
                <a:spcPct val="115000"/>
              </a:lnSpc>
              <a:spcBef>
                <a:spcPts val="0"/>
              </a:spcBef>
              <a:spcAft>
                <a:spcPts val="0"/>
              </a:spcAft>
              <a:buSzPts val="1800"/>
              <a:buChar char="▫"/>
            </a:pPr>
            <a:r>
              <a:rPr lang="en" sz="1800"/>
              <a:t>Useful for finding the level of variables that optimize the response and selecting the operating conditions to meet specifications.</a:t>
            </a:r>
            <a:endParaRPr sz="1800"/>
          </a:p>
          <a:p>
            <a:pPr marL="914400" lvl="0" indent="0" algn="l" rtl="0">
              <a:lnSpc>
                <a:spcPct val="115000"/>
              </a:lnSpc>
              <a:spcBef>
                <a:spcPts val="0"/>
              </a:spcBef>
              <a:spcAft>
                <a:spcPts val="0"/>
              </a:spcAft>
              <a:buNone/>
            </a:pPr>
            <a:endParaRPr sz="1800"/>
          </a:p>
        </p:txBody>
      </p:sp>
      <p:sp>
        <p:nvSpPr>
          <p:cNvPr id="4194" name="Google Shape;4194;p6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49</a:t>
            </a:fld>
            <a:endParaRPr/>
          </a:p>
        </p:txBody>
      </p:sp>
      <p:pic>
        <p:nvPicPr>
          <p:cNvPr id="4195" name="Google Shape;4195;p61"/>
          <p:cNvPicPr preferRelativeResize="0"/>
          <p:nvPr/>
        </p:nvPicPr>
        <p:blipFill>
          <a:blip r:embed="rId3">
            <a:alphaModFix/>
          </a:blip>
          <a:stretch>
            <a:fillRect/>
          </a:stretch>
        </p:blipFill>
        <p:spPr>
          <a:xfrm>
            <a:off x="1275425" y="4024200"/>
            <a:ext cx="5777623" cy="592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62"/>
        <p:cNvGrpSpPr/>
        <p:nvPr/>
      </p:nvGrpSpPr>
      <p:grpSpPr>
        <a:xfrm>
          <a:off x="0" y="0"/>
          <a:ext cx="0" cy="0"/>
          <a:chOff x="0" y="0"/>
          <a:chExt cx="0" cy="0"/>
        </a:xfrm>
      </p:grpSpPr>
      <p:sp>
        <p:nvSpPr>
          <p:cNvPr id="3863" name="Google Shape;3863;p1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Goals &amp; Background</a:t>
            </a:r>
            <a:endParaRPr/>
          </a:p>
        </p:txBody>
      </p:sp>
      <p:sp>
        <p:nvSpPr>
          <p:cNvPr id="3864" name="Google Shape;3864;p17"/>
          <p:cNvSpPr txBox="1">
            <a:spLocks noGrp="1"/>
          </p:cNvSpPr>
          <p:nvPr>
            <p:ph type="body" idx="1"/>
          </p:nvPr>
        </p:nvSpPr>
        <p:spPr>
          <a:xfrm>
            <a:off x="718300" y="1547000"/>
            <a:ext cx="6761100" cy="298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latin typeface="Titillium Web"/>
                <a:ea typeface="Titillium Web"/>
                <a:cs typeface="Titillium Web"/>
                <a:sym typeface="Titillium Web"/>
              </a:rPr>
              <a:t>Group three</a:t>
            </a:r>
            <a:r>
              <a:rPr lang="en"/>
              <a:t>: design a new experiment</a:t>
            </a:r>
            <a:endParaRPr/>
          </a:p>
          <a:p>
            <a:pPr marL="0" lvl="0" indent="0" algn="l" rtl="0">
              <a:lnSpc>
                <a:spcPct val="115000"/>
              </a:lnSpc>
              <a:spcBef>
                <a:spcPts val="0"/>
              </a:spcBef>
              <a:spcAft>
                <a:spcPts val="0"/>
              </a:spcAft>
              <a:buNone/>
            </a:pPr>
            <a:endParaRPr sz="1400"/>
          </a:p>
          <a:p>
            <a:pPr marL="0" lvl="0" indent="0" algn="l" rtl="0">
              <a:lnSpc>
                <a:spcPct val="115000"/>
              </a:lnSpc>
              <a:spcBef>
                <a:spcPts val="0"/>
              </a:spcBef>
              <a:spcAft>
                <a:spcPts val="0"/>
              </a:spcAft>
              <a:buNone/>
            </a:pPr>
            <a:r>
              <a:rPr lang="en" sz="1400"/>
              <a:t>We specifically look at I-optimal Split-Plot Response Surface designs, which include at least one hard-to-change factor. That factor here is Depth of cut (DOC), as the client’s preference is to be provided with conditions of other variables while at the same level of DOC. We provide our clients a table with 13-run settings for 13 groups to execute the experiment, and recommend 4 more optional ones in case they have 17 groups instead. The statistical software that was mainly used to construct this design was the JMP Design of Experiment (or DOE) platform.</a:t>
            </a:r>
            <a:endParaRPr sz="1400"/>
          </a:p>
        </p:txBody>
      </p:sp>
      <p:sp>
        <p:nvSpPr>
          <p:cNvPr id="3865" name="Google Shape;3865;p1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199"/>
        <p:cNvGrpSpPr/>
        <p:nvPr/>
      </p:nvGrpSpPr>
      <p:grpSpPr>
        <a:xfrm>
          <a:off x="0" y="0"/>
          <a:ext cx="0" cy="0"/>
          <a:chOff x="0" y="0"/>
          <a:chExt cx="0" cy="0"/>
        </a:xfrm>
      </p:grpSpPr>
      <p:sp>
        <p:nvSpPr>
          <p:cNvPr id="4200" name="Google Shape;4200;p62"/>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Method: I-Optimal Design</a:t>
            </a:r>
            <a:endParaRPr/>
          </a:p>
        </p:txBody>
      </p:sp>
      <p:sp>
        <p:nvSpPr>
          <p:cNvPr id="4201" name="Google Shape;4201;p62"/>
          <p:cNvSpPr txBox="1">
            <a:spLocks noGrp="1"/>
          </p:cNvSpPr>
          <p:nvPr>
            <p:ph type="body" idx="1"/>
          </p:nvPr>
        </p:nvSpPr>
        <p:spPr>
          <a:xfrm>
            <a:off x="718300" y="1739700"/>
            <a:ext cx="6761100" cy="2980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t>As we construct our experimental design</a:t>
            </a:r>
            <a:endParaRPr sz="1800"/>
          </a:p>
          <a:p>
            <a:pPr marL="457200" lvl="0" indent="-342900" algn="l" rtl="0">
              <a:lnSpc>
                <a:spcPct val="115000"/>
              </a:lnSpc>
              <a:spcBef>
                <a:spcPts val="0"/>
              </a:spcBef>
              <a:spcAft>
                <a:spcPts val="0"/>
              </a:spcAft>
              <a:buSzPts val="1800"/>
              <a:buChar char="▪"/>
            </a:pPr>
            <a:r>
              <a:rPr lang="en" sz="1800"/>
              <a:t>Measure statistical quality and make sure that it is optimal to some statistical criteria. </a:t>
            </a:r>
            <a:endParaRPr sz="1800"/>
          </a:p>
          <a:p>
            <a:pPr marL="457200" lvl="0" indent="-342900" algn="l" rtl="0">
              <a:lnSpc>
                <a:spcPct val="115000"/>
              </a:lnSpc>
              <a:spcBef>
                <a:spcPts val="0"/>
              </a:spcBef>
              <a:spcAft>
                <a:spcPts val="0"/>
              </a:spcAft>
              <a:buSzPts val="1800"/>
              <a:buChar char="▪"/>
            </a:pPr>
            <a:r>
              <a:rPr lang="en" sz="1800"/>
              <a:t>Opt for an optimality-criterion that is concerned with the variance of predictions, which is I-optimality. </a:t>
            </a:r>
            <a:endParaRPr sz="1800"/>
          </a:p>
          <a:p>
            <a:pPr marL="457200" lvl="0" indent="-342900" algn="l" rtl="0">
              <a:lnSpc>
                <a:spcPct val="115000"/>
              </a:lnSpc>
              <a:spcBef>
                <a:spcPts val="0"/>
              </a:spcBef>
              <a:spcAft>
                <a:spcPts val="0"/>
              </a:spcAft>
              <a:buSzPts val="1800"/>
              <a:buChar char="▪"/>
            </a:pPr>
            <a:r>
              <a:rPr lang="en" sz="1800"/>
              <a:t>I-optimal minimize the average variance of prediction over the region of experimentation, so it focusing on prediction</a:t>
            </a:r>
            <a:endParaRPr sz="1800"/>
          </a:p>
        </p:txBody>
      </p:sp>
      <p:sp>
        <p:nvSpPr>
          <p:cNvPr id="4202" name="Google Shape;4202;p6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206"/>
        <p:cNvGrpSpPr/>
        <p:nvPr/>
      </p:nvGrpSpPr>
      <p:grpSpPr>
        <a:xfrm>
          <a:off x="0" y="0"/>
          <a:ext cx="0" cy="0"/>
          <a:chOff x="0" y="0"/>
          <a:chExt cx="0" cy="0"/>
        </a:xfrm>
      </p:grpSpPr>
      <p:sp>
        <p:nvSpPr>
          <p:cNvPr id="4207" name="Google Shape;4207;p63"/>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Method: Table for Factors and Levels</a:t>
            </a:r>
            <a:endParaRPr/>
          </a:p>
        </p:txBody>
      </p:sp>
      <p:sp>
        <p:nvSpPr>
          <p:cNvPr id="4208" name="Google Shape;4208;p63"/>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a:t>Table: Factors and Levels</a:t>
            </a:r>
            <a:endParaRPr/>
          </a:p>
        </p:txBody>
      </p:sp>
      <p:sp>
        <p:nvSpPr>
          <p:cNvPr id="4209" name="Google Shape;4209;p63"/>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51</a:t>
            </a:fld>
            <a:endParaRPr/>
          </a:p>
        </p:txBody>
      </p:sp>
      <p:graphicFrame>
        <p:nvGraphicFramePr>
          <p:cNvPr id="4210" name="Google Shape;4210;p63"/>
          <p:cNvGraphicFramePr/>
          <p:nvPr/>
        </p:nvGraphicFramePr>
        <p:xfrm>
          <a:off x="1076275" y="2524275"/>
          <a:ext cx="3000000" cy="3000000"/>
        </p:xfrm>
        <a:graphic>
          <a:graphicData uri="http://schemas.openxmlformats.org/drawingml/2006/table">
            <a:tbl>
              <a:tblPr>
                <a:noFill/>
                <a:tableStyleId>{0312C060-5871-4FBA-A57E-8C9B10961333}</a:tableStyleId>
              </a:tblPr>
              <a:tblGrid>
                <a:gridCol w="1188725">
                  <a:extLst>
                    <a:ext uri="{9D8B030D-6E8A-4147-A177-3AD203B41FA5}">
                      <a16:colId xmlns:a16="http://schemas.microsoft.com/office/drawing/2014/main" val="20000"/>
                    </a:ext>
                  </a:extLst>
                </a:gridCol>
                <a:gridCol w="1188725">
                  <a:extLst>
                    <a:ext uri="{9D8B030D-6E8A-4147-A177-3AD203B41FA5}">
                      <a16:colId xmlns:a16="http://schemas.microsoft.com/office/drawing/2014/main" val="20001"/>
                    </a:ext>
                  </a:extLst>
                </a:gridCol>
                <a:gridCol w="1188725">
                  <a:extLst>
                    <a:ext uri="{9D8B030D-6E8A-4147-A177-3AD203B41FA5}">
                      <a16:colId xmlns:a16="http://schemas.microsoft.com/office/drawing/2014/main" val="20002"/>
                    </a:ext>
                  </a:extLst>
                </a:gridCol>
                <a:gridCol w="1188725">
                  <a:extLst>
                    <a:ext uri="{9D8B030D-6E8A-4147-A177-3AD203B41FA5}">
                      <a16:colId xmlns:a16="http://schemas.microsoft.com/office/drawing/2014/main" val="20003"/>
                    </a:ext>
                  </a:extLst>
                </a:gridCol>
                <a:gridCol w="1197625">
                  <a:extLst>
                    <a:ext uri="{9D8B030D-6E8A-4147-A177-3AD203B41FA5}">
                      <a16:colId xmlns:a16="http://schemas.microsoft.com/office/drawing/2014/main" val="20004"/>
                    </a:ext>
                  </a:extLst>
                </a:gridCol>
              </a:tblGrid>
              <a:tr h="0">
                <a:tc>
                  <a:txBody>
                    <a:bodyPr/>
                    <a:lstStyle/>
                    <a:p>
                      <a:pPr marL="0" lvl="0" indent="0" algn="l" rtl="0">
                        <a:spcBef>
                          <a:spcPts val="0"/>
                        </a:spcBef>
                        <a:spcAft>
                          <a:spcPts val="0"/>
                        </a:spcAft>
                        <a:buNone/>
                      </a:pPr>
                      <a:r>
                        <a:rPr lang="en" sz="1200">
                          <a:solidFill>
                            <a:srgbClr val="2D3B45"/>
                          </a:solidFill>
                        </a:rPr>
                        <a:t>Factor </a:t>
                      </a:r>
                      <a:endParaRPr sz="1200">
                        <a:solidFill>
                          <a:srgbClr val="2D3B45"/>
                        </a:solidFill>
                      </a:endParaRPr>
                    </a:p>
                  </a:txBody>
                  <a:tcPr marL="63500" marR="63500" marT="63500" marB="63500"/>
                </a:tc>
                <a:tc>
                  <a:txBody>
                    <a:bodyPr/>
                    <a:lstStyle/>
                    <a:p>
                      <a:pPr marL="0" lvl="0" indent="0" algn="l" rtl="0">
                        <a:spcBef>
                          <a:spcPts val="0"/>
                        </a:spcBef>
                        <a:spcAft>
                          <a:spcPts val="0"/>
                        </a:spcAft>
                        <a:buNone/>
                      </a:pPr>
                      <a:r>
                        <a:rPr lang="en" sz="1200">
                          <a:solidFill>
                            <a:srgbClr val="2D3B45"/>
                          </a:solidFill>
                        </a:rPr>
                        <a:t>Type</a:t>
                      </a:r>
                      <a:endParaRPr sz="1200">
                        <a:solidFill>
                          <a:srgbClr val="2D3B45"/>
                        </a:solidFill>
                      </a:endParaRPr>
                    </a:p>
                  </a:txBody>
                  <a:tcPr marL="63500" marR="63500" marT="63500" marB="63500"/>
                </a:tc>
                <a:tc>
                  <a:txBody>
                    <a:bodyPr/>
                    <a:lstStyle/>
                    <a:p>
                      <a:pPr marL="0" lvl="0" indent="0" algn="l" rtl="0">
                        <a:spcBef>
                          <a:spcPts val="0"/>
                        </a:spcBef>
                        <a:spcAft>
                          <a:spcPts val="0"/>
                        </a:spcAft>
                        <a:buNone/>
                      </a:pPr>
                      <a:r>
                        <a:rPr lang="en" sz="1200">
                          <a:solidFill>
                            <a:srgbClr val="2D3B45"/>
                          </a:solidFill>
                        </a:rPr>
                        <a:t>Low level</a:t>
                      </a:r>
                      <a:endParaRPr sz="1200">
                        <a:solidFill>
                          <a:srgbClr val="2D3B45"/>
                        </a:solidFill>
                      </a:endParaRPr>
                    </a:p>
                  </a:txBody>
                  <a:tcPr marL="63500" marR="63500" marT="63500" marB="63500"/>
                </a:tc>
                <a:tc>
                  <a:txBody>
                    <a:bodyPr/>
                    <a:lstStyle/>
                    <a:p>
                      <a:pPr marL="0" lvl="0" indent="0" algn="l" rtl="0">
                        <a:spcBef>
                          <a:spcPts val="0"/>
                        </a:spcBef>
                        <a:spcAft>
                          <a:spcPts val="0"/>
                        </a:spcAft>
                        <a:buNone/>
                      </a:pPr>
                      <a:r>
                        <a:rPr lang="en" sz="1200">
                          <a:solidFill>
                            <a:srgbClr val="2D3B45"/>
                          </a:solidFill>
                        </a:rPr>
                        <a:t>Center level</a:t>
                      </a:r>
                      <a:endParaRPr sz="1200">
                        <a:solidFill>
                          <a:srgbClr val="2D3B45"/>
                        </a:solidFill>
                      </a:endParaRPr>
                    </a:p>
                  </a:txBody>
                  <a:tcPr marL="63500" marR="63500" marT="63500" marB="63500"/>
                </a:tc>
                <a:tc>
                  <a:txBody>
                    <a:bodyPr/>
                    <a:lstStyle/>
                    <a:p>
                      <a:pPr marL="0" lvl="0" indent="0" algn="l" rtl="0">
                        <a:spcBef>
                          <a:spcPts val="0"/>
                        </a:spcBef>
                        <a:spcAft>
                          <a:spcPts val="0"/>
                        </a:spcAft>
                        <a:buNone/>
                      </a:pPr>
                      <a:r>
                        <a:rPr lang="en" sz="1200">
                          <a:solidFill>
                            <a:srgbClr val="2D3B45"/>
                          </a:solidFill>
                        </a:rPr>
                        <a:t>High level</a:t>
                      </a:r>
                      <a:endParaRPr sz="1200">
                        <a:solidFill>
                          <a:srgbClr val="2D3B45"/>
                        </a:solidFill>
                      </a:endParaRPr>
                    </a:p>
                  </a:txBody>
                  <a:tcPr marL="63500" marR="63500" marT="63500" marB="63500"/>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1200">
                          <a:solidFill>
                            <a:srgbClr val="2D3B45"/>
                          </a:solidFill>
                        </a:rPr>
                        <a:t>Feed Rate</a:t>
                      </a:r>
                      <a:endParaRPr sz="1200">
                        <a:solidFill>
                          <a:srgbClr val="2D3B45"/>
                        </a:solidFill>
                      </a:endParaRPr>
                    </a:p>
                  </a:txBody>
                  <a:tcPr marL="63500" marR="63500" marT="63500" marB="63500"/>
                </a:tc>
                <a:tc>
                  <a:txBody>
                    <a:bodyPr/>
                    <a:lstStyle/>
                    <a:p>
                      <a:pPr marL="0" lvl="0" indent="0" algn="l" rtl="0">
                        <a:spcBef>
                          <a:spcPts val="0"/>
                        </a:spcBef>
                        <a:spcAft>
                          <a:spcPts val="0"/>
                        </a:spcAft>
                        <a:buNone/>
                      </a:pPr>
                      <a:r>
                        <a:rPr lang="en" sz="1200">
                          <a:solidFill>
                            <a:srgbClr val="2D3B45"/>
                          </a:solidFill>
                        </a:rPr>
                        <a:t>Easy to change </a:t>
                      </a:r>
                      <a:endParaRPr sz="1200">
                        <a:solidFill>
                          <a:srgbClr val="2D3B45"/>
                        </a:solidFill>
                      </a:endParaRPr>
                    </a:p>
                  </a:txBody>
                  <a:tcPr marL="63500" marR="63500" marT="63500" marB="63500"/>
                </a:tc>
                <a:tc>
                  <a:txBody>
                    <a:bodyPr/>
                    <a:lstStyle/>
                    <a:p>
                      <a:pPr marL="0" lvl="0" indent="0" algn="l" rtl="0">
                        <a:spcBef>
                          <a:spcPts val="0"/>
                        </a:spcBef>
                        <a:spcAft>
                          <a:spcPts val="0"/>
                        </a:spcAft>
                        <a:buNone/>
                      </a:pPr>
                      <a:r>
                        <a:rPr lang="en" sz="1200">
                          <a:solidFill>
                            <a:srgbClr val="2D3B45"/>
                          </a:solidFill>
                        </a:rPr>
                        <a:t>0.015 in/rev</a:t>
                      </a:r>
                      <a:endParaRPr sz="1200">
                        <a:solidFill>
                          <a:srgbClr val="2D3B45"/>
                        </a:solidFill>
                      </a:endParaRPr>
                    </a:p>
                  </a:txBody>
                  <a:tcPr marL="63500" marR="63500" marT="63500" marB="63500"/>
                </a:tc>
                <a:tc>
                  <a:txBody>
                    <a:bodyPr/>
                    <a:lstStyle/>
                    <a:p>
                      <a:pPr marL="0" lvl="0" indent="0" algn="l" rtl="0">
                        <a:spcBef>
                          <a:spcPts val="0"/>
                        </a:spcBef>
                        <a:spcAft>
                          <a:spcPts val="0"/>
                        </a:spcAft>
                        <a:buNone/>
                      </a:pPr>
                      <a:r>
                        <a:rPr lang="en" sz="1200">
                          <a:solidFill>
                            <a:srgbClr val="2D3B45"/>
                          </a:solidFill>
                        </a:rPr>
                        <a:t>0.03 in/rev</a:t>
                      </a:r>
                      <a:endParaRPr sz="1200">
                        <a:solidFill>
                          <a:srgbClr val="2D3B45"/>
                        </a:solidFill>
                      </a:endParaRPr>
                    </a:p>
                  </a:txBody>
                  <a:tcPr marL="63500" marR="63500" marT="63500" marB="63500"/>
                </a:tc>
                <a:tc>
                  <a:txBody>
                    <a:bodyPr/>
                    <a:lstStyle/>
                    <a:p>
                      <a:pPr marL="0" lvl="0" indent="0" algn="l" rtl="0">
                        <a:spcBef>
                          <a:spcPts val="0"/>
                        </a:spcBef>
                        <a:spcAft>
                          <a:spcPts val="0"/>
                        </a:spcAft>
                        <a:buNone/>
                      </a:pPr>
                      <a:r>
                        <a:rPr lang="en" sz="1200">
                          <a:solidFill>
                            <a:srgbClr val="2D3B45"/>
                          </a:solidFill>
                        </a:rPr>
                        <a:t>0.045 in/rev</a:t>
                      </a:r>
                      <a:endParaRPr sz="1200">
                        <a:solidFill>
                          <a:srgbClr val="2D3B45"/>
                        </a:solidFill>
                      </a:endParaRPr>
                    </a:p>
                  </a:txBody>
                  <a:tcPr marL="63500" marR="63500" marT="63500" marB="63500"/>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sz="1200">
                          <a:solidFill>
                            <a:srgbClr val="2D3B45"/>
                          </a:solidFill>
                        </a:rPr>
                        <a:t>Rotation Speed</a:t>
                      </a:r>
                      <a:endParaRPr sz="1200">
                        <a:solidFill>
                          <a:srgbClr val="2D3B45"/>
                        </a:solidFill>
                      </a:endParaRPr>
                    </a:p>
                  </a:txBody>
                  <a:tcPr marL="63500" marR="63500" marT="63500" marB="63500"/>
                </a:tc>
                <a:tc>
                  <a:txBody>
                    <a:bodyPr/>
                    <a:lstStyle/>
                    <a:p>
                      <a:pPr marL="0" lvl="0" indent="0" algn="l" rtl="0">
                        <a:spcBef>
                          <a:spcPts val="0"/>
                        </a:spcBef>
                        <a:spcAft>
                          <a:spcPts val="0"/>
                        </a:spcAft>
                        <a:buNone/>
                      </a:pPr>
                      <a:r>
                        <a:rPr lang="en" sz="1200">
                          <a:solidFill>
                            <a:srgbClr val="2D3B45"/>
                          </a:solidFill>
                        </a:rPr>
                        <a:t>Easy to change</a:t>
                      </a:r>
                      <a:endParaRPr sz="1200">
                        <a:solidFill>
                          <a:srgbClr val="2D3B45"/>
                        </a:solidFill>
                      </a:endParaRPr>
                    </a:p>
                  </a:txBody>
                  <a:tcPr marL="63500" marR="63500" marT="63500" marB="63500"/>
                </a:tc>
                <a:tc>
                  <a:txBody>
                    <a:bodyPr/>
                    <a:lstStyle/>
                    <a:p>
                      <a:pPr marL="0" lvl="0" indent="0" algn="l" rtl="0">
                        <a:spcBef>
                          <a:spcPts val="0"/>
                        </a:spcBef>
                        <a:spcAft>
                          <a:spcPts val="0"/>
                        </a:spcAft>
                        <a:buNone/>
                      </a:pPr>
                      <a:r>
                        <a:rPr lang="en" sz="1200">
                          <a:solidFill>
                            <a:srgbClr val="2D3B45"/>
                          </a:solidFill>
                        </a:rPr>
                        <a:t>85 rpm</a:t>
                      </a:r>
                      <a:endParaRPr sz="1200">
                        <a:solidFill>
                          <a:srgbClr val="2D3B45"/>
                        </a:solidFill>
                      </a:endParaRPr>
                    </a:p>
                  </a:txBody>
                  <a:tcPr marL="63500" marR="63500" marT="63500" marB="63500"/>
                </a:tc>
                <a:tc>
                  <a:txBody>
                    <a:bodyPr/>
                    <a:lstStyle/>
                    <a:p>
                      <a:pPr marL="0" lvl="0" indent="0" algn="l" rtl="0">
                        <a:spcBef>
                          <a:spcPts val="0"/>
                        </a:spcBef>
                        <a:spcAft>
                          <a:spcPts val="0"/>
                        </a:spcAft>
                        <a:buNone/>
                      </a:pPr>
                      <a:r>
                        <a:rPr lang="en" sz="1200">
                          <a:solidFill>
                            <a:srgbClr val="2D3B45"/>
                          </a:solidFill>
                        </a:rPr>
                        <a:t>370 rpm</a:t>
                      </a:r>
                      <a:endParaRPr sz="1200">
                        <a:solidFill>
                          <a:srgbClr val="2D3B45"/>
                        </a:solidFill>
                      </a:endParaRPr>
                    </a:p>
                  </a:txBody>
                  <a:tcPr marL="63500" marR="63500" marT="63500" marB="63500"/>
                </a:tc>
                <a:tc>
                  <a:txBody>
                    <a:bodyPr/>
                    <a:lstStyle/>
                    <a:p>
                      <a:pPr marL="0" lvl="0" indent="0" algn="l" rtl="0">
                        <a:spcBef>
                          <a:spcPts val="0"/>
                        </a:spcBef>
                        <a:spcAft>
                          <a:spcPts val="0"/>
                        </a:spcAft>
                        <a:buNone/>
                      </a:pPr>
                      <a:r>
                        <a:rPr lang="en" sz="1200">
                          <a:solidFill>
                            <a:srgbClr val="2D3B45"/>
                          </a:solidFill>
                        </a:rPr>
                        <a:t>655 rpm</a:t>
                      </a:r>
                      <a:endParaRPr sz="1200">
                        <a:solidFill>
                          <a:srgbClr val="2D3B45"/>
                        </a:solidFill>
                      </a:endParaRPr>
                    </a:p>
                  </a:txBody>
                  <a:tcPr marL="63500" marR="63500" marT="63500" marB="63500"/>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sz="1200">
                          <a:solidFill>
                            <a:srgbClr val="2D3B45"/>
                          </a:solidFill>
                        </a:rPr>
                        <a:t>Depth of Cut</a:t>
                      </a:r>
                      <a:endParaRPr sz="1200">
                        <a:solidFill>
                          <a:srgbClr val="2D3B45"/>
                        </a:solidFill>
                      </a:endParaRPr>
                    </a:p>
                    <a:p>
                      <a:pPr marL="0" lvl="0" indent="0" algn="l" rtl="0">
                        <a:spcBef>
                          <a:spcPts val="0"/>
                        </a:spcBef>
                        <a:spcAft>
                          <a:spcPts val="0"/>
                        </a:spcAft>
                        <a:buNone/>
                      </a:pPr>
                      <a:endParaRPr sz="1200">
                        <a:solidFill>
                          <a:srgbClr val="2D3B45"/>
                        </a:solidFill>
                      </a:endParaRPr>
                    </a:p>
                  </a:txBody>
                  <a:tcPr marL="63500" marR="63500" marT="63500" marB="63500"/>
                </a:tc>
                <a:tc>
                  <a:txBody>
                    <a:bodyPr/>
                    <a:lstStyle/>
                    <a:p>
                      <a:pPr marL="0" lvl="0" indent="0" algn="l" rtl="0">
                        <a:spcBef>
                          <a:spcPts val="0"/>
                        </a:spcBef>
                        <a:spcAft>
                          <a:spcPts val="0"/>
                        </a:spcAft>
                        <a:buNone/>
                      </a:pPr>
                      <a:r>
                        <a:rPr lang="en" sz="1200">
                          <a:solidFill>
                            <a:srgbClr val="2D3B45"/>
                          </a:solidFill>
                        </a:rPr>
                        <a:t>Hard to change</a:t>
                      </a:r>
                      <a:endParaRPr sz="1200">
                        <a:solidFill>
                          <a:srgbClr val="2D3B45"/>
                        </a:solidFill>
                      </a:endParaRPr>
                    </a:p>
                    <a:p>
                      <a:pPr marL="0" lvl="0" indent="0" algn="l" rtl="0">
                        <a:spcBef>
                          <a:spcPts val="0"/>
                        </a:spcBef>
                        <a:spcAft>
                          <a:spcPts val="0"/>
                        </a:spcAft>
                        <a:buNone/>
                      </a:pPr>
                      <a:r>
                        <a:rPr lang="en" sz="1200">
                          <a:solidFill>
                            <a:srgbClr val="2D3B45"/>
                          </a:solidFill>
                        </a:rPr>
                        <a:t>(fixed every group)</a:t>
                      </a:r>
                      <a:endParaRPr sz="1200">
                        <a:solidFill>
                          <a:srgbClr val="2D3B45"/>
                        </a:solidFill>
                      </a:endParaRPr>
                    </a:p>
                  </a:txBody>
                  <a:tcPr marL="63500" marR="63500" marT="63500" marB="63500"/>
                </a:tc>
                <a:tc>
                  <a:txBody>
                    <a:bodyPr/>
                    <a:lstStyle/>
                    <a:p>
                      <a:pPr marL="0" lvl="0" indent="0" algn="l" rtl="0">
                        <a:spcBef>
                          <a:spcPts val="0"/>
                        </a:spcBef>
                        <a:spcAft>
                          <a:spcPts val="0"/>
                        </a:spcAft>
                        <a:buNone/>
                      </a:pPr>
                      <a:r>
                        <a:rPr lang="en" sz="1200">
                          <a:solidFill>
                            <a:srgbClr val="2D3B45"/>
                          </a:solidFill>
                        </a:rPr>
                        <a:t>0.035 in</a:t>
                      </a:r>
                      <a:endParaRPr sz="1200">
                        <a:solidFill>
                          <a:srgbClr val="2D3B45"/>
                        </a:solidFill>
                      </a:endParaRPr>
                    </a:p>
                  </a:txBody>
                  <a:tcPr marL="63500" marR="63500" marT="63500" marB="63500"/>
                </a:tc>
                <a:tc>
                  <a:txBody>
                    <a:bodyPr/>
                    <a:lstStyle/>
                    <a:p>
                      <a:pPr marL="0" lvl="0" indent="0" algn="l" rtl="0">
                        <a:spcBef>
                          <a:spcPts val="0"/>
                        </a:spcBef>
                        <a:spcAft>
                          <a:spcPts val="0"/>
                        </a:spcAft>
                        <a:buNone/>
                      </a:pPr>
                      <a:r>
                        <a:rPr lang="en" sz="1200">
                          <a:solidFill>
                            <a:srgbClr val="2D3B45"/>
                          </a:solidFill>
                        </a:rPr>
                        <a:t>0.04 in</a:t>
                      </a:r>
                      <a:endParaRPr sz="1200">
                        <a:solidFill>
                          <a:srgbClr val="2D3B45"/>
                        </a:solidFill>
                      </a:endParaRPr>
                    </a:p>
                  </a:txBody>
                  <a:tcPr marL="63500" marR="63500" marT="63500" marB="63500"/>
                </a:tc>
                <a:tc>
                  <a:txBody>
                    <a:bodyPr/>
                    <a:lstStyle/>
                    <a:p>
                      <a:pPr marL="0" lvl="0" indent="0" algn="l" rtl="0">
                        <a:spcBef>
                          <a:spcPts val="0"/>
                        </a:spcBef>
                        <a:spcAft>
                          <a:spcPts val="0"/>
                        </a:spcAft>
                        <a:buNone/>
                      </a:pPr>
                      <a:r>
                        <a:rPr lang="en" sz="1200">
                          <a:solidFill>
                            <a:srgbClr val="2D3B45"/>
                          </a:solidFill>
                        </a:rPr>
                        <a:t>0.045 in</a:t>
                      </a:r>
                      <a:endParaRPr sz="1200">
                        <a:solidFill>
                          <a:srgbClr val="2D3B45"/>
                        </a:solidFill>
                      </a:endParaRPr>
                    </a:p>
                  </a:txBody>
                  <a:tcPr marL="63500" marR="63500" marT="63500" marB="63500"/>
                </a:tc>
                <a:extLst>
                  <a:ext uri="{0D108BD9-81ED-4DB2-BD59-A6C34878D82A}">
                    <a16:rowId xmlns:a16="http://schemas.microsoft.com/office/drawing/2014/main" val="10003"/>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214"/>
        <p:cNvGrpSpPr/>
        <p:nvPr/>
      </p:nvGrpSpPr>
      <p:grpSpPr>
        <a:xfrm>
          <a:off x="0" y="0"/>
          <a:ext cx="0" cy="0"/>
          <a:chOff x="0" y="0"/>
          <a:chExt cx="0" cy="0"/>
        </a:xfrm>
      </p:grpSpPr>
      <p:sp>
        <p:nvSpPr>
          <p:cNvPr id="4215" name="Google Shape;4215;p64"/>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Result</a:t>
            </a:r>
            <a:endParaRPr/>
          </a:p>
        </p:txBody>
      </p:sp>
      <p:sp>
        <p:nvSpPr>
          <p:cNvPr id="4216" name="Google Shape;4216;p64"/>
          <p:cNvSpPr txBox="1">
            <a:spLocks noGrp="1"/>
          </p:cNvSpPr>
          <p:nvPr>
            <p:ph type="body" idx="1"/>
          </p:nvPr>
        </p:nvSpPr>
        <p:spPr>
          <a:xfrm>
            <a:off x="718300" y="1733550"/>
            <a:ext cx="7330200" cy="29805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sz="1800"/>
              <a:t>After we design the experiment by split-plot response surface method:</a:t>
            </a:r>
            <a:endParaRPr sz="1800"/>
          </a:p>
          <a:p>
            <a:pPr marL="914400" lvl="1" indent="-342900" algn="l" rtl="0">
              <a:lnSpc>
                <a:spcPct val="115000"/>
              </a:lnSpc>
              <a:spcBef>
                <a:spcPts val="0"/>
              </a:spcBef>
              <a:spcAft>
                <a:spcPts val="0"/>
              </a:spcAft>
              <a:buSzPts val="1800"/>
              <a:buChar char="▫"/>
            </a:pPr>
            <a:r>
              <a:rPr lang="en" sz="1800"/>
              <a:t>We have 17 whole plots, each one has 3 trials, 51 runs in total. </a:t>
            </a:r>
            <a:endParaRPr sz="1800"/>
          </a:p>
          <a:p>
            <a:pPr marL="914400" lvl="1" indent="-342900" algn="l" rtl="0">
              <a:lnSpc>
                <a:spcPct val="115000"/>
              </a:lnSpc>
              <a:spcBef>
                <a:spcPts val="0"/>
              </a:spcBef>
              <a:spcAft>
                <a:spcPts val="0"/>
              </a:spcAft>
              <a:buSzPts val="1800"/>
              <a:buChar char="▫"/>
            </a:pPr>
            <a:r>
              <a:rPr lang="en" sz="1800"/>
              <a:t>In the 17 whole plots, we have 4 optional whole plots.</a:t>
            </a:r>
            <a:endParaRPr sz="1800"/>
          </a:p>
          <a:p>
            <a:pPr marL="457200" lvl="0" indent="-342900" algn="l" rtl="0">
              <a:spcBef>
                <a:spcPts val="0"/>
              </a:spcBef>
              <a:spcAft>
                <a:spcPts val="0"/>
              </a:spcAft>
              <a:buSzPts val="1800"/>
              <a:buChar char="▪"/>
            </a:pPr>
            <a:r>
              <a:rPr lang="en" sz="1800"/>
              <a:t>Additional information in experiment:</a:t>
            </a:r>
            <a:endParaRPr sz="1800"/>
          </a:p>
          <a:p>
            <a:pPr marL="914400" lvl="1" indent="-342900" algn="l" rtl="0">
              <a:spcBef>
                <a:spcPts val="0"/>
              </a:spcBef>
              <a:spcAft>
                <a:spcPts val="0"/>
              </a:spcAft>
              <a:buSzPts val="1800"/>
              <a:buChar char="▫"/>
            </a:pPr>
            <a:r>
              <a:rPr lang="en" sz="1800"/>
              <a:t>The experiment must be conducted in randomized order we suggest, even though same variable setting is possibly.</a:t>
            </a:r>
            <a:endParaRPr sz="1800"/>
          </a:p>
          <a:p>
            <a:pPr marL="914400" lvl="1" indent="-342900" algn="l" rtl="0">
              <a:spcBef>
                <a:spcPts val="0"/>
              </a:spcBef>
              <a:spcAft>
                <a:spcPts val="0"/>
              </a:spcAft>
              <a:buSzPts val="1800"/>
              <a:buChar char="▫"/>
            </a:pPr>
            <a:r>
              <a:rPr lang="en" sz="1800"/>
              <a:t>For each run, you have to reset the setting of machine accordingly</a:t>
            </a:r>
            <a:endParaRPr sz="1800"/>
          </a:p>
        </p:txBody>
      </p:sp>
      <p:sp>
        <p:nvSpPr>
          <p:cNvPr id="4217" name="Google Shape;4217;p6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221"/>
        <p:cNvGrpSpPr/>
        <p:nvPr/>
      </p:nvGrpSpPr>
      <p:grpSpPr>
        <a:xfrm>
          <a:off x="0" y="0"/>
          <a:ext cx="0" cy="0"/>
          <a:chOff x="0" y="0"/>
          <a:chExt cx="0" cy="0"/>
        </a:xfrm>
      </p:grpSpPr>
      <p:sp>
        <p:nvSpPr>
          <p:cNvPr id="4222" name="Google Shape;4222;p6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Result: Table for Experimental Settings</a:t>
            </a:r>
            <a:endParaRPr/>
          </a:p>
        </p:txBody>
      </p:sp>
      <p:sp>
        <p:nvSpPr>
          <p:cNvPr id="4223" name="Google Shape;4223;p65"/>
          <p:cNvSpPr txBox="1">
            <a:spLocks noGrp="1"/>
          </p:cNvSpPr>
          <p:nvPr>
            <p:ph type="body" idx="1"/>
          </p:nvPr>
        </p:nvSpPr>
        <p:spPr>
          <a:xfrm>
            <a:off x="718300" y="4108025"/>
            <a:ext cx="6761100" cy="606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Faced Diameter = (1 + 2*DOC)</a:t>
            </a:r>
            <a:endParaRPr/>
          </a:p>
        </p:txBody>
      </p:sp>
      <p:sp>
        <p:nvSpPr>
          <p:cNvPr id="4224" name="Google Shape;4224;p6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53</a:t>
            </a:fld>
            <a:endParaRPr/>
          </a:p>
        </p:txBody>
      </p:sp>
      <p:pic>
        <p:nvPicPr>
          <p:cNvPr id="4225" name="Google Shape;4225;p65"/>
          <p:cNvPicPr preferRelativeResize="0"/>
          <p:nvPr/>
        </p:nvPicPr>
        <p:blipFill>
          <a:blip r:embed="rId3">
            <a:alphaModFix/>
          </a:blip>
          <a:stretch>
            <a:fillRect/>
          </a:stretch>
        </p:blipFill>
        <p:spPr>
          <a:xfrm>
            <a:off x="640225" y="1596775"/>
            <a:ext cx="5219700" cy="25717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229"/>
        <p:cNvGrpSpPr/>
        <p:nvPr/>
      </p:nvGrpSpPr>
      <p:grpSpPr>
        <a:xfrm>
          <a:off x="0" y="0"/>
          <a:ext cx="0" cy="0"/>
          <a:chOff x="0" y="0"/>
          <a:chExt cx="0" cy="0"/>
        </a:xfrm>
      </p:grpSpPr>
      <p:sp>
        <p:nvSpPr>
          <p:cNvPr id="4230" name="Google Shape;4230;p66"/>
          <p:cNvSpPr txBox="1">
            <a:spLocks noGrp="1"/>
          </p:cNvSpPr>
          <p:nvPr>
            <p:ph type="ctrTitle"/>
          </p:nvPr>
        </p:nvSpPr>
        <p:spPr>
          <a:xfrm>
            <a:off x="717600" y="1991850"/>
            <a:ext cx="5396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 You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a:t>
            </a:r>
            <a:endParaRPr/>
          </a:p>
        </p:txBody>
      </p:sp>
      <p:sp>
        <p:nvSpPr>
          <p:cNvPr id="3871" name="Google Shape;3871;p18"/>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p:pic>
        <p:nvPicPr>
          <p:cNvPr id="3873" name="Google Shape;3873;p18"/>
          <p:cNvPicPr preferRelativeResize="0"/>
          <p:nvPr/>
        </p:nvPicPr>
        <p:blipFill>
          <a:blip r:embed="rId3">
            <a:alphaModFix/>
          </a:blip>
          <a:stretch>
            <a:fillRect/>
          </a:stretch>
        </p:blipFill>
        <p:spPr>
          <a:xfrm>
            <a:off x="301613" y="1822375"/>
            <a:ext cx="8540775" cy="2166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77"/>
        <p:cNvGrpSpPr/>
        <p:nvPr/>
      </p:nvGrpSpPr>
      <p:grpSpPr>
        <a:xfrm>
          <a:off x="0" y="0"/>
          <a:ext cx="0" cy="0"/>
          <a:chOff x="0" y="0"/>
          <a:chExt cx="0" cy="0"/>
        </a:xfrm>
      </p:grpSpPr>
      <p:sp>
        <p:nvSpPr>
          <p:cNvPr id="3878" name="Google Shape;3878;p19"/>
          <p:cNvSpPr txBox="1">
            <a:spLocks noGrp="1"/>
          </p:cNvSpPr>
          <p:nvPr>
            <p:ph type="title"/>
          </p:nvPr>
        </p:nvSpPr>
        <p:spPr>
          <a:xfrm>
            <a:off x="762725" y="4424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Cleaning and Handling</a:t>
            </a:r>
            <a:endParaRPr/>
          </a:p>
        </p:txBody>
      </p:sp>
      <p:sp>
        <p:nvSpPr>
          <p:cNvPr id="3879" name="Google Shape;3879;p19"/>
          <p:cNvSpPr txBox="1">
            <a:spLocks noGrp="1"/>
          </p:cNvSpPr>
          <p:nvPr>
            <p:ph type="body" idx="1"/>
          </p:nvPr>
        </p:nvSpPr>
        <p:spPr>
          <a:xfrm>
            <a:off x="586925" y="1223675"/>
            <a:ext cx="6761100" cy="3381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200">
              <a:solidFill>
                <a:srgbClr val="0000FF"/>
              </a:solidFill>
              <a:highlight>
                <a:srgbClr val="FFFFFF"/>
              </a:highlight>
              <a:latin typeface="Arial"/>
              <a:ea typeface="Arial"/>
              <a:cs typeface="Arial"/>
              <a:sym typeface="Arial"/>
            </a:endParaRPr>
          </a:p>
          <a:p>
            <a:pPr marL="457200" lvl="0" indent="-342900" algn="l" rtl="0">
              <a:lnSpc>
                <a:spcPct val="115000"/>
              </a:lnSpc>
              <a:spcBef>
                <a:spcPts val="0"/>
              </a:spcBef>
              <a:spcAft>
                <a:spcPts val="0"/>
              </a:spcAft>
              <a:buClr>
                <a:srgbClr val="333333"/>
              </a:buClr>
              <a:buSzPts val="1800"/>
              <a:buFont typeface="Arial"/>
              <a:buChar char="●"/>
            </a:pPr>
            <a:r>
              <a:rPr lang="en" sz="1800">
                <a:solidFill>
                  <a:srgbClr val="333333"/>
                </a:solidFill>
                <a:highlight>
                  <a:srgbClr val="FFFFFF"/>
                </a:highlight>
                <a:latin typeface="Arial"/>
                <a:ea typeface="Arial"/>
                <a:cs typeface="Arial"/>
                <a:sym typeface="Arial"/>
              </a:rPr>
              <a:t>Removed 6 missing values (no “Faced Diameter”)</a:t>
            </a:r>
            <a:endParaRPr sz="1800">
              <a:solidFill>
                <a:srgbClr val="333333"/>
              </a:solidFill>
              <a:highlight>
                <a:srgbClr val="FFFFFF"/>
              </a:highlight>
              <a:latin typeface="Arial"/>
              <a:ea typeface="Arial"/>
              <a:cs typeface="Arial"/>
              <a:sym typeface="Arial"/>
            </a:endParaRPr>
          </a:p>
          <a:p>
            <a:pPr marL="457200" lvl="0" indent="-342900" algn="l" rtl="0">
              <a:lnSpc>
                <a:spcPct val="115000"/>
              </a:lnSpc>
              <a:spcBef>
                <a:spcPts val="0"/>
              </a:spcBef>
              <a:spcAft>
                <a:spcPts val="0"/>
              </a:spcAft>
              <a:buClr>
                <a:srgbClr val="333333"/>
              </a:buClr>
              <a:buSzPts val="1800"/>
              <a:buFont typeface="Arial"/>
              <a:buChar char="●"/>
            </a:pPr>
            <a:r>
              <a:rPr lang="en" sz="1800">
                <a:solidFill>
                  <a:srgbClr val="333333"/>
                </a:solidFill>
                <a:highlight>
                  <a:srgbClr val="FFFFFF"/>
                </a:highlight>
                <a:latin typeface="Arial"/>
                <a:ea typeface="Arial"/>
                <a:cs typeface="Arial"/>
                <a:sym typeface="Arial"/>
              </a:rPr>
              <a:t>Calculated Diametral Error by the given Equation:</a:t>
            </a:r>
            <a:endParaRPr sz="1800">
              <a:solidFill>
                <a:srgbClr val="333333"/>
              </a:solidFill>
              <a:highlight>
                <a:srgbClr val="FFFFFF"/>
              </a:highlight>
              <a:latin typeface="Arial"/>
              <a:ea typeface="Arial"/>
              <a:cs typeface="Arial"/>
              <a:sym typeface="Arial"/>
            </a:endParaRPr>
          </a:p>
          <a:p>
            <a:pPr marL="457200" lvl="0" indent="0" algn="l" rtl="0">
              <a:lnSpc>
                <a:spcPct val="115000"/>
              </a:lnSpc>
              <a:spcBef>
                <a:spcPts val="0"/>
              </a:spcBef>
              <a:spcAft>
                <a:spcPts val="0"/>
              </a:spcAft>
              <a:buNone/>
            </a:pPr>
            <a:r>
              <a:rPr lang="en" sz="1800">
                <a:solidFill>
                  <a:srgbClr val="333333"/>
                </a:solidFill>
                <a:highlight>
                  <a:schemeClr val="lt1"/>
                </a:highlight>
                <a:latin typeface="Arial"/>
                <a:ea typeface="Arial"/>
                <a:cs typeface="Arial"/>
                <a:sym typeface="Arial"/>
              </a:rPr>
              <a:t>Diametral Error = </a:t>
            </a:r>
            <a:r>
              <a:rPr lang="en" sz="1800">
                <a:solidFill>
                  <a:srgbClr val="333333"/>
                </a:solidFill>
                <a:highlight>
                  <a:srgbClr val="FFFFFF"/>
                </a:highlight>
                <a:latin typeface="Arial"/>
                <a:ea typeface="Arial"/>
                <a:cs typeface="Arial"/>
                <a:sym typeface="Arial"/>
              </a:rPr>
              <a:t>Turned Diameter - Ideal Turn Diameter</a:t>
            </a:r>
            <a:endParaRPr sz="1800">
              <a:solidFill>
                <a:srgbClr val="333333"/>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r>
              <a:rPr lang="en" sz="1200">
                <a:solidFill>
                  <a:srgbClr val="333333"/>
                </a:solidFill>
                <a:latin typeface="Arial"/>
                <a:ea typeface="Arial"/>
                <a:cs typeface="Arial"/>
                <a:sym typeface="Arial"/>
              </a:rPr>
              <a:t>                                                       Turned_ideal</a:t>
            </a:r>
            <a:r>
              <a:rPr lang="en" sz="1200">
                <a:solidFill>
                  <a:srgbClr val="333333"/>
                </a:solidFill>
                <a:highlight>
                  <a:srgbClr val="FFFFFF"/>
                </a:highlight>
                <a:latin typeface="Arial"/>
                <a:ea typeface="Arial"/>
                <a:cs typeface="Arial"/>
                <a:sym typeface="Arial"/>
              </a:rPr>
              <a:t> ：Faced Diameter (in)−2⋅DOC (in)</a:t>
            </a:r>
            <a:endParaRPr sz="1800">
              <a:solidFill>
                <a:srgbClr val="333333"/>
              </a:solidFill>
              <a:highlight>
                <a:srgbClr val="FFFFFF"/>
              </a:highlight>
              <a:latin typeface="Arial"/>
              <a:ea typeface="Arial"/>
              <a:cs typeface="Arial"/>
              <a:sym typeface="Arial"/>
            </a:endParaRPr>
          </a:p>
          <a:p>
            <a:pPr marL="457200" lvl="0" indent="-342900" algn="l" rtl="0">
              <a:lnSpc>
                <a:spcPct val="115000"/>
              </a:lnSpc>
              <a:spcBef>
                <a:spcPts val="0"/>
              </a:spcBef>
              <a:spcAft>
                <a:spcPts val="0"/>
              </a:spcAft>
              <a:buClr>
                <a:srgbClr val="333333"/>
              </a:buClr>
              <a:buSzPts val="1800"/>
              <a:buFont typeface="Arial"/>
              <a:buChar char="●"/>
            </a:pPr>
            <a:r>
              <a:rPr lang="en" sz="1800">
                <a:solidFill>
                  <a:srgbClr val="333333"/>
                </a:solidFill>
                <a:highlight>
                  <a:srgbClr val="FFFFFF"/>
                </a:highlight>
                <a:latin typeface="Arial"/>
                <a:ea typeface="Arial"/>
                <a:cs typeface="Arial"/>
                <a:sym typeface="Arial"/>
              </a:rPr>
              <a:t>Diametral Error Outliers:</a:t>
            </a:r>
            <a:endParaRPr sz="1800">
              <a:solidFill>
                <a:srgbClr val="333333"/>
              </a:solidFill>
              <a:highlight>
                <a:srgbClr val="FFFFFF"/>
              </a:highlight>
              <a:latin typeface="Arial"/>
              <a:ea typeface="Arial"/>
              <a:cs typeface="Arial"/>
              <a:sym typeface="Arial"/>
            </a:endParaRPr>
          </a:p>
          <a:p>
            <a:pPr marL="457200" lvl="0" indent="0" algn="l" rtl="0">
              <a:lnSpc>
                <a:spcPct val="115000"/>
              </a:lnSpc>
              <a:spcBef>
                <a:spcPts val="0"/>
              </a:spcBef>
              <a:spcAft>
                <a:spcPts val="0"/>
              </a:spcAft>
              <a:buNone/>
            </a:pPr>
            <a:r>
              <a:rPr lang="en" sz="1800" b="1">
                <a:solidFill>
                  <a:srgbClr val="333333"/>
                </a:solidFill>
                <a:highlight>
                  <a:srgbClr val="FFFFFF"/>
                </a:highlight>
                <a:latin typeface="Arial"/>
                <a:ea typeface="Arial"/>
                <a:cs typeface="Arial"/>
                <a:sym typeface="Arial"/>
              </a:rPr>
              <a:t>One workpiece (Faced Diameter:1.464), around 1</a:t>
            </a:r>
            <a:endParaRPr sz="1800" b="1">
              <a:solidFill>
                <a:srgbClr val="333333"/>
              </a:solidFill>
              <a:highlight>
                <a:srgbClr val="FFFFFF"/>
              </a:highlight>
              <a:latin typeface="Arial"/>
              <a:ea typeface="Arial"/>
              <a:cs typeface="Arial"/>
              <a:sym typeface="Arial"/>
            </a:endParaRPr>
          </a:p>
          <a:p>
            <a:pPr marL="457200" lvl="0" indent="0" algn="l" rtl="0">
              <a:lnSpc>
                <a:spcPct val="115000"/>
              </a:lnSpc>
              <a:spcBef>
                <a:spcPts val="0"/>
              </a:spcBef>
              <a:spcAft>
                <a:spcPts val="0"/>
              </a:spcAft>
              <a:buNone/>
            </a:pPr>
            <a:r>
              <a:rPr lang="en" sz="1800" b="1">
                <a:solidFill>
                  <a:srgbClr val="333333"/>
                </a:solidFill>
                <a:highlight>
                  <a:srgbClr val="FFFFFF"/>
                </a:highlight>
                <a:latin typeface="Arial"/>
                <a:ea typeface="Arial"/>
                <a:cs typeface="Arial"/>
                <a:sym typeface="Arial"/>
              </a:rPr>
              <a:t>Another workpiece (1.398), around 0.16-0.17</a:t>
            </a:r>
            <a:endParaRPr sz="1800" b="1">
              <a:solidFill>
                <a:srgbClr val="333333"/>
              </a:solidFill>
              <a:highlight>
                <a:srgbClr val="FFFFFF"/>
              </a:highlight>
              <a:latin typeface="Arial"/>
              <a:ea typeface="Arial"/>
              <a:cs typeface="Arial"/>
              <a:sym typeface="Arial"/>
            </a:endParaRPr>
          </a:p>
          <a:p>
            <a:pPr marL="457200" lvl="0" indent="0" algn="l" rtl="0">
              <a:lnSpc>
                <a:spcPct val="115000"/>
              </a:lnSpc>
              <a:spcBef>
                <a:spcPts val="0"/>
              </a:spcBef>
              <a:spcAft>
                <a:spcPts val="0"/>
              </a:spcAft>
              <a:buNone/>
            </a:pPr>
            <a:r>
              <a:rPr lang="en" sz="1800">
                <a:solidFill>
                  <a:srgbClr val="333333"/>
                </a:solidFill>
                <a:highlight>
                  <a:srgbClr val="FFFFFF"/>
                </a:highlight>
                <a:latin typeface="Arial"/>
                <a:ea typeface="Arial"/>
                <a:cs typeface="Arial"/>
                <a:sym typeface="Arial"/>
              </a:rPr>
              <a:t>Others, less than 0.025</a:t>
            </a:r>
            <a:endParaRPr sz="1800">
              <a:solidFill>
                <a:srgbClr val="333333"/>
              </a:solidFill>
              <a:highlight>
                <a:srgbClr val="FFFFFF"/>
              </a:highlight>
              <a:latin typeface="Arial"/>
              <a:ea typeface="Arial"/>
              <a:cs typeface="Arial"/>
              <a:sym typeface="Arial"/>
            </a:endParaRPr>
          </a:p>
          <a:p>
            <a:pPr marL="457200" lvl="0" indent="-342900" algn="l" rtl="0">
              <a:lnSpc>
                <a:spcPct val="115000"/>
              </a:lnSpc>
              <a:spcBef>
                <a:spcPts val="0"/>
              </a:spcBef>
              <a:spcAft>
                <a:spcPts val="0"/>
              </a:spcAft>
              <a:buClr>
                <a:srgbClr val="333333"/>
              </a:buClr>
              <a:buSzPts val="1800"/>
              <a:buFont typeface="Arial"/>
              <a:buChar char="●"/>
            </a:pPr>
            <a:r>
              <a:rPr lang="en" sz="1800">
                <a:solidFill>
                  <a:srgbClr val="333333"/>
                </a:solidFill>
                <a:highlight>
                  <a:srgbClr val="FFFFFF"/>
                </a:highlight>
                <a:latin typeface="Arial"/>
                <a:ea typeface="Arial"/>
                <a:cs typeface="Arial"/>
                <a:sym typeface="Arial"/>
              </a:rPr>
              <a:t>We removed the first two groups, now we have 42 observations.</a:t>
            </a:r>
            <a:endParaRPr sz="1800">
              <a:solidFill>
                <a:srgbClr val="333333"/>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r>
              <a:rPr lang="en" sz="1200">
                <a:solidFill>
                  <a:srgbClr val="333333"/>
                </a:solidFill>
                <a:latin typeface="Arial"/>
                <a:ea typeface="Arial"/>
                <a:cs typeface="Arial"/>
                <a:sym typeface="Arial"/>
              </a:rPr>
              <a:t>、</a:t>
            </a:r>
            <a:endParaRPr sz="1200">
              <a:solidFill>
                <a:srgbClr val="333333"/>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endParaRPr sz="1800">
              <a:solidFill>
                <a:srgbClr val="333333"/>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endParaRPr sz="1800">
              <a:solidFill>
                <a:srgbClr val="333333"/>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endParaRPr sz="1800">
              <a:solidFill>
                <a:srgbClr val="333333"/>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endParaRPr sz="1800">
              <a:solidFill>
                <a:srgbClr val="333333"/>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endParaRPr sz="1400"/>
          </a:p>
        </p:txBody>
      </p:sp>
      <p:sp>
        <p:nvSpPr>
          <p:cNvPr id="3880" name="Google Shape;3880;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84"/>
        <p:cNvGrpSpPr/>
        <p:nvPr/>
      </p:nvGrpSpPr>
      <p:grpSpPr>
        <a:xfrm>
          <a:off x="0" y="0"/>
          <a:ext cx="0" cy="0"/>
          <a:chOff x="0" y="0"/>
          <a:chExt cx="0" cy="0"/>
        </a:xfrm>
      </p:grpSpPr>
      <p:sp>
        <p:nvSpPr>
          <p:cNvPr id="3885" name="Google Shape;3885;p20"/>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Group One: Verification of Two Theoretical Equations</a:t>
            </a:r>
            <a:endParaRPr/>
          </a:p>
        </p:txBody>
      </p:sp>
      <p:sp>
        <p:nvSpPr>
          <p:cNvPr id="3886" name="Google Shape;3886;p20"/>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a:t>Overview</a:t>
            </a:r>
            <a:endParaRPr sz="2000"/>
          </a:p>
          <a:p>
            <a:pPr marL="457200" lvl="0" indent="-355600" algn="l" rtl="0">
              <a:spcBef>
                <a:spcPts val="600"/>
              </a:spcBef>
              <a:spcAft>
                <a:spcPts val="0"/>
              </a:spcAft>
              <a:buSzPts val="2000"/>
              <a:buChar char="●"/>
            </a:pPr>
            <a:r>
              <a:rPr lang="en" sz="2000"/>
              <a:t>Big picture</a:t>
            </a:r>
            <a:endParaRPr sz="2000"/>
          </a:p>
          <a:p>
            <a:pPr marL="457200" lvl="0" indent="-355600" algn="l" rtl="0">
              <a:spcBef>
                <a:spcPts val="0"/>
              </a:spcBef>
              <a:spcAft>
                <a:spcPts val="0"/>
              </a:spcAft>
              <a:buSzPts val="2000"/>
              <a:buChar char="●"/>
            </a:pPr>
            <a:r>
              <a:rPr lang="en" sz="2000"/>
              <a:t>Exploratory Data Analysis</a:t>
            </a:r>
            <a:endParaRPr sz="2000"/>
          </a:p>
          <a:p>
            <a:pPr marL="457200" lvl="0" indent="-355600" algn="l" rtl="0">
              <a:spcBef>
                <a:spcPts val="0"/>
              </a:spcBef>
              <a:spcAft>
                <a:spcPts val="0"/>
              </a:spcAft>
              <a:buSzPts val="2000"/>
              <a:buChar char="●"/>
            </a:pPr>
            <a:r>
              <a:rPr lang="en" sz="2000"/>
              <a:t>Linear Regression Model</a:t>
            </a:r>
            <a:endParaRPr sz="2000"/>
          </a:p>
          <a:p>
            <a:pPr marL="457200" lvl="0" indent="-355600" algn="l" rtl="0">
              <a:spcBef>
                <a:spcPts val="0"/>
              </a:spcBef>
              <a:spcAft>
                <a:spcPts val="0"/>
              </a:spcAft>
              <a:buSzPts val="2000"/>
              <a:buChar char="●"/>
            </a:pPr>
            <a:r>
              <a:rPr lang="en" sz="2000"/>
              <a:t>Linear Mixed Effect Model</a:t>
            </a:r>
            <a:endParaRPr sz="2000"/>
          </a:p>
          <a:p>
            <a:pPr marL="457200" lvl="0" indent="-355600" algn="l" rtl="0">
              <a:spcBef>
                <a:spcPts val="0"/>
              </a:spcBef>
              <a:spcAft>
                <a:spcPts val="0"/>
              </a:spcAft>
              <a:buSzPts val="2000"/>
              <a:buChar char="●"/>
            </a:pPr>
            <a:r>
              <a:rPr lang="en" sz="2000"/>
              <a:t>Results</a:t>
            </a:r>
            <a:endParaRPr sz="2000"/>
          </a:p>
          <a:p>
            <a:pPr marL="457200" lvl="0" indent="-355600" algn="l" rtl="0">
              <a:spcBef>
                <a:spcPts val="0"/>
              </a:spcBef>
              <a:spcAft>
                <a:spcPts val="0"/>
              </a:spcAft>
              <a:buSzPts val="2000"/>
              <a:buChar char="●"/>
            </a:pPr>
            <a:r>
              <a:rPr lang="en" sz="2000"/>
              <a:t>Concerns &amp; Suggestions</a:t>
            </a:r>
            <a:endParaRPr sz="2000"/>
          </a:p>
        </p:txBody>
      </p:sp>
      <p:sp>
        <p:nvSpPr>
          <p:cNvPr id="3887" name="Google Shape;3887;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91"/>
        <p:cNvGrpSpPr/>
        <p:nvPr/>
      </p:nvGrpSpPr>
      <p:grpSpPr>
        <a:xfrm>
          <a:off x="0" y="0"/>
          <a:ext cx="0" cy="0"/>
          <a:chOff x="0" y="0"/>
          <a:chExt cx="0" cy="0"/>
        </a:xfrm>
      </p:grpSpPr>
      <p:sp>
        <p:nvSpPr>
          <p:cNvPr id="3892" name="Google Shape;3892;p21"/>
          <p:cNvSpPr txBox="1">
            <a:spLocks noGrp="1"/>
          </p:cNvSpPr>
          <p:nvPr>
            <p:ph type="title"/>
          </p:nvPr>
        </p:nvSpPr>
        <p:spPr>
          <a:xfrm>
            <a:off x="718300" y="455100"/>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Theoretical Equation</a:t>
            </a:r>
            <a:endParaRPr/>
          </a:p>
        </p:txBody>
      </p:sp>
      <p:sp>
        <p:nvSpPr>
          <p:cNvPr id="3893" name="Google Shape;3893;p21"/>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63500" marR="25400" lvl="0" indent="0" algn="ctr" rtl="0">
              <a:lnSpc>
                <a:spcPct val="115000"/>
              </a:lnSpc>
              <a:spcBef>
                <a:spcPts val="1100"/>
              </a:spcBef>
              <a:spcAft>
                <a:spcPts val="0"/>
              </a:spcAft>
              <a:buNone/>
            </a:pPr>
            <a:endParaRPr sz="1250">
              <a:solidFill>
                <a:srgbClr val="333333"/>
              </a:solidFill>
              <a:highlight>
                <a:srgbClr val="FFFFFF"/>
              </a:highlight>
              <a:latin typeface="Arial"/>
              <a:ea typeface="Arial"/>
              <a:cs typeface="Arial"/>
              <a:sym typeface="Arial"/>
            </a:endParaRPr>
          </a:p>
          <a:p>
            <a:pPr marL="0" lvl="0" indent="0" algn="ctr" rtl="0">
              <a:lnSpc>
                <a:spcPct val="115000"/>
              </a:lnSpc>
              <a:spcBef>
                <a:spcPts val="1100"/>
              </a:spcBef>
              <a:spcAft>
                <a:spcPts val="0"/>
              </a:spcAft>
              <a:buNone/>
            </a:pPr>
            <a:endParaRPr sz="1050">
              <a:solidFill>
                <a:srgbClr val="333333"/>
              </a:solidFill>
              <a:highlight>
                <a:srgbClr val="FFFFFF"/>
              </a:highlight>
              <a:latin typeface="Arial"/>
              <a:ea typeface="Arial"/>
              <a:cs typeface="Arial"/>
              <a:sym typeface="Arial"/>
            </a:endParaRPr>
          </a:p>
          <a:p>
            <a:pPr marL="0" lvl="0" indent="0" algn="l" rtl="0">
              <a:spcBef>
                <a:spcPts val="1100"/>
              </a:spcBef>
              <a:spcAft>
                <a:spcPts val="0"/>
              </a:spcAft>
              <a:buNone/>
            </a:pPr>
            <a:endParaRPr/>
          </a:p>
        </p:txBody>
      </p:sp>
      <p:sp>
        <p:nvSpPr>
          <p:cNvPr id="3894" name="Google Shape;3894;p2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endParaRPr/>
          </a:p>
        </p:txBody>
      </p:sp>
      <p:pic>
        <p:nvPicPr>
          <p:cNvPr id="3895" name="Google Shape;3895;p21"/>
          <p:cNvPicPr preferRelativeResize="0"/>
          <p:nvPr/>
        </p:nvPicPr>
        <p:blipFill>
          <a:blip r:embed="rId3">
            <a:alphaModFix/>
          </a:blip>
          <a:stretch>
            <a:fillRect/>
          </a:stretch>
        </p:blipFill>
        <p:spPr>
          <a:xfrm>
            <a:off x="247500" y="1733550"/>
            <a:ext cx="8425700" cy="1896053"/>
          </a:xfrm>
          <a:prstGeom prst="rect">
            <a:avLst/>
          </a:prstGeom>
          <a:noFill/>
          <a:ln>
            <a:noFill/>
          </a:ln>
        </p:spPr>
      </p:pic>
    </p:spTree>
  </p:cSld>
  <p:clrMapOvr>
    <a:masterClrMapping/>
  </p:clrMapOvr>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1845</Words>
  <Application>Microsoft Macintosh PowerPoint</Application>
  <PresentationFormat>On-screen Show (16:9)</PresentationFormat>
  <Paragraphs>334</Paragraphs>
  <Slides>54</Slides>
  <Notes>54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Dosis ExtraLight</vt:lpstr>
      <vt:lpstr>Arial</vt:lpstr>
      <vt:lpstr>Titillium Web</vt:lpstr>
      <vt:lpstr>Titillium Web Light</vt:lpstr>
      <vt:lpstr>Dosis</vt:lpstr>
      <vt:lpstr>Mowbray template</vt:lpstr>
      <vt:lpstr> Department of Mechanical and Manufacturing Engineering Project Presentation</vt:lpstr>
      <vt:lpstr>Overview</vt:lpstr>
      <vt:lpstr>Goals &amp; Background </vt:lpstr>
      <vt:lpstr>Goals &amp; Background </vt:lpstr>
      <vt:lpstr>Goals &amp; Background</vt:lpstr>
      <vt:lpstr>Data</vt:lpstr>
      <vt:lpstr>Data Cleaning and Handling</vt:lpstr>
      <vt:lpstr>Group One: Verification of Two Theoretical Equations</vt:lpstr>
      <vt:lpstr>Theoretical Equation</vt:lpstr>
      <vt:lpstr>Big Picture</vt:lpstr>
      <vt:lpstr>Specified Data</vt:lpstr>
      <vt:lpstr>Specified Data</vt:lpstr>
      <vt:lpstr>Exploratory Data Analysis</vt:lpstr>
      <vt:lpstr>PowerPoint Presentation</vt:lpstr>
      <vt:lpstr>Linear Mixed Effect Model</vt:lpstr>
      <vt:lpstr>Linear Mixed Effect Model</vt:lpstr>
      <vt:lpstr>PowerPoint Presentation</vt:lpstr>
      <vt:lpstr>Results (Roughness)</vt:lpstr>
      <vt:lpstr>Linear Regression Model</vt:lpstr>
      <vt:lpstr>PowerPoint Presentation</vt:lpstr>
      <vt:lpstr>PowerPoint Presentation</vt:lpstr>
      <vt:lpstr>PowerPoint Presentation</vt:lpstr>
      <vt:lpstr>Result (Diametral Error)</vt:lpstr>
      <vt:lpstr>Results (Diametral Error)</vt:lpstr>
      <vt:lpstr>Concerns</vt:lpstr>
      <vt:lpstr>Suggestions</vt:lpstr>
      <vt:lpstr>Determining Optimal Cutting Conditions</vt:lpstr>
      <vt:lpstr>Regression Model</vt:lpstr>
      <vt:lpstr>Regression Model</vt:lpstr>
      <vt:lpstr>Regression Model Form</vt:lpstr>
      <vt:lpstr>Regression Model Parameter Estimates</vt:lpstr>
      <vt:lpstr>Regression Model Parameter Estimates</vt:lpstr>
      <vt:lpstr>Split-Plot Model</vt:lpstr>
      <vt:lpstr>Split-Plot Model</vt:lpstr>
      <vt:lpstr>Split-Plot Model</vt:lpstr>
      <vt:lpstr>Split-Plot Model</vt:lpstr>
      <vt:lpstr>Split-Plot Model</vt:lpstr>
      <vt:lpstr>Other Results &amp; Model Selection</vt:lpstr>
      <vt:lpstr>1.5” Diameter</vt:lpstr>
      <vt:lpstr>1” Diameter</vt:lpstr>
      <vt:lpstr>Results/Recommendation</vt:lpstr>
      <vt:lpstr>Results Using Regression Model</vt:lpstr>
      <vt:lpstr>Results/Recommendation</vt:lpstr>
      <vt:lpstr>Caveats, Concerns, &amp; Moving Forward</vt:lpstr>
      <vt:lpstr>Part III: Experimental Design</vt:lpstr>
      <vt:lpstr>Question </vt:lpstr>
      <vt:lpstr>Introduction</vt:lpstr>
      <vt:lpstr>Method: General Idea</vt:lpstr>
      <vt:lpstr>Method: Response Surface</vt:lpstr>
      <vt:lpstr>Method: I-Optimal Design</vt:lpstr>
      <vt:lpstr>Method: Table for Factors and Levels</vt:lpstr>
      <vt:lpstr>Result</vt:lpstr>
      <vt:lpstr>Result: Table for Experimental Settings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MME Project Presentation</dc:title>
  <cp:lastModifiedBy>Song, Haoda</cp:lastModifiedBy>
  <cp:revision>2</cp:revision>
  <dcterms:modified xsi:type="dcterms:W3CDTF">2020-03-28T22:42:18Z</dcterms:modified>
</cp:coreProperties>
</file>