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4e4683765_0_2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64e4683765_0_2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4e4683765_0_2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64e4683765_0_2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4fd4d4b63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4fd4d4b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64e4683765_0_3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64e4683765_0_3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4e4683765_0_36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64e4683765_0_3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64e4683765_0_37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64e4683765_0_37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4e4683765_0_38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64e4683765_0_38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4f5959757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64f5959757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64e4683765_0_38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g64e4683765_0_38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10800000">
            <a:off x="5080" y="8487"/>
            <a:ext cx="2052320" cy="1885950"/>
          </a:xfrm>
          <a:custGeom>
            <a:rect b="b" l="l" r="r" t="t"/>
            <a:pathLst>
              <a:path extrusionOk="0" h="6858000" w="51308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>
            <a:off x="-8" y="-10295"/>
            <a:ext cx="2054923" cy="1817370"/>
          </a:xfrm>
          <a:custGeom>
            <a:rect b="b" l="l" r="r" t="t"/>
            <a:pathLst>
              <a:path extrusionOk="0" h="6858000" w="5372349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286125" y="4043"/>
            <a:ext cx="5855970" cy="5143500"/>
          </a:xfrm>
          <a:custGeom>
            <a:rect b="b" l="l" r="r" t="t"/>
            <a:pathLst>
              <a:path extrusionOk="0" h="6858000" w="53848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2371726"/>
            <a:ext cx="9144093" cy="2431284"/>
            <a:chOff x="50801" y="1943101"/>
            <a:chExt cx="12192124" cy="3241712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5767389" y="3635376"/>
              <a:ext cx="6475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9056688" y="5056188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7545388" y="5122863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7172325" y="5122863"/>
              <a:ext cx="1983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8505825" y="3095626"/>
              <a:ext cx="37371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0801" y="4816476"/>
              <a:ext cx="87456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" name="Google Shape;22;p2"/>
            <p:cNvSpPr/>
            <p:nvPr/>
          </p:nvSpPr>
          <p:spPr>
            <a:xfrm>
              <a:off x="10445750" y="3660776"/>
              <a:ext cx="657225" cy="176213"/>
            </a:xfrm>
            <a:custGeom>
              <a:rect b="b" l="l" r="r" t="t"/>
              <a:pathLst>
                <a:path extrusionOk="0" h="63" w="236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445750" y="3598863"/>
              <a:ext cx="657300" cy="1761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02800" y="3294063"/>
              <a:ext cx="2141538" cy="249238"/>
            </a:xfrm>
            <a:custGeom>
              <a:rect b="b" l="l" r="r" t="t"/>
              <a:pathLst>
                <a:path extrusionOk="0" h="90" w="769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702800" y="2035176"/>
              <a:ext cx="2141538" cy="1258888"/>
            </a:xfrm>
            <a:custGeom>
              <a:rect b="b" l="l" r="r" t="t"/>
              <a:pathLst>
                <a:path extrusionOk="0" h="452" w="769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813925" y="2146301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813925" y="2146301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729913" y="3371851"/>
              <a:ext cx="87300" cy="82500"/>
            </a:xfrm>
            <a:prstGeom prst="ellipse">
              <a:avLst/>
            </a:pr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29;p2"/>
            <p:cNvCxnSpPr/>
            <p:nvPr/>
          </p:nvCxnSpPr>
          <p:spPr>
            <a:xfrm flipH="1" rot="10800000">
              <a:off x="10552113" y="2489201"/>
              <a:ext cx="1524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 rot="10800000">
              <a:off x="10841038" y="2489201"/>
              <a:ext cx="1572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flipH="1" rot="10800000">
              <a:off x="10636250" y="2424213"/>
              <a:ext cx="277800" cy="2793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" name="Google Shape;32;p2"/>
            <p:cNvSpPr/>
            <p:nvPr/>
          </p:nvSpPr>
          <p:spPr>
            <a:xfrm>
              <a:off x="10604500" y="3543301"/>
              <a:ext cx="338100" cy="1428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46738" y="3576638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34;p2"/>
            <p:cNvCxnSpPr/>
            <p:nvPr/>
          </p:nvCxnSpPr>
          <p:spPr>
            <a:xfrm>
              <a:off x="7977188" y="4167188"/>
              <a:ext cx="300000" cy="0"/>
            </a:xfrm>
            <a:prstGeom prst="straightConnector1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2"/>
            <p:cNvSpPr/>
            <p:nvPr/>
          </p:nvSpPr>
          <p:spPr>
            <a:xfrm>
              <a:off x="5160963" y="2332038"/>
              <a:ext cx="1268413" cy="701675"/>
            </a:xfrm>
            <a:custGeom>
              <a:rect b="b" l="l" r="r" t="t"/>
              <a:pathLst>
                <a:path extrusionOk="0" h="252" w="456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36;p2"/>
            <p:cNvCxnSpPr/>
            <p:nvPr/>
          </p:nvCxnSpPr>
          <p:spPr>
            <a:xfrm>
              <a:off x="5641975" y="3033713"/>
              <a:ext cx="106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" name="Google Shape;37;p2"/>
            <p:cNvSpPr/>
            <p:nvPr/>
          </p:nvSpPr>
          <p:spPr>
            <a:xfrm>
              <a:off x="8083550" y="1943101"/>
              <a:ext cx="606425" cy="581025"/>
            </a:xfrm>
            <a:custGeom>
              <a:rect b="b" l="l" r="r" t="t"/>
              <a:pathLst>
                <a:path extrusionOk="0" h="209" w="218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905750" y="1973263"/>
              <a:ext cx="115888" cy="106363"/>
            </a:xfrm>
            <a:custGeom>
              <a:rect b="b" l="l" r="r" t="t"/>
              <a:pathLst>
                <a:path extrusionOk="0" h="38" w="42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99375" y="2132013"/>
              <a:ext cx="180975" cy="109538"/>
            </a:xfrm>
            <a:custGeom>
              <a:rect b="b" l="l" r="r" t="t"/>
              <a:pathLst>
                <a:path extrusionOk="0" h="39" w="65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637463" y="2365376"/>
              <a:ext cx="515938" cy="158750"/>
            </a:xfrm>
            <a:custGeom>
              <a:rect b="b" l="l" r="r" t="t"/>
              <a:pathLst>
                <a:path extrusionOk="0" h="57" w="185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 rot="10800000">
              <a:off x="8205888" y="2524126"/>
              <a:ext cx="888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" name="Google Shape;42;p2"/>
            <p:cNvSpPr/>
            <p:nvPr/>
          </p:nvSpPr>
          <p:spPr>
            <a:xfrm>
              <a:off x="6697663" y="2770188"/>
              <a:ext cx="801688" cy="1192213"/>
            </a:xfrm>
            <a:custGeom>
              <a:rect b="b" l="l" r="r" t="t"/>
              <a:pathLst>
                <a:path extrusionOk="0" h="428" w="28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53225" y="2976563"/>
              <a:ext cx="689100" cy="779400"/>
            </a:xfrm>
            <a:prstGeom prst="rect">
              <a:avLst/>
            </a:pr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45325" y="3808413"/>
              <a:ext cx="104700" cy="1032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3288" y="2859088"/>
              <a:ext cx="39600" cy="41400"/>
            </a:xfrm>
            <a:prstGeom prst="ellipse">
              <a:avLst/>
            </a:pr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94525" y="2847976"/>
              <a:ext cx="206400" cy="66600"/>
            </a:xfrm>
            <a:prstGeom prst="rect">
              <a:avLst/>
            </a:pr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" name="Google Shape;47;p2"/>
            <p:cNvCxnSpPr/>
            <p:nvPr/>
          </p:nvCxnSpPr>
          <p:spPr>
            <a:xfrm flipH="1" rot="10800000">
              <a:off x="6956425" y="3316401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 flipH="1" rot="10800000">
              <a:off x="7138988" y="3316401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 flipH="1" rot="10800000">
              <a:off x="7008813" y="3276501"/>
              <a:ext cx="177900" cy="177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8386763" y="3033713"/>
              <a:ext cx="1191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032750" y="5065713"/>
              <a:ext cx="120600" cy="1191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671175" y="4278313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517313" y="4051301"/>
              <a:ext cx="120600" cy="1158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54;p2"/>
            <p:cNvCxnSpPr/>
            <p:nvPr/>
          </p:nvCxnSpPr>
          <p:spPr>
            <a:xfrm flipH="1">
              <a:off x="5605588" y="4040188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 rot="10800000">
              <a:off x="5605588" y="4040051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" name="Google Shape;56;p2"/>
            <p:cNvSpPr/>
            <p:nvPr/>
          </p:nvSpPr>
          <p:spPr>
            <a:xfrm>
              <a:off x="8970963" y="2711451"/>
              <a:ext cx="919163" cy="1308100"/>
            </a:xfrm>
            <a:custGeom>
              <a:rect b="b" l="l" r="r" t="t"/>
              <a:pathLst>
                <a:path extrusionOk="0" h="824" w="579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70963" y="3883026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58;p2"/>
            <p:cNvCxnSpPr/>
            <p:nvPr/>
          </p:nvCxnSpPr>
          <p:spPr>
            <a:xfrm>
              <a:off x="9170988" y="2873376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70988" y="2922588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9170988" y="2973388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9170988" y="3022601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9170988" y="3154363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9170988" y="3213101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9170988" y="3273426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9170988" y="3568701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9170988" y="3630613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9170988" y="3689351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2"/>
            <p:cNvSpPr/>
            <p:nvPr/>
          </p:nvSpPr>
          <p:spPr>
            <a:xfrm>
              <a:off x="9170988" y="3328988"/>
              <a:ext cx="158700" cy="158700"/>
            </a:xfrm>
            <a:prstGeom prst="ellipse">
              <a:avLst/>
            </a:prstGeom>
            <a:solidFill>
              <a:srgbClr val="22AB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99613" y="3357563"/>
              <a:ext cx="103200" cy="106500"/>
            </a:xfrm>
            <a:prstGeom prst="ellipse">
              <a:avLst/>
            </a:pr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394825" y="3349626"/>
              <a:ext cx="149225" cy="133350"/>
            </a:xfrm>
            <a:custGeom>
              <a:rect b="b" l="l" r="r" t="t"/>
              <a:pathLst>
                <a:path extrusionOk="0" h="84" w="9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986963" y="3028951"/>
              <a:ext cx="85725" cy="661988"/>
            </a:xfrm>
            <a:custGeom>
              <a:rect b="b" l="l" r="r" t="t"/>
              <a:pathLst>
                <a:path extrusionOk="0" h="417" w="54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93313" y="3690938"/>
              <a:ext cx="79375" cy="88900"/>
            </a:xfrm>
            <a:custGeom>
              <a:rect b="b" l="l" r="r" t="t"/>
              <a:pathLst>
                <a:path extrusionOk="0" h="56" w="50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017125" y="3744913"/>
              <a:ext cx="31750" cy="34925"/>
            </a:xfrm>
            <a:custGeom>
              <a:rect b="b" l="l" r="r" t="t"/>
              <a:pathLst>
                <a:path extrusionOk="0" h="22" w="20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2"/>
            <p:cNvCxnSpPr/>
            <p:nvPr/>
          </p:nvCxnSpPr>
          <p:spPr>
            <a:xfrm>
              <a:off x="10026650" y="3028951"/>
              <a:ext cx="4800" cy="6621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2"/>
            <p:cNvSpPr/>
            <p:nvPr/>
          </p:nvSpPr>
          <p:spPr>
            <a:xfrm>
              <a:off x="9983788" y="2989263"/>
              <a:ext cx="84138" cy="39688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83788" y="2919413"/>
              <a:ext cx="84000" cy="699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1865313" y="3436938"/>
                <a:ext cx="392113" cy="1254125"/>
              </a:xfrm>
              <a:custGeom>
                <a:rect b="b" l="l" r="r" t="t"/>
                <a:pathLst>
                  <a:path extrusionOk="0" h="790" w="247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" name="Google Shape;79;p2"/>
              <p:cNvCxnSpPr/>
              <p:nvPr/>
            </p:nvCxnSpPr>
            <p:spPr>
              <a:xfrm>
                <a:off x="2073276" y="3500438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2060576" y="3570288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2049463" y="3636963"/>
                <a:ext cx="38100" cy="9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2036763" y="3705226"/>
                <a:ext cx="396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2022476" y="3775076"/>
                <a:ext cx="81000" cy="144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2012951" y="3841751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2000251" y="3911601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1985963" y="3981451"/>
                <a:ext cx="414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976438" y="40481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1962151" y="4116388"/>
                <a:ext cx="414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1949451" y="4183063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1939926" y="4252913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1925638" y="4322763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1916113" y="4389438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1901826" y="4457701"/>
                <a:ext cx="381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1889126" y="4524376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1879601" y="45942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" name="Google Shape;96;p2"/>
              <p:cNvSpPr/>
              <p:nvPr/>
            </p:nvSpPr>
            <p:spPr>
              <a:xfrm>
                <a:off x="1909763" y="3890963"/>
                <a:ext cx="358775" cy="779463"/>
              </a:xfrm>
              <a:custGeom>
                <a:rect b="b" l="l" r="r" t="t"/>
                <a:pathLst>
                  <a:path extrusionOk="0" h="491" w="226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73288" y="3808413"/>
                <a:ext cx="95250" cy="115888"/>
              </a:xfrm>
              <a:custGeom>
                <a:rect b="b" l="l" r="r" t="t"/>
                <a:pathLst>
                  <a:path extrusionOk="0" h="73" w="60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224088" y="3808413"/>
                <a:ext cx="36513" cy="46038"/>
              </a:xfrm>
              <a:custGeom>
                <a:rect b="b" l="l" r="r" t="t"/>
                <a:pathLst>
                  <a:path extrusionOk="0" h="29" w="23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9" name="Google Shape;99;p2"/>
              <p:cNvCxnSpPr/>
              <p:nvPr/>
            </p:nvCxnSpPr>
            <p:spPr>
              <a:xfrm flipH="1" rot="10800000">
                <a:off x="1955801" y="3908451"/>
                <a:ext cx="265200" cy="7461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" name="Google Shape;100;p2"/>
              <p:cNvSpPr/>
              <p:nvPr/>
            </p:nvSpPr>
            <p:spPr>
              <a:xfrm>
                <a:off x="1892301" y="4637088"/>
                <a:ext cx="111125" cy="73025"/>
              </a:xfrm>
              <a:custGeom>
                <a:rect b="b" l="l" r="r" t="t"/>
                <a:pathLst>
                  <a:path extrusionOk="0" h="46" w="70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865313" y="4679951"/>
                <a:ext cx="120650" cy="109538"/>
              </a:xfrm>
              <a:custGeom>
                <a:rect b="b" l="l" r="r" t="t"/>
                <a:pathLst>
                  <a:path extrusionOk="0" h="69" w="76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785938" y="3881438"/>
                <a:ext cx="173038" cy="795338"/>
              </a:xfrm>
              <a:custGeom>
                <a:rect b="b" l="l" r="r" t="t"/>
                <a:pathLst>
                  <a:path extrusionOk="0" h="501" w="109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858963" y="4667251"/>
                <a:ext cx="100013" cy="112713"/>
              </a:xfrm>
              <a:custGeom>
                <a:rect b="b" l="l" r="r" t="t"/>
                <a:pathLst>
                  <a:path extrusionOk="0" h="71" w="63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895476" y="4737101"/>
                <a:ext cx="41275" cy="42863"/>
              </a:xfrm>
              <a:custGeom>
                <a:rect b="b" l="l" r="r" t="t"/>
                <a:pathLst>
                  <a:path extrusionOk="0" h="27" w="26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" name="Google Shape;105;p2"/>
              <p:cNvCxnSpPr/>
              <p:nvPr/>
            </p:nvCxnSpPr>
            <p:spPr>
              <a:xfrm>
                <a:off x="1835151" y="3887788"/>
                <a:ext cx="74700" cy="7857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" name="Google Shape;106;p2"/>
              <p:cNvSpPr/>
              <p:nvPr/>
            </p:nvSpPr>
            <p:spPr>
              <a:xfrm>
                <a:off x="1782763" y="3838576"/>
                <a:ext cx="103188" cy="52388"/>
              </a:xfrm>
              <a:custGeom>
                <a:rect b="b" l="l" r="r" t="t"/>
                <a:pathLst>
                  <a:path extrusionOk="0" h="33" w="65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74826" y="3756026"/>
                <a:ext cx="107950" cy="92075"/>
              </a:xfrm>
              <a:custGeom>
                <a:rect b="b" l="l" r="r" t="t"/>
                <a:pathLst>
                  <a:path extrusionOk="0" h="58" w="6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771651" y="4332288"/>
                <a:ext cx="428625" cy="511175"/>
              </a:xfrm>
              <a:custGeom>
                <a:rect b="b" l="l" r="r" t="t"/>
                <a:pathLst>
                  <a:path extrusionOk="0" h="154" w="128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744663" y="4232276"/>
                <a:ext cx="482700" cy="99900"/>
              </a:xfrm>
              <a:prstGeom prst="rect">
                <a:avLst/>
              </a:prstGeom>
              <a:solidFill>
                <a:srgbClr val="D5DADB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" name="Google Shape;110;p2"/>
              <p:cNvCxnSpPr/>
              <p:nvPr/>
            </p:nvCxnSpPr>
            <p:spPr>
              <a:xfrm>
                <a:off x="1825626" y="4335463"/>
                <a:ext cx="0" cy="195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2"/>
              <p:cNvCxnSpPr/>
              <p:nvPr/>
            </p:nvCxnSpPr>
            <p:spPr>
              <a:xfrm>
                <a:off x="2139951" y="4554538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2139951" y="4654551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3" name="Google Shape;113;p2"/>
          <p:cNvSpPr txBox="1"/>
          <p:nvPr>
            <p:ph idx="1" type="subTitle"/>
          </p:nvPr>
        </p:nvSpPr>
        <p:spPr>
          <a:xfrm>
            <a:off x="787007" y="2359786"/>
            <a:ext cx="3570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"/>
          <p:cNvSpPr txBox="1"/>
          <p:nvPr>
            <p:ph type="ctrTitle"/>
          </p:nvPr>
        </p:nvSpPr>
        <p:spPr>
          <a:xfrm>
            <a:off x="787008" y="1254818"/>
            <a:ext cx="3570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"/>
          <p:cNvSpPr txBox="1"/>
          <p:nvPr>
            <p:ph idx="2" type="body"/>
          </p:nvPr>
        </p:nvSpPr>
        <p:spPr>
          <a:xfrm>
            <a:off x="787008" y="3225505"/>
            <a:ext cx="2185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C1B2"/>
              </a:buClr>
              <a:buSzPts val="1200"/>
              <a:buNone/>
              <a:defRPr b="0" sz="1200">
                <a:solidFill>
                  <a:srgbClr val="21C1B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3" type="body"/>
          </p:nvPr>
        </p:nvSpPr>
        <p:spPr>
          <a:xfrm>
            <a:off x="787008" y="3414056"/>
            <a:ext cx="2185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C1B2"/>
              </a:buClr>
              <a:buSzPts val="1200"/>
              <a:buNone/>
              <a:defRPr b="0" sz="1200">
                <a:solidFill>
                  <a:srgbClr val="21C1B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>
  <p:cSld name="节标题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"/>
          <p:cNvSpPr txBox="1"/>
          <p:nvPr>
            <p:ph type="title"/>
          </p:nvPr>
        </p:nvSpPr>
        <p:spPr>
          <a:xfrm>
            <a:off x="518680" y="2219607"/>
            <a:ext cx="34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8" name="Google Shape;408;p12"/>
          <p:cNvSpPr txBox="1"/>
          <p:nvPr>
            <p:ph idx="1" type="body"/>
          </p:nvPr>
        </p:nvSpPr>
        <p:spPr>
          <a:xfrm>
            <a:off x="514350" y="2828008"/>
            <a:ext cx="34098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09" name="Google Shape;409;p12"/>
          <p:cNvCxnSpPr/>
          <p:nvPr/>
        </p:nvCxnSpPr>
        <p:spPr>
          <a:xfrm>
            <a:off x="502443" y="2726533"/>
            <a:ext cx="86415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12"/>
          <p:cNvCxnSpPr/>
          <p:nvPr/>
        </p:nvCxnSpPr>
        <p:spPr>
          <a:xfrm>
            <a:off x="6341268" y="2321720"/>
            <a:ext cx="28029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12"/>
          <p:cNvSpPr/>
          <p:nvPr/>
        </p:nvSpPr>
        <p:spPr>
          <a:xfrm>
            <a:off x="7796212" y="2745583"/>
            <a:ext cx="492919" cy="132160"/>
          </a:xfrm>
          <a:custGeom>
            <a:rect b="b" l="l" r="r" t="t"/>
            <a:pathLst>
              <a:path extrusionOk="0" h="63" w="236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7796212" y="2699148"/>
            <a:ext cx="492900" cy="132000"/>
          </a:xfrm>
          <a:prstGeom prst="ellipse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7238999" y="2470548"/>
            <a:ext cx="1606155" cy="186928"/>
          </a:xfrm>
          <a:custGeom>
            <a:rect b="b" l="l" r="r" t="t"/>
            <a:pathLst>
              <a:path extrusionOk="0" h="90" w="769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7238999" y="1526383"/>
            <a:ext cx="1606155" cy="944166"/>
          </a:xfrm>
          <a:custGeom>
            <a:rect b="b" l="l" r="r" t="t"/>
            <a:pathLst>
              <a:path extrusionOk="0" h="452" w="769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7322343" y="1609726"/>
            <a:ext cx="1438275" cy="860823"/>
          </a:xfrm>
          <a:custGeom>
            <a:rect b="b" l="l" r="r" t="t"/>
            <a:pathLst>
              <a:path extrusionOk="0" h="412" w="689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2"/>
          <p:cNvSpPr/>
          <p:nvPr/>
        </p:nvSpPr>
        <p:spPr>
          <a:xfrm>
            <a:off x="7322343" y="1609726"/>
            <a:ext cx="1438275" cy="860823"/>
          </a:xfrm>
          <a:custGeom>
            <a:rect b="b" l="l" r="r" t="t"/>
            <a:pathLst>
              <a:path extrusionOk="0" h="412" w="689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/>
          <p:nvPr/>
        </p:nvSpPr>
        <p:spPr>
          <a:xfrm>
            <a:off x="8009334" y="2528889"/>
            <a:ext cx="65400" cy="61800"/>
          </a:xfrm>
          <a:prstGeom prst="ellipse">
            <a:avLst/>
          </a:prstGeom>
          <a:solidFill>
            <a:srgbClr val="D5DADB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12"/>
          <p:cNvCxnSpPr/>
          <p:nvPr/>
        </p:nvCxnSpPr>
        <p:spPr>
          <a:xfrm flipH="1" rot="10800000">
            <a:off x="7875984" y="1866901"/>
            <a:ext cx="114300" cy="1143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2"/>
          <p:cNvCxnSpPr/>
          <p:nvPr/>
        </p:nvCxnSpPr>
        <p:spPr>
          <a:xfrm flipH="1" rot="10800000">
            <a:off x="8092678" y="1866901"/>
            <a:ext cx="117900" cy="1143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12"/>
          <p:cNvCxnSpPr/>
          <p:nvPr/>
        </p:nvCxnSpPr>
        <p:spPr>
          <a:xfrm flipH="1" rot="10800000">
            <a:off x="7939087" y="1818236"/>
            <a:ext cx="208200" cy="2094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12"/>
          <p:cNvSpPr/>
          <p:nvPr/>
        </p:nvSpPr>
        <p:spPr>
          <a:xfrm>
            <a:off x="7915274" y="2657476"/>
            <a:ext cx="253500" cy="107100"/>
          </a:xfrm>
          <a:prstGeom prst="rect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12"/>
          <p:cNvCxnSpPr/>
          <p:nvPr/>
        </p:nvCxnSpPr>
        <p:spPr>
          <a:xfrm>
            <a:off x="5944790" y="3125392"/>
            <a:ext cx="225000" cy="0"/>
          </a:xfrm>
          <a:prstGeom prst="straightConnector1">
            <a:avLst/>
          </a:prstGeom>
          <a:noFill/>
          <a:ln cap="rnd" cmpd="sng" w="222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12"/>
          <p:cNvSpPr/>
          <p:nvPr/>
        </p:nvSpPr>
        <p:spPr>
          <a:xfrm>
            <a:off x="6024562" y="1457326"/>
            <a:ext cx="454819" cy="435769"/>
          </a:xfrm>
          <a:custGeom>
            <a:rect b="b" l="l" r="r" t="t"/>
            <a:pathLst>
              <a:path extrusionOk="0" h="209" w="218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2"/>
          <p:cNvSpPr/>
          <p:nvPr/>
        </p:nvSpPr>
        <p:spPr>
          <a:xfrm>
            <a:off x="5891212" y="1479948"/>
            <a:ext cx="86916" cy="79772"/>
          </a:xfrm>
          <a:custGeom>
            <a:rect b="b" l="l" r="r" t="t"/>
            <a:pathLst>
              <a:path extrusionOk="0" h="38" w="42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/>
          <p:nvPr/>
        </p:nvSpPr>
        <p:spPr>
          <a:xfrm>
            <a:off x="5736431" y="1599011"/>
            <a:ext cx="135731" cy="82153"/>
          </a:xfrm>
          <a:custGeom>
            <a:rect b="b" l="l" r="r" t="t"/>
            <a:pathLst>
              <a:path extrusionOk="0" h="39" w="65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2"/>
          <p:cNvSpPr/>
          <p:nvPr/>
        </p:nvSpPr>
        <p:spPr>
          <a:xfrm>
            <a:off x="5689996" y="1774033"/>
            <a:ext cx="386953" cy="119062"/>
          </a:xfrm>
          <a:custGeom>
            <a:rect b="b" l="l" r="r" t="t"/>
            <a:pathLst>
              <a:path extrusionOk="0" h="57" w="185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12"/>
          <p:cNvCxnSpPr/>
          <p:nvPr/>
        </p:nvCxnSpPr>
        <p:spPr>
          <a:xfrm rot="10800000">
            <a:off x="6116315" y="1893095"/>
            <a:ext cx="666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12"/>
          <p:cNvSpPr/>
          <p:nvPr/>
        </p:nvSpPr>
        <p:spPr>
          <a:xfrm>
            <a:off x="4985146" y="2077642"/>
            <a:ext cx="601266" cy="894159"/>
          </a:xfrm>
          <a:custGeom>
            <a:rect b="b" l="l" r="r" t="t"/>
            <a:pathLst>
              <a:path extrusionOk="0" h="428" w="28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5026818" y="2232423"/>
            <a:ext cx="516900" cy="584400"/>
          </a:xfrm>
          <a:prstGeom prst="rect">
            <a:avLst/>
          </a:pr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5245893" y="2856311"/>
            <a:ext cx="78600" cy="77400"/>
          </a:xfrm>
          <a:prstGeom prst="ellipse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5401865" y="2144317"/>
            <a:ext cx="29700" cy="30900"/>
          </a:xfrm>
          <a:prstGeom prst="ellipse">
            <a:avLst/>
          </a:prstGeom>
          <a:solidFill>
            <a:srgbClr val="3F4749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5207793" y="2135983"/>
            <a:ext cx="154800" cy="50100"/>
          </a:xfrm>
          <a:prstGeom prst="rect">
            <a:avLst/>
          </a:prstGeom>
          <a:solidFill>
            <a:srgbClr val="C4CBCC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12"/>
          <p:cNvCxnSpPr/>
          <p:nvPr/>
        </p:nvCxnSpPr>
        <p:spPr>
          <a:xfrm flipH="1" rot="10800000">
            <a:off x="5179218" y="2487226"/>
            <a:ext cx="75000" cy="750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12"/>
          <p:cNvCxnSpPr/>
          <p:nvPr/>
        </p:nvCxnSpPr>
        <p:spPr>
          <a:xfrm flipH="1" rot="10800000">
            <a:off x="5316140" y="2487226"/>
            <a:ext cx="75000" cy="750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2"/>
          <p:cNvCxnSpPr/>
          <p:nvPr/>
        </p:nvCxnSpPr>
        <p:spPr>
          <a:xfrm flipH="1" rot="10800000">
            <a:off x="5218509" y="2457301"/>
            <a:ext cx="133500" cy="1335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12"/>
          <p:cNvSpPr/>
          <p:nvPr/>
        </p:nvSpPr>
        <p:spPr>
          <a:xfrm>
            <a:off x="6251971" y="2275286"/>
            <a:ext cx="89400" cy="90300"/>
          </a:xfrm>
          <a:prstGeom prst="ellipse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2"/>
          <p:cNvSpPr/>
          <p:nvPr/>
        </p:nvSpPr>
        <p:spPr>
          <a:xfrm>
            <a:off x="8828484" y="3371851"/>
            <a:ext cx="90300" cy="87000"/>
          </a:xfrm>
          <a:prstGeom prst="ellipse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2"/>
          <p:cNvSpPr/>
          <p:nvPr/>
        </p:nvSpPr>
        <p:spPr>
          <a:xfrm>
            <a:off x="6690121" y="2033589"/>
            <a:ext cx="689372" cy="981075"/>
          </a:xfrm>
          <a:custGeom>
            <a:rect b="b" l="l" r="r" t="t"/>
            <a:pathLst>
              <a:path extrusionOk="0" h="824" w="579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2"/>
          <p:cNvSpPr/>
          <p:nvPr/>
        </p:nvSpPr>
        <p:spPr>
          <a:xfrm>
            <a:off x="6690121" y="2912270"/>
            <a:ext cx="102394" cy="102394"/>
          </a:xfrm>
          <a:custGeom>
            <a:rect b="b" l="l" r="r" t="t"/>
            <a:pathLst>
              <a:path extrusionOk="0" h="86" w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12"/>
          <p:cNvCxnSpPr/>
          <p:nvPr/>
        </p:nvCxnSpPr>
        <p:spPr>
          <a:xfrm>
            <a:off x="6840140" y="2155033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12"/>
          <p:cNvCxnSpPr/>
          <p:nvPr/>
        </p:nvCxnSpPr>
        <p:spPr>
          <a:xfrm>
            <a:off x="6840140" y="2191942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2"/>
          <p:cNvCxnSpPr/>
          <p:nvPr/>
        </p:nvCxnSpPr>
        <p:spPr>
          <a:xfrm>
            <a:off x="6840140" y="2230042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2"/>
          <p:cNvCxnSpPr/>
          <p:nvPr/>
        </p:nvCxnSpPr>
        <p:spPr>
          <a:xfrm>
            <a:off x="6840140" y="2266951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2"/>
          <p:cNvCxnSpPr/>
          <p:nvPr/>
        </p:nvCxnSpPr>
        <p:spPr>
          <a:xfrm>
            <a:off x="6840140" y="2365773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2"/>
          <p:cNvCxnSpPr/>
          <p:nvPr/>
        </p:nvCxnSpPr>
        <p:spPr>
          <a:xfrm>
            <a:off x="6840140" y="2409826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2"/>
          <p:cNvCxnSpPr/>
          <p:nvPr/>
        </p:nvCxnSpPr>
        <p:spPr>
          <a:xfrm>
            <a:off x="6840140" y="2455070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2"/>
          <p:cNvCxnSpPr/>
          <p:nvPr/>
        </p:nvCxnSpPr>
        <p:spPr>
          <a:xfrm>
            <a:off x="6840140" y="2676526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2"/>
          <p:cNvCxnSpPr/>
          <p:nvPr/>
        </p:nvCxnSpPr>
        <p:spPr>
          <a:xfrm>
            <a:off x="6840140" y="2722961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2"/>
          <p:cNvCxnSpPr/>
          <p:nvPr/>
        </p:nvCxnSpPr>
        <p:spPr>
          <a:xfrm>
            <a:off x="6840140" y="2767014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12"/>
          <p:cNvSpPr/>
          <p:nvPr/>
        </p:nvSpPr>
        <p:spPr>
          <a:xfrm>
            <a:off x="6840140" y="2496742"/>
            <a:ext cx="119100" cy="119100"/>
          </a:xfrm>
          <a:prstGeom prst="ellipse">
            <a:avLst/>
          </a:prstGeom>
          <a:solidFill>
            <a:srgbClr val="22AB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2"/>
          <p:cNvSpPr/>
          <p:nvPr/>
        </p:nvSpPr>
        <p:spPr>
          <a:xfrm>
            <a:off x="7161609" y="2518173"/>
            <a:ext cx="77400" cy="79800"/>
          </a:xfrm>
          <a:prstGeom prst="ellipse">
            <a:avLst/>
          </a:prstGeom>
          <a:solidFill>
            <a:srgbClr val="FFBD66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2"/>
          <p:cNvSpPr/>
          <p:nvPr/>
        </p:nvSpPr>
        <p:spPr>
          <a:xfrm>
            <a:off x="7008018" y="2512220"/>
            <a:ext cx="111919" cy="100013"/>
          </a:xfrm>
          <a:custGeom>
            <a:rect b="b" l="l" r="r" t="t"/>
            <a:pathLst>
              <a:path extrusionOk="0" h="84" w="9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2"/>
          <p:cNvSpPr/>
          <p:nvPr/>
        </p:nvSpPr>
        <p:spPr>
          <a:xfrm>
            <a:off x="7452121" y="2271714"/>
            <a:ext cx="64294" cy="496491"/>
          </a:xfrm>
          <a:custGeom>
            <a:rect b="b" l="l" r="r" t="t"/>
            <a:pathLst>
              <a:path extrusionOk="0" h="417" w="54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2"/>
          <p:cNvSpPr/>
          <p:nvPr/>
        </p:nvSpPr>
        <p:spPr>
          <a:xfrm>
            <a:off x="7456884" y="2768204"/>
            <a:ext cx="59531" cy="66675"/>
          </a:xfrm>
          <a:custGeom>
            <a:rect b="b" l="l" r="r" t="t"/>
            <a:pathLst>
              <a:path extrusionOk="0" h="56" w="50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2"/>
          <p:cNvSpPr/>
          <p:nvPr/>
        </p:nvSpPr>
        <p:spPr>
          <a:xfrm>
            <a:off x="7474743" y="2808686"/>
            <a:ext cx="23813" cy="26194"/>
          </a:xfrm>
          <a:custGeom>
            <a:rect b="b" l="l" r="r" t="t"/>
            <a:pathLst>
              <a:path extrusionOk="0" h="22" w="20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12"/>
          <p:cNvCxnSpPr/>
          <p:nvPr/>
        </p:nvCxnSpPr>
        <p:spPr>
          <a:xfrm>
            <a:off x="7481887" y="2271714"/>
            <a:ext cx="3600" cy="4965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12"/>
          <p:cNvSpPr/>
          <p:nvPr/>
        </p:nvSpPr>
        <p:spPr>
          <a:xfrm>
            <a:off x="7449740" y="2241948"/>
            <a:ext cx="63104" cy="29766"/>
          </a:xfrm>
          <a:custGeom>
            <a:rect b="b" l="l" r="r" t="t"/>
            <a:pathLst>
              <a:path extrusionOk="0" h="25" w="53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2"/>
          <p:cNvSpPr/>
          <p:nvPr/>
        </p:nvSpPr>
        <p:spPr>
          <a:xfrm>
            <a:off x="7449740" y="2189561"/>
            <a:ext cx="63000" cy="52500"/>
          </a:xfrm>
          <a:prstGeom prst="rect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 showMasterSp="0">
  <p:cSld name="末尾幻灯片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/>
          <p:nvPr/>
        </p:nvSpPr>
        <p:spPr>
          <a:xfrm>
            <a:off x="3800475" y="4043"/>
            <a:ext cx="5341787" cy="5143500"/>
          </a:xfrm>
          <a:custGeom>
            <a:rect b="b" l="l" r="r" t="t"/>
            <a:pathLst>
              <a:path extrusionOk="0" h="6858000" w="4911988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13"/>
          <p:cNvCxnSpPr/>
          <p:nvPr/>
        </p:nvCxnSpPr>
        <p:spPr>
          <a:xfrm>
            <a:off x="0" y="4526758"/>
            <a:ext cx="65592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2" name="Google Shape;462;p13"/>
          <p:cNvGrpSpPr/>
          <p:nvPr/>
        </p:nvGrpSpPr>
        <p:grpSpPr>
          <a:xfrm>
            <a:off x="4419524" y="2592741"/>
            <a:ext cx="4724377" cy="2162546"/>
            <a:chOff x="5110162" y="3162302"/>
            <a:chExt cx="7081962" cy="3241712"/>
          </a:xfrm>
        </p:grpSpPr>
        <p:cxnSp>
          <p:nvCxnSpPr>
            <p:cNvPr id="463" name="Google Shape;463;p13"/>
            <p:cNvCxnSpPr/>
            <p:nvPr/>
          </p:nvCxnSpPr>
          <p:spPr>
            <a:xfrm>
              <a:off x="5716588" y="4854577"/>
              <a:ext cx="6475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9005887" y="6275389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7494587" y="6342064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7121524" y="6342064"/>
              <a:ext cx="1983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8455024" y="4314827"/>
              <a:ext cx="37371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13"/>
            <p:cNvSpPr/>
            <p:nvPr/>
          </p:nvSpPr>
          <p:spPr>
            <a:xfrm>
              <a:off x="10394949" y="4879977"/>
              <a:ext cx="657225" cy="176213"/>
            </a:xfrm>
            <a:custGeom>
              <a:rect b="b" l="l" r="r" t="t"/>
              <a:pathLst>
                <a:path extrusionOk="0" h="63" w="236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0394949" y="4818064"/>
              <a:ext cx="657300" cy="1761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651999" y="4513264"/>
              <a:ext cx="2141538" cy="249238"/>
            </a:xfrm>
            <a:custGeom>
              <a:rect b="b" l="l" r="r" t="t"/>
              <a:pathLst>
                <a:path extrusionOk="0" h="90" w="769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651999" y="3254377"/>
              <a:ext cx="2141538" cy="1258888"/>
            </a:xfrm>
            <a:custGeom>
              <a:rect b="b" l="l" r="r" t="t"/>
              <a:pathLst>
                <a:path extrusionOk="0" h="452" w="769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9763124" y="3365502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9763124" y="3365502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0679112" y="4591052"/>
              <a:ext cx="87300" cy="82500"/>
            </a:xfrm>
            <a:prstGeom prst="ellipse">
              <a:avLst/>
            </a:pr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13"/>
            <p:cNvCxnSpPr/>
            <p:nvPr/>
          </p:nvCxnSpPr>
          <p:spPr>
            <a:xfrm flipH="1" rot="10800000">
              <a:off x="10501312" y="3708402"/>
              <a:ext cx="1524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 flipH="1" rot="10800000">
              <a:off x="10790237" y="3708402"/>
              <a:ext cx="1572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 flipH="1" rot="10800000">
              <a:off x="10585449" y="3643414"/>
              <a:ext cx="277800" cy="2793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8" name="Google Shape;478;p13"/>
            <p:cNvSpPr/>
            <p:nvPr/>
          </p:nvSpPr>
          <p:spPr>
            <a:xfrm>
              <a:off x="10553699" y="4762502"/>
              <a:ext cx="338100" cy="1428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595937" y="4795839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p13"/>
            <p:cNvCxnSpPr/>
            <p:nvPr/>
          </p:nvCxnSpPr>
          <p:spPr>
            <a:xfrm>
              <a:off x="7926387" y="5386389"/>
              <a:ext cx="300000" cy="0"/>
            </a:xfrm>
            <a:prstGeom prst="straightConnector1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13"/>
            <p:cNvSpPr/>
            <p:nvPr/>
          </p:nvSpPr>
          <p:spPr>
            <a:xfrm>
              <a:off x="5110162" y="3551239"/>
              <a:ext cx="1268413" cy="701675"/>
            </a:xfrm>
            <a:custGeom>
              <a:rect b="b" l="l" r="r" t="t"/>
              <a:pathLst>
                <a:path extrusionOk="0" h="252" w="456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13"/>
            <p:cNvCxnSpPr/>
            <p:nvPr/>
          </p:nvCxnSpPr>
          <p:spPr>
            <a:xfrm>
              <a:off x="5591174" y="4252914"/>
              <a:ext cx="106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13"/>
            <p:cNvSpPr/>
            <p:nvPr/>
          </p:nvSpPr>
          <p:spPr>
            <a:xfrm>
              <a:off x="8032749" y="3162302"/>
              <a:ext cx="606425" cy="581025"/>
            </a:xfrm>
            <a:custGeom>
              <a:rect b="b" l="l" r="r" t="t"/>
              <a:pathLst>
                <a:path extrusionOk="0" h="209" w="218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7854949" y="3192464"/>
              <a:ext cx="115888" cy="106363"/>
            </a:xfrm>
            <a:custGeom>
              <a:rect b="b" l="l" r="r" t="t"/>
              <a:pathLst>
                <a:path extrusionOk="0" h="38" w="42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7648574" y="3351214"/>
              <a:ext cx="180975" cy="109538"/>
            </a:xfrm>
            <a:custGeom>
              <a:rect b="b" l="l" r="r" t="t"/>
              <a:pathLst>
                <a:path extrusionOk="0" h="39" w="65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7586662" y="3584577"/>
              <a:ext cx="515938" cy="158750"/>
            </a:xfrm>
            <a:custGeom>
              <a:rect b="b" l="l" r="r" t="t"/>
              <a:pathLst>
                <a:path extrusionOk="0" h="57" w="185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13"/>
            <p:cNvCxnSpPr/>
            <p:nvPr/>
          </p:nvCxnSpPr>
          <p:spPr>
            <a:xfrm rot="10800000">
              <a:off x="8155087" y="3743327"/>
              <a:ext cx="888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Google Shape;488;p13"/>
            <p:cNvSpPr/>
            <p:nvPr/>
          </p:nvSpPr>
          <p:spPr>
            <a:xfrm>
              <a:off x="6646862" y="3989389"/>
              <a:ext cx="801688" cy="1192213"/>
            </a:xfrm>
            <a:custGeom>
              <a:rect b="b" l="l" r="r" t="t"/>
              <a:pathLst>
                <a:path extrusionOk="0" h="428" w="28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6702424" y="4195764"/>
              <a:ext cx="689100" cy="779400"/>
            </a:xfrm>
            <a:prstGeom prst="rect">
              <a:avLst/>
            </a:pr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6994524" y="5027614"/>
              <a:ext cx="104700" cy="1032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7202487" y="4078289"/>
              <a:ext cx="39600" cy="41400"/>
            </a:xfrm>
            <a:prstGeom prst="ellipse">
              <a:avLst/>
            </a:pr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943724" y="4067177"/>
              <a:ext cx="206400" cy="66600"/>
            </a:xfrm>
            <a:prstGeom prst="rect">
              <a:avLst/>
            </a:pr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13"/>
            <p:cNvCxnSpPr/>
            <p:nvPr/>
          </p:nvCxnSpPr>
          <p:spPr>
            <a:xfrm flipH="1" rot="10800000">
              <a:off x="6905624" y="4535602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 flipH="1" rot="10800000">
              <a:off x="7088187" y="4535602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 flipH="1" rot="10800000">
              <a:off x="6958012" y="4495702"/>
              <a:ext cx="177900" cy="177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6" name="Google Shape;496;p13"/>
            <p:cNvSpPr/>
            <p:nvPr/>
          </p:nvSpPr>
          <p:spPr>
            <a:xfrm>
              <a:off x="8335962" y="4252914"/>
              <a:ext cx="1191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7981949" y="6284914"/>
              <a:ext cx="120600" cy="1191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0620374" y="5497514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1466512" y="5270502"/>
              <a:ext cx="120600" cy="1158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" name="Google Shape;500;p13"/>
            <p:cNvCxnSpPr/>
            <p:nvPr/>
          </p:nvCxnSpPr>
          <p:spPr>
            <a:xfrm flipH="1">
              <a:off x="5554787" y="5259389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 rot="10800000">
              <a:off x="5554787" y="5259252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2" name="Google Shape;502;p13"/>
            <p:cNvSpPr/>
            <p:nvPr/>
          </p:nvSpPr>
          <p:spPr>
            <a:xfrm>
              <a:off x="8920162" y="3930652"/>
              <a:ext cx="919163" cy="1308100"/>
            </a:xfrm>
            <a:custGeom>
              <a:rect b="b" l="l" r="r" t="t"/>
              <a:pathLst>
                <a:path extrusionOk="0" h="824" w="579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920162" y="5102227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13"/>
            <p:cNvCxnSpPr/>
            <p:nvPr/>
          </p:nvCxnSpPr>
          <p:spPr>
            <a:xfrm>
              <a:off x="9120187" y="4092577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9120187" y="4141789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9120187" y="4192589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9120187" y="4241802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9120187" y="4373564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9120187" y="4432302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9120187" y="4492627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9120187" y="4787902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9120187" y="4849814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9120187" y="4908552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4" name="Google Shape;514;p13"/>
            <p:cNvSpPr/>
            <p:nvPr/>
          </p:nvSpPr>
          <p:spPr>
            <a:xfrm>
              <a:off x="9120187" y="4548189"/>
              <a:ext cx="158700" cy="158700"/>
            </a:xfrm>
            <a:prstGeom prst="ellipse">
              <a:avLst/>
            </a:prstGeom>
            <a:solidFill>
              <a:srgbClr val="22AB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9548812" y="4576764"/>
              <a:ext cx="103200" cy="106500"/>
            </a:xfrm>
            <a:prstGeom prst="ellipse">
              <a:avLst/>
            </a:pr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344024" y="4568827"/>
              <a:ext cx="149225" cy="133350"/>
            </a:xfrm>
            <a:custGeom>
              <a:rect b="b" l="l" r="r" t="t"/>
              <a:pathLst>
                <a:path extrusionOk="0" h="84" w="9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9936162" y="4248152"/>
              <a:ext cx="85725" cy="661988"/>
            </a:xfrm>
            <a:custGeom>
              <a:rect b="b" l="l" r="r" t="t"/>
              <a:pathLst>
                <a:path extrusionOk="0" h="417" w="54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9942512" y="4910139"/>
              <a:ext cx="79375" cy="88900"/>
            </a:xfrm>
            <a:custGeom>
              <a:rect b="b" l="l" r="r" t="t"/>
              <a:pathLst>
                <a:path extrusionOk="0" h="56" w="50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9966324" y="4964114"/>
              <a:ext cx="31750" cy="34925"/>
            </a:xfrm>
            <a:custGeom>
              <a:rect b="b" l="l" r="r" t="t"/>
              <a:pathLst>
                <a:path extrusionOk="0" h="22" w="20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" name="Google Shape;520;p13"/>
            <p:cNvCxnSpPr/>
            <p:nvPr/>
          </p:nvCxnSpPr>
          <p:spPr>
            <a:xfrm>
              <a:off x="9975849" y="4248152"/>
              <a:ext cx="4800" cy="6621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13"/>
            <p:cNvSpPr/>
            <p:nvPr/>
          </p:nvSpPr>
          <p:spPr>
            <a:xfrm>
              <a:off x="9932987" y="4208464"/>
              <a:ext cx="84138" cy="39688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9932987" y="4138614"/>
              <a:ext cx="84000" cy="699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13"/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524" name="Google Shape;524;p13"/>
              <p:cNvSpPr/>
              <p:nvPr/>
            </p:nvSpPr>
            <p:spPr>
              <a:xfrm>
                <a:off x="1865313" y="3436938"/>
                <a:ext cx="392113" cy="1254125"/>
              </a:xfrm>
              <a:custGeom>
                <a:rect b="b" l="l" r="r" t="t"/>
                <a:pathLst>
                  <a:path extrusionOk="0" h="790" w="247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5" name="Google Shape;525;p13"/>
              <p:cNvCxnSpPr/>
              <p:nvPr/>
            </p:nvCxnSpPr>
            <p:spPr>
              <a:xfrm>
                <a:off x="2073276" y="3500438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13"/>
              <p:cNvCxnSpPr/>
              <p:nvPr/>
            </p:nvCxnSpPr>
            <p:spPr>
              <a:xfrm>
                <a:off x="2060576" y="3570288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13"/>
              <p:cNvCxnSpPr/>
              <p:nvPr/>
            </p:nvCxnSpPr>
            <p:spPr>
              <a:xfrm>
                <a:off x="2049463" y="3636963"/>
                <a:ext cx="38100" cy="9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13"/>
              <p:cNvCxnSpPr/>
              <p:nvPr/>
            </p:nvCxnSpPr>
            <p:spPr>
              <a:xfrm>
                <a:off x="2036763" y="3705226"/>
                <a:ext cx="396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13"/>
              <p:cNvCxnSpPr/>
              <p:nvPr/>
            </p:nvCxnSpPr>
            <p:spPr>
              <a:xfrm>
                <a:off x="2022476" y="3775076"/>
                <a:ext cx="81000" cy="144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3"/>
              <p:cNvCxnSpPr/>
              <p:nvPr/>
            </p:nvCxnSpPr>
            <p:spPr>
              <a:xfrm>
                <a:off x="2012951" y="3841751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3"/>
              <p:cNvCxnSpPr/>
              <p:nvPr/>
            </p:nvCxnSpPr>
            <p:spPr>
              <a:xfrm>
                <a:off x="2000251" y="3911601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3"/>
              <p:cNvCxnSpPr/>
              <p:nvPr/>
            </p:nvCxnSpPr>
            <p:spPr>
              <a:xfrm>
                <a:off x="1985963" y="3981451"/>
                <a:ext cx="414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3"/>
              <p:cNvCxnSpPr/>
              <p:nvPr/>
            </p:nvCxnSpPr>
            <p:spPr>
              <a:xfrm>
                <a:off x="1976438" y="40481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3"/>
              <p:cNvCxnSpPr/>
              <p:nvPr/>
            </p:nvCxnSpPr>
            <p:spPr>
              <a:xfrm>
                <a:off x="1962151" y="4116388"/>
                <a:ext cx="414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3"/>
              <p:cNvCxnSpPr/>
              <p:nvPr/>
            </p:nvCxnSpPr>
            <p:spPr>
              <a:xfrm>
                <a:off x="1949451" y="4183063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3"/>
              <p:cNvCxnSpPr/>
              <p:nvPr/>
            </p:nvCxnSpPr>
            <p:spPr>
              <a:xfrm>
                <a:off x="1939926" y="4252913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3"/>
              <p:cNvCxnSpPr/>
              <p:nvPr/>
            </p:nvCxnSpPr>
            <p:spPr>
              <a:xfrm>
                <a:off x="1925638" y="4322763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3"/>
              <p:cNvCxnSpPr/>
              <p:nvPr/>
            </p:nvCxnSpPr>
            <p:spPr>
              <a:xfrm>
                <a:off x="1916113" y="4389438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13"/>
              <p:cNvCxnSpPr/>
              <p:nvPr/>
            </p:nvCxnSpPr>
            <p:spPr>
              <a:xfrm>
                <a:off x="1901826" y="4457701"/>
                <a:ext cx="381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13"/>
              <p:cNvCxnSpPr/>
              <p:nvPr/>
            </p:nvCxnSpPr>
            <p:spPr>
              <a:xfrm>
                <a:off x="1889126" y="4524376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3"/>
              <p:cNvCxnSpPr/>
              <p:nvPr/>
            </p:nvCxnSpPr>
            <p:spPr>
              <a:xfrm>
                <a:off x="1879601" y="45942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2" name="Google Shape;542;p13"/>
              <p:cNvSpPr/>
              <p:nvPr/>
            </p:nvSpPr>
            <p:spPr>
              <a:xfrm>
                <a:off x="1909763" y="3890963"/>
                <a:ext cx="358775" cy="779463"/>
              </a:xfrm>
              <a:custGeom>
                <a:rect b="b" l="l" r="r" t="t"/>
                <a:pathLst>
                  <a:path extrusionOk="0" h="491" w="226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173288" y="3808413"/>
                <a:ext cx="95250" cy="115888"/>
              </a:xfrm>
              <a:custGeom>
                <a:rect b="b" l="l" r="r" t="t"/>
                <a:pathLst>
                  <a:path extrusionOk="0" h="73" w="60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2224088" y="3808413"/>
                <a:ext cx="36513" cy="46038"/>
              </a:xfrm>
              <a:custGeom>
                <a:rect b="b" l="l" r="r" t="t"/>
                <a:pathLst>
                  <a:path extrusionOk="0" h="29" w="23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5" name="Google Shape;545;p13"/>
              <p:cNvCxnSpPr/>
              <p:nvPr/>
            </p:nvCxnSpPr>
            <p:spPr>
              <a:xfrm flipH="1" rot="10800000">
                <a:off x="1955801" y="3908451"/>
                <a:ext cx="265200" cy="7461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6" name="Google Shape;546;p13"/>
              <p:cNvSpPr/>
              <p:nvPr/>
            </p:nvSpPr>
            <p:spPr>
              <a:xfrm>
                <a:off x="1892301" y="4637088"/>
                <a:ext cx="111125" cy="73025"/>
              </a:xfrm>
              <a:custGeom>
                <a:rect b="b" l="l" r="r" t="t"/>
                <a:pathLst>
                  <a:path extrusionOk="0" h="46" w="70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1865313" y="4679951"/>
                <a:ext cx="120650" cy="109538"/>
              </a:xfrm>
              <a:custGeom>
                <a:rect b="b" l="l" r="r" t="t"/>
                <a:pathLst>
                  <a:path extrusionOk="0" h="69" w="76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1785938" y="3881438"/>
                <a:ext cx="173038" cy="795338"/>
              </a:xfrm>
              <a:custGeom>
                <a:rect b="b" l="l" r="r" t="t"/>
                <a:pathLst>
                  <a:path extrusionOk="0" h="501" w="109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1858963" y="4667251"/>
                <a:ext cx="100013" cy="112713"/>
              </a:xfrm>
              <a:custGeom>
                <a:rect b="b" l="l" r="r" t="t"/>
                <a:pathLst>
                  <a:path extrusionOk="0" h="71" w="63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1895476" y="4737101"/>
                <a:ext cx="41275" cy="42863"/>
              </a:xfrm>
              <a:custGeom>
                <a:rect b="b" l="l" r="r" t="t"/>
                <a:pathLst>
                  <a:path extrusionOk="0" h="27" w="26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1" name="Google Shape;551;p13"/>
              <p:cNvCxnSpPr/>
              <p:nvPr/>
            </p:nvCxnSpPr>
            <p:spPr>
              <a:xfrm>
                <a:off x="1835151" y="3887788"/>
                <a:ext cx="74700" cy="7857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2" name="Google Shape;552;p13"/>
              <p:cNvSpPr/>
              <p:nvPr/>
            </p:nvSpPr>
            <p:spPr>
              <a:xfrm>
                <a:off x="1782763" y="3838576"/>
                <a:ext cx="103188" cy="52388"/>
              </a:xfrm>
              <a:custGeom>
                <a:rect b="b" l="l" r="r" t="t"/>
                <a:pathLst>
                  <a:path extrusionOk="0" h="33" w="65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1774826" y="3756026"/>
                <a:ext cx="107950" cy="92075"/>
              </a:xfrm>
              <a:custGeom>
                <a:rect b="b" l="l" r="r" t="t"/>
                <a:pathLst>
                  <a:path extrusionOk="0" h="58" w="6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1771651" y="4332288"/>
                <a:ext cx="428625" cy="511175"/>
              </a:xfrm>
              <a:custGeom>
                <a:rect b="b" l="l" r="r" t="t"/>
                <a:pathLst>
                  <a:path extrusionOk="0" h="154" w="128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1744663" y="4232276"/>
                <a:ext cx="482700" cy="99900"/>
              </a:xfrm>
              <a:prstGeom prst="rect">
                <a:avLst/>
              </a:prstGeom>
              <a:solidFill>
                <a:srgbClr val="D5DADB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6" name="Google Shape;556;p13"/>
              <p:cNvCxnSpPr/>
              <p:nvPr/>
            </p:nvCxnSpPr>
            <p:spPr>
              <a:xfrm>
                <a:off x="1825626" y="4335463"/>
                <a:ext cx="0" cy="195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13"/>
              <p:cNvCxnSpPr/>
              <p:nvPr/>
            </p:nvCxnSpPr>
            <p:spPr>
              <a:xfrm>
                <a:off x="2139951" y="4554538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3"/>
              <p:cNvCxnSpPr/>
              <p:nvPr/>
            </p:nvCxnSpPr>
            <p:spPr>
              <a:xfrm>
                <a:off x="2139951" y="4654551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59" name="Google Shape;559;p13"/>
          <p:cNvSpPr txBox="1"/>
          <p:nvPr>
            <p:ph type="ctrTitle"/>
          </p:nvPr>
        </p:nvSpPr>
        <p:spPr>
          <a:xfrm>
            <a:off x="886538" y="1796480"/>
            <a:ext cx="29889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0" name="Google Shape;560;p13"/>
          <p:cNvSpPr txBox="1"/>
          <p:nvPr>
            <p:ph idx="1" type="body"/>
          </p:nvPr>
        </p:nvSpPr>
        <p:spPr>
          <a:xfrm>
            <a:off x="886538" y="2843060"/>
            <a:ext cx="2988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1" name="Google Shape;561;p13"/>
          <p:cNvSpPr txBox="1"/>
          <p:nvPr>
            <p:ph idx="2" type="body"/>
          </p:nvPr>
        </p:nvSpPr>
        <p:spPr>
          <a:xfrm>
            <a:off x="886538" y="3079786"/>
            <a:ext cx="2988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62" name="Google Shape;562;p13"/>
          <p:cNvGrpSpPr/>
          <p:nvPr/>
        </p:nvGrpSpPr>
        <p:grpSpPr>
          <a:xfrm>
            <a:off x="-1469" y="-6620"/>
            <a:ext cx="2268450" cy="2094037"/>
            <a:chOff x="-1778" y="-8011"/>
            <a:chExt cx="2744978" cy="2533927"/>
          </a:xfrm>
        </p:grpSpPr>
        <p:sp>
          <p:nvSpPr>
            <p:cNvPr id="563" name="Google Shape;563;p13"/>
            <p:cNvSpPr/>
            <p:nvPr/>
          </p:nvSpPr>
          <p:spPr>
            <a:xfrm rot="10800000">
              <a:off x="-1778" y="5601"/>
              <a:ext cx="2744978" cy="2520315"/>
            </a:xfrm>
            <a:custGeom>
              <a:rect b="b" l="l" r="r" t="t"/>
              <a:pathLst>
                <a:path extrusionOk="0" h="6858000" w="51308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 rot="10800000">
              <a:off x="-11" y="-8011"/>
              <a:ext cx="2739898" cy="2417445"/>
            </a:xfrm>
            <a:custGeom>
              <a:rect b="b" l="l" r="r" t="t"/>
              <a:pathLst>
                <a:path extrusionOk="0" h="6858000" w="5372349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8" name="Google Shape;568;p15"/>
          <p:cNvSpPr txBox="1"/>
          <p:nvPr>
            <p:ph idx="1" type="body"/>
          </p:nvPr>
        </p:nvSpPr>
        <p:spPr>
          <a:xfrm>
            <a:off x="502443" y="842963"/>
            <a:ext cx="81381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9" name="Google Shape;569;p15"/>
          <p:cNvSpPr txBox="1"/>
          <p:nvPr>
            <p:ph idx="11" type="ftr"/>
          </p:nvPr>
        </p:nvSpPr>
        <p:spPr>
          <a:xfrm>
            <a:off x="502443" y="4680347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0" name="Google Shape;570;p15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1" type="ftr"/>
          </p:nvPr>
        </p:nvSpPr>
        <p:spPr>
          <a:xfrm>
            <a:off x="502443" y="4680347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>
  <p:cSld name="节标题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518680" y="2219607"/>
            <a:ext cx="34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14350" y="2828008"/>
            <a:ext cx="34098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24" name="Google Shape;124;p4"/>
          <p:cNvCxnSpPr/>
          <p:nvPr/>
        </p:nvCxnSpPr>
        <p:spPr>
          <a:xfrm>
            <a:off x="502443" y="2726533"/>
            <a:ext cx="86415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4"/>
          <p:cNvCxnSpPr/>
          <p:nvPr/>
        </p:nvCxnSpPr>
        <p:spPr>
          <a:xfrm>
            <a:off x="6341268" y="2321720"/>
            <a:ext cx="28026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4"/>
          <p:cNvSpPr/>
          <p:nvPr/>
        </p:nvSpPr>
        <p:spPr>
          <a:xfrm>
            <a:off x="7796212" y="2745583"/>
            <a:ext cx="492918" cy="132160"/>
          </a:xfrm>
          <a:custGeom>
            <a:rect b="b" l="l" r="r" t="t"/>
            <a:pathLst>
              <a:path extrusionOk="0" h="63" w="236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7796212" y="2699148"/>
            <a:ext cx="492900" cy="132000"/>
          </a:xfrm>
          <a:prstGeom prst="ellipse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238999" y="2470548"/>
            <a:ext cx="1606153" cy="186928"/>
          </a:xfrm>
          <a:custGeom>
            <a:rect b="b" l="l" r="r" t="t"/>
            <a:pathLst>
              <a:path extrusionOk="0" h="90" w="769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238999" y="1526383"/>
            <a:ext cx="1606153" cy="944166"/>
          </a:xfrm>
          <a:custGeom>
            <a:rect b="b" l="l" r="r" t="t"/>
            <a:pathLst>
              <a:path extrusionOk="0" h="452" w="769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322343" y="1609726"/>
            <a:ext cx="1438275" cy="860823"/>
          </a:xfrm>
          <a:custGeom>
            <a:rect b="b" l="l" r="r" t="t"/>
            <a:pathLst>
              <a:path extrusionOk="0" h="412" w="689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7322343" y="1609726"/>
            <a:ext cx="1438275" cy="860823"/>
          </a:xfrm>
          <a:custGeom>
            <a:rect b="b" l="l" r="r" t="t"/>
            <a:pathLst>
              <a:path extrusionOk="0" h="412" w="689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8009334" y="2528889"/>
            <a:ext cx="65400" cy="61800"/>
          </a:xfrm>
          <a:prstGeom prst="ellipse">
            <a:avLst/>
          </a:prstGeom>
          <a:solidFill>
            <a:srgbClr val="D5DADB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 flipH="1" rot="10800000">
            <a:off x="7875984" y="1866901"/>
            <a:ext cx="114300" cy="1143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4"/>
          <p:cNvCxnSpPr/>
          <p:nvPr/>
        </p:nvCxnSpPr>
        <p:spPr>
          <a:xfrm flipH="1" rot="10800000">
            <a:off x="8092678" y="1866901"/>
            <a:ext cx="117900" cy="1143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4"/>
          <p:cNvCxnSpPr/>
          <p:nvPr/>
        </p:nvCxnSpPr>
        <p:spPr>
          <a:xfrm flipH="1" rot="10800000">
            <a:off x="7939087" y="1818236"/>
            <a:ext cx="208500" cy="2094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4"/>
          <p:cNvSpPr/>
          <p:nvPr/>
        </p:nvSpPr>
        <p:spPr>
          <a:xfrm>
            <a:off x="7915274" y="2657476"/>
            <a:ext cx="253500" cy="107100"/>
          </a:xfrm>
          <a:prstGeom prst="rect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5944790" y="3125392"/>
            <a:ext cx="225000" cy="0"/>
          </a:xfrm>
          <a:prstGeom prst="straightConnector1">
            <a:avLst/>
          </a:prstGeom>
          <a:noFill/>
          <a:ln cap="rnd" cmpd="sng" w="222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4"/>
          <p:cNvSpPr/>
          <p:nvPr/>
        </p:nvSpPr>
        <p:spPr>
          <a:xfrm>
            <a:off x="6024562" y="1457326"/>
            <a:ext cx="454819" cy="435769"/>
          </a:xfrm>
          <a:custGeom>
            <a:rect b="b" l="l" r="r" t="t"/>
            <a:pathLst>
              <a:path extrusionOk="0" h="209" w="218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5891212" y="1479948"/>
            <a:ext cx="86916" cy="79772"/>
          </a:xfrm>
          <a:custGeom>
            <a:rect b="b" l="l" r="r" t="t"/>
            <a:pathLst>
              <a:path extrusionOk="0" h="38" w="42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736431" y="1599011"/>
            <a:ext cx="135731" cy="82153"/>
          </a:xfrm>
          <a:custGeom>
            <a:rect b="b" l="l" r="r" t="t"/>
            <a:pathLst>
              <a:path extrusionOk="0" h="39" w="65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689996" y="1774033"/>
            <a:ext cx="386953" cy="119062"/>
          </a:xfrm>
          <a:custGeom>
            <a:rect b="b" l="l" r="r" t="t"/>
            <a:pathLst>
              <a:path extrusionOk="0" h="57" w="185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rot="10800000">
            <a:off x="6116315" y="1893095"/>
            <a:ext cx="666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4"/>
          <p:cNvSpPr/>
          <p:nvPr/>
        </p:nvSpPr>
        <p:spPr>
          <a:xfrm>
            <a:off x="4985146" y="2077642"/>
            <a:ext cx="601266" cy="894159"/>
          </a:xfrm>
          <a:custGeom>
            <a:rect b="b" l="l" r="r" t="t"/>
            <a:pathLst>
              <a:path extrusionOk="0" h="428" w="28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5026818" y="2232423"/>
            <a:ext cx="516600" cy="584400"/>
          </a:xfrm>
          <a:prstGeom prst="rect">
            <a:avLst/>
          </a:pr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5245893" y="2856311"/>
            <a:ext cx="78600" cy="77400"/>
          </a:xfrm>
          <a:prstGeom prst="ellipse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5401865" y="2144317"/>
            <a:ext cx="29700" cy="30900"/>
          </a:xfrm>
          <a:prstGeom prst="ellipse">
            <a:avLst/>
          </a:prstGeom>
          <a:solidFill>
            <a:srgbClr val="3F4749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5207793" y="2135983"/>
            <a:ext cx="154800" cy="50100"/>
          </a:xfrm>
          <a:prstGeom prst="rect">
            <a:avLst/>
          </a:prstGeom>
          <a:solidFill>
            <a:srgbClr val="C4CBCC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 flipH="1" rot="10800000">
            <a:off x="5179218" y="2487226"/>
            <a:ext cx="75000" cy="750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4"/>
          <p:cNvCxnSpPr/>
          <p:nvPr/>
        </p:nvCxnSpPr>
        <p:spPr>
          <a:xfrm flipH="1" rot="10800000">
            <a:off x="5316140" y="2487226"/>
            <a:ext cx="75000" cy="750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4"/>
          <p:cNvCxnSpPr/>
          <p:nvPr/>
        </p:nvCxnSpPr>
        <p:spPr>
          <a:xfrm flipH="1" rot="10800000">
            <a:off x="5218509" y="2457301"/>
            <a:ext cx="133500" cy="1335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4"/>
          <p:cNvSpPr/>
          <p:nvPr/>
        </p:nvSpPr>
        <p:spPr>
          <a:xfrm>
            <a:off x="6251971" y="2275286"/>
            <a:ext cx="89400" cy="90300"/>
          </a:xfrm>
          <a:prstGeom prst="ellipse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8828484" y="3371851"/>
            <a:ext cx="90600" cy="87000"/>
          </a:xfrm>
          <a:prstGeom prst="ellipse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6690121" y="2033589"/>
            <a:ext cx="689372" cy="981075"/>
          </a:xfrm>
          <a:custGeom>
            <a:rect b="b" l="l" r="r" t="t"/>
            <a:pathLst>
              <a:path extrusionOk="0" h="824" w="579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690121" y="2912270"/>
            <a:ext cx="102394" cy="102394"/>
          </a:xfrm>
          <a:custGeom>
            <a:rect b="b" l="l" r="r" t="t"/>
            <a:pathLst>
              <a:path extrusionOk="0" h="86" w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"/>
          <p:cNvCxnSpPr/>
          <p:nvPr/>
        </p:nvCxnSpPr>
        <p:spPr>
          <a:xfrm>
            <a:off x="6840140" y="2155033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4"/>
          <p:cNvCxnSpPr/>
          <p:nvPr/>
        </p:nvCxnSpPr>
        <p:spPr>
          <a:xfrm>
            <a:off x="6840140" y="2191942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4"/>
          <p:cNvCxnSpPr/>
          <p:nvPr/>
        </p:nvCxnSpPr>
        <p:spPr>
          <a:xfrm>
            <a:off x="6840140" y="2230042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4"/>
          <p:cNvCxnSpPr/>
          <p:nvPr/>
        </p:nvCxnSpPr>
        <p:spPr>
          <a:xfrm>
            <a:off x="6840140" y="2266951"/>
            <a:ext cx="1941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4"/>
          <p:cNvCxnSpPr/>
          <p:nvPr/>
        </p:nvCxnSpPr>
        <p:spPr>
          <a:xfrm>
            <a:off x="6840140" y="2365773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4"/>
          <p:cNvCxnSpPr/>
          <p:nvPr/>
        </p:nvCxnSpPr>
        <p:spPr>
          <a:xfrm>
            <a:off x="6840140" y="2409826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4"/>
          <p:cNvCxnSpPr/>
          <p:nvPr/>
        </p:nvCxnSpPr>
        <p:spPr>
          <a:xfrm>
            <a:off x="6840140" y="2455070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6840140" y="2676526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4"/>
          <p:cNvCxnSpPr/>
          <p:nvPr/>
        </p:nvCxnSpPr>
        <p:spPr>
          <a:xfrm>
            <a:off x="6840140" y="2722961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4"/>
          <p:cNvCxnSpPr/>
          <p:nvPr/>
        </p:nvCxnSpPr>
        <p:spPr>
          <a:xfrm>
            <a:off x="6840140" y="2767014"/>
            <a:ext cx="3990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4"/>
          <p:cNvSpPr/>
          <p:nvPr/>
        </p:nvSpPr>
        <p:spPr>
          <a:xfrm>
            <a:off x="6840140" y="2496742"/>
            <a:ext cx="119100" cy="119100"/>
          </a:xfrm>
          <a:prstGeom prst="ellipse">
            <a:avLst/>
          </a:prstGeom>
          <a:solidFill>
            <a:srgbClr val="22ABFF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7161609" y="2518173"/>
            <a:ext cx="77400" cy="79800"/>
          </a:xfrm>
          <a:prstGeom prst="ellipse">
            <a:avLst/>
          </a:prstGeom>
          <a:solidFill>
            <a:srgbClr val="FFBD66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7008018" y="2512220"/>
            <a:ext cx="111919" cy="100013"/>
          </a:xfrm>
          <a:custGeom>
            <a:rect b="b" l="l" r="r" t="t"/>
            <a:pathLst>
              <a:path extrusionOk="0" h="84" w="9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452121" y="2271714"/>
            <a:ext cx="64294" cy="496491"/>
          </a:xfrm>
          <a:custGeom>
            <a:rect b="b" l="l" r="r" t="t"/>
            <a:pathLst>
              <a:path extrusionOk="0" h="417" w="54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7456884" y="2768204"/>
            <a:ext cx="59531" cy="66675"/>
          </a:xfrm>
          <a:custGeom>
            <a:rect b="b" l="l" r="r" t="t"/>
            <a:pathLst>
              <a:path extrusionOk="0" h="56" w="50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7474743" y="2808686"/>
            <a:ext cx="23813" cy="26194"/>
          </a:xfrm>
          <a:custGeom>
            <a:rect b="b" l="l" r="r" t="t"/>
            <a:pathLst>
              <a:path extrusionOk="0" h="22" w="20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4"/>
          <p:cNvCxnSpPr/>
          <p:nvPr/>
        </p:nvCxnSpPr>
        <p:spPr>
          <a:xfrm>
            <a:off x="7481887" y="2271714"/>
            <a:ext cx="3600" cy="49650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4"/>
          <p:cNvSpPr/>
          <p:nvPr/>
        </p:nvSpPr>
        <p:spPr>
          <a:xfrm>
            <a:off x="7449740" y="2241948"/>
            <a:ext cx="63104" cy="29766"/>
          </a:xfrm>
          <a:custGeom>
            <a:rect b="b" l="l" r="r" t="t"/>
            <a:pathLst>
              <a:path extrusionOk="0" h="25" w="53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7449740" y="2189561"/>
            <a:ext cx="63000" cy="52500"/>
          </a:xfrm>
          <a:prstGeom prst="rect">
            <a:avLst/>
          </a:prstGeom>
          <a:solidFill>
            <a:srgbClr val="EDEDED"/>
          </a:solidFill>
          <a:ln cap="rnd" cmpd="sng" w="22225">
            <a:solidFill>
              <a:srgbClr val="3F47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 showMasterSp="0">
  <p:cSld name="末尾幻灯片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/>
          <p:nvPr/>
        </p:nvSpPr>
        <p:spPr>
          <a:xfrm>
            <a:off x="3800475" y="4043"/>
            <a:ext cx="5341787" cy="5143500"/>
          </a:xfrm>
          <a:custGeom>
            <a:rect b="b" l="l" r="r" t="t"/>
            <a:pathLst>
              <a:path extrusionOk="0" h="6858000" w="4911988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0" y="4526758"/>
            <a:ext cx="6559200" cy="0"/>
          </a:xfrm>
          <a:prstGeom prst="straightConnector1">
            <a:avLst/>
          </a:prstGeom>
          <a:noFill/>
          <a:ln cap="rnd" cmpd="sng" w="22225">
            <a:solidFill>
              <a:srgbClr val="3F474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5"/>
          <p:cNvGrpSpPr/>
          <p:nvPr/>
        </p:nvGrpSpPr>
        <p:grpSpPr>
          <a:xfrm>
            <a:off x="4419524" y="2592741"/>
            <a:ext cx="4724377" cy="2162546"/>
            <a:chOff x="5110162" y="3162302"/>
            <a:chExt cx="7081962" cy="3241712"/>
          </a:xfrm>
        </p:grpSpPr>
        <p:cxnSp>
          <p:nvCxnSpPr>
            <p:cNvPr id="178" name="Google Shape;178;p5"/>
            <p:cNvCxnSpPr/>
            <p:nvPr/>
          </p:nvCxnSpPr>
          <p:spPr>
            <a:xfrm>
              <a:off x="5716588" y="4854577"/>
              <a:ext cx="6475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9005887" y="6275389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7494587" y="6342064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7121524" y="6342064"/>
              <a:ext cx="1983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8455024" y="4314827"/>
              <a:ext cx="37371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5"/>
            <p:cNvSpPr/>
            <p:nvPr/>
          </p:nvSpPr>
          <p:spPr>
            <a:xfrm>
              <a:off x="10394949" y="4879977"/>
              <a:ext cx="657225" cy="176213"/>
            </a:xfrm>
            <a:custGeom>
              <a:rect b="b" l="l" r="r" t="t"/>
              <a:pathLst>
                <a:path extrusionOk="0" h="63" w="236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0394949" y="4818064"/>
              <a:ext cx="657300" cy="1761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9651999" y="4513264"/>
              <a:ext cx="2141538" cy="249238"/>
            </a:xfrm>
            <a:custGeom>
              <a:rect b="b" l="l" r="r" t="t"/>
              <a:pathLst>
                <a:path extrusionOk="0" h="90" w="769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9651999" y="3254377"/>
              <a:ext cx="2141538" cy="1258888"/>
            </a:xfrm>
            <a:custGeom>
              <a:rect b="b" l="l" r="r" t="t"/>
              <a:pathLst>
                <a:path extrusionOk="0" h="452" w="769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763124" y="3365502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763124" y="3365502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0679112" y="4591052"/>
              <a:ext cx="87300" cy="82500"/>
            </a:xfrm>
            <a:prstGeom prst="ellipse">
              <a:avLst/>
            </a:pr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5"/>
            <p:cNvCxnSpPr/>
            <p:nvPr/>
          </p:nvCxnSpPr>
          <p:spPr>
            <a:xfrm flipH="1" rot="10800000">
              <a:off x="10501312" y="3708402"/>
              <a:ext cx="1524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 flipH="1" rot="10800000">
              <a:off x="10790237" y="3708402"/>
              <a:ext cx="1572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 flipH="1" rot="10800000">
              <a:off x="10585449" y="3643414"/>
              <a:ext cx="277800" cy="2793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5"/>
            <p:cNvSpPr/>
            <p:nvPr/>
          </p:nvSpPr>
          <p:spPr>
            <a:xfrm>
              <a:off x="10553699" y="4762502"/>
              <a:ext cx="338100" cy="1428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5937" y="4795839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5"/>
            <p:cNvCxnSpPr/>
            <p:nvPr/>
          </p:nvCxnSpPr>
          <p:spPr>
            <a:xfrm>
              <a:off x="7926387" y="5386389"/>
              <a:ext cx="300000" cy="0"/>
            </a:xfrm>
            <a:prstGeom prst="straightConnector1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5"/>
            <p:cNvSpPr/>
            <p:nvPr/>
          </p:nvSpPr>
          <p:spPr>
            <a:xfrm>
              <a:off x="5110162" y="3551239"/>
              <a:ext cx="1268413" cy="701675"/>
            </a:xfrm>
            <a:custGeom>
              <a:rect b="b" l="l" r="r" t="t"/>
              <a:pathLst>
                <a:path extrusionOk="0" h="252" w="456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5"/>
            <p:cNvCxnSpPr/>
            <p:nvPr/>
          </p:nvCxnSpPr>
          <p:spPr>
            <a:xfrm>
              <a:off x="5591174" y="4252914"/>
              <a:ext cx="106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5"/>
            <p:cNvSpPr/>
            <p:nvPr/>
          </p:nvSpPr>
          <p:spPr>
            <a:xfrm>
              <a:off x="8032749" y="3162302"/>
              <a:ext cx="606425" cy="581025"/>
            </a:xfrm>
            <a:custGeom>
              <a:rect b="b" l="l" r="r" t="t"/>
              <a:pathLst>
                <a:path extrusionOk="0" h="209" w="218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854949" y="3192464"/>
              <a:ext cx="115888" cy="106363"/>
            </a:xfrm>
            <a:custGeom>
              <a:rect b="b" l="l" r="r" t="t"/>
              <a:pathLst>
                <a:path extrusionOk="0" h="38" w="42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7648574" y="3351214"/>
              <a:ext cx="180975" cy="109538"/>
            </a:xfrm>
            <a:custGeom>
              <a:rect b="b" l="l" r="r" t="t"/>
              <a:pathLst>
                <a:path extrusionOk="0" h="39" w="65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586662" y="3584577"/>
              <a:ext cx="515938" cy="158750"/>
            </a:xfrm>
            <a:custGeom>
              <a:rect b="b" l="l" r="r" t="t"/>
              <a:pathLst>
                <a:path extrusionOk="0" h="57" w="185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5"/>
            <p:cNvCxnSpPr/>
            <p:nvPr/>
          </p:nvCxnSpPr>
          <p:spPr>
            <a:xfrm rot="10800000">
              <a:off x="8155087" y="3743327"/>
              <a:ext cx="888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5"/>
            <p:cNvSpPr/>
            <p:nvPr/>
          </p:nvSpPr>
          <p:spPr>
            <a:xfrm>
              <a:off x="6646862" y="3989389"/>
              <a:ext cx="801688" cy="1192213"/>
            </a:xfrm>
            <a:custGeom>
              <a:rect b="b" l="l" r="r" t="t"/>
              <a:pathLst>
                <a:path extrusionOk="0" h="428" w="28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702424" y="4195764"/>
              <a:ext cx="689100" cy="779400"/>
            </a:xfrm>
            <a:prstGeom prst="rect">
              <a:avLst/>
            </a:pr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994524" y="5027614"/>
              <a:ext cx="104700" cy="1032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202487" y="4078289"/>
              <a:ext cx="39600" cy="41400"/>
            </a:xfrm>
            <a:prstGeom prst="ellipse">
              <a:avLst/>
            </a:pr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943724" y="4067177"/>
              <a:ext cx="206400" cy="66600"/>
            </a:xfrm>
            <a:prstGeom prst="rect">
              <a:avLst/>
            </a:pr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5"/>
            <p:cNvCxnSpPr/>
            <p:nvPr/>
          </p:nvCxnSpPr>
          <p:spPr>
            <a:xfrm flipH="1" rot="10800000">
              <a:off x="6905624" y="4535602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 flipH="1" rot="10800000">
              <a:off x="7088187" y="4535602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 flipH="1" rot="10800000">
              <a:off x="6958012" y="4495702"/>
              <a:ext cx="177900" cy="177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5"/>
            <p:cNvSpPr/>
            <p:nvPr/>
          </p:nvSpPr>
          <p:spPr>
            <a:xfrm>
              <a:off x="8335962" y="4252914"/>
              <a:ext cx="1191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981949" y="6284914"/>
              <a:ext cx="120600" cy="1191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620374" y="5497514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1466512" y="5270502"/>
              <a:ext cx="120600" cy="1158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5"/>
            <p:cNvCxnSpPr/>
            <p:nvPr/>
          </p:nvCxnSpPr>
          <p:spPr>
            <a:xfrm flipH="1">
              <a:off x="5554787" y="5259389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5"/>
            <p:cNvCxnSpPr/>
            <p:nvPr/>
          </p:nvCxnSpPr>
          <p:spPr>
            <a:xfrm rot="10800000">
              <a:off x="5554787" y="5259252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Google Shape;217;p5"/>
            <p:cNvSpPr/>
            <p:nvPr/>
          </p:nvSpPr>
          <p:spPr>
            <a:xfrm>
              <a:off x="8920162" y="3930652"/>
              <a:ext cx="919163" cy="1308100"/>
            </a:xfrm>
            <a:custGeom>
              <a:rect b="b" l="l" r="r" t="t"/>
              <a:pathLst>
                <a:path extrusionOk="0" h="824" w="579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920162" y="5102227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5"/>
            <p:cNvCxnSpPr/>
            <p:nvPr/>
          </p:nvCxnSpPr>
          <p:spPr>
            <a:xfrm>
              <a:off x="9120187" y="4092577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9120187" y="4141789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9120187" y="4192589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9120187" y="4241802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9120187" y="4373564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9120187" y="4432302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9120187" y="4492627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9120187" y="4787902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9120187" y="4849814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9120187" y="4908552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5"/>
            <p:cNvSpPr/>
            <p:nvPr/>
          </p:nvSpPr>
          <p:spPr>
            <a:xfrm>
              <a:off x="9120187" y="4548189"/>
              <a:ext cx="158700" cy="158700"/>
            </a:xfrm>
            <a:prstGeom prst="ellipse">
              <a:avLst/>
            </a:prstGeom>
            <a:solidFill>
              <a:srgbClr val="22AB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9548812" y="4576764"/>
              <a:ext cx="103200" cy="106500"/>
            </a:xfrm>
            <a:prstGeom prst="ellipse">
              <a:avLst/>
            </a:pr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9344024" y="4568827"/>
              <a:ext cx="149225" cy="133350"/>
            </a:xfrm>
            <a:custGeom>
              <a:rect b="b" l="l" r="r" t="t"/>
              <a:pathLst>
                <a:path extrusionOk="0" h="84" w="9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9936162" y="4248152"/>
              <a:ext cx="85725" cy="661988"/>
            </a:xfrm>
            <a:custGeom>
              <a:rect b="b" l="l" r="r" t="t"/>
              <a:pathLst>
                <a:path extrusionOk="0" h="417" w="54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9942512" y="4910139"/>
              <a:ext cx="79375" cy="88900"/>
            </a:xfrm>
            <a:custGeom>
              <a:rect b="b" l="l" r="r" t="t"/>
              <a:pathLst>
                <a:path extrusionOk="0" h="56" w="50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9966324" y="4964114"/>
              <a:ext cx="31750" cy="34925"/>
            </a:xfrm>
            <a:custGeom>
              <a:rect b="b" l="l" r="r" t="t"/>
              <a:pathLst>
                <a:path extrusionOk="0" h="22" w="20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5"/>
            <p:cNvCxnSpPr/>
            <p:nvPr/>
          </p:nvCxnSpPr>
          <p:spPr>
            <a:xfrm>
              <a:off x="9975849" y="4248152"/>
              <a:ext cx="4800" cy="6621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5"/>
            <p:cNvSpPr/>
            <p:nvPr/>
          </p:nvSpPr>
          <p:spPr>
            <a:xfrm>
              <a:off x="9932987" y="4208464"/>
              <a:ext cx="84138" cy="39688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9932987" y="4138614"/>
              <a:ext cx="84000" cy="699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5"/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239" name="Google Shape;239;p5"/>
              <p:cNvSpPr/>
              <p:nvPr/>
            </p:nvSpPr>
            <p:spPr>
              <a:xfrm>
                <a:off x="1865313" y="3436938"/>
                <a:ext cx="392113" cy="1254125"/>
              </a:xfrm>
              <a:custGeom>
                <a:rect b="b" l="l" r="r" t="t"/>
                <a:pathLst>
                  <a:path extrusionOk="0" h="790" w="247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5"/>
              <p:cNvCxnSpPr/>
              <p:nvPr/>
            </p:nvCxnSpPr>
            <p:spPr>
              <a:xfrm>
                <a:off x="2073276" y="3500438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2060576" y="3570288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2049463" y="3636963"/>
                <a:ext cx="38100" cy="9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2036763" y="3705226"/>
                <a:ext cx="396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2022476" y="3775076"/>
                <a:ext cx="81000" cy="144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2012951" y="3841751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2000251" y="3911601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1985963" y="3981451"/>
                <a:ext cx="414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1976438" y="40481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1962151" y="4116388"/>
                <a:ext cx="414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1949451" y="4183063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1939926" y="4252913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5"/>
              <p:cNvCxnSpPr/>
              <p:nvPr/>
            </p:nvCxnSpPr>
            <p:spPr>
              <a:xfrm>
                <a:off x="1925638" y="4322763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5"/>
              <p:cNvCxnSpPr/>
              <p:nvPr/>
            </p:nvCxnSpPr>
            <p:spPr>
              <a:xfrm>
                <a:off x="1916113" y="4389438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1901826" y="4457701"/>
                <a:ext cx="381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>
                <a:off x="1889126" y="4524376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>
                <a:off x="1879601" y="45942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7" name="Google Shape;257;p5"/>
              <p:cNvSpPr/>
              <p:nvPr/>
            </p:nvSpPr>
            <p:spPr>
              <a:xfrm>
                <a:off x="1909763" y="3890963"/>
                <a:ext cx="358775" cy="779463"/>
              </a:xfrm>
              <a:custGeom>
                <a:rect b="b" l="l" r="r" t="t"/>
                <a:pathLst>
                  <a:path extrusionOk="0" h="491" w="226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173288" y="3808413"/>
                <a:ext cx="95250" cy="115888"/>
              </a:xfrm>
              <a:custGeom>
                <a:rect b="b" l="l" r="r" t="t"/>
                <a:pathLst>
                  <a:path extrusionOk="0" h="73" w="60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224088" y="3808413"/>
                <a:ext cx="36513" cy="46038"/>
              </a:xfrm>
              <a:custGeom>
                <a:rect b="b" l="l" r="r" t="t"/>
                <a:pathLst>
                  <a:path extrusionOk="0" h="29" w="23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" name="Google Shape;260;p5"/>
              <p:cNvCxnSpPr/>
              <p:nvPr/>
            </p:nvCxnSpPr>
            <p:spPr>
              <a:xfrm flipH="1" rot="10800000">
                <a:off x="1955801" y="3908451"/>
                <a:ext cx="265200" cy="7461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1" name="Google Shape;261;p5"/>
              <p:cNvSpPr/>
              <p:nvPr/>
            </p:nvSpPr>
            <p:spPr>
              <a:xfrm>
                <a:off x="1892301" y="4637088"/>
                <a:ext cx="111125" cy="73025"/>
              </a:xfrm>
              <a:custGeom>
                <a:rect b="b" l="l" r="r" t="t"/>
                <a:pathLst>
                  <a:path extrusionOk="0" h="46" w="70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1865313" y="4679951"/>
                <a:ext cx="120650" cy="109538"/>
              </a:xfrm>
              <a:custGeom>
                <a:rect b="b" l="l" r="r" t="t"/>
                <a:pathLst>
                  <a:path extrusionOk="0" h="69" w="76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1785938" y="3881438"/>
                <a:ext cx="173038" cy="795338"/>
              </a:xfrm>
              <a:custGeom>
                <a:rect b="b" l="l" r="r" t="t"/>
                <a:pathLst>
                  <a:path extrusionOk="0" h="501" w="109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1858963" y="4667251"/>
                <a:ext cx="100013" cy="112713"/>
              </a:xfrm>
              <a:custGeom>
                <a:rect b="b" l="l" r="r" t="t"/>
                <a:pathLst>
                  <a:path extrusionOk="0" h="71" w="63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895476" y="4737101"/>
                <a:ext cx="41275" cy="42863"/>
              </a:xfrm>
              <a:custGeom>
                <a:rect b="b" l="l" r="r" t="t"/>
                <a:pathLst>
                  <a:path extrusionOk="0" h="27" w="26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5"/>
              <p:cNvCxnSpPr/>
              <p:nvPr/>
            </p:nvCxnSpPr>
            <p:spPr>
              <a:xfrm>
                <a:off x="1835151" y="3887788"/>
                <a:ext cx="74700" cy="7857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7" name="Google Shape;267;p5"/>
              <p:cNvSpPr/>
              <p:nvPr/>
            </p:nvSpPr>
            <p:spPr>
              <a:xfrm>
                <a:off x="1782763" y="3838576"/>
                <a:ext cx="103188" cy="52388"/>
              </a:xfrm>
              <a:custGeom>
                <a:rect b="b" l="l" r="r" t="t"/>
                <a:pathLst>
                  <a:path extrusionOk="0" h="33" w="65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1774826" y="3756026"/>
                <a:ext cx="107950" cy="92075"/>
              </a:xfrm>
              <a:custGeom>
                <a:rect b="b" l="l" r="r" t="t"/>
                <a:pathLst>
                  <a:path extrusionOk="0" h="58" w="6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1771651" y="4332288"/>
                <a:ext cx="428625" cy="511175"/>
              </a:xfrm>
              <a:custGeom>
                <a:rect b="b" l="l" r="r" t="t"/>
                <a:pathLst>
                  <a:path extrusionOk="0" h="154" w="128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744663" y="4232276"/>
                <a:ext cx="482700" cy="99900"/>
              </a:xfrm>
              <a:prstGeom prst="rect">
                <a:avLst/>
              </a:prstGeom>
              <a:solidFill>
                <a:srgbClr val="D5DADB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" name="Google Shape;271;p5"/>
              <p:cNvCxnSpPr/>
              <p:nvPr/>
            </p:nvCxnSpPr>
            <p:spPr>
              <a:xfrm>
                <a:off x="1825626" y="4335463"/>
                <a:ext cx="0" cy="195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5"/>
              <p:cNvCxnSpPr/>
              <p:nvPr/>
            </p:nvCxnSpPr>
            <p:spPr>
              <a:xfrm>
                <a:off x="2139951" y="4554538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5"/>
              <p:cNvCxnSpPr/>
              <p:nvPr/>
            </p:nvCxnSpPr>
            <p:spPr>
              <a:xfrm>
                <a:off x="2139951" y="4654551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5"/>
          <p:cNvSpPr txBox="1"/>
          <p:nvPr>
            <p:ph type="ctrTitle"/>
          </p:nvPr>
        </p:nvSpPr>
        <p:spPr>
          <a:xfrm>
            <a:off x="886538" y="1796480"/>
            <a:ext cx="29889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"/>
          <p:cNvSpPr txBox="1"/>
          <p:nvPr>
            <p:ph idx="1" type="body"/>
          </p:nvPr>
        </p:nvSpPr>
        <p:spPr>
          <a:xfrm>
            <a:off x="886538" y="2843060"/>
            <a:ext cx="2988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5"/>
          <p:cNvSpPr txBox="1"/>
          <p:nvPr>
            <p:ph idx="2" type="body"/>
          </p:nvPr>
        </p:nvSpPr>
        <p:spPr>
          <a:xfrm>
            <a:off x="886538" y="3079786"/>
            <a:ext cx="2988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77" name="Google Shape;277;p5"/>
          <p:cNvGrpSpPr/>
          <p:nvPr/>
        </p:nvGrpSpPr>
        <p:grpSpPr>
          <a:xfrm>
            <a:off x="-1469" y="-6620"/>
            <a:ext cx="2268450" cy="2094037"/>
            <a:chOff x="-1778" y="-8011"/>
            <a:chExt cx="2744978" cy="2533927"/>
          </a:xfrm>
        </p:grpSpPr>
        <p:sp>
          <p:nvSpPr>
            <p:cNvPr id="278" name="Google Shape;278;p5"/>
            <p:cNvSpPr/>
            <p:nvPr/>
          </p:nvSpPr>
          <p:spPr>
            <a:xfrm rot="10800000">
              <a:off x="-1778" y="5601"/>
              <a:ext cx="2744978" cy="2520315"/>
            </a:xfrm>
            <a:custGeom>
              <a:rect b="b" l="l" r="r" t="t"/>
              <a:pathLst>
                <a:path extrusionOk="0" h="6858000" w="51308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 rot="10800000">
              <a:off x="-11" y="-8011"/>
              <a:ext cx="2739898" cy="2417445"/>
            </a:xfrm>
            <a:custGeom>
              <a:rect b="b" l="l" r="r" t="t"/>
              <a:pathLst>
                <a:path extrusionOk="0" h="6858000" w="5372349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"/>
          <p:cNvSpPr txBox="1"/>
          <p:nvPr>
            <p:ph idx="1" type="body"/>
          </p:nvPr>
        </p:nvSpPr>
        <p:spPr>
          <a:xfrm>
            <a:off x="502443" y="842963"/>
            <a:ext cx="81378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7"/>
          <p:cNvSpPr txBox="1"/>
          <p:nvPr>
            <p:ph idx="11" type="ftr"/>
          </p:nvPr>
        </p:nvSpPr>
        <p:spPr>
          <a:xfrm>
            <a:off x="502443" y="4680347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/>
          <p:nvPr/>
        </p:nvSpPr>
        <p:spPr>
          <a:xfrm rot="10800000">
            <a:off x="5080" y="8487"/>
            <a:ext cx="2052320" cy="1885950"/>
          </a:xfrm>
          <a:custGeom>
            <a:rect b="b" l="l" r="r" t="t"/>
            <a:pathLst>
              <a:path extrusionOk="0" h="6858000" w="51308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 rot="10800000">
            <a:off x="-8" y="-10295"/>
            <a:ext cx="2054923" cy="1817370"/>
          </a:xfrm>
          <a:custGeom>
            <a:rect b="b" l="l" r="r" t="t"/>
            <a:pathLst>
              <a:path extrusionOk="0" h="6858000" w="5372349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3286125" y="4043"/>
            <a:ext cx="5855970" cy="5143500"/>
          </a:xfrm>
          <a:custGeom>
            <a:rect b="b" l="l" r="r" t="t"/>
            <a:pathLst>
              <a:path extrusionOk="0" h="6858000" w="53848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0"/>
          <p:cNvGrpSpPr/>
          <p:nvPr/>
        </p:nvGrpSpPr>
        <p:grpSpPr>
          <a:xfrm>
            <a:off x="0" y="2371726"/>
            <a:ext cx="9144093" cy="2431284"/>
            <a:chOff x="50801" y="1943101"/>
            <a:chExt cx="12192124" cy="3241712"/>
          </a:xfrm>
        </p:grpSpPr>
        <p:cxnSp>
          <p:nvCxnSpPr>
            <p:cNvPr id="301" name="Google Shape;301;p10"/>
            <p:cNvCxnSpPr/>
            <p:nvPr/>
          </p:nvCxnSpPr>
          <p:spPr>
            <a:xfrm>
              <a:off x="5767389" y="3635376"/>
              <a:ext cx="6475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0"/>
            <p:cNvCxnSpPr/>
            <p:nvPr/>
          </p:nvCxnSpPr>
          <p:spPr>
            <a:xfrm>
              <a:off x="9056688" y="5056188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0"/>
            <p:cNvCxnSpPr/>
            <p:nvPr/>
          </p:nvCxnSpPr>
          <p:spPr>
            <a:xfrm>
              <a:off x="7545388" y="5122863"/>
              <a:ext cx="487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0"/>
            <p:cNvCxnSpPr/>
            <p:nvPr/>
          </p:nvCxnSpPr>
          <p:spPr>
            <a:xfrm>
              <a:off x="7172325" y="5122863"/>
              <a:ext cx="1983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0"/>
            <p:cNvCxnSpPr/>
            <p:nvPr/>
          </p:nvCxnSpPr>
          <p:spPr>
            <a:xfrm>
              <a:off x="8505825" y="3095626"/>
              <a:ext cx="37371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0"/>
            <p:cNvCxnSpPr/>
            <p:nvPr/>
          </p:nvCxnSpPr>
          <p:spPr>
            <a:xfrm>
              <a:off x="50801" y="4816476"/>
              <a:ext cx="87456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10"/>
            <p:cNvSpPr/>
            <p:nvPr/>
          </p:nvSpPr>
          <p:spPr>
            <a:xfrm>
              <a:off x="10445750" y="3660776"/>
              <a:ext cx="657225" cy="176213"/>
            </a:xfrm>
            <a:custGeom>
              <a:rect b="b" l="l" r="r" t="t"/>
              <a:pathLst>
                <a:path extrusionOk="0" h="63" w="236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10445750" y="3598863"/>
              <a:ext cx="657300" cy="1761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9702800" y="3294063"/>
              <a:ext cx="2141538" cy="249238"/>
            </a:xfrm>
            <a:custGeom>
              <a:rect b="b" l="l" r="r" t="t"/>
              <a:pathLst>
                <a:path extrusionOk="0" h="90" w="769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9702800" y="2035176"/>
              <a:ext cx="2141538" cy="1258888"/>
            </a:xfrm>
            <a:custGeom>
              <a:rect b="b" l="l" r="r" t="t"/>
              <a:pathLst>
                <a:path extrusionOk="0" h="452" w="769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9813925" y="2146301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9813925" y="2146301"/>
              <a:ext cx="1917701" cy="1147763"/>
            </a:xfrm>
            <a:custGeom>
              <a:rect b="b" l="l" r="r" t="t"/>
              <a:pathLst>
                <a:path extrusionOk="0" h="412" w="689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0729913" y="3371851"/>
              <a:ext cx="87300" cy="82500"/>
            </a:xfrm>
            <a:prstGeom prst="ellipse">
              <a:avLst/>
            </a:pr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10"/>
            <p:cNvCxnSpPr/>
            <p:nvPr/>
          </p:nvCxnSpPr>
          <p:spPr>
            <a:xfrm flipH="1" rot="10800000">
              <a:off x="10552113" y="2489201"/>
              <a:ext cx="1524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0"/>
            <p:cNvCxnSpPr/>
            <p:nvPr/>
          </p:nvCxnSpPr>
          <p:spPr>
            <a:xfrm flipH="1" rot="10800000">
              <a:off x="10841038" y="2489201"/>
              <a:ext cx="157200" cy="152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0"/>
            <p:cNvCxnSpPr/>
            <p:nvPr/>
          </p:nvCxnSpPr>
          <p:spPr>
            <a:xfrm flipH="1" rot="10800000">
              <a:off x="10636250" y="2424213"/>
              <a:ext cx="277800" cy="2793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" name="Google Shape;317;p10"/>
            <p:cNvSpPr/>
            <p:nvPr/>
          </p:nvSpPr>
          <p:spPr>
            <a:xfrm>
              <a:off x="10604500" y="3543301"/>
              <a:ext cx="338100" cy="1428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5646738" y="3576638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10"/>
            <p:cNvCxnSpPr/>
            <p:nvPr/>
          </p:nvCxnSpPr>
          <p:spPr>
            <a:xfrm>
              <a:off x="7977188" y="4167188"/>
              <a:ext cx="300000" cy="0"/>
            </a:xfrm>
            <a:prstGeom prst="straightConnector1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0" name="Google Shape;320;p10"/>
            <p:cNvSpPr/>
            <p:nvPr/>
          </p:nvSpPr>
          <p:spPr>
            <a:xfrm>
              <a:off x="5160963" y="2332038"/>
              <a:ext cx="1268413" cy="701675"/>
            </a:xfrm>
            <a:custGeom>
              <a:rect b="b" l="l" r="r" t="t"/>
              <a:pathLst>
                <a:path extrusionOk="0" h="252" w="456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" name="Google Shape;321;p10"/>
            <p:cNvCxnSpPr/>
            <p:nvPr/>
          </p:nvCxnSpPr>
          <p:spPr>
            <a:xfrm>
              <a:off x="5641975" y="3033713"/>
              <a:ext cx="1065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10"/>
            <p:cNvSpPr/>
            <p:nvPr/>
          </p:nvSpPr>
          <p:spPr>
            <a:xfrm>
              <a:off x="8083550" y="1943101"/>
              <a:ext cx="606425" cy="581025"/>
            </a:xfrm>
            <a:custGeom>
              <a:rect b="b" l="l" r="r" t="t"/>
              <a:pathLst>
                <a:path extrusionOk="0" h="209" w="218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7905750" y="1973263"/>
              <a:ext cx="115888" cy="106363"/>
            </a:xfrm>
            <a:custGeom>
              <a:rect b="b" l="l" r="r" t="t"/>
              <a:pathLst>
                <a:path extrusionOk="0" h="38" w="42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699375" y="2132013"/>
              <a:ext cx="180975" cy="109538"/>
            </a:xfrm>
            <a:custGeom>
              <a:rect b="b" l="l" r="r" t="t"/>
              <a:pathLst>
                <a:path extrusionOk="0" h="39" w="65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7637463" y="2365376"/>
              <a:ext cx="515938" cy="158750"/>
            </a:xfrm>
            <a:custGeom>
              <a:rect b="b" l="l" r="r" t="t"/>
              <a:pathLst>
                <a:path extrusionOk="0" h="57" w="185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0"/>
            <p:cNvCxnSpPr/>
            <p:nvPr/>
          </p:nvCxnSpPr>
          <p:spPr>
            <a:xfrm rot="10800000">
              <a:off x="8205888" y="2524126"/>
              <a:ext cx="888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0"/>
            <p:cNvSpPr/>
            <p:nvPr/>
          </p:nvSpPr>
          <p:spPr>
            <a:xfrm>
              <a:off x="6697663" y="2770188"/>
              <a:ext cx="801688" cy="1192213"/>
            </a:xfrm>
            <a:custGeom>
              <a:rect b="b" l="l" r="r" t="t"/>
              <a:pathLst>
                <a:path extrusionOk="0" h="428" w="28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753225" y="2976563"/>
              <a:ext cx="689100" cy="779400"/>
            </a:xfrm>
            <a:prstGeom prst="rect">
              <a:avLst/>
            </a:pr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7045325" y="3808413"/>
              <a:ext cx="104700" cy="103200"/>
            </a:xfrm>
            <a:prstGeom prst="ellipse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7253288" y="2859088"/>
              <a:ext cx="39600" cy="41400"/>
            </a:xfrm>
            <a:prstGeom prst="ellipse">
              <a:avLst/>
            </a:pr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6994525" y="2847976"/>
              <a:ext cx="206400" cy="66600"/>
            </a:xfrm>
            <a:prstGeom prst="rect">
              <a:avLst/>
            </a:pr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10"/>
            <p:cNvCxnSpPr/>
            <p:nvPr/>
          </p:nvCxnSpPr>
          <p:spPr>
            <a:xfrm flipH="1" rot="10800000">
              <a:off x="6956425" y="3316401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 flipH="1" rot="10800000">
              <a:off x="7138988" y="3316401"/>
              <a:ext cx="99900" cy="99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 flipH="1" rot="10800000">
              <a:off x="7008813" y="3276501"/>
              <a:ext cx="177900" cy="1779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10"/>
            <p:cNvSpPr/>
            <p:nvPr/>
          </p:nvSpPr>
          <p:spPr>
            <a:xfrm>
              <a:off x="8386763" y="3033713"/>
              <a:ext cx="119100" cy="1206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8032750" y="5065713"/>
              <a:ext cx="120600" cy="1191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10671175" y="4278313"/>
              <a:ext cx="120600" cy="120600"/>
            </a:xfrm>
            <a:prstGeom prst="ellipse">
              <a:avLst/>
            </a:prstGeom>
            <a:noFill/>
            <a:ln cap="rnd" cmpd="sng" w="2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11517313" y="4051301"/>
              <a:ext cx="120600" cy="115800"/>
            </a:xfrm>
            <a:prstGeom prst="ellipse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10"/>
            <p:cNvCxnSpPr/>
            <p:nvPr/>
          </p:nvCxnSpPr>
          <p:spPr>
            <a:xfrm flipH="1">
              <a:off x="5605588" y="4040188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0"/>
            <p:cNvCxnSpPr/>
            <p:nvPr/>
          </p:nvCxnSpPr>
          <p:spPr>
            <a:xfrm rot="10800000">
              <a:off x="5605588" y="4040051"/>
              <a:ext cx="72900" cy="684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10"/>
            <p:cNvSpPr/>
            <p:nvPr/>
          </p:nvSpPr>
          <p:spPr>
            <a:xfrm>
              <a:off x="8970963" y="2711451"/>
              <a:ext cx="919163" cy="1308100"/>
            </a:xfrm>
            <a:custGeom>
              <a:rect b="b" l="l" r="r" t="t"/>
              <a:pathLst>
                <a:path extrusionOk="0" h="824" w="579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8970963" y="3883026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0"/>
            <p:cNvCxnSpPr/>
            <p:nvPr/>
          </p:nvCxnSpPr>
          <p:spPr>
            <a:xfrm>
              <a:off x="9170988" y="2873376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0"/>
            <p:cNvCxnSpPr/>
            <p:nvPr/>
          </p:nvCxnSpPr>
          <p:spPr>
            <a:xfrm>
              <a:off x="9170988" y="2922588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0"/>
            <p:cNvCxnSpPr/>
            <p:nvPr/>
          </p:nvCxnSpPr>
          <p:spPr>
            <a:xfrm>
              <a:off x="9170988" y="2973388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0"/>
            <p:cNvCxnSpPr/>
            <p:nvPr/>
          </p:nvCxnSpPr>
          <p:spPr>
            <a:xfrm>
              <a:off x="9170988" y="3022601"/>
              <a:ext cx="258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0"/>
            <p:cNvCxnSpPr/>
            <p:nvPr/>
          </p:nvCxnSpPr>
          <p:spPr>
            <a:xfrm>
              <a:off x="9170988" y="3154363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0"/>
            <p:cNvCxnSpPr/>
            <p:nvPr/>
          </p:nvCxnSpPr>
          <p:spPr>
            <a:xfrm>
              <a:off x="9170988" y="3213101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0"/>
            <p:cNvCxnSpPr/>
            <p:nvPr/>
          </p:nvCxnSpPr>
          <p:spPr>
            <a:xfrm>
              <a:off x="9170988" y="3273426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0"/>
            <p:cNvCxnSpPr/>
            <p:nvPr/>
          </p:nvCxnSpPr>
          <p:spPr>
            <a:xfrm>
              <a:off x="9170988" y="3568701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0"/>
            <p:cNvCxnSpPr/>
            <p:nvPr/>
          </p:nvCxnSpPr>
          <p:spPr>
            <a:xfrm>
              <a:off x="9170988" y="3630613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0"/>
            <p:cNvCxnSpPr/>
            <p:nvPr/>
          </p:nvCxnSpPr>
          <p:spPr>
            <a:xfrm>
              <a:off x="9170988" y="3689351"/>
              <a:ext cx="531900" cy="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10"/>
            <p:cNvSpPr/>
            <p:nvPr/>
          </p:nvSpPr>
          <p:spPr>
            <a:xfrm>
              <a:off x="9170988" y="3328988"/>
              <a:ext cx="158700" cy="158700"/>
            </a:xfrm>
            <a:prstGeom prst="ellipse">
              <a:avLst/>
            </a:prstGeom>
            <a:solidFill>
              <a:srgbClr val="22ABFF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9599613" y="3357563"/>
              <a:ext cx="103200" cy="106500"/>
            </a:xfrm>
            <a:prstGeom prst="ellipse">
              <a:avLst/>
            </a:pr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9394825" y="3349626"/>
              <a:ext cx="149225" cy="133350"/>
            </a:xfrm>
            <a:custGeom>
              <a:rect b="b" l="l" r="r" t="t"/>
              <a:pathLst>
                <a:path extrusionOk="0" h="84" w="9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9986963" y="3028951"/>
              <a:ext cx="85725" cy="661988"/>
            </a:xfrm>
            <a:custGeom>
              <a:rect b="b" l="l" r="r" t="t"/>
              <a:pathLst>
                <a:path extrusionOk="0" h="417" w="54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9993313" y="3690938"/>
              <a:ext cx="79375" cy="88900"/>
            </a:xfrm>
            <a:custGeom>
              <a:rect b="b" l="l" r="r" t="t"/>
              <a:pathLst>
                <a:path extrusionOk="0" h="56" w="50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10017125" y="3744913"/>
              <a:ext cx="31750" cy="34925"/>
            </a:xfrm>
            <a:custGeom>
              <a:rect b="b" l="l" r="r" t="t"/>
              <a:pathLst>
                <a:path extrusionOk="0" h="22" w="20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" name="Google Shape;359;p10"/>
            <p:cNvCxnSpPr/>
            <p:nvPr/>
          </p:nvCxnSpPr>
          <p:spPr>
            <a:xfrm>
              <a:off x="10026650" y="3028951"/>
              <a:ext cx="4800" cy="662100"/>
            </a:xfrm>
            <a:prstGeom prst="straightConnector1">
              <a:avLst/>
            </a:prstGeom>
            <a:noFill/>
            <a:ln cap="rnd" cmpd="sng" w="22225">
              <a:solidFill>
                <a:srgbClr val="3F474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10"/>
            <p:cNvSpPr/>
            <p:nvPr/>
          </p:nvSpPr>
          <p:spPr>
            <a:xfrm>
              <a:off x="9983788" y="2989263"/>
              <a:ext cx="84138" cy="39688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9983788" y="2919413"/>
              <a:ext cx="84000" cy="69900"/>
            </a:xfrm>
            <a:prstGeom prst="rect">
              <a:avLst/>
            </a:prstGeom>
            <a:solidFill>
              <a:srgbClr val="EDEDED"/>
            </a:solidFill>
            <a:ln cap="rnd" cmpd="sng" w="22225">
              <a:solidFill>
                <a:srgbClr val="3F47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0"/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363" name="Google Shape;363;p10"/>
              <p:cNvSpPr/>
              <p:nvPr/>
            </p:nvSpPr>
            <p:spPr>
              <a:xfrm>
                <a:off x="1865313" y="3436938"/>
                <a:ext cx="392113" cy="1254125"/>
              </a:xfrm>
              <a:custGeom>
                <a:rect b="b" l="l" r="r" t="t"/>
                <a:pathLst>
                  <a:path extrusionOk="0" h="790" w="247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4" name="Google Shape;364;p10"/>
              <p:cNvCxnSpPr/>
              <p:nvPr/>
            </p:nvCxnSpPr>
            <p:spPr>
              <a:xfrm>
                <a:off x="2073276" y="3500438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0"/>
              <p:cNvCxnSpPr/>
              <p:nvPr/>
            </p:nvCxnSpPr>
            <p:spPr>
              <a:xfrm>
                <a:off x="2060576" y="3570288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0"/>
              <p:cNvCxnSpPr/>
              <p:nvPr/>
            </p:nvCxnSpPr>
            <p:spPr>
              <a:xfrm>
                <a:off x="2049463" y="3636963"/>
                <a:ext cx="38100" cy="9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>
                <a:off x="2036763" y="3705226"/>
                <a:ext cx="396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>
                <a:off x="2022476" y="3775076"/>
                <a:ext cx="81000" cy="144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>
                <a:off x="2012951" y="3841751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>
                <a:off x="2000251" y="3911601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10"/>
              <p:cNvCxnSpPr/>
              <p:nvPr/>
            </p:nvCxnSpPr>
            <p:spPr>
              <a:xfrm>
                <a:off x="1985963" y="3981451"/>
                <a:ext cx="414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0"/>
              <p:cNvCxnSpPr/>
              <p:nvPr/>
            </p:nvCxnSpPr>
            <p:spPr>
              <a:xfrm>
                <a:off x="1976438" y="40481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0"/>
              <p:cNvCxnSpPr/>
              <p:nvPr/>
            </p:nvCxnSpPr>
            <p:spPr>
              <a:xfrm>
                <a:off x="1962151" y="4116388"/>
                <a:ext cx="414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0"/>
              <p:cNvCxnSpPr/>
              <p:nvPr/>
            </p:nvCxnSpPr>
            <p:spPr>
              <a:xfrm>
                <a:off x="1949451" y="4183063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10"/>
              <p:cNvCxnSpPr/>
              <p:nvPr/>
            </p:nvCxnSpPr>
            <p:spPr>
              <a:xfrm>
                <a:off x="1939926" y="4252913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10"/>
              <p:cNvCxnSpPr/>
              <p:nvPr/>
            </p:nvCxnSpPr>
            <p:spPr>
              <a:xfrm>
                <a:off x="1925638" y="4322763"/>
                <a:ext cx="777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10"/>
              <p:cNvCxnSpPr/>
              <p:nvPr/>
            </p:nvCxnSpPr>
            <p:spPr>
              <a:xfrm>
                <a:off x="1916113" y="4389438"/>
                <a:ext cx="36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10"/>
              <p:cNvCxnSpPr/>
              <p:nvPr/>
            </p:nvCxnSpPr>
            <p:spPr>
              <a:xfrm>
                <a:off x="1901826" y="4457701"/>
                <a:ext cx="38100" cy="78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10"/>
              <p:cNvCxnSpPr/>
              <p:nvPr/>
            </p:nvCxnSpPr>
            <p:spPr>
              <a:xfrm>
                <a:off x="1889126" y="4524376"/>
                <a:ext cx="39600" cy="6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10"/>
              <p:cNvCxnSpPr/>
              <p:nvPr/>
            </p:nvCxnSpPr>
            <p:spPr>
              <a:xfrm>
                <a:off x="1879601" y="4594226"/>
                <a:ext cx="76200" cy="126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1" name="Google Shape;381;p10"/>
              <p:cNvSpPr/>
              <p:nvPr/>
            </p:nvSpPr>
            <p:spPr>
              <a:xfrm>
                <a:off x="1909763" y="3890963"/>
                <a:ext cx="358775" cy="779463"/>
              </a:xfrm>
              <a:custGeom>
                <a:rect b="b" l="l" r="r" t="t"/>
                <a:pathLst>
                  <a:path extrusionOk="0" h="491" w="226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2173288" y="3808413"/>
                <a:ext cx="95250" cy="115888"/>
              </a:xfrm>
              <a:custGeom>
                <a:rect b="b" l="l" r="r" t="t"/>
                <a:pathLst>
                  <a:path extrusionOk="0" h="73" w="60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2224088" y="3808413"/>
                <a:ext cx="36513" cy="46038"/>
              </a:xfrm>
              <a:custGeom>
                <a:rect b="b" l="l" r="r" t="t"/>
                <a:pathLst>
                  <a:path extrusionOk="0" h="29" w="23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" name="Google Shape;384;p10"/>
              <p:cNvCxnSpPr/>
              <p:nvPr/>
            </p:nvCxnSpPr>
            <p:spPr>
              <a:xfrm flipH="1" rot="10800000">
                <a:off x="1955801" y="3908451"/>
                <a:ext cx="265200" cy="7461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5" name="Google Shape;385;p10"/>
              <p:cNvSpPr/>
              <p:nvPr/>
            </p:nvSpPr>
            <p:spPr>
              <a:xfrm>
                <a:off x="1892301" y="4637088"/>
                <a:ext cx="111125" cy="73025"/>
              </a:xfrm>
              <a:custGeom>
                <a:rect b="b" l="l" r="r" t="t"/>
                <a:pathLst>
                  <a:path extrusionOk="0" h="46" w="70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>
                <a:off x="1865313" y="4679951"/>
                <a:ext cx="120650" cy="109538"/>
              </a:xfrm>
              <a:custGeom>
                <a:rect b="b" l="l" r="r" t="t"/>
                <a:pathLst>
                  <a:path extrusionOk="0" h="69" w="76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1785938" y="3881438"/>
                <a:ext cx="173038" cy="795338"/>
              </a:xfrm>
              <a:custGeom>
                <a:rect b="b" l="l" r="r" t="t"/>
                <a:pathLst>
                  <a:path extrusionOk="0" h="501" w="109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1858963" y="4667251"/>
                <a:ext cx="100013" cy="112713"/>
              </a:xfrm>
              <a:custGeom>
                <a:rect b="b" l="l" r="r" t="t"/>
                <a:pathLst>
                  <a:path extrusionOk="0" h="71" w="63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>
                <a:off x="1895476" y="4737101"/>
                <a:ext cx="41275" cy="42863"/>
              </a:xfrm>
              <a:custGeom>
                <a:rect b="b" l="l" r="r" t="t"/>
                <a:pathLst>
                  <a:path extrusionOk="0" h="27" w="26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0" name="Google Shape;390;p10"/>
              <p:cNvCxnSpPr/>
              <p:nvPr/>
            </p:nvCxnSpPr>
            <p:spPr>
              <a:xfrm>
                <a:off x="1835151" y="3887788"/>
                <a:ext cx="74700" cy="7857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1" name="Google Shape;391;p10"/>
              <p:cNvSpPr/>
              <p:nvPr/>
            </p:nvSpPr>
            <p:spPr>
              <a:xfrm>
                <a:off x="1782763" y="3838576"/>
                <a:ext cx="103188" cy="52388"/>
              </a:xfrm>
              <a:custGeom>
                <a:rect b="b" l="l" r="r" t="t"/>
                <a:pathLst>
                  <a:path extrusionOk="0" h="33" w="65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0"/>
              <p:cNvSpPr/>
              <p:nvPr/>
            </p:nvSpPr>
            <p:spPr>
              <a:xfrm>
                <a:off x="1774826" y="3756026"/>
                <a:ext cx="107950" cy="92075"/>
              </a:xfrm>
              <a:custGeom>
                <a:rect b="b" l="l" r="r" t="t"/>
                <a:pathLst>
                  <a:path extrusionOk="0" h="58" w="6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1771651" y="4332288"/>
                <a:ext cx="428625" cy="511175"/>
              </a:xfrm>
              <a:custGeom>
                <a:rect b="b" l="l" r="r" t="t"/>
                <a:pathLst>
                  <a:path extrusionOk="0" h="154" w="128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1744663" y="4232276"/>
                <a:ext cx="482700" cy="99900"/>
              </a:xfrm>
              <a:prstGeom prst="rect">
                <a:avLst/>
              </a:prstGeom>
              <a:solidFill>
                <a:srgbClr val="D5DADB"/>
              </a:solidFill>
              <a:ln cap="rnd" cmpd="sng" w="25400">
                <a:solidFill>
                  <a:srgbClr val="3F47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5" name="Google Shape;395;p10"/>
              <p:cNvCxnSpPr/>
              <p:nvPr/>
            </p:nvCxnSpPr>
            <p:spPr>
              <a:xfrm>
                <a:off x="1825626" y="4335463"/>
                <a:ext cx="0" cy="195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10"/>
              <p:cNvCxnSpPr/>
              <p:nvPr/>
            </p:nvCxnSpPr>
            <p:spPr>
              <a:xfrm>
                <a:off x="2139951" y="4554538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10"/>
              <p:cNvCxnSpPr/>
              <p:nvPr/>
            </p:nvCxnSpPr>
            <p:spPr>
              <a:xfrm>
                <a:off x="2139951" y="4654551"/>
                <a:ext cx="0" cy="525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474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8" name="Google Shape;398;p10"/>
          <p:cNvSpPr txBox="1"/>
          <p:nvPr>
            <p:ph idx="1" type="subTitle"/>
          </p:nvPr>
        </p:nvSpPr>
        <p:spPr>
          <a:xfrm>
            <a:off x="787007" y="2359786"/>
            <a:ext cx="3570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9" name="Google Shape;399;p10"/>
          <p:cNvSpPr txBox="1"/>
          <p:nvPr>
            <p:ph type="ctrTitle"/>
          </p:nvPr>
        </p:nvSpPr>
        <p:spPr>
          <a:xfrm>
            <a:off x="787008" y="1254818"/>
            <a:ext cx="35709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0" name="Google Shape;400;p10"/>
          <p:cNvSpPr txBox="1"/>
          <p:nvPr>
            <p:ph idx="2" type="body"/>
          </p:nvPr>
        </p:nvSpPr>
        <p:spPr>
          <a:xfrm>
            <a:off x="787008" y="3225505"/>
            <a:ext cx="218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  <a:defRPr b="0" sz="900">
                <a:solidFill>
                  <a:srgbClr val="21C1B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1" name="Google Shape;401;p10"/>
          <p:cNvSpPr txBox="1"/>
          <p:nvPr>
            <p:ph idx="3" type="body"/>
          </p:nvPr>
        </p:nvSpPr>
        <p:spPr>
          <a:xfrm>
            <a:off x="787008" y="3414056"/>
            <a:ext cx="218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  <a:defRPr b="0" sz="900">
                <a:solidFill>
                  <a:srgbClr val="21C1B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4" name="Google Shape;404;p11"/>
          <p:cNvSpPr txBox="1"/>
          <p:nvPr>
            <p:ph idx="11" type="ftr"/>
          </p:nvPr>
        </p:nvSpPr>
        <p:spPr>
          <a:xfrm>
            <a:off x="502443" y="4680347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5" name="Google Shape;405;p11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443" y="842963"/>
            <a:ext cx="81378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502443" y="4680347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502443" y="771525"/>
            <a:ext cx="8137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7">
          <p15:clr>
            <a:srgbClr val="F26B43"/>
          </p15:clr>
        </p15:guide>
        <p15:guide id="2" pos="5443">
          <p15:clr>
            <a:srgbClr val="F26B43"/>
          </p15:clr>
        </p15:guide>
        <p15:guide id="3" orient="horz" pos="486">
          <p15:clr>
            <a:srgbClr val="F26B43"/>
          </p15:clr>
        </p15:guide>
        <p15:guide id="4" orient="horz" pos="534">
          <p15:clr>
            <a:srgbClr val="F26B43"/>
          </p15:clr>
        </p15:guide>
        <p15:guide id="5" orient="horz" pos="2948">
          <p15:clr>
            <a:srgbClr val="F26B43"/>
          </p15:clr>
        </p15:guide>
        <p15:guide id="6" orient="horz" pos="2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2" name="Google Shape;292;p9"/>
          <p:cNvSpPr txBox="1"/>
          <p:nvPr>
            <p:ph idx="1" type="body"/>
          </p:nvPr>
        </p:nvSpPr>
        <p:spPr>
          <a:xfrm>
            <a:off x="502443" y="842963"/>
            <a:ext cx="81381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9"/>
          <p:cNvSpPr txBox="1"/>
          <p:nvPr>
            <p:ph idx="11" type="ftr"/>
          </p:nvPr>
        </p:nvSpPr>
        <p:spPr>
          <a:xfrm>
            <a:off x="502443" y="4680347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5" name="Google Shape;295;p9"/>
          <p:cNvCxnSpPr/>
          <p:nvPr/>
        </p:nvCxnSpPr>
        <p:spPr>
          <a:xfrm>
            <a:off x="502443" y="771525"/>
            <a:ext cx="8138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7">
          <p15:clr>
            <a:srgbClr val="F26B43"/>
          </p15:clr>
        </p15:guide>
        <p15:guide id="2" pos="5443">
          <p15:clr>
            <a:srgbClr val="F26B43"/>
          </p15:clr>
        </p15:guide>
        <p15:guide id="3" orient="horz" pos="486">
          <p15:clr>
            <a:srgbClr val="F26B43"/>
          </p15:clr>
        </p15:guide>
        <p15:guide id="4" orient="horz" pos="534">
          <p15:clr>
            <a:srgbClr val="F26B43"/>
          </p15:clr>
        </p15:guide>
        <p15:guide id="5" orient="horz" pos="2948">
          <p15:clr>
            <a:srgbClr val="F26B43"/>
          </p15:clr>
        </p15:guide>
        <p15:guide id="6" orient="horz" pos="2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/>
          <p:nvPr>
            <p:ph idx="1" type="subTitle"/>
          </p:nvPr>
        </p:nvSpPr>
        <p:spPr>
          <a:xfrm>
            <a:off x="787007" y="1978786"/>
            <a:ext cx="3570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(Insights from </a:t>
            </a:r>
            <a:r>
              <a:rPr b="1" i="1" lang="en-GB"/>
              <a:t>Hong Kong Protests</a:t>
            </a:r>
            <a:r>
              <a:rPr lang="en-GB"/>
              <a:t>)</a:t>
            </a:r>
            <a:endParaRPr/>
          </a:p>
        </p:txBody>
      </p:sp>
      <p:sp>
        <p:nvSpPr>
          <p:cNvPr id="576" name="Google Shape;576;p16"/>
          <p:cNvSpPr txBox="1"/>
          <p:nvPr>
            <p:ph type="ctrTitle"/>
          </p:nvPr>
        </p:nvSpPr>
        <p:spPr>
          <a:xfrm>
            <a:off x="786997" y="1254825"/>
            <a:ext cx="4983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Social Science Analytics Project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7" name="Google Shape;577;p16"/>
          <p:cNvSpPr txBox="1"/>
          <p:nvPr>
            <p:ph idx="2" type="body"/>
          </p:nvPr>
        </p:nvSpPr>
        <p:spPr>
          <a:xfrm>
            <a:off x="787008" y="3225505"/>
            <a:ext cx="218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rPr lang="en-GB"/>
              <a:t>IS434 Group 18 </a:t>
            </a:r>
            <a:endParaRPr/>
          </a:p>
        </p:txBody>
      </p:sp>
      <p:sp>
        <p:nvSpPr>
          <p:cNvPr id="578" name="Google Shape;578;p16"/>
          <p:cNvSpPr txBox="1"/>
          <p:nvPr>
            <p:ph idx="3" type="body"/>
          </p:nvPr>
        </p:nvSpPr>
        <p:spPr>
          <a:xfrm>
            <a:off x="787000" y="3490233"/>
            <a:ext cx="21855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rPr b="1" lang="en-GB" u="sng"/>
              <a:t>Team:</a:t>
            </a:r>
            <a:endParaRPr b="1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rPr lang="en-GB"/>
              <a:t>Bu Wende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rPr lang="en-GB"/>
              <a:t>Jiang Hanyu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rPr lang="en-GB"/>
              <a:t>Qi Haodi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C1B2"/>
              </a:buClr>
              <a:buSzPts val="900"/>
              <a:buNone/>
            </a:pPr>
            <a:r>
              <a:rPr lang="en-GB"/>
              <a:t>Zhang Chengzi</a:t>
            </a:r>
            <a:endParaRPr/>
          </a:p>
        </p:txBody>
      </p:sp>
      <p:cxnSp>
        <p:nvCxnSpPr>
          <p:cNvPr id="579" name="Google Shape;579;p16"/>
          <p:cNvCxnSpPr/>
          <p:nvPr/>
        </p:nvCxnSpPr>
        <p:spPr>
          <a:xfrm>
            <a:off x="863207" y="2382982"/>
            <a:ext cx="248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" name="Google Shape;580;p16"/>
          <p:cNvSpPr/>
          <p:nvPr/>
        </p:nvSpPr>
        <p:spPr>
          <a:xfrm rot="-2485636">
            <a:off x="5917111" y="994948"/>
            <a:ext cx="3014257" cy="4398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06666"/>
                </a:solidFill>
                <a:latin typeface="Impact"/>
              </a:rPr>
              <a:t>Hong Kong 2019</a:t>
            </a:r>
          </a:p>
        </p:txBody>
      </p:sp>
      <p:pic>
        <p:nvPicPr>
          <p:cNvPr id="581" name="Google Shape;5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6" y="52739"/>
            <a:ext cx="1032426" cy="1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7" name="Google Shape;587;p17"/>
          <p:cNvSpPr/>
          <p:nvPr/>
        </p:nvSpPr>
        <p:spPr>
          <a:xfrm>
            <a:off x="856852" y="1389501"/>
            <a:ext cx="341700" cy="341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5100" lIns="67500" spcFirstLastPara="1" rIns="67500" wrap="square" tIns="351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100"/>
          </a:p>
        </p:txBody>
      </p:sp>
      <p:sp>
        <p:nvSpPr>
          <p:cNvPr id="588" name="Google Shape;588;p17"/>
          <p:cNvSpPr/>
          <p:nvPr/>
        </p:nvSpPr>
        <p:spPr>
          <a:xfrm>
            <a:off x="1232344" y="1383100"/>
            <a:ext cx="3837900" cy="339900"/>
          </a:xfrm>
          <a:prstGeom prst="roundRect">
            <a:avLst>
              <a:gd fmla="val 50000" name="adj"/>
            </a:avLst>
          </a:prstGeom>
          <a:solidFill>
            <a:srgbClr val="32B290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Business Problem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7"/>
          <p:cNvSpPr/>
          <p:nvPr/>
        </p:nvSpPr>
        <p:spPr>
          <a:xfrm>
            <a:off x="1431566" y="1932501"/>
            <a:ext cx="341700" cy="341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5100" lIns="67500" spcFirstLastPara="1" rIns="67500" wrap="square" tIns="351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100"/>
          </a:p>
        </p:txBody>
      </p:sp>
      <p:sp>
        <p:nvSpPr>
          <p:cNvPr id="590" name="Google Shape;590;p17"/>
          <p:cNvSpPr/>
          <p:nvPr/>
        </p:nvSpPr>
        <p:spPr>
          <a:xfrm>
            <a:off x="1807058" y="1926567"/>
            <a:ext cx="3837900" cy="339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Description of Data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7"/>
          <p:cNvSpPr/>
          <p:nvPr/>
        </p:nvSpPr>
        <p:spPr>
          <a:xfrm>
            <a:off x="2038391" y="2501008"/>
            <a:ext cx="341700" cy="341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5100" lIns="67500" spcFirstLastPara="1" rIns="67500" wrap="square" tIns="351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100"/>
          </a:p>
        </p:txBody>
      </p:sp>
      <p:sp>
        <p:nvSpPr>
          <p:cNvPr id="592" name="Google Shape;592;p17"/>
          <p:cNvSpPr/>
          <p:nvPr/>
        </p:nvSpPr>
        <p:spPr>
          <a:xfrm>
            <a:off x="2413883" y="2495539"/>
            <a:ext cx="3837900" cy="339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Analysis Method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7"/>
          <p:cNvSpPr/>
          <p:nvPr/>
        </p:nvSpPr>
        <p:spPr>
          <a:xfrm>
            <a:off x="2965244" y="3064537"/>
            <a:ext cx="3837900" cy="339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Insights and Findings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7"/>
          <p:cNvSpPr/>
          <p:nvPr/>
        </p:nvSpPr>
        <p:spPr>
          <a:xfrm>
            <a:off x="2589752" y="3069538"/>
            <a:ext cx="341700" cy="341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5100" lIns="67500" spcFirstLastPara="1" rIns="67500" wrap="square" tIns="351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100"/>
          </a:p>
        </p:txBody>
      </p:sp>
      <p:sp>
        <p:nvSpPr>
          <p:cNvPr id="595" name="Google Shape;595;p17"/>
          <p:cNvSpPr/>
          <p:nvPr/>
        </p:nvSpPr>
        <p:spPr>
          <a:xfrm>
            <a:off x="3547444" y="3608012"/>
            <a:ext cx="3837900" cy="339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HK Protests Timeline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3171952" y="3613013"/>
            <a:ext cx="341700" cy="341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5100" lIns="67500" spcFirstLastPara="1" rIns="67500" wrap="square" tIns="351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sz="1100"/>
          </a:p>
        </p:txBody>
      </p:sp>
      <p:pic>
        <p:nvPicPr>
          <p:cNvPr id="597" name="Google Shape;5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973" y="4086739"/>
            <a:ext cx="1032426" cy="1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2019 Hong Kong Protests Explained</a:t>
            </a:r>
            <a:endParaRPr/>
          </a:p>
        </p:txBody>
      </p:sp>
      <p:sp>
        <p:nvSpPr>
          <p:cNvPr id="603" name="Google Shape;603;p18"/>
          <p:cNvSpPr txBox="1"/>
          <p:nvPr>
            <p:ph idx="1" type="body"/>
          </p:nvPr>
        </p:nvSpPr>
        <p:spPr>
          <a:xfrm>
            <a:off x="242375" y="977825"/>
            <a:ext cx="4984500" cy="159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 March, the 2019 Hong Kong Protests sparked off by the Extradition Law Amendment Bill;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bill allowed for criminal suspects to be extradited to mainland China under certain circumstances;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04" name="Google Shape;604;p18"/>
          <p:cNvPicPr preferRelativeResize="0"/>
          <p:nvPr/>
        </p:nvPicPr>
        <p:blipFill rotWithShape="1">
          <a:blip r:embed="rId3">
            <a:alphaModFix/>
          </a:blip>
          <a:srcRect b="0" l="0" r="0" t="-12296"/>
          <a:stretch/>
        </p:blipFill>
        <p:spPr>
          <a:xfrm>
            <a:off x="5519650" y="630275"/>
            <a:ext cx="3120724" cy="2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8"/>
          <p:cNvSpPr txBox="1"/>
          <p:nvPr>
            <p:ph idx="1" type="body"/>
          </p:nvPr>
        </p:nvSpPr>
        <p:spPr>
          <a:xfrm>
            <a:off x="4159500" y="2864650"/>
            <a:ext cx="4984500" cy="255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Hundreds of thousands of Hong Konger took to the street to protest until now;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Tension between police and protesters has escalated;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People express their opinions through social media platforms. 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606" name="Google Shape;6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25" y="2846225"/>
            <a:ext cx="3120726" cy="20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/>
              <a:t>Our Clients and business problem </a:t>
            </a:r>
            <a:endParaRPr/>
          </a:p>
        </p:txBody>
      </p:sp>
      <p:sp>
        <p:nvSpPr>
          <p:cNvPr id="612" name="Google Shape;612;p19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13" name="Google Shape;613;p19"/>
          <p:cNvGrpSpPr/>
          <p:nvPr/>
        </p:nvGrpSpPr>
        <p:grpSpPr>
          <a:xfrm>
            <a:off x="4004978" y="841752"/>
            <a:ext cx="4529453" cy="3765961"/>
            <a:chOff x="5339783" y="1289039"/>
            <a:chExt cx="5457501" cy="4537576"/>
          </a:xfrm>
        </p:grpSpPr>
        <p:grpSp>
          <p:nvGrpSpPr>
            <p:cNvPr id="614" name="Google Shape;614;p19"/>
            <p:cNvGrpSpPr/>
            <p:nvPr/>
          </p:nvGrpSpPr>
          <p:grpSpPr>
            <a:xfrm>
              <a:off x="5339783" y="1703010"/>
              <a:ext cx="2710878" cy="2110979"/>
              <a:chOff x="4814101" y="1314952"/>
              <a:chExt cx="3614505" cy="2814638"/>
            </a:xfrm>
          </p:grpSpPr>
          <p:sp>
            <p:nvSpPr>
              <p:cNvPr id="615" name="Google Shape;615;p19"/>
              <p:cNvSpPr/>
              <p:nvPr/>
            </p:nvSpPr>
            <p:spPr>
              <a:xfrm>
                <a:off x="7011500" y="1314952"/>
                <a:ext cx="246623" cy="199648"/>
              </a:xfrm>
              <a:custGeom>
                <a:rect b="b" l="l" r="r" t="t"/>
                <a:pathLst>
                  <a:path extrusionOk="0" h="62" w="77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7246379" y="2080266"/>
                <a:ext cx="246623" cy="246623"/>
              </a:xfrm>
              <a:custGeom>
                <a:rect b="b" l="l" r="r" t="t"/>
                <a:pathLst>
                  <a:path extrusionOk="0" h="77" w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6616120" y="2281872"/>
                <a:ext cx="211391" cy="172245"/>
              </a:xfrm>
              <a:custGeom>
                <a:rect b="b" l="l" r="r" t="t"/>
                <a:pathLst>
                  <a:path extrusionOk="0" h="54" w="66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6242269" y="1630081"/>
                <a:ext cx="211391" cy="183989"/>
              </a:xfrm>
              <a:custGeom>
                <a:rect b="b" l="l" r="r" t="t"/>
                <a:pathLst>
                  <a:path extrusionOk="0" h="58" w="66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5806087" y="1515560"/>
                <a:ext cx="197691" cy="191818"/>
              </a:xfrm>
              <a:custGeom>
                <a:rect b="b" l="l" r="r" t="t"/>
                <a:pathLst>
                  <a:path extrusionOk="0" h="60" w="62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6771087" y="1745564"/>
                <a:ext cx="150715" cy="150714"/>
              </a:xfrm>
              <a:custGeom>
                <a:rect b="b" l="l" r="r" t="t"/>
                <a:pathLst>
                  <a:path extrusionOk="0" h="47" w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8191769" y="2620489"/>
                <a:ext cx="236837" cy="266197"/>
              </a:xfrm>
              <a:custGeom>
                <a:rect b="b" l="l" r="r" t="t"/>
                <a:pathLst>
                  <a:path extrusionOk="0" h="83" w="74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8084116" y="2039163"/>
                <a:ext cx="303387" cy="264239"/>
              </a:xfrm>
              <a:custGeom>
                <a:rect b="b" l="l" r="r" t="t"/>
                <a:pathLst>
                  <a:path extrusionOk="0" h="83" w="95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7751370" y="2444330"/>
                <a:ext cx="236837" cy="236836"/>
              </a:xfrm>
              <a:custGeom>
                <a:rect b="b" l="l" r="r" t="t"/>
                <a:pathLst>
                  <a:path extrusionOk="0" h="121" w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7222892" y="3976918"/>
                <a:ext cx="205520" cy="152672"/>
              </a:xfrm>
              <a:custGeom>
                <a:rect b="b" l="l" r="r" t="t"/>
                <a:pathLst>
                  <a:path extrusionOk="0" h="48" w="64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8054756" y="1359970"/>
                <a:ext cx="246623" cy="246623"/>
              </a:xfrm>
              <a:custGeom>
                <a:rect b="b" l="l" r="r" t="t"/>
                <a:pathLst>
                  <a:path extrusionOk="0" h="77" w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7590869" y="1725991"/>
                <a:ext cx="252496" cy="191818"/>
              </a:xfrm>
              <a:custGeom>
                <a:rect b="b" l="l" r="r" t="t"/>
                <a:pathLst>
                  <a:path extrusionOk="0" h="60" w="79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334459" y="2704655"/>
                <a:ext cx="219221" cy="217263"/>
              </a:xfrm>
              <a:custGeom>
                <a:rect b="b" l="l" r="r" t="t"/>
                <a:pathLst>
                  <a:path extrusionOk="0" h="68" w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6575015" y="3595239"/>
                <a:ext cx="229008" cy="230965"/>
              </a:xfrm>
              <a:custGeom>
                <a:rect b="b" l="l" r="r" t="t"/>
                <a:pathLst>
                  <a:path extrusionOk="0" h="72" w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5843656" y="2888235"/>
                <a:ext cx="150715" cy="150714"/>
              </a:xfrm>
              <a:custGeom>
                <a:rect b="b" l="l" r="r" t="t"/>
                <a:pathLst>
                  <a:path extrusionOk="0" h="47" w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5900419" y="2101389"/>
                <a:ext cx="215306" cy="199648"/>
              </a:xfrm>
              <a:custGeom>
                <a:rect b="b" l="l" r="r" t="t"/>
                <a:pathLst>
                  <a:path extrusionOk="0" h="62" w="67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6312733" y="2886686"/>
                <a:ext cx="207477" cy="203562"/>
              </a:xfrm>
              <a:custGeom>
                <a:rect b="b" l="l" r="r" t="t"/>
                <a:pathLst>
                  <a:path extrusionOk="0" h="64" w="65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5156634" y="2140536"/>
                <a:ext cx="262282" cy="281855"/>
              </a:xfrm>
              <a:custGeom>
                <a:rect b="b" l="l" r="r" t="t"/>
                <a:pathLst>
                  <a:path extrusionOk="0" h="88" w="82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4814101" y="2956741"/>
                <a:ext cx="137013" cy="152672"/>
              </a:xfrm>
              <a:custGeom>
                <a:rect b="b" l="l" r="r" t="t"/>
                <a:pathLst>
                  <a:path extrusionOk="0" h="48" w="43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5646087" y="3307798"/>
                <a:ext cx="227050" cy="199648"/>
              </a:xfrm>
              <a:custGeom>
                <a:rect b="b" l="l" r="r" t="t"/>
                <a:pathLst>
                  <a:path extrusionOk="0" h="102" w="116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5" name="Google Shape;635;p19"/>
            <p:cNvGrpSpPr/>
            <p:nvPr/>
          </p:nvGrpSpPr>
          <p:grpSpPr>
            <a:xfrm>
              <a:off x="6880670" y="1289039"/>
              <a:ext cx="3916615" cy="4537576"/>
              <a:chOff x="6868614" y="762985"/>
              <a:chExt cx="5222153" cy="6050102"/>
            </a:xfrm>
          </p:grpSpPr>
          <p:sp>
            <p:nvSpPr>
              <p:cNvPr id="636" name="Google Shape;636;p19"/>
              <p:cNvSpPr/>
              <p:nvPr/>
            </p:nvSpPr>
            <p:spPr>
              <a:xfrm>
                <a:off x="11738448" y="4076742"/>
                <a:ext cx="342533" cy="319044"/>
              </a:xfrm>
              <a:custGeom>
                <a:rect b="b" l="l" r="r" t="t"/>
                <a:pathLst>
                  <a:path extrusionOk="0" h="100" w="107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11501612" y="4250944"/>
                <a:ext cx="215306" cy="215306"/>
              </a:xfrm>
              <a:custGeom>
                <a:rect b="b" l="l" r="r" t="t"/>
                <a:pathLst>
                  <a:path extrusionOk="0" h="67" w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11869589" y="3663746"/>
                <a:ext cx="185947" cy="182031"/>
              </a:xfrm>
              <a:custGeom>
                <a:rect b="b" l="l" r="r" t="t"/>
                <a:pathLst>
                  <a:path extrusionOk="0" h="57" w="58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11838272" y="3890796"/>
                <a:ext cx="146800" cy="146799"/>
              </a:xfrm>
              <a:custGeom>
                <a:rect b="b" l="l" r="r" t="t"/>
                <a:pathLst>
                  <a:path extrusionOk="0" h="46" w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11572076" y="3920155"/>
                <a:ext cx="236837" cy="238794"/>
              </a:xfrm>
              <a:custGeom>
                <a:rect b="b" l="l" r="r" t="t"/>
                <a:pathLst>
                  <a:path extrusionOk="0" h="122" w="121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11848058" y="3391677"/>
                <a:ext cx="197691" cy="197690"/>
              </a:xfrm>
              <a:custGeom>
                <a:rect b="b" l="l" r="r" t="t"/>
                <a:pathLst>
                  <a:path extrusionOk="0" h="62" w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11650369" y="3689191"/>
                <a:ext cx="187904" cy="166372"/>
              </a:xfrm>
              <a:custGeom>
                <a:rect b="b" l="l" r="r" t="t"/>
                <a:pathLst>
                  <a:path extrusionOk="0" h="52" w="59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11243244" y="4012150"/>
                <a:ext cx="303387" cy="266197"/>
              </a:xfrm>
              <a:custGeom>
                <a:rect b="b" l="l" r="r" t="t"/>
                <a:pathLst>
                  <a:path extrusionOk="0" h="83" w="95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11767808" y="3599153"/>
                <a:ext cx="160501" cy="64591"/>
              </a:xfrm>
              <a:custGeom>
                <a:rect b="b" l="l" r="r" t="t"/>
                <a:pathLst>
                  <a:path extrusionOk="0" h="20" w="5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11918522" y="2912132"/>
                <a:ext cx="172245" cy="168330"/>
              </a:xfrm>
              <a:custGeom>
                <a:rect b="b" l="l" r="r" t="t"/>
                <a:pathLst>
                  <a:path extrusionOk="0" h="53" w="54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11895034" y="3100035"/>
                <a:ext cx="150715" cy="121354"/>
              </a:xfrm>
              <a:custGeom>
                <a:rect b="b" l="l" r="r" t="t"/>
                <a:pathLst>
                  <a:path extrusionOk="0" h="62" w="77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11640581" y="3336871"/>
                <a:ext cx="178118" cy="236836"/>
              </a:xfrm>
              <a:custGeom>
                <a:rect b="b" l="l" r="r" t="t"/>
                <a:pathLst>
                  <a:path extrusionOk="0" h="74" w="56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10986834" y="3618727"/>
                <a:ext cx="608730" cy="342532"/>
              </a:xfrm>
              <a:custGeom>
                <a:rect b="b" l="l" r="r" t="t"/>
                <a:pathLst>
                  <a:path extrusionOk="0" h="107" w="190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11632752" y="2722270"/>
                <a:ext cx="291643" cy="317087"/>
              </a:xfrm>
              <a:custGeom>
                <a:rect b="b" l="l" r="r" t="t"/>
                <a:pathLst>
                  <a:path extrusionOk="0" h="99" w="91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11460507" y="3483672"/>
                <a:ext cx="146800" cy="154628"/>
              </a:xfrm>
              <a:custGeom>
                <a:rect b="b" l="l" r="r" t="t"/>
                <a:pathLst>
                  <a:path extrusionOk="0" h="48" w="46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11585776" y="3078504"/>
                <a:ext cx="223135" cy="227050"/>
              </a:xfrm>
              <a:custGeom>
                <a:rect b="b" l="l" r="r" t="t"/>
                <a:pathLst>
                  <a:path extrusionOk="0" h="71" w="70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11859802" y="3225304"/>
                <a:ext cx="78293" cy="142884"/>
              </a:xfrm>
              <a:custGeom>
                <a:rect b="b" l="l" r="r" t="t"/>
                <a:pathLst>
                  <a:path extrusionOk="0" h="45" w="24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11253030" y="3186158"/>
                <a:ext cx="293599" cy="295556"/>
              </a:xfrm>
              <a:custGeom>
                <a:rect b="b" l="l" r="r" t="t"/>
                <a:pathLst>
                  <a:path extrusionOk="0" h="92" w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11489868" y="2540239"/>
                <a:ext cx="207477" cy="291641"/>
              </a:xfrm>
              <a:custGeom>
                <a:rect b="b" l="l" r="r" t="t"/>
                <a:pathLst>
                  <a:path extrusionOk="0" h="91" w="65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11413531" y="2853412"/>
                <a:ext cx="201605" cy="201604"/>
              </a:xfrm>
              <a:custGeom>
                <a:rect b="b" l="l" r="r" t="t"/>
                <a:pathLst>
                  <a:path extrusionOk="0" h="103" w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11153207" y="4299877"/>
                <a:ext cx="326874" cy="277941"/>
              </a:xfrm>
              <a:custGeom>
                <a:rect b="b" l="l" r="r" t="t"/>
                <a:pathLst>
                  <a:path extrusionOk="0" h="87" w="102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11274562" y="2275999"/>
                <a:ext cx="295557" cy="305343"/>
              </a:xfrm>
              <a:custGeom>
                <a:rect b="b" l="l" r="r" t="t"/>
                <a:pathLst>
                  <a:path extrusionOk="0" h="96" w="92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11188439" y="2508922"/>
                <a:ext cx="275984" cy="195733"/>
              </a:xfrm>
              <a:custGeom>
                <a:rect b="b" l="l" r="r" t="t"/>
                <a:pathLst>
                  <a:path extrusionOk="0" h="61" w="86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10996621" y="4129590"/>
                <a:ext cx="221179" cy="191818"/>
              </a:xfrm>
              <a:custGeom>
                <a:rect b="b" l="l" r="r" t="t"/>
                <a:pathLst>
                  <a:path extrusionOk="0" h="60" w="69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11303921" y="2003931"/>
                <a:ext cx="182032" cy="248580"/>
              </a:xfrm>
              <a:custGeom>
                <a:rect b="b" l="l" r="r" t="t"/>
                <a:pathLst>
                  <a:path extrusionOk="0" h="78" w="57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11108188" y="1823857"/>
                <a:ext cx="285770" cy="272068"/>
              </a:xfrm>
              <a:custGeom>
                <a:rect b="b" l="l" r="r" t="t"/>
                <a:pathLst>
                  <a:path extrusionOk="0" h="85" w="89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10996621" y="1667271"/>
                <a:ext cx="217264" cy="221178"/>
              </a:xfrm>
              <a:custGeom>
                <a:rect b="b" l="l" r="r" t="t"/>
                <a:pathLst>
                  <a:path extrusionOk="0" h="69" w="68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11096444" y="2135072"/>
                <a:ext cx="172245" cy="197690"/>
              </a:xfrm>
              <a:custGeom>
                <a:rect b="b" l="l" r="r" t="t"/>
                <a:pathLst>
                  <a:path extrusionOk="0" h="62" w="54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11082743" y="2730100"/>
                <a:ext cx="279899" cy="297514"/>
              </a:xfrm>
              <a:custGeom>
                <a:rect b="b" l="l" r="r" t="t"/>
                <a:pathLst>
                  <a:path extrusionOk="0" h="93" w="87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11031853" y="3084377"/>
                <a:ext cx="262282" cy="197690"/>
              </a:xfrm>
              <a:custGeom>
                <a:rect b="b" l="l" r="r" t="t"/>
                <a:pathLst>
                  <a:path extrusionOk="0" h="101" w="134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11333281" y="3027613"/>
                <a:ext cx="156586" cy="146799"/>
              </a:xfrm>
              <a:custGeom>
                <a:rect b="b" l="l" r="r" t="t"/>
                <a:pathLst>
                  <a:path extrusionOk="0" h="75" w="80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10818503" y="1526343"/>
                <a:ext cx="191818" cy="207477"/>
              </a:xfrm>
              <a:custGeom>
                <a:rect b="b" l="l" r="r" t="t"/>
                <a:pathLst>
                  <a:path extrusionOk="0" h="65" w="60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10575795" y="1424562"/>
                <a:ext cx="203562" cy="207477"/>
              </a:xfrm>
              <a:custGeom>
                <a:rect b="b" l="l" r="r" t="t"/>
                <a:pathLst>
                  <a:path extrusionOk="0" h="65" w="64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10977048" y="3327085"/>
                <a:ext cx="236837" cy="266197"/>
              </a:xfrm>
              <a:custGeom>
                <a:rect b="b" l="l" r="r" t="t"/>
                <a:pathLst>
                  <a:path extrusionOk="0" h="83" w="74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10906584" y="4526927"/>
                <a:ext cx="246623" cy="201604"/>
              </a:xfrm>
              <a:custGeom>
                <a:rect b="b" l="l" r="r" t="t"/>
                <a:pathLst>
                  <a:path extrusionOk="0" h="63" w="77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10654088" y="1900192"/>
                <a:ext cx="401253" cy="401252"/>
              </a:xfrm>
              <a:custGeom>
                <a:rect b="b" l="l" r="r" t="t"/>
                <a:pathLst>
                  <a:path extrusionOk="0" h="125" w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10577753" y="1690759"/>
                <a:ext cx="189861" cy="187904"/>
              </a:xfrm>
              <a:custGeom>
                <a:rect b="b" l="l" r="r" t="t"/>
                <a:pathLst>
                  <a:path extrusionOk="0" h="59" w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10793059" y="1731862"/>
                <a:ext cx="176160" cy="137013"/>
              </a:xfrm>
              <a:custGeom>
                <a:rect b="b" l="l" r="r" t="t"/>
                <a:pathLst>
                  <a:path extrusionOk="0" h="70" w="9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10789144" y="4738319"/>
                <a:ext cx="252496" cy="258367"/>
              </a:xfrm>
              <a:custGeom>
                <a:rect b="b" l="l" r="r" t="t"/>
                <a:pathLst>
                  <a:path extrusionOk="0" h="81" w="79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10975090" y="4354682"/>
                <a:ext cx="150715" cy="152672"/>
              </a:xfrm>
              <a:custGeom>
                <a:rect b="b" l="l" r="r" t="t"/>
                <a:pathLst>
                  <a:path extrusionOk="0" h="48" w="47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10642344" y="3839905"/>
                <a:ext cx="379722" cy="369934"/>
              </a:xfrm>
              <a:custGeom>
                <a:rect b="b" l="l" r="r" t="t"/>
                <a:pathLst>
                  <a:path extrusionOk="0" h="116" w="119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10495545" y="4229413"/>
                <a:ext cx="459973" cy="403210"/>
              </a:xfrm>
              <a:custGeom>
                <a:rect b="b" l="l" r="r" t="t"/>
                <a:pathLst>
                  <a:path extrusionOk="0" h="126" w="144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10558179" y="4663940"/>
                <a:ext cx="195733" cy="195733"/>
              </a:xfrm>
              <a:custGeom>
                <a:rect b="b" l="l" r="r" t="t"/>
                <a:pathLst>
                  <a:path extrusionOk="0" h="61" w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10607112" y="4990815"/>
                <a:ext cx="299472" cy="301429"/>
              </a:xfrm>
              <a:custGeom>
                <a:rect b="b" l="l" r="r" t="t"/>
                <a:pathLst>
                  <a:path extrusionOk="0" h="94" w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10793059" y="3628514"/>
                <a:ext cx="168330" cy="168330"/>
              </a:xfrm>
              <a:custGeom>
                <a:rect b="b" l="l" r="r" t="t"/>
                <a:pathLst>
                  <a:path extrusionOk="0" h="53" w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0646259" y="3395591"/>
                <a:ext cx="309258" cy="193775"/>
              </a:xfrm>
              <a:custGeom>
                <a:rect b="b" l="l" r="r" t="t"/>
                <a:pathLst>
                  <a:path extrusionOk="0" h="99" w="158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0910498" y="2367994"/>
                <a:ext cx="321002" cy="322959"/>
              </a:xfrm>
              <a:custGeom>
                <a:rect b="b" l="l" r="r" t="t"/>
                <a:pathLst>
                  <a:path extrusionOk="0" h="101" w="100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10581667" y="2328848"/>
                <a:ext cx="395380" cy="383636"/>
              </a:xfrm>
              <a:custGeom>
                <a:rect b="b" l="l" r="r" t="t"/>
                <a:pathLst>
                  <a:path extrusionOk="0" h="120" w="124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10658002" y="5303987"/>
                <a:ext cx="131142" cy="207477"/>
              </a:xfrm>
              <a:custGeom>
                <a:rect b="b" l="l" r="r" t="t"/>
                <a:pathLst>
                  <a:path extrusionOk="0" h="65" w="41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10515118" y="5527123"/>
                <a:ext cx="203562" cy="275983"/>
              </a:xfrm>
              <a:custGeom>
                <a:rect b="b" l="l" r="r" t="t"/>
                <a:pathLst>
                  <a:path extrusionOk="0" h="86" w="64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10470099" y="3638300"/>
                <a:ext cx="274026" cy="207477"/>
              </a:xfrm>
              <a:custGeom>
                <a:rect b="b" l="l" r="r" t="t"/>
                <a:pathLst>
                  <a:path extrusionOk="0" h="65" w="86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10763698" y="2767289"/>
                <a:ext cx="256411" cy="256409"/>
              </a:xfrm>
              <a:custGeom>
                <a:rect b="b" l="l" r="r" t="t"/>
                <a:pathLst>
                  <a:path extrusionOk="0" h="131" w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10712808" y="3080462"/>
                <a:ext cx="272069" cy="272068"/>
              </a:xfrm>
              <a:custGeom>
                <a:rect b="b" l="l" r="r" t="t"/>
                <a:pathLst>
                  <a:path extrusionOk="0" h="85" w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0466184" y="2757502"/>
                <a:ext cx="246623" cy="246623"/>
              </a:xfrm>
              <a:custGeom>
                <a:rect b="b" l="l" r="r" t="t"/>
                <a:pathLst>
                  <a:path extrusionOk="0" h="77" w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0462270" y="3049145"/>
                <a:ext cx="230965" cy="185946"/>
              </a:xfrm>
              <a:custGeom>
                <a:rect b="b" l="l" r="r" t="t"/>
                <a:pathLst>
                  <a:path extrusionOk="0" h="58" w="72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10370276" y="3305554"/>
                <a:ext cx="242709" cy="281855"/>
              </a:xfrm>
              <a:custGeom>
                <a:rect b="b" l="l" r="r" t="t"/>
                <a:pathLst>
                  <a:path extrusionOk="0" h="88" w="76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10303727" y="2346463"/>
                <a:ext cx="328831" cy="244665"/>
              </a:xfrm>
              <a:custGeom>
                <a:rect b="b" l="l" r="r" t="t"/>
                <a:pathLst>
                  <a:path extrusionOk="0" h="77" w="103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10278281" y="3927985"/>
                <a:ext cx="367978" cy="367978"/>
              </a:xfrm>
              <a:custGeom>
                <a:rect b="b" l="l" r="r" t="t"/>
                <a:pathLst>
                  <a:path extrusionOk="0" h="115" w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10217604" y="4376214"/>
                <a:ext cx="270111" cy="313173"/>
              </a:xfrm>
              <a:custGeom>
                <a:rect b="b" l="l" r="r" t="t"/>
                <a:pathLst>
                  <a:path extrusionOk="0" h="98" w="85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10248921" y="3640258"/>
                <a:ext cx="146800" cy="256409"/>
              </a:xfrm>
              <a:custGeom>
                <a:rect b="b" l="l" r="r" t="t"/>
                <a:pathLst>
                  <a:path extrusionOk="0" h="131" w="75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10156926" y="2651806"/>
                <a:ext cx="279899" cy="250538"/>
              </a:xfrm>
              <a:custGeom>
                <a:rect b="b" l="l" r="r" t="t"/>
                <a:pathLst>
                  <a:path extrusionOk="0" h="78" w="8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10164756" y="2953235"/>
                <a:ext cx="244667" cy="258367"/>
              </a:xfrm>
              <a:custGeom>
                <a:rect b="b" l="l" r="r" t="t"/>
                <a:pathLst>
                  <a:path extrusionOk="0" h="81" w="76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10383977" y="2054822"/>
                <a:ext cx="248581" cy="248580"/>
              </a:xfrm>
              <a:custGeom>
                <a:rect b="b" l="l" r="r" t="t"/>
                <a:pathLst>
                  <a:path extrusionOk="0" h="127" w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10274366" y="1367799"/>
                <a:ext cx="246623" cy="166372"/>
              </a:xfrm>
              <a:custGeom>
                <a:rect b="b" l="l" r="r" t="t"/>
                <a:pathLst>
                  <a:path extrusionOk="0" h="52" w="77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10213690" y="1782753"/>
                <a:ext cx="383636" cy="364063"/>
              </a:xfrm>
              <a:custGeom>
                <a:rect b="b" l="l" r="r" t="t"/>
                <a:pathLst>
                  <a:path extrusionOk="0" h="114" w="120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10295897" y="1555702"/>
                <a:ext cx="240752" cy="252495"/>
              </a:xfrm>
              <a:custGeom>
                <a:rect b="b" l="l" r="r" t="t"/>
                <a:pathLst>
                  <a:path extrusionOk="0" h="129" w="123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10051231" y="3280109"/>
                <a:ext cx="303387" cy="303385"/>
              </a:xfrm>
              <a:custGeom>
                <a:rect b="b" l="l" r="r" t="t"/>
                <a:pathLst>
                  <a:path extrusionOk="0" h="95" w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9912261" y="2277957"/>
                <a:ext cx="332746" cy="336661"/>
              </a:xfrm>
              <a:custGeom>
                <a:rect b="b" l="l" r="r" t="t"/>
                <a:pathLst>
                  <a:path extrusionOk="0" h="105" w="104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9884858" y="3579580"/>
                <a:ext cx="307301" cy="322959"/>
              </a:xfrm>
              <a:custGeom>
                <a:rect b="b" l="l" r="r" t="t"/>
                <a:pathLst>
                  <a:path extrusionOk="0" h="101" w="96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9763504" y="2679209"/>
                <a:ext cx="340575" cy="340575"/>
              </a:xfrm>
              <a:custGeom>
                <a:rect b="b" l="l" r="r" t="t"/>
                <a:pathLst>
                  <a:path extrusionOk="0" h="107" w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9875071" y="1874748"/>
                <a:ext cx="324917" cy="352319"/>
              </a:xfrm>
              <a:custGeom>
                <a:rect b="b" l="l" r="r" t="t"/>
                <a:pathLst>
                  <a:path extrusionOk="0" h="110" w="102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9965108" y="1600722"/>
                <a:ext cx="274026" cy="268153"/>
              </a:xfrm>
              <a:custGeom>
                <a:rect b="b" l="l" r="r" t="t"/>
                <a:pathLst>
                  <a:path extrusionOk="0" h="84" w="86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10082548" y="1367799"/>
                <a:ext cx="152672" cy="199648"/>
              </a:xfrm>
              <a:custGeom>
                <a:rect b="b" l="l" r="r" t="t"/>
                <a:pathLst>
                  <a:path extrusionOk="0" h="63" w="48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9634320" y="3002169"/>
                <a:ext cx="416912" cy="418868"/>
              </a:xfrm>
              <a:custGeom>
                <a:rect b="b" l="l" r="r" t="t"/>
                <a:pathLst>
                  <a:path extrusionOk="0" h="131" w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9330934" y="1252317"/>
                <a:ext cx="690938" cy="299471"/>
              </a:xfrm>
              <a:custGeom>
                <a:rect b="b" l="l" r="r" t="t"/>
                <a:pathLst>
                  <a:path extrusionOk="0" h="94" w="216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9462075" y="1610508"/>
                <a:ext cx="383636" cy="342532"/>
              </a:xfrm>
              <a:custGeom>
                <a:rect b="b" l="l" r="r" t="t"/>
                <a:pathLst>
                  <a:path extrusionOk="0" h="107" w="120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9501222" y="1990229"/>
                <a:ext cx="338618" cy="336661"/>
              </a:xfrm>
              <a:custGeom>
                <a:rect b="b" l="l" r="r" t="t"/>
                <a:pathLst>
                  <a:path extrusionOk="0" h="105" w="106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9522752" y="2397354"/>
                <a:ext cx="317087" cy="334703"/>
              </a:xfrm>
              <a:custGeom>
                <a:rect b="b" l="l" r="r" t="t"/>
                <a:pathLst>
                  <a:path extrusionOk="0" h="171" w="162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10025786" y="3945601"/>
                <a:ext cx="268155" cy="268153"/>
              </a:xfrm>
              <a:custGeom>
                <a:rect b="b" l="l" r="r" t="t"/>
                <a:pathLst>
                  <a:path extrusionOk="0" h="84" w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9634320" y="3906455"/>
                <a:ext cx="467802" cy="467801"/>
              </a:xfrm>
              <a:custGeom>
                <a:rect b="b" l="l" r="r" t="t"/>
                <a:pathLst>
                  <a:path extrusionOk="0" h="146" w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10248921" y="4744191"/>
                <a:ext cx="272069" cy="275983"/>
              </a:xfrm>
              <a:custGeom>
                <a:rect b="b" l="l" r="r" t="t"/>
                <a:pathLst>
                  <a:path extrusionOk="0" h="86" w="85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9835925" y="4409487"/>
                <a:ext cx="332746" cy="330788"/>
              </a:xfrm>
              <a:custGeom>
                <a:rect b="b" l="l" r="r" t="t"/>
                <a:pathLst>
                  <a:path extrusionOk="0" h="104" w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9935749" y="4810740"/>
                <a:ext cx="383636" cy="387551"/>
              </a:xfrm>
              <a:custGeom>
                <a:rect b="b" l="l" r="r" t="t"/>
                <a:pathLst>
                  <a:path extrusionOk="0" h="121" w="120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9426843" y="3544348"/>
                <a:ext cx="399295" cy="330788"/>
              </a:xfrm>
              <a:custGeom>
                <a:rect b="b" l="l" r="r" t="t"/>
                <a:pathLst>
                  <a:path extrusionOk="0" h="103" w="125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9250684" y="3160712"/>
                <a:ext cx="336661" cy="336661"/>
              </a:xfrm>
              <a:custGeom>
                <a:rect b="b" l="l" r="r" t="t"/>
                <a:pathLst>
                  <a:path extrusionOk="0" h="105" w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9274172" y="2775119"/>
                <a:ext cx="428656" cy="348404"/>
              </a:xfrm>
              <a:custGeom>
                <a:rect b="b" l="l" r="r" t="t"/>
                <a:pathLst>
                  <a:path extrusionOk="0" h="109" w="134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9465990" y="4558244"/>
                <a:ext cx="414954" cy="391466"/>
              </a:xfrm>
              <a:custGeom>
                <a:rect b="b" l="l" r="r" t="t"/>
                <a:pathLst>
                  <a:path extrusionOk="0" h="200" w="212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9446417" y="4981027"/>
                <a:ext cx="317087" cy="240751"/>
              </a:xfrm>
              <a:custGeom>
                <a:rect b="b" l="l" r="r" t="t"/>
                <a:pathLst>
                  <a:path extrusionOk="0" h="75" w="99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9372038" y="4200054"/>
                <a:ext cx="336661" cy="340575"/>
              </a:xfrm>
              <a:custGeom>
                <a:rect b="b" l="l" r="r" t="t"/>
                <a:pathLst>
                  <a:path extrusionOk="0" h="106" w="105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9266343" y="3900582"/>
                <a:ext cx="326874" cy="277941"/>
              </a:xfrm>
              <a:custGeom>
                <a:rect b="b" l="l" r="r" t="t"/>
                <a:pathLst>
                  <a:path extrusionOk="0" h="87" w="102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8986444" y="3544348"/>
                <a:ext cx="369936" cy="326873"/>
              </a:xfrm>
              <a:custGeom>
                <a:rect b="b" l="l" r="r" t="t"/>
                <a:pathLst>
                  <a:path extrusionOk="0" h="167" w="189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9078439" y="2322975"/>
                <a:ext cx="405168" cy="409081"/>
              </a:xfrm>
              <a:custGeom>
                <a:rect b="b" l="l" r="r" t="t"/>
                <a:pathLst>
                  <a:path extrusionOk="0" h="128" w="127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10258707" y="5188504"/>
                <a:ext cx="307301" cy="307300"/>
              </a:xfrm>
              <a:custGeom>
                <a:rect b="b" l="l" r="r" t="t"/>
                <a:pathLst>
                  <a:path extrusionOk="0" h="157" w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9922047" y="5121955"/>
                <a:ext cx="272069" cy="272068"/>
              </a:xfrm>
              <a:custGeom>
                <a:rect b="b" l="l" r="r" t="t"/>
                <a:pathLst>
                  <a:path extrusionOk="0" h="85" w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10258707" y="5621075"/>
                <a:ext cx="364063" cy="360148"/>
              </a:xfrm>
              <a:custGeom>
                <a:rect b="b" l="l" r="r" t="t"/>
                <a:pathLst>
                  <a:path extrusionOk="0" h="113" w="114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9160647" y="5274627"/>
                <a:ext cx="358192" cy="550009"/>
              </a:xfrm>
              <a:custGeom>
                <a:rect b="b" l="l" r="r" t="t"/>
                <a:pathLst>
                  <a:path extrusionOk="0" h="172" w="11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9589301" y="5294200"/>
                <a:ext cx="305343" cy="348404"/>
              </a:xfrm>
              <a:custGeom>
                <a:rect b="b" l="l" r="r" t="t"/>
                <a:pathLst>
                  <a:path extrusionOk="0" h="109" w="95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9029505" y="1945211"/>
                <a:ext cx="401253" cy="297514"/>
              </a:xfrm>
              <a:custGeom>
                <a:rect b="b" l="l" r="r" t="t"/>
                <a:pathLst>
                  <a:path extrusionOk="0" h="93" w="125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8534302" y="4360555"/>
                <a:ext cx="207477" cy="211391"/>
              </a:xfrm>
              <a:custGeom>
                <a:rect b="b" l="l" r="r" t="t"/>
                <a:pathLst>
                  <a:path extrusionOk="0" h="66" w="65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8890535" y="4113931"/>
                <a:ext cx="279899" cy="268153"/>
              </a:xfrm>
              <a:custGeom>
                <a:rect b="b" l="l" r="r" t="t"/>
                <a:pathLst>
                  <a:path extrusionOk="0" h="84" w="88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8039097" y="4581732"/>
                <a:ext cx="262282" cy="262282"/>
              </a:xfrm>
              <a:custGeom>
                <a:rect b="b" l="l" r="r" t="t"/>
                <a:pathLst>
                  <a:path extrusionOk="0" h="82" w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8820072" y="2931705"/>
                <a:ext cx="219221" cy="232921"/>
              </a:xfrm>
              <a:custGeom>
                <a:rect b="b" l="l" r="r" t="t"/>
                <a:pathLst>
                  <a:path extrusionOk="0" h="73" w="69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8998188" y="1536129"/>
                <a:ext cx="242709" cy="281855"/>
              </a:xfrm>
              <a:custGeom>
                <a:rect b="b" l="l" r="r" t="t"/>
                <a:pathLst>
                  <a:path extrusionOk="0" h="88" w="76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8685015" y="3366232"/>
                <a:ext cx="246623" cy="246623"/>
              </a:xfrm>
              <a:custGeom>
                <a:rect b="b" l="l" r="r" t="t"/>
                <a:pathLst>
                  <a:path extrusionOk="0" h="77" w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8260276" y="4031724"/>
                <a:ext cx="229008" cy="197690"/>
              </a:xfrm>
              <a:custGeom>
                <a:rect b="b" l="l" r="r" t="t"/>
                <a:pathLst>
                  <a:path extrusionOk="0" h="62" w="7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8610637" y="3841862"/>
                <a:ext cx="230965" cy="230965"/>
              </a:xfrm>
              <a:custGeom>
                <a:rect b="b" l="l" r="r" t="t"/>
                <a:pathLst>
                  <a:path extrusionOk="0" h="72" w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9078439" y="1082029"/>
                <a:ext cx="221179" cy="221178"/>
              </a:xfrm>
              <a:custGeom>
                <a:rect b="b" l="l" r="r" t="t"/>
                <a:pathLst>
                  <a:path extrusionOk="0" h="69" w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8342483" y="3088291"/>
                <a:ext cx="242709" cy="252495"/>
              </a:xfrm>
              <a:custGeom>
                <a:rect b="b" l="l" r="r" t="t"/>
                <a:pathLst>
                  <a:path extrusionOk="0" h="129" w="124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8575405" y="2205535"/>
                <a:ext cx="256411" cy="254453"/>
              </a:xfrm>
              <a:custGeom>
                <a:rect b="b" l="l" r="r" t="t"/>
                <a:pathLst>
                  <a:path extrusionOk="0" h="130" w="131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8688930" y="2636148"/>
                <a:ext cx="146800" cy="154628"/>
              </a:xfrm>
              <a:custGeom>
                <a:rect b="b" l="l" r="r" t="t"/>
                <a:pathLst>
                  <a:path extrusionOk="0" h="48" w="46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8371843" y="3567836"/>
                <a:ext cx="107654" cy="207477"/>
              </a:xfrm>
              <a:custGeom>
                <a:rect b="b" l="l" r="r" t="t"/>
                <a:pathLst>
                  <a:path extrusionOk="0" h="65" w="34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8448179" y="1575276"/>
                <a:ext cx="293599" cy="293599"/>
              </a:xfrm>
              <a:custGeom>
                <a:rect b="b" l="l" r="r" t="t"/>
                <a:pathLst>
                  <a:path extrusionOk="0" h="92" w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7763114" y="4108059"/>
                <a:ext cx="227050" cy="201604"/>
              </a:xfrm>
              <a:custGeom>
                <a:rect b="b" l="l" r="r" t="t"/>
                <a:pathLst>
                  <a:path extrusionOk="0" h="63" w="71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7947103" y="3679405"/>
                <a:ext cx="207477" cy="207477"/>
              </a:xfrm>
              <a:custGeom>
                <a:rect b="b" l="l" r="r" t="t"/>
                <a:pathLst>
                  <a:path extrusionOk="0" h="65" w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8704589" y="1177939"/>
                <a:ext cx="172245" cy="170287"/>
              </a:xfrm>
              <a:custGeom>
                <a:rect b="b" l="l" r="r" t="t"/>
                <a:pathLst>
                  <a:path extrusionOk="0" h="53" w="54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489088" y="3493458"/>
                <a:ext cx="201605" cy="199648"/>
              </a:xfrm>
              <a:custGeom>
                <a:rect b="b" l="l" r="r" t="t"/>
                <a:pathLst>
                  <a:path extrusionOk="0" h="62" w="63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424496" y="4556288"/>
                <a:ext cx="207477" cy="182031"/>
              </a:xfrm>
              <a:custGeom>
                <a:rect b="b" l="l" r="r" t="t"/>
                <a:pathLst>
                  <a:path extrusionOk="0" h="57" w="65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7725924" y="4971241"/>
                <a:ext cx="150715" cy="154628"/>
              </a:xfrm>
              <a:custGeom>
                <a:rect b="b" l="l" r="r" t="t"/>
                <a:pathLst>
                  <a:path extrusionOk="0" h="48" w="47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6888188" y="4926222"/>
                <a:ext cx="248581" cy="250538"/>
              </a:xfrm>
              <a:custGeom>
                <a:rect b="b" l="l" r="r" t="t"/>
                <a:pathLst>
                  <a:path extrusionOk="0" h="128" w="127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6868614" y="4354682"/>
                <a:ext cx="182032" cy="185946"/>
              </a:xfrm>
              <a:custGeom>
                <a:rect b="b" l="l" r="r" t="t"/>
                <a:pathLst>
                  <a:path extrusionOk="0" h="58" w="57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6958652" y="3260536"/>
                <a:ext cx="287728" cy="160501"/>
              </a:xfrm>
              <a:custGeom>
                <a:rect b="b" l="l" r="r" t="t"/>
                <a:pathLst>
                  <a:path extrusionOk="0" h="50" w="9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7696565" y="835405"/>
                <a:ext cx="207477" cy="205519"/>
              </a:xfrm>
              <a:custGeom>
                <a:rect b="b" l="l" r="r" t="t"/>
                <a:pathLst>
                  <a:path extrusionOk="0" h="64" w="65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8217214" y="5047577"/>
                <a:ext cx="191818" cy="195733"/>
              </a:xfrm>
              <a:custGeom>
                <a:rect b="b" l="l" r="r" t="t"/>
                <a:pathLst>
                  <a:path extrusionOk="0" h="61" w="60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085879" y="5474274"/>
                <a:ext cx="221179" cy="219221"/>
              </a:xfrm>
              <a:custGeom>
                <a:rect b="b" l="l" r="r" t="t"/>
                <a:pathLst>
                  <a:path extrusionOk="0" h="69" w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10199988" y="5985138"/>
                <a:ext cx="381680" cy="338617"/>
              </a:xfrm>
              <a:custGeom>
                <a:rect b="b" l="l" r="r" t="t"/>
                <a:pathLst>
                  <a:path extrusionOk="0" h="106" w="119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9976852" y="5491891"/>
                <a:ext cx="223135" cy="225092"/>
              </a:xfrm>
              <a:custGeom>
                <a:rect b="b" l="l" r="r" t="t"/>
                <a:pathLst>
                  <a:path extrusionOk="0" h="70" w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8892492" y="5863783"/>
                <a:ext cx="275984" cy="313173"/>
              </a:xfrm>
              <a:custGeom>
                <a:rect b="b" l="l" r="r" t="t"/>
                <a:pathLst>
                  <a:path extrusionOk="0" h="98" w="86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8549960" y="6186742"/>
                <a:ext cx="371892" cy="311215"/>
              </a:xfrm>
              <a:custGeom>
                <a:rect b="b" l="l" r="r" t="t"/>
                <a:pathLst>
                  <a:path extrusionOk="0" h="97" w="116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9379868" y="5728727"/>
                <a:ext cx="319045" cy="342532"/>
              </a:xfrm>
              <a:custGeom>
                <a:rect b="b" l="l" r="r" t="t"/>
                <a:pathLst>
                  <a:path extrusionOk="0" h="107" w="100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9781119" y="5771788"/>
                <a:ext cx="366021" cy="364063"/>
              </a:xfrm>
              <a:custGeom>
                <a:rect b="b" l="l" r="r" t="t"/>
                <a:pathLst>
                  <a:path extrusionOk="0" h="114" w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9804607" y="6221974"/>
                <a:ext cx="344490" cy="281855"/>
              </a:xfrm>
              <a:custGeom>
                <a:rect b="b" l="l" r="r" t="t"/>
                <a:pathLst>
                  <a:path extrusionOk="0" h="88" w="10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10315471" y="6398133"/>
                <a:ext cx="242709" cy="252495"/>
              </a:xfrm>
              <a:custGeom>
                <a:rect b="b" l="l" r="r" t="t"/>
                <a:pathLst>
                  <a:path extrusionOk="0" h="129" w="124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9877029" y="6449024"/>
                <a:ext cx="366021" cy="364063"/>
              </a:xfrm>
              <a:custGeom>
                <a:rect b="b" l="l" r="r" t="t"/>
                <a:pathLst>
                  <a:path extrusionOk="0" h="114" w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8986444" y="6147595"/>
                <a:ext cx="366021" cy="358191"/>
              </a:xfrm>
              <a:custGeom>
                <a:rect b="b" l="l" r="r" t="t"/>
                <a:pathLst>
                  <a:path extrusionOk="0" h="112" w="115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9420971" y="6157383"/>
                <a:ext cx="334704" cy="336661"/>
              </a:xfrm>
              <a:custGeom>
                <a:rect b="b" l="l" r="r" t="t"/>
                <a:pathLst>
                  <a:path extrusionOk="0" h="105" w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9372038" y="6560592"/>
                <a:ext cx="409082" cy="230965"/>
              </a:xfrm>
              <a:custGeom>
                <a:rect b="b" l="l" r="r" t="t"/>
                <a:pathLst>
                  <a:path extrusionOk="0" h="72" w="128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8992317" y="6560592"/>
                <a:ext cx="281855" cy="230965"/>
              </a:xfrm>
              <a:custGeom>
                <a:rect b="b" l="l" r="r" t="t"/>
                <a:pathLst>
                  <a:path extrusionOk="0" h="72" w="88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8583234" y="6505787"/>
                <a:ext cx="272069" cy="275983"/>
              </a:xfrm>
              <a:custGeom>
                <a:rect b="b" l="l" r="r" t="t"/>
                <a:pathLst>
                  <a:path extrusionOk="0" h="86" w="85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7782165" y="3068712"/>
                <a:ext cx="230965" cy="227050"/>
              </a:xfrm>
              <a:custGeom>
                <a:rect b="b" l="l" r="r" t="t"/>
                <a:pathLst>
                  <a:path extrusionOk="0" h="71" w="72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8409033" y="762985"/>
                <a:ext cx="189861" cy="187904"/>
              </a:xfrm>
              <a:custGeom>
                <a:rect b="b" l="l" r="r" t="t"/>
                <a:pathLst>
                  <a:path extrusionOk="0" h="59" w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6" name="Google Shape;776;p19"/>
          <p:cNvSpPr/>
          <p:nvPr/>
        </p:nvSpPr>
        <p:spPr>
          <a:xfrm>
            <a:off x="619500" y="988500"/>
            <a:ext cx="3638100" cy="436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News and Media Agent &amp; Journalists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9"/>
          <p:cNvSpPr/>
          <p:nvPr/>
        </p:nvSpPr>
        <p:spPr>
          <a:xfrm>
            <a:off x="619500" y="2891900"/>
            <a:ext cx="3821100" cy="4362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Academic Researchers  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(Sociology &amp; Politics)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973" y="4086739"/>
            <a:ext cx="1032426" cy="10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9"/>
          <p:cNvSpPr txBox="1"/>
          <p:nvPr/>
        </p:nvSpPr>
        <p:spPr>
          <a:xfrm>
            <a:off x="626900" y="1482075"/>
            <a:ext cx="30828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 sz="1300"/>
              <a:t>Lack of method to </a:t>
            </a:r>
            <a:r>
              <a:rPr lang="en-GB" sz="1300">
                <a:solidFill>
                  <a:schemeClr val="dk1"/>
                </a:solidFill>
              </a:rPr>
              <a:t>capture, analyse and report the public sentiments online as a whole.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80" name="Google Shape;780;p19"/>
          <p:cNvSpPr txBox="1"/>
          <p:nvPr/>
        </p:nvSpPr>
        <p:spPr>
          <a:xfrm>
            <a:off x="626900" y="3417875"/>
            <a:ext cx="34374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 sz="1300"/>
              <a:t>Difficult to trace community network  involved on the research topic and identify key stakeholders;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 sz="1300"/>
              <a:t>Lack of statistical and scientific evidence to testify to a hypothesis.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0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/>
              <a:t>Data </a:t>
            </a:r>
            <a:r>
              <a:rPr lang="en-GB"/>
              <a:t>Sources and Description</a:t>
            </a:r>
            <a:endParaRPr/>
          </a:p>
        </p:txBody>
      </p:sp>
      <p:sp>
        <p:nvSpPr>
          <p:cNvPr id="786" name="Google Shape;786;p20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87" name="Google Shape;787;p20"/>
          <p:cNvCxnSpPr/>
          <p:nvPr/>
        </p:nvCxnSpPr>
        <p:spPr>
          <a:xfrm flipH="1" rot="10800000">
            <a:off x="5549719" y="2450426"/>
            <a:ext cx="3121200" cy="60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788" name="Google Shape;788;p20"/>
          <p:cNvCxnSpPr/>
          <p:nvPr/>
        </p:nvCxnSpPr>
        <p:spPr>
          <a:xfrm>
            <a:off x="502444" y="1867620"/>
            <a:ext cx="3091725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789" name="Google Shape;789;p20"/>
          <p:cNvCxnSpPr/>
          <p:nvPr/>
        </p:nvCxnSpPr>
        <p:spPr>
          <a:xfrm>
            <a:off x="870563" y="3554345"/>
            <a:ext cx="2723625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790" name="Google Shape;790;p20"/>
          <p:cNvGrpSpPr/>
          <p:nvPr/>
        </p:nvGrpSpPr>
        <p:grpSpPr>
          <a:xfrm flipH="1">
            <a:off x="3506121" y="2689815"/>
            <a:ext cx="1345749" cy="1573529"/>
            <a:chOff x="6610350" y="1809750"/>
            <a:chExt cx="1562100" cy="1826499"/>
          </a:xfrm>
        </p:grpSpPr>
        <p:sp>
          <p:nvSpPr>
            <p:cNvPr id="791" name="Google Shape;791;p20"/>
            <p:cNvSpPr/>
            <p:nvPr/>
          </p:nvSpPr>
          <p:spPr>
            <a:xfrm>
              <a:off x="6610350" y="1809750"/>
              <a:ext cx="1562100" cy="15621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6610438" y="2609849"/>
              <a:ext cx="488862" cy="1026400"/>
            </a:xfrm>
            <a:custGeom>
              <a:rect b="b" l="l" r="r" t="t"/>
              <a:pathLst>
                <a:path extrusionOk="0" h="890586" w="488862">
                  <a:moveTo>
                    <a:pt x="0" y="0"/>
                  </a:moveTo>
                  <a:lnTo>
                    <a:pt x="488862" y="0"/>
                  </a:lnTo>
                  <a:lnTo>
                    <a:pt x="488862" y="890586"/>
                  </a:lnTo>
                  <a:lnTo>
                    <a:pt x="414261" y="841557"/>
                  </a:lnTo>
                  <a:cubicBezTo>
                    <a:pt x="195521" y="681689"/>
                    <a:pt x="42340" y="424812"/>
                    <a:pt x="7463" y="127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4941091" y="1618951"/>
            <a:ext cx="1366369" cy="1597639"/>
            <a:chOff x="6610350" y="1809750"/>
            <a:chExt cx="1562100" cy="1826499"/>
          </a:xfrm>
        </p:grpSpPr>
        <p:sp>
          <p:nvSpPr>
            <p:cNvPr id="794" name="Google Shape;794;p20"/>
            <p:cNvSpPr/>
            <p:nvPr/>
          </p:nvSpPr>
          <p:spPr>
            <a:xfrm>
              <a:off x="6610350" y="1809750"/>
              <a:ext cx="1562100" cy="15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6610438" y="2609849"/>
              <a:ext cx="488862" cy="1026400"/>
            </a:xfrm>
            <a:custGeom>
              <a:rect b="b" l="l" r="r" t="t"/>
              <a:pathLst>
                <a:path extrusionOk="0" h="890586" w="488862">
                  <a:moveTo>
                    <a:pt x="0" y="0"/>
                  </a:moveTo>
                  <a:lnTo>
                    <a:pt x="488862" y="0"/>
                  </a:lnTo>
                  <a:lnTo>
                    <a:pt x="488862" y="890586"/>
                  </a:lnTo>
                  <a:lnTo>
                    <a:pt x="414261" y="841557"/>
                  </a:lnTo>
                  <a:cubicBezTo>
                    <a:pt x="195521" y="681689"/>
                    <a:pt x="42340" y="424812"/>
                    <a:pt x="7463" y="127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20"/>
          <p:cNvGrpSpPr/>
          <p:nvPr/>
        </p:nvGrpSpPr>
        <p:grpSpPr>
          <a:xfrm flipH="1">
            <a:off x="3101741" y="880205"/>
            <a:ext cx="1368751" cy="1600424"/>
            <a:chOff x="6610350" y="1809750"/>
            <a:chExt cx="1562100" cy="1826499"/>
          </a:xfrm>
        </p:grpSpPr>
        <p:sp>
          <p:nvSpPr>
            <p:cNvPr id="797" name="Google Shape;797;p20"/>
            <p:cNvSpPr/>
            <p:nvPr/>
          </p:nvSpPr>
          <p:spPr>
            <a:xfrm>
              <a:off x="6610350" y="1809750"/>
              <a:ext cx="1562100" cy="156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6610438" y="2609849"/>
              <a:ext cx="488862" cy="1026400"/>
            </a:xfrm>
            <a:custGeom>
              <a:rect b="b" l="l" r="r" t="t"/>
              <a:pathLst>
                <a:path extrusionOk="0" h="890586" w="488862">
                  <a:moveTo>
                    <a:pt x="0" y="0"/>
                  </a:moveTo>
                  <a:lnTo>
                    <a:pt x="488862" y="0"/>
                  </a:lnTo>
                  <a:lnTo>
                    <a:pt x="488862" y="890586"/>
                  </a:lnTo>
                  <a:lnTo>
                    <a:pt x="414261" y="841557"/>
                  </a:lnTo>
                  <a:cubicBezTo>
                    <a:pt x="195521" y="681689"/>
                    <a:pt x="42340" y="424812"/>
                    <a:pt x="7463" y="127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9" name="Google Shape;799;p20"/>
          <p:cNvSpPr/>
          <p:nvPr/>
        </p:nvSpPr>
        <p:spPr>
          <a:xfrm flipH="1">
            <a:off x="3551884" y="1372045"/>
            <a:ext cx="468486" cy="385056"/>
          </a:xfrm>
          <a:custGeom>
            <a:rect b="b" l="l" r="r" t="t"/>
            <a:pathLst>
              <a:path extrusionOk="0" h="238" w="293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0"/>
          <p:cNvSpPr/>
          <p:nvPr/>
        </p:nvSpPr>
        <p:spPr>
          <a:xfrm>
            <a:off x="541462" y="1890020"/>
            <a:ext cx="2321440" cy="41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72000" spcFirstLastPara="1" rIns="67500" wrap="square" tIns="35100">
            <a:noAutofit/>
          </a:bodyPr>
          <a:lstStyle/>
          <a:p>
            <a:pPr indent="-234600" lvl="0" marL="316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Use Twitter API;</a:t>
            </a:r>
            <a:endParaRPr sz="1200">
              <a:solidFill>
                <a:schemeClr val="dk1"/>
              </a:solidFill>
            </a:endParaRPr>
          </a:p>
          <a:p>
            <a:pPr indent="-234600" lvl="0" marL="316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Data includes user data, tweet contents, hashtags, geographical data etc.</a:t>
            </a:r>
            <a:endParaRPr sz="1200">
              <a:solidFill>
                <a:schemeClr val="dk1"/>
              </a:solidFill>
            </a:endParaRPr>
          </a:p>
          <a:p>
            <a:pPr indent="-234600" lvl="0" marL="316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Collected on a daily basis.</a:t>
            </a:r>
            <a:endParaRPr sz="1200"/>
          </a:p>
        </p:txBody>
      </p:sp>
      <p:sp>
        <p:nvSpPr>
          <p:cNvPr id="801" name="Google Shape;801;p20"/>
          <p:cNvSpPr txBox="1"/>
          <p:nvPr/>
        </p:nvSpPr>
        <p:spPr>
          <a:xfrm>
            <a:off x="541462" y="1554521"/>
            <a:ext cx="2321440" cy="2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Twitter</a:t>
            </a:r>
            <a:endParaRPr sz="1200"/>
          </a:p>
        </p:txBody>
      </p:sp>
      <p:sp>
        <p:nvSpPr>
          <p:cNvPr id="802" name="Google Shape;802;p20"/>
          <p:cNvSpPr/>
          <p:nvPr/>
        </p:nvSpPr>
        <p:spPr>
          <a:xfrm>
            <a:off x="6191425" y="2526625"/>
            <a:ext cx="24795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-234600" lvl="0" marL="316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Reddit API; </a:t>
            </a:r>
            <a:endParaRPr sz="1200">
              <a:solidFill>
                <a:schemeClr val="dk1"/>
              </a:solidFill>
            </a:endParaRPr>
          </a:p>
          <a:p>
            <a:pPr indent="-234600" lvl="0" marL="316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Data includes user data, number of likes, submission contents, comments and replies under the Sub-Reddit category of Hong Kong 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03" name="Google Shape;803;p20"/>
          <p:cNvSpPr txBox="1"/>
          <p:nvPr/>
        </p:nvSpPr>
        <p:spPr>
          <a:xfrm>
            <a:off x="6613560" y="2160325"/>
            <a:ext cx="1950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67500" spcFirstLastPara="1" rIns="67500" wrap="square" tIns="351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Reddit</a:t>
            </a:r>
            <a:endParaRPr sz="1100"/>
          </a:p>
        </p:txBody>
      </p:sp>
      <p:pic>
        <p:nvPicPr>
          <p:cNvPr id="804" name="Google Shape;8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00" y="2039475"/>
            <a:ext cx="512575" cy="5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000" y="3075124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20"/>
          <p:cNvSpPr/>
          <p:nvPr/>
        </p:nvSpPr>
        <p:spPr>
          <a:xfrm>
            <a:off x="921600" y="3600000"/>
            <a:ext cx="2723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72000" spcFirstLastPara="1" rIns="67500" wrap="square" tIns="35100">
            <a:noAutofit/>
          </a:bodyPr>
          <a:lstStyle/>
          <a:p>
            <a:pPr indent="-234600" lvl="0" marL="316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Youtube API with web scraping libraries;</a:t>
            </a:r>
            <a:endParaRPr sz="1200">
              <a:solidFill>
                <a:schemeClr val="dk1"/>
              </a:solidFill>
            </a:endParaRPr>
          </a:p>
          <a:p>
            <a:pPr indent="-234600" lvl="0" marL="316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Data includes viewers’ comments and replies, and video descriptions for the most popular videos. </a:t>
            </a:r>
            <a:endParaRPr sz="1200"/>
          </a:p>
        </p:txBody>
      </p:sp>
      <p:sp>
        <p:nvSpPr>
          <p:cNvPr id="807" name="Google Shape;807;p20"/>
          <p:cNvSpPr txBox="1"/>
          <p:nvPr/>
        </p:nvSpPr>
        <p:spPr>
          <a:xfrm>
            <a:off x="958499" y="3263646"/>
            <a:ext cx="2321440" cy="2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Youtube</a:t>
            </a:r>
            <a:endParaRPr sz="1200"/>
          </a:p>
        </p:txBody>
      </p:sp>
      <p:pic>
        <p:nvPicPr>
          <p:cNvPr id="808" name="Google Shape;8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7973" y="4086739"/>
            <a:ext cx="1032426" cy="1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1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/>
              <a:t>Analysis Methods and Tools</a:t>
            </a:r>
            <a:endParaRPr/>
          </a:p>
        </p:txBody>
      </p:sp>
      <p:sp>
        <p:nvSpPr>
          <p:cNvPr id="814" name="Google Shape;814;p21"/>
          <p:cNvSpPr txBox="1"/>
          <p:nvPr/>
        </p:nvSpPr>
        <p:spPr>
          <a:xfrm>
            <a:off x="6466625" y="2560275"/>
            <a:ext cx="2426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Social Network </a:t>
            </a:r>
            <a:r>
              <a:rPr b="1" lang="en-GB" sz="1500">
                <a:solidFill>
                  <a:schemeClr val="dk1"/>
                </a:solidFill>
              </a:rPr>
              <a:t>Analysis</a:t>
            </a:r>
            <a:endParaRPr sz="1100"/>
          </a:p>
        </p:txBody>
      </p:sp>
      <p:sp>
        <p:nvSpPr>
          <p:cNvPr id="815" name="Google Shape;815;p21"/>
          <p:cNvSpPr txBox="1"/>
          <p:nvPr/>
        </p:nvSpPr>
        <p:spPr>
          <a:xfrm>
            <a:off x="6466628" y="2891765"/>
            <a:ext cx="2165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Clustering Analysis</a:t>
            </a:r>
            <a:endParaRPr sz="1100"/>
          </a:p>
        </p:txBody>
      </p:sp>
      <p:grpSp>
        <p:nvGrpSpPr>
          <p:cNvPr id="816" name="Google Shape;816;p21"/>
          <p:cNvGrpSpPr/>
          <p:nvPr/>
        </p:nvGrpSpPr>
        <p:grpSpPr>
          <a:xfrm>
            <a:off x="504825" y="847775"/>
            <a:ext cx="8135723" cy="3686093"/>
            <a:chOff x="673100" y="1130367"/>
            <a:chExt cx="10847631" cy="4914790"/>
          </a:xfrm>
        </p:grpSpPr>
        <p:grpSp>
          <p:nvGrpSpPr>
            <p:cNvPr id="817" name="Google Shape;817;p21"/>
            <p:cNvGrpSpPr/>
            <p:nvPr/>
          </p:nvGrpSpPr>
          <p:grpSpPr>
            <a:xfrm>
              <a:off x="923600" y="1130367"/>
              <a:ext cx="2452067" cy="924148"/>
              <a:chOff x="9349514" y="1170826"/>
              <a:chExt cx="2452067" cy="924148"/>
            </a:xfrm>
          </p:grpSpPr>
          <p:sp>
            <p:nvSpPr>
              <p:cNvPr id="818" name="Google Shape;818;p21"/>
              <p:cNvSpPr/>
              <p:nvPr/>
            </p:nvSpPr>
            <p:spPr>
              <a:xfrm>
                <a:off x="9349514" y="1484474"/>
                <a:ext cx="2419800" cy="6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dk1"/>
                    </a:solidFill>
                  </a:rPr>
                  <a:t>Data Sourcing and Web Scraping Libraries</a:t>
                </a:r>
                <a:endParaRPr sz="1000"/>
              </a:p>
            </p:txBody>
          </p:sp>
          <p:sp>
            <p:nvSpPr>
              <p:cNvPr id="819" name="Google Shape;819;p21"/>
              <p:cNvSpPr txBox="1"/>
              <p:nvPr/>
            </p:nvSpPr>
            <p:spPr>
              <a:xfrm>
                <a:off x="9381781" y="1170826"/>
                <a:ext cx="2419800" cy="3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b="1" lang="en-GB" sz="1500">
                    <a:solidFill>
                      <a:schemeClr val="dk1"/>
                    </a:solidFill>
                  </a:rPr>
                  <a:t>APIs &amp; Selenium </a:t>
                </a:r>
                <a:endParaRPr sz="1100"/>
              </a:p>
            </p:txBody>
          </p:sp>
        </p:grpSp>
        <p:grpSp>
          <p:nvGrpSpPr>
            <p:cNvPr id="820" name="Google Shape;820;p21"/>
            <p:cNvGrpSpPr/>
            <p:nvPr/>
          </p:nvGrpSpPr>
          <p:grpSpPr>
            <a:xfrm>
              <a:off x="972623" y="2368119"/>
              <a:ext cx="2419800" cy="910331"/>
              <a:chOff x="9099014" y="1069159"/>
              <a:chExt cx="2419800" cy="910331"/>
            </a:xfrm>
          </p:grpSpPr>
          <p:sp>
            <p:nvSpPr>
              <p:cNvPr id="821" name="Google Shape;821;p21"/>
              <p:cNvSpPr/>
              <p:nvPr/>
            </p:nvSpPr>
            <p:spPr>
              <a:xfrm>
                <a:off x="9099014" y="1368990"/>
                <a:ext cx="2419800" cy="6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dk1"/>
                    </a:solidFill>
                  </a:rPr>
                  <a:t>Text analysis python libraries to </a:t>
                </a:r>
                <a:r>
                  <a:rPr lang="en-GB" sz="1000">
                    <a:solidFill>
                      <a:schemeClr val="dk1"/>
                    </a:solidFill>
                  </a:rPr>
                  <a:t>analyse</a:t>
                </a:r>
                <a:r>
                  <a:rPr lang="en-GB" sz="1000">
                    <a:solidFill>
                      <a:schemeClr val="dk1"/>
                    </a:solidFill>
                  </a:rPr>
                  <a:t> tweet content, comments and </a:t>
                </a:r>
                <a:r>
                  <a:rPr lang="en-GB" sz="1000">
                    <a:solidFill>
                      <a:schemeClr val="dk1"/>
                    </a:solidFill>
                  </a:rPr>
                  <a:t>replies</a:t>
                </a:r>
                <a:endParaRPr sz="1000"/>
              </a:p>
            </p:txBody>
          </p:sp>
          <p:sp>
            <p:nvSpPr>
              <p:cNvPr id="822" name="Google Shape;822;p21"/>
              <p:cNvSpPr txBox="1"/>
              <p:nvPr/>
            </p:nvSpPr>
            <p:spPr>
              <a:xfrm>
                <a:off x="9099014" y="1069159"/>
                <a:ext cx="2419800" cy="3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b="1" lang="en-GB" sz="1500">
                    <a:solidFill>
                      <a:schemeClr val="dk1"/>
                    </a:solidFill>
                  </a:rPr>
                  <a:t>NLTK &amp; Textblob </a:t>
                </a:r>
                <a:endParaRPr sz="1100"/>
              </a:p>
            </p:txBody>
          </p:sp>
        </p:grpSp>
        <p:grpSp>
          <p:nvGrpSpPr>
            <p:cNvPr id="823" name="Google Shape;823;p21"/>
            <p:cNvGrpSpPr/>
            <p:nvPr/>
          </p:nvGrpSpPr>
          <p:grpSpPr>
            <a:xfrm>
              <a:off x="673101" y="3707538"/>
              <a:ext cx="2727000" cy="896495"/>
              <a:chOff x="8791857" y="1069159"/>
              <a:chExt cx="2727000" cy="896495"/>
            </a:xfrm>
          </p:grpSpPr>
          <p:sp>
            <p:nvSpPr>
              <p:cNvPr id="824" name="Google Shape;824;p21"/>
              <p:cNvSpPr/>
              <p:nvPr/>
            </p:nvSpPr>
            <p:spPr>
              <a:xfrm>
                <a:off x="8791857" y="1355154"/>
                <a:ext cx="2727000" cy="6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dk1"/>
                    </a:solidFill>
                  </a:rPr>
                  <a:t>To calculate various measures about nodes and the entire network to identify key stakeholders</a:t>
                </a:r>
                <a:endParaRPr sz="1000"/>
              </a:p>
            </p:txBody>
          </p:sp>
          <p:sp>
            <p:nvSpPr>
              <p:cNvPr id="825" name="Google Shape;825;p21"/>
              <p:cNvSpPr txBox="1"/>
              <p:nvPr/>
            </p:nvSpPr>
            <p:spPr>
              <a:xfrm>
                <a:off x="9099014" y="1069159"/>
                <a:ext cx="2419800" cy="3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b="1" lang="en-GB" sz="1500">
                    <a:solidFill>
                      <a:schemeClr val="dk1"/>
                    </a:solidFill>
                  </a:rPr>
                  <a:t>Networkx</a:t>
                </a:r>
                <a:endParaRPr sz="1100"/>
              </a:p>
            </p:txBody>
          </p:sp>
        </p:grpSp>
        <p:grpSp>
          <p:nvGrpSpPr>
            <p:cNvPr id="826" name="Google Shape;826;p21"/>
            <p:cNvGrpSpPr/>
            <p:nvPr/>
          </p:nvGrpSpPr>
          <p:grpSpPr>
            <a:xfrm>
              <a:off x="980267" y="5047059"/>
              <a:ext cx="2419800" cy="998098"/>
              <a:chOff x="9406181" y="1069259"/>
              <a:chExt cx="2419800" cy="998098"/>
            </a:xfrm>
          </p:grpSpPr>
          <p:sp>
            <p:nvSpPr>
              <p:cNvPr id="827" name="Google Shape;827;p21"/>
              <p:cNvSpPr/>
              <p:nvPr/>
            </p:nvSpPr>
            <p:spPr>
              <a:xfrm>
                <a:off x="9406181" y="1456857"/>
                <a:ext cx="2419800" cy="6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dk1"/>
                    </a:solidFill>
                  </a:rPr>
                  <a:t>Third-party tools used to visualize </a:t>
                </a:r>
                <a:r>
                  <a:rPr lang="en-GB" sz="1000">
                    <a:solidFill>
                      <a:schemeClr val="dk1"/>
                    </a:solidFill>
                  </a:rPr>
                  <a:t>twitter</a:t>
                </a:r>
                <a:r>
                  <a:rPr lang="en-GB" sz="1000">
                    <a:solidFill>
                      <a:schemeClr val="dk1"/>
                    </a:solidFill>
                  </a:rPr>
                  <a:t> networks and findings</a:t>
                </a:r>
                <a:endParaRPr sz="1000"/>
              </a:p>
            </p:txBody>
          </p:sp>
          <p:sp>
            <p:nvSpPr>
              <p:cNvPr id="828" name="Google Shape;828;p21"/>
              <p:cNvSpPr txBox="1"/>
              <p:nvPr/>
            </p:nvSpPr>
            <p:spPr>
              <a:xfrm>
                <a:off x="9406181" y="1069259"/>
                <a:ext cx="2419800" cy="3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b="1" lang="en-GB" sz="1500">
                    <a:solidFill>
                      <a:schemeClr val="dk1"/>
                    </a:solidFill>
                  </a:rPr>
                  <a:t>Gephi &amp; Tableau</a:t>
                </a:r>
                <a:endParaRPr sz="1100"/>
              </a:p>
            </p:txBody>
          </p:sp>
        </p:grpSp>
        <p:cxnSp>
          <p:nvCxnSpPr>
            <p:cNvPr id="829" name="Google Shape;829;p21"/>
            <p:cNvCxnSpPr/>
            <p:nvPr/>
          </p:nvCxnSpPr>
          <p:spPr>
            <a:xfrm>
              <a:off x="673100" y="2299130"/>
              <a:ext cx="2592000" cy="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0" name="Google Shape;830;p21"/>
            <p:cNvCxnSpPr/>
            <p:nvPr/>
          </p:nvCxnSpPr>
          <p:spPr>
            <a:xfrm>
              <a:off x="673100" y="4977968"/>
              <a:ext cx="2592000" cy="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1" name="Google Shape;831;p21"/>
            <p:cNvCxnSpPr/>
            <p:nvPr/>
          </p:nvCxnSpPr>
          <p:spPr>
            <a:xfrm>
              <a:off x="673100" y="3638549"/>
              <a:ext cx="2592000" cy="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32" name="Google Shape;832;p21"/>
            <p:cNvGrpSpPr/>
            <p:nvPr/>
          </p:nvGrpSpPr>
          <p:grpSpPr>
            <a:xfrm>
              <a:off x="8631953" y="2941636"/>
              <a:ext cx="2888778" cy="1574672"/>
              <a:chOff x="853334" y="2928692"/>
              <a:chExt cx="3677161" cy="1574672"/>
            </a:xfrm>
          </p:grpSpPr>
          <p:sp>
            <p:nvSpPr>
              <p:cNvPr id="833" name="Google Shape;833;p21"/>
              <p:cNvSpPr/>
              <p:nvPr/>
            </p:nvSpPr>
            <p:spPr>
              <a:xfrm>
                <a:off x="853334" y="3045664"/>
                <a:ext cx="3674700" cy="14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834" name="Google Shape;834;p21"/>
              <p:cNvSpPr txBox="1"/>
              <p:nvPr/>
            </p:nvSpPr>
            <p:spPr>
              <a:xfrm>
                <a:off x="855795" y="2928692"/>
                <a:ext cx="3674700" cy="4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chemeClr val="dk1"/>
                    </a:solidFill>
                  </a:rPr>
                  <a:t>Sentiment Analysis</a:t>
                </a:r>
                <a:endParaRPr sz="1100"/>
              </a:p>
            </p:txBody>
          </p:sp>
        </p:grpSp>
        <p:grpSp>
          <p:nvGrpSpPr>
            <p:cNvPr id="835" name="Google Shape;835;p21"/>
            <p:cNvGrpSpPr/>
            <p:nvPr/>
          </p:nvGrpSpPr>
          <p:grpSpPr>
            <a:xfrm>
              <a:off x="3426178" y="1805154"/>
              <a:ext cx="5142219" cy="3666782"/>
              <a:chOff x="3056341" y="1987564"/>
              <a:chExt cx="5142219" cy="3666782"/>
            </a:xfrm>
          </p:grpSpPr>
          <p:sp>
            <p:nvSpPr>
              <p:cNvPr id="836" name="Google Shape;836;p21"/>
              <p:cNvSpPr/>
              <p:nvPr/>
            </p:nvSpPr>
            <p:spPr>
              <a:xfrm rot="5400000">
                <a:off x="3721757" y="3845066"/>
                <a:ext cx="1346370" cy="1649916"/>
              </a:xfrm>
              <a:custGeom>
                <a:rect b="b" l="l" r="r" t="t"/>
                <a:pathLst>
                  <a:path extrusionOk="0" h="712" w="581">
                    <a:moveTo>
                      <a:pt x="581" y="712"/>
                    </a:moveTo>
                    <a:cubicBezTo>
                      <a:pt x="581" y="328"/>
                      <a:pt x="581" y="328"/>
                      <a:pt x="581" y="328"/>
                    </a:cubicBezTo>
                    <a:cubicBezTo>
                      <a:pt x="581" y="257"/>
                      <a:pt x="524" y="200"/>
                      <a:pt x="453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90" y="200"/>
                      <a:pt x="0" y="111"/>
                      <a:pt x="0" y="0"/>
                    </a:cubicBezTo>
                  </a:path>
                </a:pathLst>
              </a:custGeom>
              <a:noFill/>
              <a:ln cap="rnd" cmpd="sng" w="1809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 rot="5400000">
                <a:off x="5306068" y="1656603"/>
                <a:ext cx="1495205" cy="4289778"/>
              </a:xfrm>
              <a:custGeom>
                <a:rect b="b" l="l" r="r" t="t"/>
                <a:pathLst>
                  <a:path extrusionOk="0" h="1852" w="645">
                    <a:moveTo>
                      <a:pt x="0" y="1852"/>
                    </a:moveTo>
                    <a:cubicBezTo>
                      <a:pt x="0" y="1691"/>
                      <a:pt x="0" y="1691"/>
                      <a:pt x="0" y="1691"/>
                    </a:cubicBezTo>
                    <a:cubicBezTo>
                      <a:pt x="0" y="1655"/>
                      <a:pt x="29" y="1625"/>
                      <a:pt x="65" y="1625"/>
                    </a:cubicBezTo>
                    <a:cubicBezTo>
                      <a:pt x="208" y="1625"/>
                      <a:pt x="208" y="1625"/>
                      <a:pt x="208" y="1625"/>
                    </a:cubicBezTo>
                    <a:cubicBezTo>
                      <a:pt x="318" y="1625"/>
                      <a:pt x="407" y="1536"/>
                      <a:pt x="407" y="1426"/>
                    </a:cubicBezTo>
                    <a:cubicBezTo>
                      <a:pt x="407" y="1405"/>
                      <a:pt x="407" y="1405"/>
                      <a:pt x="407" y="1405"/>
                    </a:cubicBezTo>
                    <a:cubicBezTo>
                      <a:pt x="407" y="676"/>
                      <a:pt x="407" y="676"/>
                      <a:pt x="407" y="676"/>
                    </a:cubicBezTo>
                    <a:cubicBezTo>
                      <a:pt x="407" y="627"/>
                      <a:pt x="446" y="587"/>
                      <a:pt x="495" y="587"/>
                    </a:cubicBezTo>
                    <a:cubicBezTo>
                      <a:pt x="556" y="587"/>
                      <a:pt x="556" y="587"/>
                      <a:pt x="556" y="587"/>
                    </a:cubicBezTo>
                    <a:cubicBezTo>
                      <a:pt x="605" y="587"/>
                      <a:pt x="645" y="548"/>
                      <a:pt x="645" y="499"/>
                    </a:cubicBezTo>
                    <a:cubicBezTo>
                      <a:pt x="645" y="482"/>
                      <a:pt x="640" y="467"/>
                      <a:pt x="633" y="454"/>
                    </a:cubicBezTo>
                    <a:cubicBezTo>
                      <a:pt x="319" y="0"/>
                      <a:pt x="319" y="0"/>
                      <a:pt x="319" y="0"/>
                    </a:cubicBezTo>
                  </a:path>
                </a:pathLst>
              </a:custGeom>
              <a:noFill/>
              <a:ln cap="rnd" cmpd="sng" w="1809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 rot="5400000">
                <a:off x="3055891" y="1988014"/>
                <a:ext cx="482700" cy="481800"/>
              </a:xfrm>
              <a:prstGeom prst="ellipse">
                <a:avLst/>
              </a:prstGeom>
              <a:solidFill>
                <a:schemeClr val="lt1"/>
              </a:solidFill>
              <a:ln cap="rnd" cmpd="sng" w="1047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 rot="5400000">
                <a:off x="3106825" y="5070846"/>
                <a:ext cx="584100" cy="582900"/>
              </a:xfrm>
              <a:prstGeom prst="ellipse">
                <a:avLst/>
              </a:prstGeom>
              <a:solidFill>
                <a:schemeClr val="lt2"/>
              </a:solidFill>
              <a:ln cap="rnd" cmpd="sng" w="1047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 rot="5400000">
                <a:off x="5306068" y="1624290"/>
                <a:ext cx="1495205" cy="4289778"/>
              </a:xfrm>
              <a:custGeom>
                <a:rect b="b" l="l" r="r" t="t"/>
                <a:pathLst>
                  <a:path extrusionOk="0" h="1852" w="645">
                    <a:moveTo>
                      <a:pt x="645" y="1852"/>
                    </a:moveTo>
                    <a:cubicBezTo>
                      <a:pt x="645" y="1691"/>
                      <a:pt x="645" y="1691"/>
                      <a:pt x="645" y="1691"/>
                    </a:cubicBezTo>
                    <a:cubicBezTo>
                      <a:pt x="645" y="1655"/>
                      <a:pt x="615" y="1625"/>
                      <a:pt x="579" y="1625"/>
                    </a:cubicBezTo>
                    <a:cubicBezTo>
                      <a:pt x="437" y="1625"/>
                      <a:pt x="437" y="1625"/>
                      <a:pt x="437" y="1625"/>
                    </a:cubicBezTo>
                    <a:cubicBezTo>
                      <a:pt x="327" y="1625"/>
                      <a:pt x="237" y="1536"/>
                      <a:pt x="237" y="1426"/>
                    </a:cubicBezTo>
                    <a:cubicBezTo>
                      <a:pt x="238" y="1405"/>
                      <a:pt x="238" y="1405"/>
                      <a:pt x="238" y="1405"/>
                    </a:cubicBezTo>
                    <a:cubicBezTo>
                      <a:pt x="238" y="676"/>
                      <a:pt x="238" y="676"/>
                      <a:pt x="238" y="676"/>
                    </a:cubicBezTo>
                    <a:cubicBezTo>
                      <a:pt x="238" y="627"/>
                      <a:pt x="198" y="587"/>
                      <a:pt x="149" y="587"/>
                    </a:cubicBezTo>
                    <a:cubicBezTo>
                      <a:pt x="88" y="587"/>
                      <a:pt x="88" y="587"/>
                      <a:pt x="88" y="587"/>
                    </a:cubicBezTo>
                    <a:cubicBezTo>
                      <a:pt x="39" y="587"/>
                      <a:pt x="0" y="548"/>
                      <a:pt x="0" y="499"/>
                    </a:cubicBezTo>
                    <a:cubicBezTo>
                      <a:pt x="0" y="482"/>
                      <a:pt x="4" y="467"/>
                      <a:pt x="12" y="454"/>
                    </a:cubicBezTo>
                    <a:cubicBezTo>
                      <a:pt x="325" y="0"/>
                      <a:pt x="325" y="0"/>
                      <a:pt x="325" y="0"/>
                    </a:cubicBezTo>
                  </a:path>
                </a:pathLst>
              </a:custGeom>
              <a:noFill/>
              <a:ln cap="rnd" cmpd="sng" w="1809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 rot="5400000">
                <a:off x="3561868" y="4381626"/>
                <a:ext cx="260100" cy="260100"/>
              </a:xfrm>
              <a:prstGeom prst="ellipse">
                <a:avLst/>
              </a:prstGeom>
              <a:solidFill>
                <a:schemeClr val="lt1"/>
              </a:solidFill>
              <a:ln cap="rnd" cmpd="sng" w="571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 rot="5400000">
                <a:off x="3561868" y="2923957"/>
                <a:ext cx="260100" cy="260100"/>
              </a:xfrm>
              <a:prstGeom prst="ellipse">
                <a:avLst/>
              </a:prstGeom>
              <a:solidFill>
                <a:schemeClr val="lt1"/>
              </a:solidFill>
              <a:ln cap="rnd" cmpd="sng" w="571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 rot="5400000">
                <a:off x="3747215" y="2098211"/>
                <a:ext cx="1346370" cy="1598997"/>
              </a:xfrm>
              <a:custGeom>
                <a:rect b="b" l="l" r="r" t="t"/>
                <a:pathLst>
                  <a:path extrusionOk="0" h="690" w="581">
                    <a:moveTo>
                      <a:pt x="0" y="690"/>
                    </a:moveTo>
                    <a:cubicBezTo>
                      <a:pt x="0" y="328"/>
                      <a:pt x="0" y="328"/>
                      <a:pt x="0" y="328"/>
                    </a:cubicBezTo>
                    <a:cubicBezTo>
                      <a:pt x="0" y="257"/>
                      <a:pt x="57" y="200"/>
                      <a:pt x="128" y="200"/>
                    </a:cubicBezTo>
                    <a:cubicBezTo>
                      <a:pt x="382" y="200"/>
                      <a:pt x="382" y="200"/>
                      <a:pt x="382" y="200"/>
                    </a:cubicBezTo>
                    <a:cubicBezTo>
                      <a:pt x="492" y="200"/>
                      <a:pt x="581" y="111"/>
                      <a:pt x="581" y="0"/>
                    </a:cubicBezTo>
                  </a:path>
                </a:pathLst>
              </a:custGeom>
              <a:noFill/>
              <a:ln cap="rnd" cmpd="sng" w="1809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44" name="Google Shape;8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973" y="4086739"/>
            <a:ext cx="1032426" cy="1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2"/>
          <p:cNvSpPr txBox="1"/>
          <p:nvPr>
            <p:ph type="title"/>
          </p:nvPr>
        </p:nvSpPr>
        <p:spPr>
          <a:xfrm>
            <a:off x="502956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/>
              <a:t>Analysis &amp; Insights</a:t>
            </a:r>
            <a:endParaRPr/>
          </a:p>
        </p:txBody>
      </p:sp>
      <p:sp>
        <p:nvSpPr>
          <p:cNvPr id="850" name="Google Shape;850;p22"/>
          <p:cNvSpPr txBox="1"/>
          <p:nvPr/>
        </p:nvSpPr>
        <p:spPr>
          <a:xfrm>
            <a:off x="689655" y="1289250"/>
            <a:ext cx="2155050" cy="26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Sentiment Analysis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2"/>
          <p:cNvSpPr txBox="1"/>
          <p:nvPr/>
        </p:nvSpPr>
        <p:spPr>
          <a:xfrm>
            <a:off x="1600249" y="1749875"/>
            <a:ext cx="1002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Public Opinions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2"/>
          <p:cNvSpPr txBox="1"/>
          <p:nvPr/>
        </p:nvSpPr>
        <p:spPr>
          <a:xfrm>
            <a:off x="689655" y="2485246"/>
            <a:ext cx="2155050" cy="2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2"/>
          <p:cNvSpPr txBox="1"/>
          <p:nvPr/>
        </p:nvSpPr>
        <p:spPr>
          <a:xfrm>
            <a:off x="689650" y="2695425"/>
            <a:ext cx="22761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-2345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General </a:t>
            </a:r>
            <a:r>
              <a:rPr b="1" lang="en-GB" sz="1200"/>
              <a:t>sentiment</a:t>
            </a:r>
            <a:r>
              <a:rPr lang="en-GB" sz="1200"/>
              <a:t> of the user population;</a:t>
            </a:r>
            <a:endParaRPr sz="1200"/>
          </a:p>
          <a:p>
            <a:pPr indent="-2345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Changes</a:t>
            </a:r>
            <a:r>
              <a:rPr lang="en-GB" sz="1200"/>
              <a:t> in sentiment over time with key incidents;</a:t>
            </a:r>
            <a:endParaRPr sz="1200"/>
          </a:p>
          <a:p>
            <a:pPr indent="-2345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How different </a:t>
            </a:r>
            <a:r>
              <a:rPr b="1" lang="en-GB" sz="1200"/>
              <a:t>cultural background</a:t>
            </a:r>
            <a:r>
              <a:rPr lang="en-GB" sz="1200"/>
              <a:t> will affect their sentiments and perspectives on HK issues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4" name="Google Shape;854;p22"/>
          <p:cNvSpPr txBox="1"/>
          <p:nvPr/>
        </p:nvSpPr>
        <p:spPr>
          <a:xfrm>
            <a:off x="3494700" y="1289250"/>
            <a:ext cx="2154600" cy="2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Network Analysis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2"/>
          <p:cNvSpPr txBox="1"/>
          <p:nvPr/>
        </p:nvSpPr>
        <p:spPr>
          <a:xfrm>
            <a:off x="4305875" y="1717075"/>
            <a:ext cx="1373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Key Stakeholders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2"/>
          <p:cNvSpPr txBox="1"/>
          <p:nvPr/>
        </p:nvSpPr>
        <p:spPr>
          <a:xfrm>
            <a:off x="3494700" y="2485246"/>
            <a:ext cx="2154600" cy="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2"/>
          <p:cNvSpPr txBox="1"/>
          <p:nvPr/>
        </p:nvSpPr>
        <p:spPr>
          <a:xfrm>
            <a:off x="6299955" y="1289250"/>
            <a:ext cx="2153700" cy="26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Clustering</a:t>
            </a:r>
            <a:r>
              <a:rPr b="1" lang="en-GB">
                <a:solidFill>
                  <a:schemeClr val="lt1"/>
                </a:solidFill>
              </a:rPr>
              <a:t> Analysis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2"/>
          <p:cNvSpPr txBox="1"/>
          <p:nvPr/>
        </p:nvSpPr>
        <p:spPr>
          <a:xfrm>
            <a:off x="7013875" y="1749875"/>
            <a:ext cx="15168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Categorisation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2"/>
          <p:cNvSpPr txBox="1"/>
          <p:nvPr/>
        </p:nvSpPr>
        <p:spPr>
          <a:xfrm>
            <a:off x="6299955" y="2485246"/>
            <a:ext cx="2153700" cy="2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22"/>
          <p:cNvCxnSpPr/>
          <p:nvPr/>
        </p:nvCxnSpPr>
        <p:spPr>
          <a:xfrm>
            <a:off x="3169579" y="3145500"/>
            <a:ext cx="0" cy="101250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22"/>
          <p:cNvCxnSpPr/>
          <p:nvPr/>
        </p:nvCxnSpPr>
        <p:spPr>
          <a:xfrm>
            <a:off x="5974420" y="3145500"/>
            <a:ext cx="0" cy="101250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2" name="Google Shape;862;p22"/>
          <p:cNvSpPr/>
          <p:nvPr/>
        </p:nvSpPr>
        <p:spPr>
          <a:xfrm>
            <a:off x="787139" y="1734573"/>
            <a:ext cx="648200" cy="568165"/>
          </a:xfrm>
          <a:custGeom>
            <a:rect b="b" l="l" r="r" t="t"/>
            <a:pathLst>
              <a:path extrusionOk="0" h="126" w="144">
                <a:moveTo>
                  <a:pt x="144" y="41"/>
                </a:moveTo>
                <a:cubicBezTo>
                  <a:pt x="144" y="19"/>
                  <a:pt x="125" y="0"/>
                  <a:pt x="102" y="0"/>
                </a:cubicBezTo>
                <a:cubicBezTo>
                  <a:pt x="90" y="0"/>
                  <a:pt x="79" y="5"/>
                  <a:pt x="72" y="14"/>
                </a:cubicBezTo>
                <a:cubicBezTo>
                  <a:pt x="64" y="5"/>
                  <a:pt x="53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54"/>
                  <a:pt x="5" y="65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3" y="122"/>
                  <a:pt x="67" y="126"/>
                  <a:pt x="72" y="126"/>
                </a:cubicBezTo>
                <a:cubicBezTo>
                  <a:pt x="76" y="126"/>
                  <a:pt x="81" y="122"/>
                  <a:pt x="85" y="117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9" y="65"/>
                  <a:pt x="144" y="54"/>
                  <a:pt x="144" y="41"/>
                </a:cubicBezTo>
                <a:close/>
                <a:moveTo>
                  <a:pt x="118" y="59"/>
                </a:moveTo>
                <a:cubicBezTo>
                  <a:pt x="73" y="104"/>
                  <a:pt x="73" y="104"/>
                  <a:pt x="73" y="104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71" y="105"/>
                  <a:pt x="71" y="104"/>
                </a:cubicBezTo>
                <a:cubicBezTo>
                  <a:pt x="25" y="59"/>
                  <a:pt x="25" y="59"/>
                  <a:pt x="25" y="59"/>
                </a:cubicBezTo>
                <a:cubicBezTo>
                  <a:pt x="20" y="54"/>
                  <a:pt x="18" y="48"/>
                  <a:pt x="18" y="41"/>
                </a:cubicBezTo>
                <a:cubicBezTo>
                  <a:pt x="18" y="29"/>
                  <a:pt x="28" y="18"/>
                  <a:pt x="41" y="18"/>
                </a:cubicBezTo>
                <a:cubicBezTo>
                  <a:pt x="48" y="18"/>
                  <a:pt x="54" y="21"/>
                  <a:pt x="58" y="26"/>
                </a:cubicBezTo>
                <a:cubicBezTo>
                  <a:pt x="72" y="40"/>
                  <a:pt x="72" y="40"/>
                  <a:pt x="72" y="40"/>
                </a:cubicBezTo>
                <a:cubicBezTo>
                  <a:pt x="85" y="26"/>
                  <a:pt x="85" y="26"/>
                  <a:pt x="85" y="26"/>
                </a:cubicBezTo>
                <a:cubicBezTo>
                  <a:pt x="90" y="21"/>
                  <a:pt x="96" y="18"/>
                  <a:pt x="102" y="18"/>
                </a:cubicBezTo>
                <a:cubicBezTo>
                  <a:pt x="115" y="18"/>
                  <a:pt x="126" y="29"/>
                  <a:pt x="126" y="41"/>
                </a:cubicBezTo>
                <a:cubicBezTo>
                  <a:pt x="126" y="48"/>
                  <a:pt x="123" y="54"/>
                  <a:pt x="118" y="59"/>
                </a:cubicBezTo>
                <a:close/>
              </a:path>
            </a:pathLst>
          </a:custGeom>
          <a:solidFill>
            <a:srgbClr val="1959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3580100" y="1692774"/>
            <a:ext cx="568175" cy="568175"/>
          </a:xfrm>
          <a:custGeom>
            <a:rect b="b" l="l" r="r" t="t"/>
            <a:pathLst>
              <a:path extrusionOk="0" h="125" w="125">
                <a:moveTo>
                  <a:pt x="63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28" y="125"/>
                  <a:pt x="63" y="125"/>
                </a:cubicBezTo>
                <a:cubicBezTo>
                  <a:pt x="97" y="125"/>
                  <a:pt x="125" y="97"/>
                  <a:pt x="125" y="63"/>
                </a:cubicBezTo>
                <a:cubicBezTo>
                  <a:pt x="125" y="28"/>
                  <a:pt x="97" y="0"/>
                  <a:pt x="63" y="0"/>
                </a:cubicBezTo>
                <a:close/>
                <a:moveTo>
                  <a:pt x="98" y="83"/>
                </a:moveTo>
                <a:cubicBezTo>
                  <a:pt x="99" y="78"/>
                  <a:pt x="100" y="73"/>
                  <a:pt x="100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6" y="73"/>
                  <a:pt x="115" y="78"/>
                  <a:pt x="113" y="83"/>
                </a:cubicBezTo>
                <a:lnTo>
                  <a:pt x="98" y="83"/>
                </a:lnTo>
                <a:close/>
                <a:moveTo>
                  <a:pt x="27" y="42"/>
                </a:moveTo>
                <a:cubicBezTo>
                  <a:pt x="26" y="47"/>
                  <a:pt x="26" y="53"/>
                  <a:pt x="25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3"/>
                  <a:pt x="11" y="47"/>
                  <a:pt x="13" y="42"/>
                </a:cubicBezTo>
                <a:lnTo>
                  <a:pt x="27" y="42"/>
                </a:lnTo>
                <a:close/>
                <a:moveTo>
                  <a:pt x="90" y="42"/>
                </a:moveTo>
                <a:cubicBezTo>
                  <a:pt x="91" y="47"/>
                  <a:pt x="92" y="53"/>
                  <a:pt x="9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42"/>
                  <a:pt x="67" y="42"/>
                  <a:pt x="67" y="42"/>
                </a:cubicBezTo>
                <a:lnTo>
                  <a:pt x="90" y="42"/>
                </a:lnTo>
                <a:close/>
                <a:moveTo>
                  <a:pt x="67" y="34"/>
                </a:moveTo>
                <a:cubicBezTo>
                  <a:pt x="67" y="9"/>
                  <a:pt x="67" y="9"/>
                  <a:pt x="67" y="9"/>
                </a:cubicBezTo>
                <a:cubicBezTo>
                  <a:pt x="69" y="10"/>
                  <a:pt x="71" y="11"/>
                  <a:pt x="73" y="12"/>
                </a:cubicBezTo>
                <a:cubicBezTo>
                  <a:pt x="76" y="14"/>
                  <a:pt x="79" y="18"/>
                  <a:pt x="82" y="23"/>
                </a:cubicBezTo>
                <a:cubicBezTo>
                  <a:pt x="84" y="26"/>
                  <a:pt x="86" y="30"/>
                  <a:pt x="87" y="34"/>
                </a:cubicBezTo>
                <a:cubicBezTo>
                  <a:pt x="67" y="34"/>
                  <a:pt x="67" y="34"/>
                  <a:pt x="67" y="34"/>
                </a:cubicBezTo>
                <a:close/>
                <a:moveTo>
                  <a:pt x="43" y="23"/>
                </a:moveTo>
                <a:cubicBezTo>
                  <a:pt x="46" y="18"/>
                  <a:pt x="50" y="14"/>
                  <a:pt x="53" y="12"/>
                </a:cubicBezTo>
                <a:cubicBezTo>
                  <a:pt x="55" y="11"/>
                  <a:pt x="57" y="10"/>
                  <a:pt x="59" y="9"/>
                </a:cubicBezTo>
                <a:cubicBezTo>
                  <a:pt x="59" y="34"/>
                  <a:pt x="59" y="34"/>
                  <a:pt x="59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0"/>
                  <a:pt x="41" y="26"/>
                  <a:pt x="43" y="23"/>
                </a:cubicBezTo>
                <a:close/>
                <a:moveTo>
                  <a:pt x="59" y="42"/>
                </a:moveTo>
                <a:cubicBezTo>
                  <a:pt x="59" y="59"/>
                  <a:pt x="59" y="59"/>
                  <a:pt x="59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3"/>
                  <a:pt x="35" y="47"/>
                  <a:pt x="36" y="42"/>
                </a:cubicBezTo>
                <a:lnTo>
                  <a:pt x="59" y="42"/>
                </a:lnTo>
                <a:close/>
                <a:moveTo>
                  <a:pt x="13" y="83"/>
                </a:moveTo>
                <a:cubicBezTo>
                  <a:pt x="11" y="78"/>
                  <a:pt x="9" y="73"/>
                  <a:pt x="9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73"/>
                  <a:pt x="26" y="78"/>
                  <a:pt x="27" y="83"/>
                </a:cubicBezTo>
                <a:lnTo>
                  <a:pt x="13" y="83"/>
                </a:lnTo>
                <a:close/>
                <a:moveTo>
                  <a:pt x="34" y="67"/>
                </a:moveTo>
                <a:cubicBezTo>
                  <a:pt x="59" y="67"/>
                  <a:pt x="59" y="67"/>
                  <a:pt x="59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78"/>
                  <a:pt x="34" y="73"/>
                  <a:pt x="34" y="67"/>
                </a:cubicBezTo>
                <a:close/>
                <a:moveTo>
                  <a:pt x="59" y="92"/>
                </a:moveTo>
                <a:cubicBezTo>
                  <a:pt x="59" y="116"/>
                  <a:pt x="59" y="116"/>
                  <a:pt x="59" y="116"/>
                </a:cubicBezTo>
                <a:cubicBezTo>
                  <a:pt x="57" y="116"/>
                  <a:pt x="55" y="115"/>
                  <a:pt x="53" y="113"/>
                </a:cubicBezTo>
                <a:cubicBezTo>
                  <a:pt x="50" y="111"/>
                  <a:pt x="46" y="107"/>
                  <a:pt x="43" y="102"/>
                </a:cubicBezTo>
                <a:cubicBezTo>
                  <a:pt x="41" y="99"/>
                  <a:pt x="40" y="96"/>
                  <a:pt x="38" y="92"/>
                </a:cubicBezTo>
                <a:cubicBezTo>
                  <a:pt x="59" y="92"/>
                  <a:pt x="59" y="92"/>
                  <a:pt x="59" y="92"/>
                </a:cubicBezTo>
                <a:close/>
                <a:moveTo>
                  <a:pt x="82" y="102"/>
                </a:moveTo>
                <a:cubicBezTo>
                  <a:pt x="79" y="107"/>
                  <a:pt x="76" y="111"/>
                  <a:pt x="73" y="113"/>
                </a:cubicBezTo>
                <a:cubicBezTo>
                  <a:pt x="71" y="115"/>
                  <a:pt x="69" y="116"/>
                  <a:pt x="67" y="116"/>
                </a:cubicBezTo>
                <a:cubicBezTo>
                  <a:pt x="67" y="92"/>
                  <a:pt x="67" y="92"/>
                  <a:pt x="67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6" y="96"/>
                  <a:pt x="84" y="99"/>
                  <a:pt x="82" y="102"/>
                </a:cubicBezTo>
                <a:close/>
                <a:moveTo>
                  <a:pt x="67" y="83"/>
                </a:moveTo>
                <a:cubicBezTo>
                  <a:pt x="67" y="67"/>
                  <a:pt x="67" y="67"/>
                  <a:pt x="67" y="67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3"/>
                  <a:pt x="91" y="78"/>
                  <a:pt x="90" y="83"/>
                </a:cubicBezTo>
                <a:lnTo>
                  <a:pt x="67" y="83"/>
                </a:lnTo>
                <a:close/>
                <a:moveTo>
                  <a:pt x="100" y="59"/>
                </a:moveTo>
                <a:cubicBezTo>
                  <a:pt x="100" y="53"/>
                  <a:pt x="99" y="47"/>
                  <a:pt x="98" y="42"/>
                </a:cubicBezTo>
                <a:cubicBezTo>
                  <a:pt x="113" y="42"/>
                  <a:pt x="113" y="42"/>
                  <a:pt x="113" y="42"/>
                </a:cubicBezTo>
                <a:cubicBezTo>
                  <a:pt x="115" y="47"/>
                  <a:pt x="116" y="53"/>
                  <a:pt x="117" y="59"/>
                </a:cubicBezTo>
                <a:lnTo>
                  <a:pt x="100" y="59"/>
                </a:lnTo>
                <a:close/>
                <a:moveTo>
                  <a:pt x="108" y="34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0" y="19"/>
                  <a:pt x="86" y="14"/>
                </a:cubicBezTo>
                <a:cubicBezTo>
                  <a:pt x="92" y="17"/>
                  <a:pt x="97" y="20"/>
                  <a:pt x="101" y="24"/>
                </a:cubicBezTo>
                <a:cubicBezTo>
                  <a:pt x="104" y="27"/>
                  <a:pt x="106" y="30"/>
                  <a:pt x="108" y="34"/>
                </a:cubicBezTo>
                <a:close/>
                <a:moveTo>
                  <a:pt x="25" y="24"/>
                </a:moveTo>
                <a:cubicBezTo>
                  <a:pt x="29" y="20"/>
                  <a:pt x="34" y="17"/>
                  <a:pt x="39" y="14"/>
                </a:cubicBezTo>
                <a:cubicBezTo>
                  <a:pt x="35" y="19"/>
                  <a:pt x="32" y="26"/>
                  <a:pt x="3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9" y="30"/>
                  <a:pt x="22" y="27"/>
                  <a:pt x="25" y="24"/>
                </a:cubicBezTo>
                <a:close/>
                <a:moveTo>
                  <a:pt x="17" y="92"/>
                </a:moveTo>
                <a:cubicBezTo>
                  <a:pt x="30" y="92"/>
                  <a:pt x="30" y="92"/>
                  <a:pt x="30" y="92"/>
                </a:cubicBezTo>
                <a:cubicBezTo>
                  <a:pt x="32" y="99"/>
                  <a:pt x="35" y="106"/>
                  <a:pt x="39" y="111"/>
                </a:cubicBezTo>
                <a:cubicBezTo>
                  <a:pt x="34" y="109"/>
                  <a:pt x="29" y="105"/>
                  <a:pt x="25" y="101"/>
                </a:cubicBezTo>
                <a:cubicBezTo>
                  <a:pt x="22" y="98"/>
                  <a:pt x="19" y="95"/>
                  <a:pt x="17" y="92"/>
                </a:cubicBezTo>
                <a:close/>
                <a:moveTo>
                  <a:pt x="101" y="101"/>
                </a:moveTo>
                <a:cubicBezTo>
                  <a:pt x="97" y="105"/>
                  <a:pt x="92" y="109"/>
                  <a:pt x="86" y="111"/>
                </a:cubicBezTo>
                <a:cubicBezTo>
                  <a:pt x="90" y="106"/>
                  <a:pt x="93" y="99"/>
                  <a:pt x="96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6" y="95"/>
                  <a:pt x="104" y="98"/>
                  <a:pt x="101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6457950" y="1712950"/>
            <a:ext cx="481650" cy="526375"/>
          </a:xfrm>
          <a:custGeom>
            <a:rect b="b" l="l" r="r" t="t"/>
            <a:pathLst>
              <a:path extrusionOk="0" h="128" w="127">
                <a:moveTo>
                  <a:pt x="67" y="0"/>
                </a:moveTo>
                <a:lnTo>
                  <a:pt x="55" y="13"/>
                </a:lnTo>
                <a:lnTo>
                  <a:pt x="67" y="25"/>
                </a:lnTo>
                <a:lnTo>
                  <a:pt x="39" y="56"/>
                </a:lnTo>
                <a:lnTo>
                  <a:pt x="11" y="56"/>
                </a:lnTo>
                <a:lnTo>
                  <a:pt x="32" y="79"/>
                </a:lnTo>
                <a:lnTo>
                  <a:pt x="0" y="123"/>
                </a:lnTo>
                <a:lnTo>
                  <a:pt x="0" y="128"/>
                </a:lnTo>
                <a:lnTo>
                  <a:pt x="5" y="128"/>
                </a:lnTo>
                <a:lnTo>
                  <a:pt x="49" y="93"/>
                </a:lnTo>
                <a:lnTo>
                  <a:pt x="72" y="116"/>
                </a:lnTo>
                <a:lnTo>
                  <a:pt x="72" y="88"/>
                </a:lnTo>
                <a:lnTo>
                  <a:pt x="103" y="61"/>
                </a:lnTo>
                <a:lnTo>
                  <a:pt x="114" y="72"/>
                </a:lnTo>
                <a:lnTo>
                  <a:pt x="127" y="61"/>
                </a:lnTo>
                <a:lnTo>
                  <a:pt x="67" y="0"/>
                </a:lnTo>
                <a:close/>
                <a:moveTo>
                  <a:pt x="55" y="69"/>
                </a:moveTo>
                <a:lnTo>
                  <a:pt x="47" y="61"/>
                </a:lnTo>
                <a:lnTo>
                  <a:pt x="75" y="33"/>
                </a:lnTo>
                <a:lnTo>
                  <a:pt x="83" y="41"/>
                </a:lnTo>
                <a:lnTo>
                  <a:pt x="55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2"/>
          <p:cNvSpPr txBox="1"/>
          <p:nvPr/>
        </p:nvSpPr>
        <p:spPr>
          <a:xfrm>
            <a:off x="3418250" y="2686750"/>
            <a:ext cx="23475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-2345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Identify key stakeholders in the </a:t>
            </a:r>
            <a:r>
              <a:rPr b="1" lang="en-GB" sz="1200"/>
              <a:t>social networks</a:t>
            </a:r>
            <a:r>
              <a:rPr lang="en-GB" sz="1200"/>
              <a:t> based on different centrality measures;</a:t>
            </a:r>
            <a:endParaRPr sz="1200"/>
          </a:p>
          <a:p>
            <a:pPr indent="-234599" lvl="0" marL="280799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Identify communities of users on different platforms, especially twitter and their common opinions;</a:t>
            </a:r>
            <a:endParaRPr sz="1200"/>
          </a:p>
          <a:p>
            <a:pPr indent="-234599" lvl="0" marL="280799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Analyse the network </a:t>
            </a:r>
            <a:r>
              <a:rPr b="1" lang="en-GB" sz="1200"/>
              <a:t>structure</a:t>
            </a:r>
            <a:r>
              <a:rPr lang="en-GB" sz="1200"/>
              <a:t> and </a:t>
            </a:r>
            <a:r>
              <a:rPr b="1" lang="en-GB" sz="1200"/>
              <a:t>characteristics</a:t>
            </a:r>
            <a:endParaRPr b="1" sz="12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6" name="Google Shape;866;p22"/>
          <p:cNvSpPr txBox="1"/>
          <p:nvPr/>
        </p:nvSpPr>
        <p:spPr>
          <a:xfrm>
            <a:off x="6254500" y="2675938"/>
            <a:ext cx="22761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-2345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Text clustering</a:t>
            </a:r>
            <a:r>
              <a:rPr lang="en-GB" sz="1200"/>
              <a:t> using cosine similarities to categorize </a:t>
            </a:r>
            <a:r>
              <a:rPr lang="en-GB" sz="1200"/>
              <a:t>tweets, Reddit</a:t>
            </a:r>
            <a:r>
              <a:rPr lang="en-GB" sz="1200"/>
              <a:t> submissions and Youtube video descriptions;</a:t>
            </a:r>
            <a:endParaRPr sz="1200"/>
          </a:p>
          <a:p>
            <a:pPr indent="-2345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Time series word cloud.</a:t>
            </a:r>
            <a:endParaRPr sz="12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67" name="Google Shape;8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973" y="4086739"/>
            <a:ext cx="1032426" cy="1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3"/>
          <p:cNvSpPr txBox="1"/>
          <p:nvPr>
            <p:ph type="title"/>
          </p:nvPr>
        </p:nvSpPr>
        <p:spPr>
          <a:xfrm>
            <a:off x="502443" y="1"/>
            <a:ext cx="8138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/>
              <a:t>Hong Kong Protest</a:t>
            </a:r>
            <a:r>
              <a:rPr lang="en-GB"/>
              <a:t> Timeline</a:t>
            </a:r>
            <a:endParaRPr/>
          </a:p>
        </p:txBody>
      </p:sp>
      <p:sp>
        <p:nvSpPr>
          <p:cNvPr id="873" name="Google Shape;873;p23"/>
          <p:cNvSpPr txBox="1"/>
          <p:nvPr>
            <p:ph idx="12" type="sldNum"/>
          </p:nvPr>
        </p:nvSpPr>
        <p:spPr>
          <a:xfrm>
            <a:off x="6457949" y="49851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4" name="Google Shape;874;p23"/>
          <p:cNvSpPr txBox="1"/>
          <p:nvPr/>
        </p:nvSpPr>
        <p:spPr>
          <a:xfrm>
            <a:off x="419624" y="825137"/>
            <a:ext cx="8134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GB" sz="1800">
                <a:solidFill>
                  <a:srgbClr val="888888"/>
                </a:solidFill>
              </a:rPr>
              <a:t>Key events in the past five months</a:t>
            </a:r>
            <a:endParaRPr b="1" sz="1800">
              <a:solidFill>
                <a:srgbClr val="888888"/>
              </a:solidFill>
            </a:endParaRPr>
          </a:p>
        </p:txBody>
      </p:sp>
      <p:sp>
        <p:nvSpPr>
          <p:cNvPr id="875" name="Google Shape;875;p23"/>
          <p:cNvSpPr/>
          <p:nvPr/>
        </p:nvSpPr>
        <p:spPr>
          <a:xfrm>
            <a:off x="555925" y="2438300"/>
            <a:ext cx="1308900" cy="2073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1981750" y="2761525"/>
            <a:ext cx="1425300" cy="207300"/>
          </a:xfrm>
          <a:prstGeom prst="rect">
            <a:avLst/>
          </a:prstGeom>
          <a:solidFill>
            <a:srgbClr val="2685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July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5074150" y="3532000"/>
            <a:ext cx="1425300" cy="207300"/>
          </a:xfrm>
          <a:prstGeom prst="rect">
            <a:avLst/>
          </a:prstGeom>
          <a:solidFill>
            <a:srgbClr val="216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September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23"/>
          <p:cNvSpPr/>
          <p:nvPr/>
        </p:nvSpPr>
        <p:spPr>
          <a:xfrm>
            <a:off x="6714850" y="3801725"/>
            <a:ext cx="1308900" cy="207300"/>
          </a:xfrm>
          <a:prstGeom prst="rect">
            <a:avLst/>
          </a:prstGeom>
          <a:solidFill>
            <a:srgbClr val="21C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October 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23"/>
          <p:cNvSpPr/>
          <p:nvPr/>
        </p:nvSpPr>
        <p:spPr>
          <a:xfrm>
            <a:off x="3486150" y="3114050"/>
            <a:ext cx="1525500" cy="2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August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23"/>
          <p:cNvSpPr/>
          <p:nvPr/>
        </p:nvSpPr>
        <p:spPr>
          <a:xfrm>
            <a:off x="8511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2677279" y="31140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2" name="Google Shape;882;p23"/>
          <p:cNvCxnSpPr/>
          <p:nvPr/>
        </p:nvCxnSpPr>
        <p:spPr>
          <a:xfrm>
            <a:off x="7016850" y="4111400"/>
            <a:ext cx="0" cy="2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83" name="Google Shape;883;p23"/>
          <p:cNvSpPr txBox="1"/>
          <p:nvPr/>
        </p:nvSpPr>
        <p:spPr>
          <a:xfrm>
            <a:off x="6838950" y="4286975"/>
            <a:ext cx="1086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Oct 5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80000"/>
                </a:solidFill>
              </a:rPr>
              <a:t>Anti-mask law </a:t>
            </a:r>
            <a:r>
              <a:rPr lang="en-GB" sz="900"/>
              <a:t>took effects</a:t>
            </a:r>
            <a:endParaRPr sz="900"/>
          </a:p>
        </p:txBody>
      </p:sp>
      <p:cxnSp>
        <p:nvCxnSpPr>
          <p:cNvPr id="884" name="Google Shape;884;p23"/>
          <p:cNvCxnSpPr/>
          <p:nvPr/>
        </p:nvCxnSpPr>
        <p:spPr>
          <a:xfrm>
            <a:off x="6787800" y="33763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85" name="Google Shape;885;p23"/>
          <p:cNvSpPr txBox="1"/>
          <p:nvPr/>
        </p:nvSpPr>
        <p:spPr>
          <a:xfrm>
            <a:off x="6562450" y="2576200"/>
            <a:ext cx="12159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Oct 1 (National Day of PRC)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Protester shot by police with </a:t>
            </a:r>
            <a:r>
              <a:rPr lang="en-GB" sz="900">
                <a:solidFill>
                  <a:srgbClr val="980000"/>
                </a:solidFill>
              </a:rPr>
              <a:t>real bullet </a:t>
            </a:r>
            <a:r>
              <a:rPr lang="en-GB" sz="900"/>
              <a:t>for the first time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886" name="Google Shape;886;p23"/>
          <p:cNvCxnSpPr/>
          <p:nvPr/>
        </p:nvCxnSpPr>
        <p:spPr>
          <a:xfrm>
            <a:off x="5340000" y="30715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3"/>
          <p:cNvCxnSpPr/>
          <p:nvPr/>
        </p:nvCxnSpPr>
        <p:spPr>
          <a:xfrm>
            <a:off x="920400" y="26905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88" name="Google Shape;888;p23"/>
          <p:cNvSpPr txBox="1"/>
          <p:nvPr/>
        </p:nvSpPr>
        <p:spPr>
          <a:xfrm>
            <a:off x="1047750" y="1315175"/>
            <a:ext cx="886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June 12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First use of </a:t>
            </a:r>
            <a:r>
              <a:rPr lang="en-GB" sz="900">
                <a:solidFill>
                  <a:srgbClr val="980000"/>
                </a:solidFill>
              </a:rPr>
              <a:t>tear gas</a:t>
            </a:r>
            <a:r>
              <a:rPr lang="en-GB" sz="900"/>
              <a:t> by police  </a:t>
            </a:r>
            <a:r>
              <a:rPr lang="en-GB" sz="900"/>
              <a:t>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89" name="Google Shape;889;p23"/>
          <p:cNvSpPr txBox="1"/>
          <p:nvPr/>
        </p:nvSpPr>
        <p:spPr>
          <a:xfrm>
            <a:off x="3562350" y="3677375"/>
            <a:ext cx="886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Aug 11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Woman shot by police in the eye</a:t>
            </a:r>
            <a:r>
              <a:rPr lang="en-GB" sz="900"/>
              <a:t>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0" name="Google Shape;890;p23"/>
          <p:cNvSpPr txBox="1"/>
          <p:nvPr/>
        </p:nvSpPr>
        <p:spPr>
          <a:xfrm>
            <a:off x="3790950" y="1848575"/>
            <a:ext cx="13089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Aug 13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Protesters tied up and beat two men from mainland China at </a:t>
            </a:r>
            <a:r>
              <a:rPr lang="en-GB" sz="900">
                <a:solidFill>
                  <a:srgbClr val="980000"/>
                </a:solidFill>
              </a:rPr>
              <a:t>airport</a:t>
            </a:r>
            <a:r>
              <a:rPr lang="en-GB" sz="900"/>
              <a:t> </a:t>
            </a:r>
            <a:r>
              <a:rPr lang="en-GB" sz="900"/>
              <a:t>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1" name="Google Shape;891;p23"/>
          <p:cNvSpPr txBox="1"/>
          <p:nvPr/>
        </p:nvSpPr>
        <p:spPr>
          <a:xfrm>
            <a:off x="4476750" y="3677375"/>
            <a:ext cx="9426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Aug 26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Police fired </a:t>
            </a:r>
            <a:r>
              <a:rPr lang="en-GB" sz="900">
                <a:solidFill>
                  <a:srgbClr val="980000"/>
                </a:solidFill>
              </a:rPr>
              <a:t>live warning shot</a:t>
            </a:r>
            <a:r>
              <a:rPr lang="en-GB" sz="900"/>
              <a:t> into the air for first time </a:t>
            </a:r>
            <a:r>
              <a:rPr lang="en-GB" sz="900"/>
              <a:t>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2" name="Google Shape;892;p23"/>
          <p:cNvSpPr txBox="1"/>
          <p:nvPr/>
        </p:nvSpPr>
        <p:spPr>
          <a:xfrm>
            <a:off x="361950" y="1315175"/>
            <a:ext cx="886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June 6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First clash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3" name="Google Shape;893;p23"/>
          <p:cNvSpPr txBox="1"/>
          <p:nvPr/>
        </p:nvSpPr>
        <p:spPr>
          <a:xfrm>
            <a:off x="5114650" y="2195200"/>
            <a:ext cx="12159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Sep 4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Carrie Lam announced f</a:t>
            </a:r>
            <a:r>
              <a:rPr lang="en-GB" sz="900">
                <a:solidFill>
                  <a:srgbClr val="980000"/>
                </a:solidFill>
              </a:rPr>
              <a:t>ormal withdrawal</a:t>
            </a:r>
            <a:r>
              <a:rPr lang="en-GB" sz="900"/>
              <a:t> of the extradition bill</a:t>
            </a:r>
            <a:r>
              <a:rPr lang="en-GB" sz="900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894" name="Google Shape;894;p23"/>
          <p:cNvCxnSpPr/>
          <p:nvPr/>
        </p:nvCxnSpPr>
        <p:spPr>
          <a:xfrm>
            <a:off x="4120800" y="26905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23"/>
          <p:cNvCxnSpPr/>
          <p:nvPr/>
        </p:nvCxnSpPr>
        <p:spPr>
          <a:xfrm>
            <a:off x="4730400" y="33763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23"/>
          <p:cNvCxnSpPr/>
          <p:nvPr/>
        </p:nvCxnSpPr>
        <p:spPr>
          <a:xfrm>
            <a:off x="3816000" y="33763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97" name="Google Shape;8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973" y="4086727"/>
            <a:ext cx="1032426" cy="10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23"/>
          <p:cNvSpPr txBox="1"/>
          <p:nvPr/>
        </p:nvSpPr>
        <p:spPr>
          <a:xfrm>
            <a:off x="1885950" y="1696175"/>
            <a:ext cx="1676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July 1 (HKSAR Establishment Day)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Protesters broke in the </a:t>
            </a:r>
            <a:r>
              <a:rPr lang="en-GB" sz="900">
                <a:solidFill>
                  <a:srgbClr val="980000"/>
                </a:solidFill>
              </a:rPr>
              <a:t>Legislative Council</a:t>
            </a:r>
            <a:endParaRPr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9" name="Google Shape;899;p23"/>
          <p:cNvSpPr txBox="1"/>
          <p:nvPr/>
        </p:nvSpPr>
        <p:spPr>
          <a:xfrm>
            <a:off x="2114550" y="3296375"/>
            <a:ext cx="1086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July 9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Carrie Lam announced the extradition bill is </a:t>
            </a:r>
            <a:r>
              <a:rPr lang="en-GB" sz="900">
                <a:solidFill>
                  <a:srgbClr val="980000"/>
                </a:solidFill>
              </a:rPr>
              <a:t>dead</a:t>
            </a:r>
            <a:endParaRPr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900" name="Google Shape;900;p23"/>
          <p:cNvCxnSpPr/>
          <p:nvPr/>
        </p:nvCxnSpPr>
        <p:spPr>
          <a:xfrm>
            <a:off x="2063400" y="23857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3"/>
          <p:cNvCxnSpPr/>
          <p:nvPr/>
        </p:nvCxnSpPr>
        <p:spPr>
          <a:xfrm>
            <a:off x="2368200" y="29953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2" name="Google Shape;902;p23"/>
          <p:cNvSpPr txBox="1"/>
          <p:nvPr/>
        </p:nvSpPr>
        <p:spPr>
          <a:xfrm>
            <a:off x="666750" y="2915375"/>
            <a:ext cx="1198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June 9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First major </a:t>
            </a:r>
            <a:r>
              <a:rPr lang="en-GB" sz="900">
                <a:solidFill>
                  <a:srgbClr val="980000"/>
                </a:solidFill>
              </a:rPr>
              <a:t>march</a:t>
            </a:r>
            <a:r>
              <a:rPr lang="en-GB" sz="900"/>
              <a:t> against extradition bill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903" name="Google Shape;903;p23"/>
          <p:cNvCxnSpPr/>
          <p:nvPr/>
        </p:nvCxnSpPr>
        <p:spPr>
          <a:xfrm>
            <a:off x="1225200" y="2004700"/>
            <a:ext cx="6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3"/>
          <p:cNvCxnSpPr/>
          <p:nvPr/>
        </p:nvCxnSpPr>
        <p:spPr>
          <a:xfrm flipH="1">
            <a:off x="616325" y="1690950"/>
            <a:ext cx="5700" cy="6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4"/>
          <p:cNvSpPr txBox="1"/>
          <p:nvPr>
            <p:ph type="ctrTitle"/>
          </p:nvPr>
        </p:nvSpPr>
        <p:spPr>
          <a:xfrm>
            <a:off x="886538" y="1796480"/>
            <a:ext cx="3221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4100"/>
              <a:t>Thank you!</a:t>
            </a:r>
            <a:endParaRPr sz="4100"/>
          </a:p>
        </p:txBody>
      </p:sp>
      <p:pic>
        <p:nvPicPr>
          <p:cNvPr id="910" name="Google Shape;9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973" y="4086739"/>
            <a:ext cx="1032426" cy="1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