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JICI_lab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Recent evidence showed that novel therapies such as glucagon-like peptide 1 (GLP-1) analogues can reduce the rates of major cardiovascular events in patients with type 2 diabetes.</a:t>
            </a:r>
          </a:p>
          <a:p>
            <a:pPr lvl="0"/>
            <a:r>
              <a:rPr/>
              <a:t>The cardiovascular effect of liraglutide, GLP-1 analogue, was investigated in the LEADER trial.</a:t>
            </a:r>
          </a:p>
          <a:p>
            <a:pPr lvl="0"/>
            <a:r>
              <a:rPr/>
              <a:t>GLP-1 users are also often on statins and other cardiovascular drugs.</a:t>
            </a:r>
          </a:p>
          <a:p>
            <a:pPr lvl="1"/>
            <a:r>
              <a:rPr/>
              <a:t>Statins are a lipid lowering drug class used for primary prevention of cardiovascular diseases.</a:t>
            </a:r>
          </a:p>
          <a:p>
            <a:pPr lvl="1"/>
            <a:r>
              <a:rPr/>
              <a:t>A retrospective cohort study found that statin use was associated with diabetes progression.</a:t>
            </a:r>
          </a:p>
          <a:p>
            <a:pPr lvl="0"/>
            <a:r>
              <a:rPr/>
              <a:t>In this project, we use novel estimating methods to further explore the heterogeneity of liraglutide treatment effect among concomitant medication (especially statin) users, with data from the randomized LEADER trial.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```{r}</a:t>
            </a:r>
            <a:r>
              <a:rPr/>
              <a:t> #| label: fig-airquality #| fig-cap: Temperature and ozone level. #| warning: false</a:t>
            </a:r>
          </a:p>
          <a:p>
            <a:pPr lvl="0" indent="0" marL="0">
              <a:buNone/>
            </a:pPr>
            <a:r>
              <a:rPr/>
              <a:t>library(ggplot2)</a:t>
            </a:r>
          </a:p>
          <a:p>
            <a:pPr lvl="0" indent="0" marL="0">
              <a:buNone/>
            </a:pPr>
            <a:r>
              <a:rPr/>
              <a:t>ggplot(airquality, aes(Temp, Ozone)) + geom_point() + geom_smooth(method = “loess”) </a:t>
            </a:r>
            <a:r>
              <a:rPr b="1"/>
              <a:t>```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JICI_lab</dc:title>
  <dc:creator/>
  <cp:keywords/>
  <dcterms:created xsi:type="dcterms:W3CDTF">2023-02-20T23:42:48Z</dcterms:created>
  <dcterms:modified xsi:type="dcterms:W3CDTF">2023-02-20T23:42:48Z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