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69" r:id="rId5"/>
    <p:sldId id="265" r:id="rId6"/>
    <p:sldId id="266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chen Xu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Li" userId="08d2e836378c764c" providerId="LiveId" clId="{D6AAAED8-18A5-4769-A62E-75C5002CCC9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" y="175260"/>
            <a:ext cx="11953875" cy="924560"/>
          </a:xfrm>
        </p:spPr>
        <p:txBody>
          <a:bodyPr anchor="b"/>
          <a:lstStyle>
            <a:lvl1pPr algn="ctr">
              <a:defRPr sz="6000" u="none" strike="noStrike" kern="1200" cap="none" spc="0" normalizeH="0">
                <a:solidFill>
                  <a:schemeClr val="tx1"/>
                </a:solidFill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4065" y="1334770"/>
            <a:ext cx="8580120" cy="4633595"/>
          </a:xfrm>
        </p:spPr>
        <p:txBody>
          <a:bodyPr/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" y="175260"/>
            <a:ext cx="11953875" cy="924560"/>
          </a:xfrm>
        </p:spPr>
        <p:txBody>
          <a:bodyPr anchor="b"/>
          <a:lstStyle>
            <a:lvl1pPr algn="ctr" eaLnBrk="1" fontAlgn="auto" latinLnBrk="0" hangingPunct="1">
              <a:lnSpc>
                <a:spcPct val="150000"/>
              </a:lnSpc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9270" y="1290955"/>
            <a:ext cx="11106150" cy="5004435"/>
          </a:xfrm>
        </p:spPr>
        <p:txBody>
          <a:bodyPr/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" y="175260"/>
            <a:ext cx="11953875" cy="9245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9270" y="1290955"/>
            <a:ext cx="11106150" cy="4774565"/>
          </a:xfrm>
        </p:spPr>
        <p:txBody>
          <a:bodyPr/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" y="175260"/>
            <a:ext cx="11953875" cy="9245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9270" y="1290955"/>
            <a:ext cx="11106150" cy="4819015"/>
          </a:xfrm>
        </p:spPr>
        <p:txBody>
          <a:bodyPr/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525963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/>
            </a:lvl1pPr>
            <a:lvl2pPr eaLnBrk="1" fontAlgn="auto" latinLnBrk="0" hangingPunct="1">
              <a:lnSpc>
                <a:spcPct val="150000"/>
              </a:lnSpc>
              <a:defRPr/>
            </a:lvl2pPr>
            <a:lvl3pPr eaLnBrk="1" fontAlgn="auto" latinLnBrk="0" hangingPunct="1">
              <a:lnSpc>
                <a:spcPct val="150000"/>
              </a:lnSpc>
              <a:defRPr/>
            </a:lvl3pPr>
            <a:lvl4pPr eaLnBrk="1" fontAlgn="auto" latinLnBrk="0" hangingPunct="1">
              <a:lnSpc>
                <a:spcPct val="150000"/>
              </a:lnSpc>
              <a:defRPr/>
            </a:lvl4pPr>
            <a:lvl5pPr eaLnBrk="1" fontAlgn="auto" latinLnBrk="0" hangingPunct="1"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C0A-0B63-4F1D-B46E-62D0CEA1195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8592-39ED-4942-887D-1134E86DFF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703195" y="2058670"/>
            <a:ext cx="616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4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77365" y="2321590"/>
            <a:ext cx="7279028" cy="1267460"/>
          </a:xfrm>
        </p:spPr>
        <p:txBody>
          <a:bodyPr/>
          <a:lstStyle/>
          <a:p>
            <a:pPr algn="ctr"/>
            <a:r>
              <a:rPr lang="en-US" altLang="zh-CN" sz="2800" dirty="0"/>
              <a:t>FIT9131</a:t>
            </a:r>
            <a:r>
              <a:rPr lang="zh-CN" altLang="en-US" sz="2800" dirty="0"/>
              <a:t> </a:t>
            </a:r>
            <a:br>
              <a:rPr lang="en-AU" altLang="zh-CN" sz="2800" dirty="0"/>
            </a:br>
            <a:r>
              <a:rPr lang="en-US" sz="2800" dirty="0"/>
              <a:t>Assign</a:t>
            </a:r>
            <a:r>
              <a:rPr lang="en-US" altLang="zh-CN" sz="2800" dirty="0"/>
              <a:t>ment2</a:t>
            </a:r>
            <a:r>
              <a:rPr lang="zh-CN" altLang="en-US" sz="2800" dirty="0"/>
              <a:t> 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77365" y="5157470"/>
            <a:ext cx="6163310" cy="126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700"/>
          </a:p>
          <a:p>
            <a:pPr>
              <a:lnSpc>
                <a:spcPct val="90000"/>
              </a:lnSpc>
            </a:pPr>
            <a:r>
              <a:rPr lang="zh-CN" altLang="en-US" sz="1700"/>
              <a:t>City Campus: F32 367 Collins St., Melbourne VIC 3000</a:t>
            </a:r>
          </a:p>
          <a:p>
            <a:pPr>
              <a:lnSpc>
                <a:spcPct val="90000"/>
              </a:lnSpc>
            </a:pPr>
            <a:r>
              <a:rPr lang="zh-CN" altLang="en-US" sz="1700"/>
              <a:t>Chadstone Campus: L2/1341 Dandenong Rd., Chadstone VIC 3148</a:t>
            </a:r>
          </a:p>
          <a:p>
            <a:pPr>
              <a:lnSpc>
                <a:spcPct val="90000"/>
              </a:lnSpc>
            </a:pPr>
            <a:r>
              <a:rPr lang="zh-CN" altLang="en-US" sz="1700"/>
              <a:t>TEL: 0452 657 345</a:t>
            </a:r>
          </a:p>
          <a:p>
            <a:pPr>
              <a:lnSpc>
                <a:spcPct val="90000"/>
              </a:lnSpc>
            </a:pPr>
            <a:r>
              <a:rPr lang="zh-CN" altLang="en-US" sz="1700"/>
              <a:t>Company Wechat: Willstar01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5022215"/>
            <a:ext cx="1551305" cy="1181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9BCEF-1703-6C40-8C65-7A1A715F873D}"/>
              </a:ext>
            </a:extLst>
          </p:cNvPr>
          <p:cNvSpPr/>
          <p:nvPr/>
        </p:nvSpPr>
        <p:spPr>
          <a:xfrm>
            <a:off x="2368879" y="40988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Lucas</a:t>
            </a:r>
          </a:p>
          <a:p>
            <a:pPr algn="ctr"/>
            <a:r>
              <a:rPr lang="en-US" dirty="0"/>
              <a:t>2019.05.20</a:t>
            </a:r>
          </a:p>
          <a:p>
            <a:pPr algn="ctr"/>
            <a:r>
              <a:rPr lang="en-US" dirty="0"/>
              <a:t>Will Star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72B7-1978-49CF-A794-832A0D73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2BCFA9-798F-484E-B630-E062A6C6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Mutators and accessors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06BF-88C8-433E-8069-2B624028D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isDigit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39726-66B1-4694-8840-5D6BA4AD9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Try catch</a:t>
            </a:r>
          </a:p>
          <a:p>
            <a:r>
              <a:rPr lang="en-AU" dirty="0"/>
              <a:t>2.  public static </a:t>
            </a:r>
            <a:r>
              <a:rPr lang="en-AU" dirty="0" err="1"/>
              <a:t>boolean</a:t>
            </a:r>
            <a:r>
              <a:rPr lang="en-AU" dirty="0"/>
              <a:t> </a:t>
            </a:r>
            <a:r>
              <a:rPr lang="en-AU" dirty="0" err="1"/>
              <a:t>isdigit</a:t>
            </a:r>
            <a:r>
              <a:rPr lang="en-AU" dirty="0"/>
              <a:t>(String data)</a:t>
            </a:r>
          </a:p>
          <a:p>
            <a:r>
              <a:rPr lang="en-AU" dirty="0"/>
              <a:t>    {for(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=0;i&lt;</a:t>
            </a:r>
            <a:r>
              <a:rPr lang="en-AU" dirty="0" err="1"/>
              <a:t>data.length</a:t>
            </a:r>
            <a:r>
              <a:rPr lang="en-AU" dirty="0"/>
              <a:t>();</a:t>
            </a:r>
            <a:r>
              <a:rPr lang="en-AU" dirty="0" err="1"/>
              <a:t>i</a:t>
            </a:r>
            <a:r>
              <a:rPr lang="en-AU" dirty="0"/>
              <a:t>++)</a:t>
            </a:r>
          </a:p>
          <a:p>
            <a:r>
              <a:rPr lang="en-AU" dirty="0"/>
              <a:t>        {   if (!</a:t>
            </a:r>
            <a:r>
              <a:rPr lang="en-AU" dirty="0" err="1"/>
              <a:t>Character.isDigit</a:t>
            </a:r>
            <a:r>
              <a:rPr lang="en-AU" dirty="0"/>
              <a:t>(</a:t>
            </a:r>
            <a:r>
              <a:rPr lang="en-AU" dirty="0" err="1"/>
              <a:t>data.charAt</a:t>
            </a:r>
            <a:r>
              <a:rPr lang="en-AU" dirty="0"/>
              <a:t>(</a:t>
            </a:r>
            <a:r>
              <a:rPr lang="en-AU" dirty="0" err="1"/>
              <a:t>i</a:t>
            </a:r>
            <a:r>
              <a:rPr lang="en-AU" dirty="0"/>
              <a:t>)))</a:t>
            </a:r>
          </a:p>
          <a:p>
            <a:r>
              <a:rPr lang="en-AU" dirty="0"/>
              <a:t>                return false;</a:t>
            </a:r>
          </a:p>
          <a:p>
            <a:r>
              <a:rPr lang="en-AU" dirty="0"/>
              <a:t>        }       return true;</a:t>
            </a:r>
          </a:p>
          <a:p>
            <a:r>
              <a:rPr lang="en-AU" dirty="0"/>
              <a:t>    }</a:t>
            </a:r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3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1B8-3008-4B43-85A2-8CEDA73F7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0FCC25-5400-1E47-8B3A-8CE8D740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97" y="1825625"/>
            <a:ext cx="8518205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405C4-B15B-1D43-A1A0-EAE62AE8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5392"/>
            <a:ext cx="10515600" cy="282702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3EEE26F-6EBF-DD40-B54C-7BFF8EF8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07792"/>
            <a:ext cx="10515600" cy="2827028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07F7497-06B9-CB44-8CF1-BA2949B7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860192"/>
            <a:ext cx="10515600" cy="28270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DAD66-BA97-6748-AF37-56D004420494}"/>
              </a:ext>
            </a:extLst>
          </p:cNvPr>
          <p:cNvSpPr txBox="1"/>
          <p:nvPr/>
        </p:nvSpPr>
        <p:spPr>
          <a:xfrm>
            <a:off x="2647335" y="4990392"/>
            <a:ext cx="750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更多方法：搜索“</a:t>
            </a:r>
            <a:r>
              <a:rPr lang="en-US" altLang="zh-CN" dirty="0"/>
              <a:t>JAVA</a:t>
            </a:r>
            <a:r>
              <a:rPr lang="zh-CN" altLang="en-US" dirty="0"/>
              <a:t>如何在一定范围内生成不重复随机数”</a:t>
            </a:r>
            <a:endParaRPr lang="en-AU" altLang="zh-CN" dirty="0"/>
          </a:p>
          <a:p>
            <a:endParaRPr lang="en-AU" dirty="0"/>
          </a:p>
          <a:p>
            <a:endParaRPr lang="en-AU" dirty="0"/>
          </a:p>
          <a:p>
            <a:r>
              <a:rPr lang="zh-CN" altLang="en-US" dirty="0"/>
              <a:t>接下来进入游戏流程：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91CDD2-1701-2041-A2E5-AC8E0C8D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7" y="1811867"/>
            <a:ext cx="10515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A373-DF97-AD49-B7A8-214FD5D7B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07C6B-94D8-6A4F-869D-8DF31EC47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BD48-8DD2-1E43-A3EA-7AE7E9EF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955"/>
            <a:ext cx="12045502" cy="54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8609-17C9-314F-B654-5BE85A35B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37AA3-3F3D-BA4E-995F-190FA55AE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60BD9-91DD-E242-8BD1-6E7AC4042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42" b="27068"/>
          <a:stretch/>
        </p:blipFill>
        <p:spPr>
          <a:xfrm>
            <a:off x="2340285" y="1290955"/>
            <a:ext cx="7079210" cy="54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C943-40D1-B645-A15D-60B9E9B7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5964-5C25-664C-852C-857D3BEA2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randomNum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 * </a:t>
            </a:r>
            <a:r>
              <a:rPr lang="en-US" altLang="zh-CN" dirty="0"/>
              <a:t>(max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3E74-CC3D-AE42-B91D-5A92C3372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" y="175260"/>
            <a:ext cx="11953875" cy="1115696"/>
          </a:xfrm>
        </p:spPr>
        <p:txBody>
          <a:bodyPr/>
          <a:lstStyle/>
          <a:p>
            <a:r>
              <a:rPr lang="zh-CN" altLang="en-US" sz="4000" dirty="0"/>
              <a:t>判断概率事件</a:t>
            </a:r>
            <a:endParaRPr lang="en-US" sz="4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C28C79-BF85-B242-A7E7-2F65BE34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97" y="1825625"/>
            <a:ext cx="8518205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3E203-E979-0D41-BD95-58C45895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97" y="1978025"/>
            <a:ext cx="8518205" cy="4351338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75E1F05-267F-7D4D-8075-51DD37C4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7" y="1622323"/>
            <a:ext cx="8518205" cy="485944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F2F63C-28A3-C545-877B-5C124D69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" y="1622323"/>
            <a:ext cx="9937231" cy="48594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864E1-293B-8940-A23B-5F5F7E93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591914"/>
            <a:ext cx="9177951" cy="2920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5284C-F1E6-4143-8815-2F7E87E43A6F}"/>
              </a:ext>
            </a:extLst>
          </p:cNvPr>
          <p:cNvSpPr txBox="1"/>
          <p:nvPr/>
        </p:nvSpPr>
        <p:spPr>
          <a:xfrm>
            <a:off x="589935" y="221225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当概率为</a:t>
            </a:r>
            <a:r>
              <a:rPr lang="en-US" altLang="zh-CN" dirty="0"/>
              <a:t>3%</a:t>
            </a:r>
            <a:r>
              <a:rPr lang="zh-CN" altLang="en-US" dirty="0"/>
              <a:t>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95FF-FF27-4740-897D-E7CA5BC6E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zh-CN" altLang="en-US" dirty="0"/>
              <a:t> 与</a:t>
            </a:r>
            <a:r>
              <a:rPr lang="en-US" altLang="zh-CN" dirty="0" err="1"/>
              <a:t>arraylist</a:t>
            </a:r>
            <a:r>
              <a:rPr lang="zh-CN" altLang="en-US" dirty="0"/>
              <a:t> 区别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3490-5D9D-E947-BD1C-BB562BBA7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可以将 </a:t>
            </a:r>
            <a:r>
              <a:rPr lang="en-AU" b="1" dirty="0" err="1"/>
              <a:t>ArrayList</a:t>
            </a:r>
            <a:r>
              <a:rPr lang="zh-CN" altLang="en-US" b="1" dirty="0"/>
              <a:t>想象成一种“会自动扩增容量的</a:t>
            </a:r>
            <a:r>
              <a:rPr lang="en-AU" b="1" dirty="0"/>
              <a:t>Array”。</a:t>
            </a:r>
          </a:p>
          <a:p>
            <a:r>
              <a:rPr lang="en-AU" dirty="0"/>
              <a:t>Array（[]）：</a:t>
            </a:r>
            <a:r>
              <a:rPr lang="zh-CN" altLang="en-US" dirty="0"/>
              <a:t>最高效；但是其容量固定且无法动态改变；</a:t>
            </a:r>
            <a:br>
              <a:rPr lang="zh-CN" altLang="en-US" dirty="0"/>
            </a:br>
            <a:r>
              <a:rPr lang="en-AU" dirty="0" err="1"/>
              <a:t>ArrayList</a:t>
            </a:r>
            <a:r>
              <a:rPr lang="en-AU" dirty="0"/>
              <a:t>：  </a:t>
            </a:r>
            <a:r>
              <a:rPr lang="zh-CN" altLang="en-US" dirty="0"/>
              <a:t>容量可动态增长；但牺牲效率；</a:t>
            </a:r>
            <a:endParaRPr lang="en-AU" altLang="zh-CN" dirty="0"/>
          </a:p>
          <a:p>
            <a:endParaRPr lang="en-AU" dirty="0"/>
          </a:p>
          <a:p>
            <a:r>
              <a:rPr lang="en-AU" dirty="0" err="1"/>
              <a:t>ArrayList</a:t>
            </a:r>
            <a:r>
              <a:rPr lang="en-AU" dirty="0"/>
              <a:t>&lt;Type&gt; name = new </a:t>
            </a:r>
            <a:r>
              <a:rPr lang="en-AU" dirty="0" err="1"/>
              <a:t>ArrayList</a:t>
            </a:r>
            <a:r>
              <a:rPr lang="en-AU" dirty="0"/>
              <a:t>&lt;Type&gt;();</a:t>
            </a:r>
          </a:p>
          <a:p>
            <a:r>
              <a:rPr lang="en-AU" dirty="0" err="1"/>
              <a:t>name.get</a:t>
            </a:r>
            <a:r>
              <a:rPr lang="en-AU" dirty="0"/>
              <a:t>(</a:t>
            </a:r>
            <a:r>
              <a:rPr lang="en-AU" dirty="0" err="1"/>
              <a:t>i</a:t>
            </a:r>
            <a:r>
              <a:rPr lang="en-AU" dirty="0"/>
              <a:t>)</a:t>
            </a:r>
          </a:p>
          <a:p>
            <a:r>
              <a:rPr lang="en-AU" dirty="0" err="1"/>
              <a:t>name.add</a:t>
            </a:r>
            <a:r>
              <a:rPr lang="en-AU"/>
              <a:t>();……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124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Presentation</vt:lpstr>
      <vt:lpstr>Review:</vt:lpstr>
      <vt:lpstr>isDigit</vt:lpstr>
      <vt:lpstr>cont</vt:lpstr>
      <vt:lpstr>Read file</vt:lpstr>
      <vt:lpstr>PowerPoint Presentation</vt:lpstr>
      <vt:lpstr>Random number </vt:lpstr>
      <vt:lpstr>判断概率事件</vt:lpstr>
      <vt:lpstr>Array 与arraylist 区别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Haofang Liu</cp:lastModifiedBy>
  <cp:revision>21</cp:revision>
  <dcterms:created xsi:type="dcterms:W3CDTF">2018-12-10T02:04:00Z</dcterms:created>
  <dcterms:modified xsi:type="dcterms:W3CDTF">2019-05-20T02:16:06Z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