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9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9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2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8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6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0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A39B-E610-452D-A188-E9BBAEFAD83A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B0FA-BF6F-4B72-A9A1-A30B629E8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STAP 90</a:t>
            </a:r>
            <a:r>
              <a:rPr lang="zh-CN" altLang="en-US" dirty="0" smtClean="0"/>
              <a:t>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贺琪 </a:t>
            </a:r>
            <a:r>
              <a:rPr lang="zh-CN" altLang="en-US" dirty="0" smtClean="0"/>
              <a:t>刘畅武 朱子霖 杨昊光 陈煜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6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4Q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r>
              <a:rPr lang="zh-CN" altLang="en-US" dirty="0" smtClean="0"/>
              <a:t>小组分工与计划</a:t>
            </a:r>
            <a:endParaRPr lang="en-US" altLang="zh-CN" dirty="0" smtClean="0"/>
          </a:p>
          <a:p>
            <a:r>
              <a:rPr lang="zh-CN" altLang="en-US" dirty="0" smtClean="0"/>
              <a:t>参考书目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r>
              <a:rPr lang="en-US" altLang="zh-CN" dirty="0" smtClean="0"/>
              <a:t>4Q</a:t>
            </a:r>
            <a:r>
              <a:rPr lang="zh-CN" altLang="en-US" dirty="0" smtClean="0"/>
              <a:t>单元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5" y="1825625"/>
            <a:ext cx="8873770" cy="4351338"/>
          </a:xfrm>
        </p:spPr>
      </p:pic>
    </p:spTree>
    <p:extLst>
      <p:ext uri="{BB962C8B-B14F-4D97-AF65-F5344CB8AC3E}">
        <p14:creationId xmlns:p14="http://schemas.microsoft.com/office/powerpoint/2010/main" val="94016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小组分工与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★完成</a:t>
            </a:r>
            <a:r>
              <a:rPr lang="en-US" altLang="zh-CN" dirty="0"/>
              <a:t>stap90</a:t>
            </a:r>
            <a:r>
              <a:rPr lang="zh-CN" altLang="en-US" dirty="0"/>
              <a:t>基本单元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zh-CN" altLang="en-US" dirty="0" smtClean="0"/>
              <a:t>杨昊光</a:t>
            </a:r>
            <a:r>
              <a:rPr lang="en-US" altLang="zh-CN" dirty="0" smtClean="0"/>
              <a:t>-8H</a:t>
            </a:r>
          </a:p>
          <a:p>
            <a:r>
              <a:rPr lang="zh-CN" altLang="en-US" dirty="0" smtClean="0"/>
              <a:t>刘</a:t>
            </a:r>
            <a:r>
              <a:rPr lang="zh-CN" altLang="en-US" dirty="0"/>
              <a:t>畅</a:t>
            </a:r>
            <a:r>
              <a:rPr lang="zh-CN" altLang="en-US" dirty="0" smtClean="0"/>
              <a:t>武</a:t>
            </a:r>
            <a:r>
              <a:rPr lang="en-US" altLang="zh-CN" dirty="0" smtClean="0"/>
              <a:t>-Beam</a:t>
            </a:r>
          </a:p>
          <a:p>
            <a:r>
              <a:rPr lang="zh-CN" altLang="en-US" dirty="0" smtClean="0"/>
              <a:t>朱子霖</a:t>
            </a:r>
            <a:r>
              <a:rPr lang="en-US" altLang="zh-CN" dirty="0" smtClean="0"/>
              <a:t>-Plate</a:t>
            </a:r>
          </a:p>
          <a:p>
            <a:r>
              <a:rPr lang="zh-CN" altLang="en-US" dirty="0" smtClean="0"/>
              <a:t>陈煜</a:t>
            </a:r>
            <a:r>
              <a:rPr lang="en-US" altLang="zh-CN" dirty="0" smtClean="0"/>
              <a:t>-Shell</a:t>
            </a:r>
          </a:p>
          <a:p>
            <a:r>
              <a:rPr lang="zh-CN" altLang="en-US" dirty="0" smtClean="0"/>
              <a:t>贺琪</a:t>
            </a:r>
            <a:r>
              <a:rPr lang="en-US" altLang="zh-CN" dirty="0"/>
              <a:t>-9Q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1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小组讨论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07" y="1390688"/>
            <a:ext cx="2834120" cy="5038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60" y="1390686"/>
            <a:ext cx="2834120" cy="5038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80" y="1390687"/>
            <a:ext cx="2834120" cy="5038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60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贺琪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刘畅武 朱子霖 杨昊光 陈煜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6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STAP 90 第10周总结</vt:lpstr>
      <vt:lpstr>完成工作</vt:lpstr>
      <vt:lpstr>完成4Q单元</vt:lpstr>
      <vt:lpstr>小组分工与计划</vt:lpstr>
      <vt:lpstr>小组讨论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STAP 90大作业</dc:title>
  <dc:creator>he kevin</dc:creator>
  <cp:lastModifiedBy>he kevin</cp:lastModifiedBy>
  <cp:revision>6</cp:revision>
  <dcterms:created xsi:type="dcterms:W3CDTF">2016-11-13T14:53:51Z</dcterms:created>
  <dcterms:modified xsi:type="dcterms:W3CDTF">2016-11-21T01:59:41Z</dcterms:modified>
</cp:coreProperties>
</file>