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7EE8-14A8-4920-9202-08AA1D321358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0D7-75EF-4F29-90DB-79C29EC7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3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7EE8-14A8-4920-9202-08AA1D321358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0D7-75EF-4F29-90DB-79C29EC7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4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7EE8-14A8-4920-9202-08AA1D321358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0D7-75EF-4F29-90DB-79C29EC7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7EE8-14A8-4920-9202-08AA1D321358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0D7-75EF-4F29-90DB-79C29EC7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5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7EE8-14A8-4920-9202-08AA1D321358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0D7-75EF-4F29-90DB-79C29EC7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5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7EE8-14A8-4920-9202-08AA1D321358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0D7-75EF-4F29-90DB-79C29EC7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1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7EE8-14A8-4920-9202-08AA1D321358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0D7-75EF-4F29-90DB-79C29EC7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1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7EE8-14A8-4920-9202-08AA1D321358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0D7-75EF-4F29-90DB-79C29EC7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2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7EE8-14A8-4920-9202-08AA1D321358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0D7-75EF-4F29-90DB-79C29EC7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6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7EE8-14A8-4920-9202-08AA1D321358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0D7-75EF-4F29-90DB-79C29EC7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1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7EE8-14A8-4920-9202-08AA1D321358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0D7-75EF-4F29-90DB-79C29EC7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6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07EE8-14A8-4920-9202-08AA1D321358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940D7-75EF-4F29-90DB-79C29EC7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7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STAP 90</a:t>
            </a:r>
            <a:r>
              <a:rPr lang="zh-CN" altLang="en-US" dirty="0" smtClean="0"/>
              <a:t>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周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贺琪 </a:t>
            </a:r>
            <a:r>
              <a:rPr lang="zh-CN" altLang="en-US" dirty="0" smtClean="0"/>
              <a:t>刘畅武 朱子霖 杨昊光 陈煜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1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本周四下午组会讨论</a:t>
            </a:r>
            <a:endParaRPr lang="en-US" altLang="zh-CN" dirty="0" smtClean="0"/>
          </a:p>
          <a:p>
            <a:r>
              <a:rPr lang="zh-CN" altLang="en-US" dirty="0" smtClean="0"/>
              <a:t>基本单元完成情况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本周四下午组会活动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00-</a:t>
            </a:r>
            <a:r>
              <a:rPr lang="zh-CN" altLang="en-US" dirty="0" smtClean="0"/>
              <a:t>晚上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</a:p>
          <a:p>
            <a:r>
              <a:rPr lang="zh-CN" altLang="en-US" dirty="0" smtClean="0"/>
              <a:t>中间邀请助教参加讨论</a:t>
            </a:r>
            <a:endParaRPr lang="en-US" altLang="zh-CN" dirty="0" smtClean="0"/>
          </a:p>
          <a:p>
            <a:r>
              <a:rPr lang="zh-CN" altLang="en-US" dirty="0" smtClean="0"/>
              <a:t>讨论内容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Stap90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MKL</a:t>
            </a:r>
          </a:p>
          <a:p>
            <a:pPr lvl="1"/>
            <a:r>
              <a:rPr lang="zh-CN" altLang="en-US" dirty="0"/>
              <a:t>后续</a:t>
            </a:r>
            <a:r>
              <a:rPr lang="zh-CN" altLang="en-US" dirty="0" smtClean="0"/>
              <a:t>高级单元商讨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使用经验分享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前处理输入格式确认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5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组会实况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23" y="1818708"/>
            <a:ext cx="5008487" cy="3756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1825625"/>
            <a:ext cx="4999264" cy="3749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6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Stap90</a:t>
            </a:r>
            <a:r>
              <a:rPr lang="zh-CN" altLang="en-US" dirty="0" smtClean="0"/>
              <a:t>完成情况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7670"/>
            <a:ext cx="7100931" cy="3020839"/>
          </a:xfrm>
        </p:spPr>
      </p:pic>
      <p:sp>
        <p:nvSpPr>
          <p:cNvPr id="5" name="文本框 4"/>
          <p:cNvSpPr txBox="1"/>
          <p:nvPr/>
        </p:nvSpPr>
        <p:spPr>
          <a:xfrm>
            <a:off x="838200" y="5067959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前处理与后处理均已开始动工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9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贺琪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刘畅武 朱子霖 杨昊光 陈煜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2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84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黑体</vt:lpstr>
      <vt:lpstr>Arial</vt:lpstr>
      <vt:lpstr>Office 主题​​</vt:lpstr>
      <vt:lpstr>STAP 90 第12周总结</vt:lpstr>
      <vt:lpstr>主要内容</vt:lpstr>
      <vt:lpstr>本周四下午组会活动</vt:lpstr>
      <vt:lpstr>组会实况</vt:lpstr>
      <vt:lpstr>Stap90完成情况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STAP 90 第12周总结</dc:title>
  <dc:creator>he kevin</dc:creator>
  <cp:lastModifiedBy>he kevin</cp:lastModifiedBy>
  <cp:revision>1</cp:revision>
  <dcterms:created xsi:type="dcterms:W3CDTF">2016-12-04T06:06:10Z</dcterms:created>
  <dcterms:modified xsi:type="dcterms:W3CDTF">2016-12-04T06:15:00Z</dcterms:modified>
</cp:coreProperties>
</file>