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9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9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8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A39B-E610-452D-A188-E9BBAEFAD83A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STAP 90</a:t>
            </a:r>
            <a:r>
              <a:rPr lang="zh-CN" altLang="en-US" dirty="0" smtClean="0"/>
              <a:t> 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 </a:t>
            </a:r>
            <a:r>
              <a:rPr lang="zh-CN" altLang="en-US" dirty="0" smtClean="0"/>
              <a:t>刘畅武 朱子霖 杨昊光 陈煜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刘畅武 朱子霖 杨昊光 陈煜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Teambition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本小组采用</a:t>
            </a:r>
            <a:r>
              <a:rPr lang="en-US" altLang="zh-CN" dirty="0" err="1" smtClean="0">
                <a:solidFill>
                  <a:srgbClr val="0070C0"/>
                </a:solidFill>
              </a:rPr>
              <a:t>Teambition</a:t>
            </a:r>
            <a:r>
              <a:rPr lang="zh-CN" altLang="en-US" dirty="0" smtClean="0">
                <a:solidFill>
                  <a:srgbClr val="0070C0"/>
                </a:solidFill>
              </a:rPr>
              <a:t>进行分工合作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git</a:t>
            </a:r>
            <a:r>
              <a:rPr lang="zh-CN" altLang="en-US" dirty="0" smtClean="0">
                <a:solidFill>
                  <a:srgbClr val="0070C0"/>
                </a:solidFill>
              </a:rPr>
              <a:t>源为对外交流方式，</a:t>
            </a:r>
            <a:r>
              <a:rPr lang="en-US" altLang="zh-CN" dirty="0" err="1" smtClean="0">
                <a:solidFill>
                  <a:srgbClr val="0070C0"/>
                </a:solidFill>
              </a:rPr>
              <a:t>Teambiton</a:t>
            </a:r>
            <a:r>
              <a:rPr lang="zh-CN" altLang="en-US" dirty="0" smtClean="0">
                <a:solidFill>
                  <a:srgbClr val="0070C0"/>
                </a:solidFill>
              </a:rPr>
              <a:t>为组内交流方式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使用（</a:t>
            </a:r>
            <a:r>
              <a:rPr lang="zh-CN" altLang="en-US" dirty="0" smtClean="0">
                <a:solidFill>
                  <a:srgbClr val="FF0000"/>
                </a:solidFill>
              </a:rPr>
              <a:t>朱子霖</a:t>
            </a:r>
            <a:r>
              <a:rPr lang="zh-CN" altLang="en-US" dirty="0" smtClean="0"/>
              <a:t>总结）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根据实战经验总结的一份</a:t>
            </a:r>
            <a:r>
              <a:rPr lang="en-US" altLang="zh-CN" dirty="0" err="1" smtClean="0">
                <a:solidFill>
                  <a:srgbClr val="0070C0"/>
                </a:solidFill>
              </a:rPr>
              <a:t>Git</a:t>
            </a:r>
            <a:r>
              <a:rPr lang="zh-CN" altLang="en-US" dirty="0" smtClean="0">
                <a:solidFill>
                  <a:srgbClr val="0070C0"/>
                </a:solidFill>
              </a:rPr>
              <a:t>上手指南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STAP90 </a:t>
            </a:r>
            <a:r>
              <a:rPr lang="zh-CN" altLang="en-US" dirty="0" smtClean="0"/>
              <a:t>重命名（</a:t>
            </a:r>
            <a:r>
              <a:rPr lang="zh-CN" altLang="en-US" dirty="0" smtClean="0">
                <a:solidFill>
                  <a:srgbClr val="FF0000"/>
                </a:solidFill>
              </a:rPr>
              <a:t>杨昊光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工作量较大，但对后续程序整体可维护性有至关重要的作用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Abaqus</a:t>
            </a:r>
            <a:r>
              <a:rPr lang="zh-CN" altLang="en-US" dirty="0" smtClean="0"/>
              <a:t>最终算例初步分析（</a:t>
            </a:r>
            <a:r>
              <a:rPr lang="zh-CN" altLang="en-US" dirty="0" smtClean="0">
                <a:solidFill>
                  <a:srgbClr val="FF0000"/>
                </a:solidFill>
              </a:rPr>
              <a:t>贺琪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初步分析大作业最终目标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小组激励措施与后续计划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Teambiton</a:t>
            </a:r>
            <a:r>
              <a:rPr lang="zh-CN" altLang="en-US" dirty="0" smtClean="0"/>
              <a:t>主页面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95" y="1825625"/>
            <a:ext cx="8883209" cy="4351338"/>
          </a:xfrm>
        </p:spPr>
      </p:pic>
    </p:spTree>
    <p:extLst>
      <p:ext uri="{BB962C8B-B14F-4D97-AF65-F5344CB8AC3E}">
        <p14:creationId xmlns:p14="http://schemas.microsoft.com/office/powerpoint/2010/main" val="32788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6633"/>
            <a:ext cx="10515600" cy="3369322"/>
          </a:xfrm>
        </p:spPr>
      </p:pic>
    </p:spTree>
    <p:extLst>
      <p:ext uri="{BB962C8B-B14F-4D97-AF65-F5344CB8AC3E}">
        <p14:creationId xmlns:p14="http://schemas.microsoft.com/office/powerpoint/2010/main" val="40364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使用（</a:t>
            </a:r>
            <a:r>
              <a:rPr lang="zh-CN" altLang="en-US" dirty="0" smtClean="0">
                <a:solidFill>
                  <a:srgbClr val="FF0000"/>
                </a:solidFill>
              </a:rPr>
              <a:t>朱子霖</a:t>
            </a:r>
            <a:r>
              <a:rPr lang="zh-CN" altLang="en-US" dirty="0" smtClean="0"/>
              <a:t>总结）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78" y="1690688"/>
            <a:ext cx="8902151" cy="4351338"/>
          </a:xfrm>
        </p:spPr>
      </p:pic>
    </p:spTree>
    <p:extLst>
      <p:ext uri="{BB962C8B-B14F-4D97-AF65-F5344CB8AC3E}">
        <p14:creationId xmlns:p14="http://schemas.microsoft.com/office/powerpoint/2010/main" val="7528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STAP90 </a:t>
            </a:r>
            <a:r>
              <a:rPr lang="zh-CN" altLang="en-US" dirty="0" smtClean="0"/>
              <a:t>重命名（</a:t>
            </a:r>
            <a:r>
              <a:rPr lang="zh-CN" altLang="en-US" dirty="0" smtClean="0">
                <a:solidFill>
                  <a:srgbClr val="FF0000"/>
                </a:solidFill>
              </a:rPr>
              <a:t>杨昊光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15" y="1825625"/>
            <a:ext cx="8845569" cy="4351338"/>
          </a:xfrm>
        </p:spPr>
      </p:pic>
    </p:spTree>
    <p:extLst>
      <p:ext uri="{BB962C8B-B14F-4D97-AF65-F5344CB8AC3E}">
        <p14:creationId xmlns:p14="http://schemas.microsoft.com/office/powerpoint/2010/main" val="41838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STAP90 </a:t>
            </a:r>
            <a:r>
              <a:rPr lang="zh-CN" altLang="en-US" dirty="0" smtClean="0"/>
              <a:t>重命名（</a:t>
            </a:r>
            <a:r>
              <a:rPr lang="zh-CN" altLang="en-US" dirty="0" smtClean="0">
                <a:solidFill>
                  <a:srgbClr val="FF0000"/>
                </a:solidFill>
              </a:rPr>
              <a:t>杨昊光</a:t>
            </a:r>
            <a:r>
              <a:rPr lang="zh-CN" altLang="en-US" dirty="0" smtClean="0"/>
              <a:t>）</a:t>
            </a:r>
            <a:r>
              <a:rPr lang="en-US" altLang="zh-CN" dirty="0"/>
              <a:t>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95" y="1825625"/>
            <a:ext cx="8883209" cy="4351338"/>
          </a:xfrm>
        </p:spPr>
      </p:pic>
    </p:spTree>
    <p:extLst>
      <p:ext uri="{BB962C8B-B14F-4D97-AF65-F5344CB8AC3E}">
        <p14:creationId xmlns:p14="http://schemas.microsoft.com/office/powerpoint/2010/main" val="39329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Abaqus</a:t>
            </a:r>
            <a:r>
              <a:rPr lang="zh-CN" altLang="en-US" dirty="0" smtClean="0"/>
              <a:t>最终算例初步分析（</a:t>
            </a:r>
            <a:r>
              <a:rPr lang="zh-CN" altLang="en-US" dirty="0" smtClean="0">
                <a:solidFill>
                  <a:srgbClr val="FF0000"/>
                </a:solidFill>
              </a:rPr>
              <a:t>贺琪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6" y="1690688"/>
            <a:ext cx="8892670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532" y="1441306"/>
            <a:ext cx="2906613" cy="5167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4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小组目标与规划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第十周正式开始</a:t>
            </a:r>
            <a:endParaRPr lang="en-US" altLang="zh-CN" dirty="0" smtClean="0"/>
          </a:p>
          <a:p>
            <a:r>
              <a:rPr lang="zh-CN" altLang="en-US" dirty="0" smtClean="0"/>
              <a:t>基本单元随机分配，每人完成一项（规定时间）</a:t>
            </a:r>
            <a:endParaRPr lang="en-US" altLang="zh-CN" dirty="0" smtClean="0"/>
          </a:p>
          <a:p>
            <a:r>
              <a:rPr lang="zh-CN" altLang="en-US" dirty="0" smtClean="0"/>
              <a:t>完成情况理想者，对高级单元有优先选择权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保证进度和公平</a:t>
            </a:r>
            <a:endParaRPr lang="en-US" altLang="zh-CN" dirty="0" smtClean="0"/>
          </a:p>
          <a:p>
            <a:r>
              <a:rPr lang="zh-CN" altLang="en-US" dirty="0" smtClean="0"/>
              <a:t>参考书目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《Programming the Finite Element Method》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3" b="12526"/>
          <a:stretch/>
        </p:blipFill>
        <p:spPr>
          <a:xfrm>
            <a:off x="8390514" y="2872509"/>
            <a:ext cx="2676958" cy="3648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9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STAP 90 第9周总结</vt:lpstr>
      <vt:lpstr>完成工作</vt:lpstr>
      <vt:lpstr>Teambiton主页面</vt:lpstr>
      <vt:lpstr>资料库</vt:lpstr>
      <vt:lpstr>一、Git使用（朱子霖总结）</vt:lpstr>
      <vt:lpstr>二、STAP90 重命名（杨昊光）Ⅰ</vt:lpstr>
      <vt:lpstr>二、STAP90 重命名（杨昊光）Ⅱ</vt:lpstr>
      <vt:lpstr>三、Abaqus最终算例初步分析（贺琪）</vt:lpstr>
      <vt:lpstr>小组目标与规划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 90大作业</dc:title>
  <dc:creator>he kevin</dc:creator>
  <cp:lastModifiedBy>he kevin</cp:lastModifiedBy>
  <cp:revision>4</cp:revision>
  <dcterms:created xsi:type="dcterms:W3CDTF">2016-11-13T14:53:51Z</dcterms:created>
  <dcterms:modified xsi:type="dcterms:W3CDTF">2016-11-13T15:22:31Z</dcterms:modified>
</cp:coreProperties>
</file>