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9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9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8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A39B-E610-452D-A188-E9BBAEFAD83A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STAP 90</a:t>
            </a:r>
            <a:r>
              <a:rPr lang="zh-CN" altLang="en-US" dirty="0" smtClean="0"/>
              <a:t> 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周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 </a:t>
            </a:r>
            <a:r>
              <a:rPr lang="zh-CN" altLang="en-US" dirty="0" smtClean="0"/>
              <a:t>刘畅武 朱子霖 杨昊光 陈煜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zh-CN" altLang="en-US" dirty="0" smtClean="0"/>
              <a:t>工作（刘畅武）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Beam</a:t>
            </a:r>
            <a:r>
              <a:rPr lang="zh-CN" altLang="en-US" dirty="0" smtClean="0"/>
              <a:t>的</a:t>
            </a:r>
            <a:r>
              <a:rPr lang="zh-CN" altLang="en-US" dirty="0"/>
              <a:t>位移</a:t>
            </a:r>
            <a:r>
              <a:rPr lang="zh-CN" altLang="en-US" dirty="0" smtClean="0"/>
              <a:t>和转角已解决</a:t>
            </a:r>
            <a:endParaRPr lang="en-US" altLang="zh-CN" dirty="0" smtClean="0"/>
          </a:p>
          <a:p>
            <a:r>
              <a:rPr lang="zh-CN" altLang="en-US" dirty="0" smtClean="0"/>
              <a:t>尚未完成后处理（目的不明确）</a:t>
            </a:r>
            <a:endParaRPr lang="en-US" altLang="zh-CN" dirty="0" smtClean="0"/>
          </a:p>
          <a:p>
            <a:r>
              <a:rPr lang="zh-CN" altLang="en-US" dirty="0" smtClean="0"/>
              <a:t>建议统一输入格式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9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zh-CN" altLang="en-US" dirty="0" smtClean="0"/>
              <a:t>工作（杨昊光）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基本完成</a:t>
            </a:r>
            <a:r>
              <a:rPr lang="en-US" altLang="zh-CN" dirty="0" smtClean="0"/>
              <a:t>8H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 smtClean="0"/>
              <a:t>尚未通过分片试验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zh-CN" altLang="en-US" dirty="0" smtClean="0"/>
              <a:t>工作（贺琪）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9Q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 smtClean="0"/>
              <a:t>尚未通过分片试验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zh-CN" altLang="en-US" dirty="0" smtClean="0"/>
              <a:t>工作（</a:t>
            </a:r>
            <a:r>
              <a:rPr lang="zh-CN" altLang="en-US" dirty="0" smtClean="0"/>
              <a:t>朱子霖</a:t>
            </a:r>
            <a:r>
              <a:rPr lang="en-US" altLang="zh-CN" dirty="0" smtClean="0"/>
              <a:t>+</a:t>
            </a:r>
            <a:r>
              <a:rPr lang="zh-CN" altLang="en-US" dirty="0" smtClean="0"/>
              <a:t>陈煜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已经完成薄板和厚板的推导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计划</a:t>
            </a:r>
            <a:r>
              <a:rPr lang="zh-CN" altLang="en-US" dirty="0"/>
              <a:t>从厚板入手，尽快完成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/>
              <a:t>等朱写完板的部分在上面叠加</a:t>
            </a:r>
            <a:r>
              <a:rPr lang="zh-CN" altLang="en-US" dirty="0" smtClean="0"/>
              <a:t>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刘畅武 朱子霖 杨昊光 陈煜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112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STAP 90 第11周总结</vt:lpstr>
      <vt:lpstr>完成工作（刘畅武）</vt:lpstr>
      <vt:lpstr>完成工作（杨昊光）</vt:lpstr>
      <vt:lpstr>完成工作（贺琪）</vt:lpstr>
      <vt:lpstr>完成工作（朱子霖+陈煜）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 90大作业</dc:title>
  <dc:creator>he kevin</dc:creator>
  <cp:lastModifiedBy>he kevin</cp:lastModifiedBy>
  <cp:revision>9</cp:revision>
  <dcterms:created xsi:type="dcterms:W3CDTF">2016-11-13T14:53:51Z</dcterms:created>
  <dcterms:modified xsi:type="dcterms:W3CDTF">2016-11-27T16:04:55Z</dcterms:modified>
</cp:coreProperties>
</file>