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3136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7"/>
            <a:ext cx="5829300" cy="1470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713"/>
            <a:ext cx="1157288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366713"/>
            <a:ext cx="3357563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133601"/>
            <a:ext cx="22574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133601"/>
            <a:ext cx="2257425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6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6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1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1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4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9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491-BA28-8D44-B090-BFB75BD7A221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C909-48E3-7446-983C-FABB90ED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b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352"/>
            <a:ext cx="6857999" cy="41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d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95047"/>
            <a:ext cx="6858000" cy="26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6858000" cy="4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t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30"/>
            <a:ext cx="6858000" cy="60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Lengerich</dc:creator>
  <cp:lastModifiedBy>Ben Lengerich</cp:lastModifiedBy>
  <cp:revision>3</cp:revision>
  <dcterms:created xsi:type="dcterms:W3CDTF">2016-09-30T18:40:57Z</dcterms:created>
  <dcterms:modified xsi:type="dcterms:W3CDTF">2016-09-30T22:33:41Z</dcterms:modified>
</cp:coreProperties>
</file>