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633" r:id="rId2"/>
    <p:sldId id="531" r:id="rId3"/>
    <p:sldId id="632" r:id="rId4"/>
    <p:sldId id="575" r:id="rId5"/>
    <p:sldId id="629" r:id="rId6"/>
    <p:sldId id="628" r:id="rId7"/>
    <p:sldId id="630" r:id="rId8"/>
    <p:sldId id="635" r:id="rId9"/>
    <p:sldId id="636" r:id="rId10"/>
    <p:sldId id="634" r:id="rId11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8A6D06B8-FD4A-4F7F-9FD2-D76BFAAF59BE}">
          <p14:sldIdLst>
            <p14:sldId id="633"/>
            <p14:sldId id="531"/>
            <p14:sldId id="632"/>
            <p14:sldId id="575"/>
            <p14:sldId id="629"/>
            <p14:sldId id="628"/>
            <p14:sldId id="630"/>
            <p14:sldId id="635"/>
            <p14:sldId id="636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0000FF"/>
    <a:srgbClr val="6299F9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970D2-CDB3-446B-A71D-3AF78FB5A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284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473438-1A4D-4BA7-8128-5F87D553B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1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07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DB54-9F9E-4E2D-B6E6-C2C8B65BCD7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7465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C5F97-8AD1-4C57-9903-0937021750A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6369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0199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 smtClean="0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547505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4BA47-0374-404B-9C08-A3D3BA5B8D4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18609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C36A7-78CE-49B6-B26E-3B3B6B7A37C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4054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48DF4-F92E-45CA-A645-885DBD4863F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41882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976DB-2274-4749-97DE-C425B7A7F1E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7135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5CA80-EBC5-435E-B646-67F1A7C5AC6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5720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8B1C-EB72-4D50-ABB0-5102099CB7B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1645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59CAF-9FDB-4D2C-A372-F7271AAB23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30876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2AA7F-FB84-460E-A367-8D05FA3E771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7791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74304FEB-4D9D-477E-A38F-FE02B1CFC53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hinahadoop.cn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法律声明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 dirty="0"/>
          </a:p>
          <a:p>
            <a:pPr eaLnBrk="1" hangingPunct="1">
              <a:defRPr/>
            </a:pPr>
            <a:endParaRPr kumimoji="0" lang="en-US" altLang="zh-CN" dirty="0"/>
          </a:p>
          <a:p>
            <a:pPr lvl="1" eaLnBrk="1" hangingPunct="1">
              <a:defRPr/>
            </a:pPr>
            <a:endParaRPr kumimoji="0" lang="en-US" altLang="zh-CN" sz="2400" dirty="0"/>
          </a:p>
          <a:p>
            <a:pPr lvl="1" eaLnBrk="1" hangingPunct="1"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</p:txBody>
      </p:sp>
      <p:pic>
        <p:nvPicPr>
          <p:cNvPr id="717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24961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987675" y="5483225"/>
            <a:ext cx="27114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71487" lvl="1" algn="ctr" eaLnBrk="1" hangingPunct="1">
              <a:spcBef>
                <a:spcPct val="20000"/>
              </a:spcBef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关注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华文新魏"/>
              </a:rPr>
              <a:t>小象学院</a:t>
            </a:r>
          </a:p>
        </p:txBody>
      </p:sp>
    </p:spTree>
    <p:extLst>
      <p:ext uri="{BB962C8B-B14F-4D97-AF65-F5344CB8AC3E}">
        <p14:creationId xmlns:p14="http://schemas.microsoft.com/office/powerpoint/2010/main" val="2420099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小象学院：互联网新技术在线教育领航者</a:t>
            </a:r>
            <a:endParaRPr lang="en-US" altLang="zh-CN" sz="2800"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endParaRPr lang="en-US" altLang="zh-CN" sz="2400"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panose="02010609060101010101" pitchFamily="49" charset="-122"/>
              </a:rPr>
              <a:t>微信公众号：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小象学院</a:t>
            </a:r>
            <a:endParaRPr lang="zh-CN" altLang="zh-CN" sz="24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243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联系我们</a:t>
            </a: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3573463"/>
            <a:ext cx="7521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582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4" b="42650"/>
          <a:stretch/>
        </p:blipFill>
        <p:spPr>
          <a:xfrm>
            <a:off x="421106" y="1484784"/>
            <a:ext cx="8301789" cy="20162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5831" y="3717032"/>
            <a:ext cx="727233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零基础</a:t>
            </a:r>
            <a:r>
              <a:rPr lang="en-US" altLang="zh-CN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</a:t>
            </a:r>
            <a:endParaRPr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91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274638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+mj-lt"/>
                <a:ea typeface="宋体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第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</a:t>
            </a:r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讲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5831" y="4365104"/>
            <a:ext cx="727233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</a:t>
            </a:r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  <a:endParaRPr lang="en-US" altLang="zh-CN" sz="3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3" y="1340768"/>
            <a:ext cx="731325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课程介绍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552" y="1340768"/>
            <a:ext cx="807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课程面向对象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课程包含内容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课程案例安排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课程目标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8" name="Picture 4" descr="Image result for human evolution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84984"/>
            <a:ext cx="3635623" cy="272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675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课程介绍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57200" y="1124744"/>
            <a:ext cx="80752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课程面向对象：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编程的初学者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计算机程序设计的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爱好者</a:t>
            </a:r>
            <a:endParaRPr lang="en-US" altLang="zh-CN" sz="2000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尚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不会使用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的数据分析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从业者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课程包含内容：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程序设计基础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语言语法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高级程序设计方法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个编程案例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0" name="Picture 2" descr="Image result for 小白 编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46589"/>
            <a:ext cx="3433836" cy="228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42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课程介绍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57200" y="1124744"/>
            <a:ext cx="80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课程案例安排：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汇率兑换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数学之美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分形树的绘制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瘦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身工具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基础代谢率计算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周存钱挑战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判断一年中的第几天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判断密码强弱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模拟掷骰子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空气质量指数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69" y="3429000"/>
            <a:ext cx="4561171" cy="252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10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课程介绍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57200" y="1042563"/>
            <a:ext cx="84352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课程目标：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让初学者能够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快速入门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，熟悉并掌握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语言的基本概念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建立对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计算机程序设计方法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的基本理解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掌握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CN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语言编写程序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的能力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掌握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利用程序解决计算问题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掌握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进行简单的数据处理和分析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的能力，如：网络爬虫、数据处理、数据可视化、简单的趋势预测等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课程形式：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每节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课内容通过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15-20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分钟的视频进行讲解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案例代码随堂演示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4293096"/>
            <a:ext cx="1826826" cy="18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6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课程介绍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57200" y="1042563"/>
            <a:ext cx="84352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学习的未来方向：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数据分析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自然语言处理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社交网络分析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计算机视觉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网络爬虫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量化交易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更多方向请关注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小象学院（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http://www.chinahadoop.cn</a:t>
            </a:r>
            <a:r>
              <a:rPr lang="en-US" altLang="zh-CN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68760"/>
            <a:ext cx="3667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19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algn="just" eaLnBrk="1" hangingPunct="1"/>
            <a:r>
              <a:rPr lang="en-US" altLang="zh-CN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Next?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75" y="2077591"/>
            <a:ext cx="4303850" cy="27028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1109573"/>
            <a:ext cx="496855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案例的运行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37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白色背景_新魏_邮箱</Template>
  <TotalTime>21516</TotalTime>
  <Words>326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华文新魏</vt:lpstr>
      <vt:lpstr>宋体</vt:lpstr>
      <vt:lpstr>幼圆</vt:lpstr>
      <vt:lpstr>Microsoft YaHei</vt:lpstr>
      <vt:lpstr>Microsoft YaHei</vt:lpstr>
      <vt:lpstr>黑体</vt:lpstr>
      <vt:lpstr>Arial</vt:lpstr>
      <vt:lpstr>Times New Roman</vt:lpstr>
      <vt:lpstr>Verdana</vt:lpstr>
      <vt:lpstr>Wingdings</vt:lpstr>
      <vt:lpstr>小象算法课程模板</vt:lpstr>
      <vt:lpstr>法律声明</vt:lpstr>
      <vt:lpstr>PowerPoint Presentation</vt:lpstr>
      <vt:lpstr>PowerPoint Presentation</vt:lpstr>
      <vt:lpstr>课程介绍</vt:lpstr>
      <vt:lpstr>课程介绍</vt:lpstr>
      <vt:lpstr>课程介绍</vt:lpstr>
      <vt:lpstr>课程介绍</vt:lpstr>
      <vt:lpstr>课程介绍</vt:lpstr>
      <vt:lpstr>Next?</vt:lpstr>
      <vt:lpstr>PowerPoint Presentation</vt:lpstr>
    </vt:vector>
  </TitlesOfParts>
  <Company>CAGS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zouwei</dc:creator>
  <cp:lastModifiedBy>Bin Liang</cp:lastModifiedBy>
  <cp:revision>2136</cp:revision>
  <dcterms:created xsi:type="dcterms:W3CDTF">2015-03-02T06:37:29Z</dcterms:created>
  <dcterms:modified xsi:type="dcterms:W3CDTF">2018-11-19T11:05:54Z</dcterms:modified>
</cp:coreProperties>
</file>