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633" r:id="rId2"/>
    <p:sldId id="531" r:id="rId3"/>
    <p:sldId id="632" r:id="rId4"/>
    <p:sldId id="635" r:id="rId5"/>
    <p:sldId id="636" r:id="rId6"/>
    <p:sldId id="634" r:id="rId7"/>
  </p:sldIdLst>
  <p:sldSz cx="9144000" cy="6858000" type="screen4x3"/>
  <p:notesSz cx="6794500" cy="9906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8A6D06B8-FD4A-4F7F-9FD2-D76BFAAF59BE}">
          <p14:sldIdLst>
            <p14:sldId id="633"/>
            <p14:sldId id="531"/>
            <p14:sldId id="632"/>
            <p14:sldId id="635"/>
            <p14:sldId id="636"/>
            <p14:sldId id="6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A"/>
    <a:srgbClr val="0000FF"/>
    <a:srgbClr val="6299F9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>
      <p:cViewPr varScale="1">
        <p:scale>
          <a:sx n="66" d="100"/>
          <a:sy n="66" d="100"/>
        </p:scale>
        <p:origin x="3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91970D2-CDB3-446B-A71D-3AF78FB5A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284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473438-1A4D-4BA7-8128-5F87D553B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12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684213" y="6381750"/>
            <a:ext cx="218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panose="02010509060101010101" pitchFamily="49" charset="-122"/>
                <a:ea typeface="幼圆" panose="02010509060101010101" pitchFamily="49" charset="-122"/>
              </a:rPr>
              <a:t>互联网新技术在线教育领航者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076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2DB54-9F9E-4E2D-B6E6-C2C8B65BCD7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7465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24744"/>
            <a:ext cx="2001837" cy="4895056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1124744"/>
            <a:ext cx="5854700" cy="4895056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C5F97-8AD1-4C57-9903-0937021750A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06369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章节总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panose="02010509060101010101" pitchFamily="49" charset="-122"/>
                <a:ea typeface="幼圆" panose="02010509060101010101" pitchFamily="49" charset="-122"/>
              </a:rPr>
              <a:t>互联网新技术在线教育领航者</a:t>
            </a:r>
          </a:p>
        </p:txBody>
      </p:sp>
      <p:pic>
        <p:nvPicPr>
          <p:cNvPr id="7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3"/>
          <p:cNvSpPr txBox="1">
            <a:spLocks noChangeArrowheads="1"/>
          </p:cNvSpPr>
          <p:nvPr userDrawn="1"/>
        </p:nvSpPr>
        <p:spPr bwMode="auto">
          <a:xfrm>
            <a:off x="6350000" y="644525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 eaLnBrk="1" hangingPunct="1">
              <a:defRPr/>
            </a:pPr>
            <a:endParaRPr lang="zh-CN" altLang="en-US" sz="18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70199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互联网新技术在线教育领航者</a:t>
            </a:r>
          </a:p>
        </p:txBody>
      </p:sp>
      <p:pic>
        <p:nvPicPr>
          <p:cNvPr id="5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4213" y="511175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000" b="1" smtClean="0">
                <a:solidFill>
                  <a:schemeClr val="bg1"/>
                </a:solidFill>
                <a:latin typeface="Verdana" pitchFamily="34" charset="0"/>
                <a:cs typeface="宋体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8547505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4BA47-0374-404B-9C08-A3D3BA5B8D4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18609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C36A7-78CE-49B6-B26E-3B3B6B7A37C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40545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48DF4-F92E-45CA-A645-885DBD4863F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418827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760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976DB-2274-4749-97DE-C425B7A7F1E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71356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5CA80-EBC5-435E-B646-67F1A7C5AC6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57204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08B1C-EB72-4D50-ABB0-5102099CB7B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16452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29614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59CAF-9FDB-4D2C-A372-F7271AAB237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30876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2AA7F-FB84-460E-A367-8D05FA3E771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7791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fld id="{74304FEB-4D9D-477E-A38F-FE02B1CFC53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  <p:sp>
        <p:nvSpPr>
          <p:cNvPr id="11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panose="02010509060101010101" pitchFamily="49" charset="-122"/>
                <a:ea typeface="幼圆" panose="02010509060101010101" pitchFamily="49" charset="-122"/>
              </a:rPr>
              <a:t>互联网新技术在线教育领航者</a:t>
            </a:r>
          </a:p>
        </p:txBody>
      </p:sp>
      <p:pic>
        <p:nvPicPr>
          <p:cNvPr id="1032" name="图片 1" descr="小象学院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4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宋体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hinahadoop.cn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法律声明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145088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dirty="0"/>
              <a:t>本课件包括：演示文稿，示例，代码，题库，视频和声音等，小象学院拥有完全知识产权的权利；只限于善意学习者在本课程使用，不得在课程范围外向任何第三方散播。任何其他人或机构不得盗版、复制、仿造其中的创意，我们将保留一切通过法律手段追究违反者的权利。</a:t>
            </a:r>
            <a:endParaRPr kumimoji="0" lang="en-US" altLang="zh-CN" dirty="0"/>
          </a:p>
          <a:p>
            <a:pPr eaLnBrk="1" hangingPunct="1">
              <a:defRPr/>
            </a:pPr>
            <a:endParaRPr kumimoji="0" lang="en-US" altLang="zh-CN" dirty="0"/>
          </a:p>
          <a:p>
            <a:pPr lvl="1" eaLnBrk="1" hangingPunct="1">
              <a:defRPr/>
            </a:pPr>
            <a:endParaRPr kumimoji="0" lang="en-US" altLang="zh-CN" sz="2400" dirty="0"/>
          </a:p>
          <a:p>
            <a:pPr lvl="1" eaLnBrk="1" hangingPunct="1">
              <a:defRPr/>
            </a:pPr>
            <a:endParaRPr kumimoji="0" lang="en-US" altLang="zh-CN" sz="2400" dirty="0"/>
          </a:p>
          <a:p>
            <a:pPr marL="471487" lvl="1" indent="0" algn="ctr" eaLnBrk="1" hangingPunct="1">
              <a:buFont typeface="Wingdings" panose="05000000000000000000" pitchFamily="2" charset="2"/>
              <a:buNone/>
              <a:defRPr/>
            </a:pPr>
            <a:endParaRPr kumimoji="0" lang="en-US" altLang="zh-CN" sz="2400" dirty="0"/>
          </a:p>
          <a:p>
            <a:pPr marL="471487" lvl="1" indent="0" algn="ctr" eaLnBrk="1" hangingPunct="1">
              <a:buFont typeface="Wingdings" panose="05000000000000000000" pitchFamily="2" charset="2"/>
              <a:buNone/>
              <a:defRPr/>
            </a:pPr>
            <a:endParaRPr kumimoji="0" lang="en-US" altLang="zh-CN" sz="2400" dirty="0"/>
          </a:p>
          <a:p>
            <a:pPr marL="471487" lvl="1" indent="0" algn="ctr" eaLnBrk="1" hangingPunct="1">
              <a:buFont typeface="Wingdings" panose="05000000000000000000" pitchFamily="2" charset="2"/>
              <a:buNone/>
              <a:defRPr/>
            </a:pPr>
            <a:endParaRPr kumimoji="0" lang="en-US" altLang="zh-CN" sz="2400" dirty="0"/>
          </a:p>
        </p:txBody>
      </p:sp>
      <p:pic>
        <p:nvPicPr>
          <p:cNvPr id="717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249613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987675" y="5483225"/>
            <a:ext cx="27114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71487" lvl="1" algn="ctr" eaLnBrk="1" hangingPunct="1">
              <a:spcBef>
                <a:spcPct val="20000"/>
              </a:spcBef>
              <a:buClr>
                <a:srgbClr val="CC0000"/>
              </a:buClr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关注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/>
                <a:ea typeface="华文新魏"/>
              </a:rPr>
              <a:t>小象学院</a:t>
            </a:r>
          </a:p>
        </p:txBody>
      </p:sp>
    </p:spTree>
    <p:extLst>
      <p:ext uri="{BB962C8B-B14F-4D97-AF65-F5344CB8AC3E}">
        <p14:creationId xmlns:p14="http://schemas.microsoft.com/office/powerpoint/2010/main" val="2420099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64" b="42650"/>
          <a:stretch/>
        </p:blipFill>
        <p:spPr>
          <a:xfrm>
            <a:off x="421106" y="1484784"/>
            <a:ext cx="8301789" cy="2016224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35831" y="3717032"/>
            <a:ext cx="727233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零基础</a:t>
            </a:r>
            <a:r>
              <a:rPr lang="en-US" altLang="zh-CN" sz="3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3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</a:t>
            </a:r>
            <a:endParaRPr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911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457200" y="274638"/>
            <a:ext cx="6346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+mj-lt"/>
                <a:ea typeface="宋体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charset="0"/>
                <a:ea typeface="黑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charset="0"/>
                <a:ea typeface="黑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charset="0"/>
                <a:ea typeface="黑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charset="0"/>
                <a:ea typeface="黑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3600" kern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第</a:t>
            </a:r>
            <a:r>
              <a:rPr lang="en-US" altLang="zh-CN" sz="36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0</a:t>
            </a:r>
            <a:r>
              <a:rPr lang="zh-CN" altLang="en-US" sz="3600" kern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讲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35831" y="4365104"/>
            <a:ext cx="727233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3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lang="en-US" altLang="zh-CN" sz="36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73" y="1340768"/>
            <a:ext cx="731325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8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eaLnBrk="1" hangingPunct="1"/>
            <a:r>
              <a:rPr lang="en-US" altLang="zh-CN" sz="3600" kern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Python</a:t>
            </a:r>
            <a:r>
              <a:rPr lang="zh-CN" altLang="en-US" sz="3600" kern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示例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57200" y="1042563"/>
            <a:ext cx="84352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学习的未来方向：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i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数据分析</a:t>
            </a:r>
            <a:endParaRPr lang="en-US" altLang="zh-CN" sz="2000" i="1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i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自然语言处理</a:t>
            </a:r>
            <a:endParaRPr lang="en-US" altLang="zh-CN" sz="2000" i="1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i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社交网络分析</a:t>
            </a:r>
            <a:endParaRPr lang="en-US" altLang="zh-CN" sz="2000" i="1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i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计算机视觉</a:t>
            </a:r>
            <a:endParaRPr lang="en-US" altLang="zh-CN" sz="2000" i="1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网络爬虫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i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量化交易</a:t>
            </a:r>
            <a:endParaRPr lang="en-US" altLang="zh-CN" sz="2000" i="1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更多方向请关注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小象学院（</a:t>
            </a:r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http://www.chinahadoop.cn</a:t>
            </a:r>
            <a:r>
              <a:rPr lang="en-US" altLang="zh-CN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/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68760"/>
            <a:ext cx="3667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19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algn="just" eaLnBrk="1" hangingPunct="1"/>
            <a:r>
              <a:rPr lang="en-US" altLang="zh-CN" sz="3600" kern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Next?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075" y="2077591"/>
            <a:ext cx="4303850" cy="27028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1109573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什么是程序设计？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r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的特性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406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755650" y="981075"/>
            <a:ext cx="76327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lang="zh-CN" altLang="en-US" sz="28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小象学院：互联网新技术在线教育领航者</a:t>
            </a:r>
            <a:endParaRPr lang="en-US" altLang="zh-CN" sz="2800">
              <a:ea typeface="黑体" panose="02010609060101010101" pitchFamily="49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endParaRPr lang="en-US" altLang="zh-CN" sz="2400">
              <a:ea typeface="黑体" panose="02010609060101010101" pitchFamily="49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zh-CN" altLang="en-US" sz="2400">
                <a:ea typeface="黑体" panose="02010609060101010101" pitchFamily="49" charset="-122"/>
              </a:rPr>
              <a:t>微信公众号：</a:t>
            </a:r>
            <a:r>
              <a:rPr lang="zh-CN" altLang="en-US" sz="2400" b="1">
                <a:solidFill>
                  <a:srgbClr val="FF0000"/>
                </a:solidFill>
                <a:ea typeface="黑体" panose="02010609060101010101" pitchFamily="49" charset="-122"/>
              </a:rPr>
              <a:t>小象学院</a:t>
            </a:r>
            <a:endParaRPr lang="zh-CN" altLang="zh-CN" sz="24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0243" name="文本框 1"/>
          <p:cNvSpPr txBox="1">
            <a:spLocks noChangeArrowheads="1"/>
          </p:cNvSpPr>
          <p:nvPr/>
        </p:nvSpPr>
        <p:spPr bwMode="auto">
          <a:xfrm>
            <a:off x="468313" y="188913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联系我们</a:t>
            </a:r>
          </a:p>
        </p:txBody>
      </p:sp>
      <p:pic>
        <p:nvPicPr>
          <p:cNvPr id="1024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3573463"/>
            <a:ext cx="75215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582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象算法课程模板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Times New Roman"/>
        <a:ea typeface="黑体"/>
        <a:cs typeface="宋体"/>
      </a:majorFont>
      <a:minorFont>
        <a:latin typeface="Times New Roman"/>
        <a:ea typeface="华文新魏"/>
        <a:cs typeface="华文新魏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白色背景_新魏_邮箱</Template>
  <TotalTime>21570</TotalTime>
  <Words>154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华文新魏</vt:lpstr>
      <vt:lpstr>宋体</vt:lpstr>
      <vt:lpstr>幼圆</vt:lpstr>
      <vt:lpstr>Microsoft YaHei</vt:lpstr>
      <vt:lpstr>Microsoft YaHei</vt:lpstr>
      <vt:lpstr>黑体</vt:lpstr>
      <vt:lpstr>Arial</vt:lpstr>
      <vt:lpstr>Times New Roman</vt:lpstr>
      <vt:lpstr>Verdana</vt:lpstr>
      <vt:lpstr>Wingdings</vt:lpstr>
      <vt:lpstr>小象算法课程模板</vt:lpstr>
      <vt:lpstr>法律声明</vt:lpstr>
      <vt:lpstr>PowerPoint Presentation</vt:lpstr>
      <vt:lpstr>PowerPoint Presentation</vt:lpstr>
      <vt:lpstr>Python示例</vt:lpstr>
      <vt:lpstr>Next?</vt:lpstr>
      <vt:lpstr>PowerPoint Presentation</vt:lpstr>
    </vt:vector>
  </TitlesOfParts>
  <Company>CAGS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zouwei</dc:creator>
  <cp:lastModifiedBy>Bin Liang</cp:lastModifiedBy>
  <cp:revision>2142</cp:revision>
  <dcterms:created xsi:type="dcterms:W3CDTF">2015-03-02T06:37:29Z</dcterms:created>
  <dcterms:modified xsi:type="dcterms:W3CDTF">2018-11-19T11:07:08Z</dcterms:modified>
</cp:coreProperties>
</file>