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70" d="100"/>
          <a:sy n="70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DE3333-857A-4131-9EBA-B73C0C259FD7}" type="datetime1">
              <a:rPr lang="zh-CN" altLang="en-US" smtClean="0"/>
              <a:t>2024/12/11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D12D00-6AAC-4A94-B2E5-A12E9C579B03}" type="datetime1">
              <a:rPr lang="zh-CN" altLang="en-US" smtClean="0"/>
              <a:t>2024/12/11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594A98-8FB4-4076-AE7B-5D3B1A2CBC70}" type="datetime1">
              <a:rPr lang="zh-CN" altLang="en-US" smtClean="0"/>
              <a:t>2024/12/11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0F2F7-3EF1-4761-ABAF-2FA9DDE4F1A8}" type="datetime1">
              <a:rPr lang="zh-CN" altLang="en-US" smtClean="0"/>
              <a:t>2024/12/11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矩形​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63FC6D-277D-4D53-8EB6-E41026A24247}" type="datetime1">
              <a:rPr lang="zh-CN" altLang="en-US" smtClean="0"/>
              <a:t>2024/12/11</a:t>
            </a:fld>
            <a:endParaRPr lang="en-US" dirty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4FFC25-0C05-49C8-B150-3CF6B89B5C55}" type="datetime1">
              <a:rPr lang="zh-CN" altLang="en-US" smtClean="0"/>
              <a:t>2024/12/11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C14310-5240-428A-850A-F7101D16AE5A}" type="datetime1">
              <a:rPr lang="zh-CN" altLang="en-US" smtClean="0"/>
              <a:t>2024/12/11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85B13-09B0-4D01-A286-57280995F924}" type="datetime1">
              <a:rPr lang="zh-CN" altLang="en-US" smtClean="0"/>
              <a:t>2024/12/11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11FE78-D258-4188-9C5F-198CC4CE7F12}" type="datetime1">
              <a:rPr lang="zh-CN" altLang="en-US" smtClean="0"/>
              <a:t>2024/12/11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91C52-D618-41DD-80F2-22500A780186}" type="datetime1">
              <a:rPr lang="zh-CN" altLang="en-US" smtClean="0"/>
              <a:t>2024/12/11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EE3488-748A-4EA8-9571-9D5A1694FA0A}" type="datetime1">
              <a:rPr lang="zh-CN" altLang="en-US" smtClean="0"/>
              <a:t>2024/12/11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D7791703-7779-4492-8183-3F96B27D2540}" type="datetime1">
              <a:rPr lang="zh-CN" altLang="en-US" smtClean="0"/>
              <a:t>2024/12/11</a:t>
            </a:fld>
            <a:endParaRPr lang="en-US" dirty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22F12-409A-40D9-8774-D34C978752A7}" type="datetime1">
              <a:rPr lang="zh-CN" altLang="en-US" smtClean="0"/>
              <a:t>2024/12/11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400FF2F-BAC0-4F33-9E13-F8F6FA55A14D}" type="datetime1">
              <a:rPr lang="zh-CN" altLang="en-US" smtClean="0"/>
              <a:t>2024/12/11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1" kern="1200" cap="all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长方形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CPE 602 Final project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zh-cn" dirty="0"/>
              <a:t>Sit Dolor Amet</a:t>
            </a:r>
          </a:p>
        </p:txBody>
      </p:sp>
      <p:sp>
        <p:nvSpPr>
          <p:cNvPr id="20" name="长方形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长方形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图片 5" descr="徽标特写&#10;&#10;已自动生成说明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Question 1</a:t>
            </a:r>
            <a:endParaRPr lang="zh-cn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7B52ADF-944B-F38E-B3F8-0AAB781E0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890876"/>
            <a:ext cx="8953500" cy="571500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13AD48B-23A0-6E25-E231-F74DEF7F1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809" y="2462376"/>
            <a:ext cx="4817922" cy="42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99B2F-E6BF-B854-C014-FFD0AABB7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12FF8-CC62-D626-90BC-13CB146A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Question 2</a:t>
            </a:r>
            <a:endParaRPr lang="zh-cn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0681534-B90F-3FC1-3ED4-F33A3FE80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678" y="2377440"/>
            <a:ext cx="6786644" cy="4141533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75A235-226C-A943-2722-92FC805B4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" y="1826514"/>
            <a:ext cx="80391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9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84AA1-E324-46F9-B48A-62C2572BD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CD8C3-A742-541E-544A-D6EEA66C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Question 3</a:t>
            </a:r>
            <a:endParaRPr lang="zh-cn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6699EFF-6EE2-981D-410E-B1A3AA4BE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890876"/>
            <a:ext cx="8915400" cy="83820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3A4A3F-298B-ED20-1F73-68225820A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408" y="2729076"/>
            <a:ext cx="5329276" cy="393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2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0D52C-55BA-DF8B-591F-CE6E12E2C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D5215-FA1D-355F-D2DD-BED2E54A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Question 5</a:t>
            </a:r>
            <a:endParaRPr lang="zh-cn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63406E5-46F3-E174-A884-FBBB56824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659" y="1996281"/>
            <a:ext cx="8858250" cy="1123950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55BCDD8-B289-BB18-2E26-2D03315D0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400" y="3225636"/>
            <a:ext cx="79533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9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D48A7-D24E-6317-2057-C032FB6FC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0FAA7-AD8C-9AFC-CE31-E38496DE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Question 6</a:t>
            </a:r>
            <a:endParaRPr 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EE0228-D9B3-8B71-490A-C9D735BCE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90" y="1890876"/>
            <a:ext cx="8753475" cy="10668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2CF147-8BE8-54AC-3BFA-16252E2D02AD}"/>
              </a:ext>
            </a:extLst>
          </p:cNvPr>
          <p:cNvSpPr txBox="1"/>
          <p:nvPr/>
        </p:nvSpPr>
        <p:spPr>
          <a:xfrm>
            <a:off x="5854446" y="3079596"/>
            <a:ext cx="60944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shortcoming: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Non-zero error rate: they may incorrectly identify composite numbers as prime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Non-deterministic: Unlike deterministic tests, they do not provide absolute proof of prime numbers but rather probabilistic guarantees.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Complex numbers and special cases: Certain specially constructed numbers, such as pseudoprimes and Carmichael numbers, can pass these tests, complicating their reliability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CFBB859-60D2-F92C-0C50-C6D0ADA077BF}"/>
              </a:ext>
            </a:extLst>
          </p:cNvPr>
          <p:cNvSpPr txBox="1"/>
          <p:nvPr/>
        </p:nvSpPr>
        <p:spPr>
          <a:xfrm>
            <a:off x="1059940" y="3079596"/>
            <a:ext cx="43807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Practical uses of the probabilistic prime test: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Large Number Efficiency: These tests are computationally efficient and suitable for very large numbers.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There is a certain degree of certainty: while prime numbers are not guaranteed, they can achieve an extremely low probability of error.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Iterative Confidence: By running the test multiple times using different parameters (such as the base in Miller-Rabin).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1844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3_TF33552983.potx" id="{E785B998-EA1E-435A-BC09-53167714146B}" vid="{39930FD0-D29E-42B6-87EA-7A1632EF1D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{B3BFB70E-A431-4253-8ADE-3E9A45F3ADC7}tf33552983_win32</Template>
  <TotalTime>11</TotalTime>
  <Words>146</Words>
  <Application>Microsoft Office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DengXian</vt:lpstr>
      <vt:lpstr>Microsoft YaHei UI</vt:lpstr>
      <vt:lpstr>Arial</vt:lpstr>
      <vt:lpstr>Calibri</vt:lpstr>
      <vt:lpstr>Times New Roman</vt:lpstr>
      <vt:lpstr>Wingdings 2</vt:lpstr>
      <vt:lpstr>DividendVTI</vt:lpstr>
      <vt:lpstr>CPE 602 Final project</vt:lpstr>
      <vt:lpstr>Question 1</vt:lpstr>
      <vt:lpstr>Question 2</vt:lpstr>
      <vt:lpstr>Question 3</vt:lpstr>
      <vt:lpstr>Question 5</vt:lpstr>
      <vt:lpstr>Question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Haoji Zang</dc:creator>
  <cp:lastModifiedBy>Haoji Zang</cp:lastModifiedBy>
  <cp:revision>1</cp:revision>
  <dcterms:created xsi:type="dcterms:W3CDTF">2024-12-12T04:30:50Z</dcterms:created>
  <dcterms:modified xsi:type="dcterms:W3CDTF">2024-12-12T04:42:48Z</dcterms:modified>
</cp:coreProperties>
</file>