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handoutMasterIdLst>
    <p:handoutMasterId r:id="rId18"/>
  </p:handoutMasterIdLst>
  <p:sldIdLst>
    <p:sldId id="256" r:id="rId3"/>
    <p:sldId id="335" r:id="rId4"/>
    <p:sldId id="258" r:id="rId5"/>
    <p:sldId id="308" r:id="rId6"/>
    <p:sldId id="309" r:id="rId8"/>
    <p:sldId id="287" r:id="rId9"/>
    <p:sldId id="314" r:id="rId10"/>
    <p:sldId id="333" r:id="rId11"/>
    <p:sldId id="315" r:id="rId12"/>
    <p:sldId id="316" r:id="rId13"/>
    <p:sldId id="336" r:id="rId14"/>
    <p:sldId id="284" r:id="rId15"/>
    <p:sldId id="334"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9BBE8"/>
    <a:srgbClr val="89CAF0"/>
    <a:srgbClr val="EFF7FC"/>
    <a:srgbClr val="83ABDA"/>
    <a:srgbClr val="E9F6FD"/>
    <a:srgbClr val="B2C9EA"/>
    <a:srgbClr val="C5D7EF"/>
    <a:srgbClr val="2E9FD9"/>
    <a:srgbClr val="FA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89" d="100"/>
          <a:sy n="89" d="100"/>
        </p:scale>
        <p:origin x="3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FE73B03-4D71-4565-8C52-4902BE6377A4}" type="doc">
      <dgm:prSet loTypeId="hierarchy" loCatId="hierarchy" qsTypeId="urn:microsoft.com/office/officeart/2005/8/quickstyle/simple1" qsCatId="simple" csTypeId="urn:microsoft.com/office/officeart/2005/8/colors/accent1_2" csCatId="accent1" phldr="0"/>
      <dgm:spPr/>
      <dgm:t>
        <a:bodyPr/>
        <a:p>
          <a:endParaRPr lang="en-US"/>
        </a:p>
      </dgm:t>
    </dgm:pt>
    <dgm:pt modelId="{0605F139-5EF0-48E7-A091-192233D2011D}">
      <dgm:prSet phldrT="[Text]" phldr="0" custT="1"/>
      <dgm:spPr/>
      <dgm:t>
        <a:bodyPr vert="horz" wrap="square"/>
        <a:p>
          <a:pPr>
            <a:lnSpc>
              <a:spcPct val="100000"/>
            </a:lnSpc>
            <a:spcBef>
              <a:spcPct val="0"/>
            </a:spcBef>
            <a:spcAft>
              <a:spcPct val="35000"/>
            </a:spcAft>
          </a:pPr>
          <a:r>
            <a:rPr lang="en-US" sz="1400"/>
            <a:t>Data Source</a:t>
          </a:r>
          <a:r>
            <a:rPr lang="en-US" sz="1400"/>
            <a:t/>
          </a:r>
          <a:endParaRPr lang="en-US" sz="1400"/>
        </a:p>
      </dgm:t>
    </dgm:pt>
    <dgm:pt modelId="{2AFB1B2A-8749-4E5E-9CB9-0B60F81C46F8}" cxnId="{B6293B26-E376-40F7-98CF-FFA99FBEBCB8}" type="parTrans">
      <dgm:prSet/>
      <dgm:spPr/>
      <dgm:t>
        <a:bodyPr/>
        <a:p>
          <a:endParaRPr lang="en-US"/>
        </a:p>
      </dgm:t>
    </dgm:pt>
    <dgm:pt modelId="{E0FFEB56-236E-4FE9-83BF-31494E265D5A}" cxnId="{B6293B26-E376-40F7-98CF-FFA99FBEBCB8}" type="sibTrans">
      <dgm:prSet/>
      <dgm:spPr/>
      <dgm:t>
        <a:bodyPr/>
        <a:p>
          <a:endParaRPr lang="en-US"/>
        </a:p>
      </dgm:t>
    </dgm:pt>
    <dgm:pt modelId="{4530EE7D-F557-4815-9ED2-EABC47F46978}">
      <dgm:prSet phldrT="[Text]" phldr="0" custT="1"/>
      <dgm:spPr/>
      <dgm:t>
        <a:bodyPr vert="horz" wrap="square"/>
        <a:p>
          <a:pPr>
            <a:lnSpc>
              <a:spcPct val="100000"/>
            </a:lnSpc>
            <a:spcBef>
              <a:spcPct val="0"/>
            </a:spcBef>
            <a:spcAft>
              <a:spcPct val="35000"/>
            </a:spcAft>
          </a:pPr>
          <a:r>
            <a:rPr lang="en-US" sz="1400"/>
            <a:t>Data Preprocess</a:t>
          </a:r>
          <a:r>
            <a:rPr lang="en-US" sz="1400"/>
            <a:t/>
          </a:r>
          <a:endParaRPr lang="en-US" sz="1400"/>
        </a:p>
      </dgm:t>
    </dgm:pt>
    <dgm:pt modelId="{AC2BFF99-DAE2-494A-88AB-85D75BC6D2EE}" cxnId="{73546C63-6B34-411C-8B0B-BC93DD4E77F2}" type="parTrans">
      <dgm:prSet/>
      <dgm:spPr/>
      <dgm:t>
        <a:bodyPr/>
        <a:p>
          <a:endParaRPr lang="en-US"/>
        </a:p>
      </dgm:t>
    </dgm:pt>
    <dgm:pt modelId="{B98A0394-6758-42EB-8D0E-4491BED52B6C}" cxnId="{73546C63-6B34-411C-8B0B-BC93DD4E77F2}" type="sibTrans">
      <dgm:prSet/>
      <dgm:spPr/>
      <dgm:t>
        <a:bodyPr/>
        <a:p>
          <a:endParaRPr lang="en-US"/>
        </a:p>
      </dgm:t>
    </dgm:pt>
    <dgm:pt modelId="{2C2A4BF3-AA22-4080-9546-909CF9AC3ECB}">
      <dgm:prSet phldrT="[Text]" phldr="0" custT="1"/>
      <dgm:spPr/>
      <dgm:t>
        <a:bodyPr vert="horz" wrap="square"/>
        <a:p>
          <a:pPr>
            <a:lnSpc>
              <a:spcPct val="100000"/>
            </a:lnSpc>
            <a:spcBef>
              <a:spcPct val="0"/>
            </a:spcBef>
            <a:spcAft>
              <a:spcPct val="35000"/>
            </a:spcAft>
          </a:pPr>
          <a:r>
            <a:rPr lang="en-US" sz="1400"/>
            <a:t>Data Visualization</a:t>
          </a:r>
          <a:r>
            <a:rPr lang="en-US" sz="1400"/>
            <a:t/>
          </a:r>
          <a:endParaRPr lang="en-US" sz="1400"/>
        </a:p>
      </dgm:t>
    </dgm:pt>
    <dgm:pt modelId="{4A6A0524-D9B7-4A37-8E78-5FE688BDCCE6}" cxnId="{F2E33121-61A8-4B12-8217-B6B51227FB44}" type="parTrans">
      <dgm:prSet/>
      <dgm:spPr/>
      <dgm:t>
        <a:bodyPr/>
        <a:p>
          <a:endParaRPr lang="en-US"/>
        </a:p>
      </dgm:t>
    </dgm:pt>
    <dgm:pt modelId="{39CECE7E-7D7C-4022-9437-1E0813814145}" cxnId="{F2E33121-61A8-4B12-8217-B6B51227FB44}" type="sibTrans">
      <dgm:prSet/>
      <dgm:spPr/>
      <dgm:t>
        <a:bodyPr/>
        <a:p>
          <a:endParaRPr lang="en-US"/>
        </a:p>
      </dgm:t>
    </dgm:pt>
    <dgm:pt modelId="{28CFE460-255F-4994-9FF6-197A8DAD7600}">
      <dgm:prSet phldr="0" custT="1"/>
      <dgm:spPr/>
      <dgm:t>
        <a:bodyPr vert="horz" wrap="square"/>
        <a:p>
          <a:pPr>
            <a:lnSpc>
              <a:spcPct val="100000"/>
            </a:lnSpc>
            <a:spcBef>
              <a:spcPct val="0"/>
            </a:spcBef>
            <a:spcAft>
              <a:spcPct val="35000"/>
            </a:spcAft>
          </a:pPr>
          <a:r>
            <a:rPr lang="en-US" sz="1400"/>
            <a:t>Descriptive Analytics</a:t>
          </a:r>
          <a:r>
            <a:rPr lang="en-US" sz="1400"/>
            <a:t/>
          </a:r>
          <a:endParaRPr lang="en-US" sz="1400"/>
        </a:p>
      </dgm:t>
    </dgm:pt>
    <dgm:pt modelId="{F7A995BB-B01A-4107-A030-9B290884A3CB}" cxnId="{69BB40D9-3C74-49BD-8239-2CB78BBE86D5}" type="parTrans">
      <dgm:prSet/>
      <dgm:spPr/>
    </dgm:pt>
    <dgm:pt modelId="{BDC98619-E459-4C05-A8B2-9FF7081D3299}" cxnId="{69BB40D9-3C74-49BD-8239-2CB78BBE86D5}" type="sibTrans">
      <dgm:prSet/>
      <dgm:spPr/>
    </dgm:pt>
    <dgm:pt modelId="{C78C4F92-AD69-46C8-910C-41059E8ED0A9}">
      <dgm:prSet phldrT="[Text]" phldr="0" custT="1"/>
      <dgm:spPr/>
      <dgm:t>
        <a:bodyPr vert="horz" wrap="square"/>
        <a:p>
          <a:pPr>
            <a:lnSpc>
              <a:spcPct val="100000"/>
            </a:lnSpc>
            <a:spcBef>
              <a:spcPct val="0"/>
            </a:spcBef>
            <a:spcAft>
              <a:spcPct val="35000"/>
            </a:spcAft>
          </a:pPr>
          <a:r>
            <a:rPr lang="en-US" sz="1400"/>
            <a:t>User Attribute generation</a:t>
          </a:r>
          <a:r>
            <a:rPr lang="en-US" sz="1400"/>
            <a:t/>
          </a:r>
          <a:endParaRPr lang="en-US" sz="1400"/>
        </a:p>
      </dgm:t>
    </dgm:pt>
    <dgm:pt modelId="{581124B7-0397-40F7-9B1D-41220103BA68}" cxnId="{2E1254B0-F8FF-4262-9961-CB0E9D39EE3B}" type="parTrans">
      <dgm:prSet/>
      <dgm:spPr/>
      <dgm:t>
        <a:bodyPr/>
        <a:p>
          <a:endParaRPr lang="en-US"/>
        </a:p>
      </dgm:t>
    </dgm:pt>
    <dgm:pt modelId="{A23C44A9-E7A6-467B-BF93-DD0656347715}" cxnId="{2E1254B0-F8FF-4262-9961-CB0E9D39EE3B}" type="sibTrans">
      <dgm:prSet/>
      <dgm:spPr/>
      <dgm:t>
        <a:bodyPr/>
        <a:p>
          <a:endParaRPr lang="en-US"/>
        </a:p>
      </dgm:t>
    </dgm:pt>
    <dgm:pt modelId="{8EFBB6F1-2C54-4B6A-B2AE-953C63A6673A}">
      <dgm:prSet phldr="0" custT="1"/>
      <dgm:spPr/>
      <dgm:t>
        <a:bodyPr vert="horz" wrap="square"/>
        <a:p>
          <a:pPr>
            <a:lnSpc>
              <a:spcPct val="100000"/>
            </a:lnSpc>
            <a:spcBef>
              <a:spcPct val="0"/>
            </a:spcBef>
            <a:spcAft>
              <a:spcPct val="35000"/>
            </a:spcAft>
          </a:pPr>
          <a:r>
            <a:rPr lang="en-US" sz="1400"/>
            <a:t>User Profile &amp; User Clustering</a:t>
          </a:r>
          <a:r>
            <a:rPr lang="en-US" sz="1400"/>
            <a:t/>
          </a:r>
          <a:endParaRPr lang="en-US" sz="1400"/>
        </a:p>
      </dgm:t>
    </dgm:pt>
    <dgm:pt modelId="{CFC6DF5D-7AC7-4729-BFFB-251D948F238B}" cxnId="{04367171-E990-414A-8A50-F1BCC8F21468}" type="parTrans">
      <dgm:prSet/>
      <dgm:spPr/>
    </dgm:pt>
    <dgm:pt modelId="{D9BA412F-729C-4A2F-8028-6F1AFA4709A2}" cxnId="{04367171-E990-414A-8A50-F1BCC8F21468}" type="sibTrans">
      <dgm:prSet/>
      <dgm:spPr/>
    </dgm:pt>
    <dgm:pt modelId="{90F766C8-C49E-44AB-8A35-56D3CAC01F3F}">
      <dgm:prSet phldr="0" custT="1"/>
      <dgm:spPr/>
      <dgm:t>
        <a:bodyPr vert="horz" wrap="square"/>
        <a:p>
          <a:pPr>
            <a:lnSpc>
              <a:spcPct val="100000"/>
            </a:lnSpc>
            <a:spcBef>
              <a:spcPct val="0"/>
            </a:spcBef>
            <a:spcAft>
              <a:spcPct val="35000"/>
            </a:spcAft>
          </a:pPr>
          <a:r>
            <a:rPr lang="en-US" sz="1400"/>
            <a:t>Result&amp;Conclusion</a:t>
          </a:r>
          <a:r>
            <a:rPr lang="en-US" sz="1400"/>
            <a:t/>
          </a:r>
          <a:endParaRPr lang="en-US" sz="1400"/>
        </a:p>
      </dgm:t>
    </dgm:pt>
    <dgm:pt modelId="{C6F6AC59-6329-44B8-A706-4BDE7075D5C9}" cxnId="{74B12B02-C957-42A2-BF03-5AA14F7AB610}" type="parTrans">
      <dgm:prSet/>
      <dgm:spPr/>
    </dgm:pt>
    <dgm:pt modelId="{2AD997BF-DC02-4730-B58E-0F5923F32DFD}" cxnId="{74B12B02-C957-42A2-BF03-5AA14F7AB610}" type="sibTrans">
      <dgm:prSet/>
      <dgm:spPr/>
    </dgm:pt>
    <dgm:pt modelId="{9C1AF6BE-DCD5-483C-B1DE-042F865092DD}">
      <dgm:prSet phldr="0" custT="1"/>
      <dgm:spPr/>
      <dgm:t>
        <a:bodyPr vert="horz" wrap="square"/>
        <a:p>
          <a:pPr>
            <a:lnSpc>
              <a:spcPct val="100000"/>
            </a:lnSpc>
            <a:spcBef>
              <a:spcPct val="0"/>
            </a:spcBef>
            <a:spcAft>
              <a:spcPct val="35000"/>
            </a:spcAft>
          </a:pPr>
          <a:r>
            <a:rPr lang="en-US" sz="1400"/>
            <a:t>Final  Report</a:t>
          </a:r>
          <a:r>
            <a:rPr lang="en-US" sz="1400"/>
            <a:t/>
          </a:r>
          <a:endParaRPr lang="en-US" sz="1400"/>
        </a:p>
      </dgm:t>
    </dgm:pt>
    <dgm:pt modelId="{7A729578-9CD1-40C2-B14E-C5EB15D68ED7}" cxnId="{33AE0C3F-E5F8-4326-B6B8-1D0ADDF48430}" type="parTrans">
      <dgm:prSet/>
      <dgm:spPr/>
    </dgm:pt>
    <dgm:pt modelId="{AE0D5672-6CA7-42C7-89BF-95424EB56D40}" cxnId="{33AE0C3F-E5F8-4326-B6B8-1D0ADDF48430}" type="sibTrans">
      <dgm:prSet/>
      <dgm:spPr/>
    </dgm:pt>
    <dgm:pt modelId="{81ED8E04-BDFC-41E3-92A7-2E88B49E5F09}">
      <dgm:prSet phldr="0" custT="1"/>
      <dgm:spPr/>
      <dgm:t>
        <a:bodyPr vert="horz" wrap="square"/>
        <a:p>
          <a:pPr>
            <a:lnSpc>
              <a:spcPct val="100000"/>
            </a:lnSpc>
            <a:spcBef>
              <a:spcPct val="0"/>
            </a:spcBef>
            <a:spcAft>
              <a:spcPct val="35000"/>
            </a:spcAft>
          </a:pPr>
          <a:r>
            <a:rPr lang="en-US" sz="1400"/>
            <a:t>User-Product Rating Calculation</a:t>
          </a:r>
          <a:r>
            <a:rPr lang="en-US" sz="1400"/>
            <a:t/>
          </a:r>
          <a:endParaRPr lang="en-US" sz="1400"/>
        </a:p>
      </dgm:t>
    </dgm:pt>
    <dgm:pt modelId="{B6E5F2C7-FF59-48AC-9A4B-98A87F302E66}" cxnId="{86770D78-CC19-46B9-967D-B0AF042B20D7}" type="parTrans">
      <dgm:prSet/>
      <dgm:spPr/>
    </dgm:pt>
    <dgm:pt modelId="{C4A84969-C566-4C00-BC59-194BC363AC1B}" cxnId="{86770D78-CC19-46B9-967D-B0AF042B20D7}" type="sibTrans">
      <dgm:prSet/>
      <dgm:spPr/>
    </dgm:pt>
    <dgm:pt modelId="{5FE2662F-44BE-458B-8D0E-8F4741B56020}">
      <dgm:prSet phldr="0" custT="1"/>
      <dgm:spPr/>
      <dgm:t>
        <a:bodyPr vert="horz" wrap="square"/>
        <a:p>
          <a:pPr>
            <a:lnSpc>
              <a:spcPct val="100000"/>
            </a:lnSpc>
            <a:spcBef>
              <a:spcPct val="0"/>
            </a:spcBef>
            <a:spcAft>
              <a:spcPct val="35000"/>
            </a:spcAft>
          </a:pPr>
          <a:r>
            <a:rPr lang="en-US" sz="1400"/>
            <a:t>User-Product Recommendation System</a:t>
          </a:r>
          <a:r>
            <a:rPr lang="en-US" sz="1400"/>
            <a:t/>
          </a:r>
          <a:endParaRPr lang="en-US" sz="1400"/>
        </a:p>
      </dgm:t>
    </dgm:pt>
    <dgm:pt modelId="{9693FDF0-8ED7-404C-B80C-14945CD94CD8}" cxnId="{D8E2D1EB-C030-49C1-8122-963BF59F5C03}" type="parTrans">
      <dgm:prSet/>
      <dgm:spPr/>
    </dgm:pt>
    <dgm:pt modelId="{4B6A995A-C0EA-48CD-A822-7E4CB70AA5B8}" cxnId="{D8E2D1EB-C030-49C1-8122-963BF59F5C03}" type="sibTrans">
      <dgm:prSet/>
      <dgm:spPr/>
    </dgm:pt>
    <dgm:pt modelId="{5FBAB40F-6011-4629-9B30-77C9439C91BF}" type="pres">
      <dgm:prSet presAssocID="{EFE73B03-4D71-4565-8C52-4902BE6377A4}" presName="diagram" presStyleCnt="0">
        <dgm:presLayoutVars>
          <dgm:chPref val="1"/>
          <dgm:dir/>
          <dgm:animOne val="branch"/>
          <dgm:animLvl val="lvl"/>
          <dgm:resizeHandles val="exact"/>
        </dgm:presLayoutVars>
      </dgm:prSet>
      <dgm:spPr/>
    </dgm:pt>
    <dgm:pt modelId="{2332AA2E-A989-4175-BB73-78EA4C3BDB65}" type="pres">
      <dgm:prSet presAssocID="{0605F139-5EF0-48E7-A091-192233D2011D}" presName="root1" presStyleCnt="0"/>
      <dgm:spPr/>
    </dgm:pt>
    <dgm:pt modelId="{24E3F4AB-32FB-4CE0-9DAC-FC4DD26B5900}" type="pres">
      <dgm:prSet presAssocID="{0605F139-5EF0-48E7-A091-192233D2011D}" presName="LevelOneTextNode" presStyleLbl="node0" presStyleIdx="0" presStyleCnt="1">
        <dgm:presLayoutVars>
          <dgm:chPref val="3"/>
        </dgm:presLayoutVars>
      </dgm:prSet>
      <dgm:spPr/>
    </dgm:pt>
    <dgm:pt modelId="{44F25638-8073-4DA7-9390-5AC06A304565}" type="pres">
      <dgm:prSet presAssocID="{0605F139-5EF0-48E7-A091-192233D2011D}" presName="level2hierChild" presStyleCnt="0"/>
      <dgm:spPr/>
    </dgm:pt>
    <dgm:pt modelId="{B47BD6C9-6D53-4A69-975F-9CF96E25F10F}" type="pres">
      <dgm:prSet presAssocID="{AC2BFF99-DAE2-494A-88AB-85D75BC6D2EE}" presName="conn2-1" presStyleLbl="parChTrans1D2" presStyleIdx="0" presStyleCnt="1"/>
      <dgm:spPr/>
    </dgm:pt>
    <dgm:pt modelId="{C1833E64-0598-4ED8-B73B-4C820BB35531}" type="pres">
      <dgm:prSet presAssocID="{AC2BFF99-DAE2-494A-88AB-85D75BC6D2EE}" presName="connTx" presStyleCnt="0"/>
      <dgm:spPr/>
    </dgm:pt>
    <dgm:pt modelId="{46F58ACF-5130-428E-B3EF-87D6FEC0C921}" type="pres">
      <dgm:prSet presAssocID="{4530EE7D-F557-4815-9ED2-EABC47F46978}" presName="root2" presStyleCnt="0"/>
      <dgm:spPr/>
    </dgm:pt>
    <dgm:pt modelId="{3C0D5057-54F2-42F8-ADAD-AA27A1CC1A1B}" type="pres">
      <dgm:prSet presAssocID="{4530EE7D-F557-4815-9ED2-EABC47F46978}" presName="LevelTwoTextNode" presStyleLbl="node2" presStyleIdx="0" presStyleCnt="1">
        <dgm:presLayoutVars>
          <dgm:chPref val="3"/>
        </dgm:presLayoutVars>
      </dgm:prSet>
      <dgm:spPr/>
    </dgm:pt>
    <dgm:pt modelId="{48673F39-879C-4946-8DC7-FD68F0552920}" type="pres">
      <dgm:prSet presAssocID="{4530EE7D-F557-4815-9ED2-EABC47F46978}" presName="level3hierChild" presStyleCnt="0"/>
      <dgm:spPr/>
    </dgm:pt>
    <dgm:pt modelId="{FA61825B-C877-4D42-AAFB-0586288A9783}" type="pres">
      <dgm:prSet presAssocID="{4A6A0524-D9B7-4A37-8E78-5FE688BDCCE6}" presName="conn2-1" presStyleLbl="parChTrans1D3" presStyleIdx="0" presStyleCnt="3"/>
      <dgm:spPr/>
    </dgm:pt>
    <dgm:pt modelId="{66B35CF0-1806-4E4A-8B50-99A64DECDBA9}" type="pres">
      <dgm:prSet presAssocID="{4A6A0524-D9B7-4A37-8E78-5FE688BDCCE6}" presName="connTx" presStyleCnt="0"/>
      <dgm:spPr/>
    </dgm:pt>
    <dgm:pt modelId="{F95D7524-EA0E-4F9D-9D6F-B10856D5C83F}" type="pres">
      <dgm:prSet presAssocID="{2C2A4BF3-AA22-4080-9546-909CF9AC3ECB}" presName="root2" presStyleCnt="0"/>
      <dgm:spPr/>
    </dgm:pt>
    <dgm:pt modelId="{63712EDC-9AF8-41BC-8F72-ADF8D554FF07}" type="pres">
      <dgm:prSet presAssocID="{2C2A4BF3-AA22-4080-9546-909CF9AC3ECB}" presName="LevelTwoTextNode" presStyleLbl="node3" presStyleIdx="0" presStyleCnt="3">
        <dgm:presLayoutVars>
          <dgm:chPref val="3"/>
        </dgm:presLayoutVars>
      </dgm:prSet>
      <dgm:spPr/>
    </dgm:pt>
    <dgm:pt modelId="{E0C65410-D9BC-4E23-87DE-EBBC54AD2166}" type="pres">
      <dgm:prSet presAssocID="{2C2A4BF3-AA22-4080-9546-909CF9AC3ECB}" presName="level3hierChild" presStyleCnt="0"/>
      <dgm:spPr/>
    </dgm:pt>
    <dgm:pt modelId="{8ED7A592-5F0B-42B2-937C-E8336D5A86AA}" type="pres">
      <dgm:prSet presAssocID="{F7A995BB-B01A-4107-A030-9B290884A3CB}" presName="conn2-1" presStyleLbl="parChTrans1D4" presStyleIdx="0" presStyleCnt="5"/>
      <dgm:spPr/>
    </dgm:pt>
    <dgm:pt modelId="{AB5C4FBB-8003-4785-B0B7-B3521B6546F4}" type="pres">
      <dgm:prSet presAssocID="{F7A995BB-B01A-4107-A030-9B290884A3CB}" presName="connTx" presStyleCnt="0"/>
      <dgm:spPr/>
    </dgm:pt>
    <dgm:pt modelId="{CD2447DB-01F1-4A54-9443-6801723A3002}" type="pres">
      <dgm:prSet presAssocID="{28CFE460-255F-4994-9FF6-197A8DAD7600}" presName="root2" presStyleCnt="0"/>
      <dgm:spPr/>
    </dgm:pt>
    <dgm:pt modelId="{37164F3A-E897-4214-8A3A-842582B2A599}" type="pres">
      <dgm:prSet presAssocID="{28CFE460-255F-4994-9FF6-197A8DAD7600}" presName="LevelTwoTextNode" presStyleLbl="node4" presStyleIdx="0" presStyleCnt="5">
        <dgm:presLayoutVars>
          <dgm:chPref val="3"/>
        </dgm:presLayoutVars>
      </dgm:prSet>
      <dgm:spPr/>
    </dgm:pt>
    <dgm:pt modelId="{F1F1BF64-0995-49B0-A701-1B9ADA3C503B}" type="pres">
      <dgm:prSet presAssocID="{28CFE460-255F-4994-9FF6-197A8DAD7600}" presName="level3hierChild" presStyleCnt="0"/>
      <dgm:spPr/>
    </dgm:pt>
    <dgm:pt modelId="{E81582B1-A130-479F-ACE3-61EF727591CE}" type="pres">
      <dgm:prSet presAssocID="{581124B7-0397-40F7-9B1D-41220103BA68}" presName="conn2-1" presStyleLbl="parChTrans1D3" presStyleIdx="1" presStyleCnt="3"/>
      <dgm:spPr/>
    </dgm:pt>
    <dgm:pt modelId="{C3EBFA62-33AA-4455-9D61-7B96DA4B37A4}" type="pres">
      <dgm:prSet presAssocID="{581124B7-0397-40F7-9B1D-41220103BA68}" presName="connTx" presStyleCnt="0"/>
      <dgm:spPr/>
    </dgm:pt>
    <dgm:pt modelId="{2DF34A52-3962-401F-8488-13EE54243675}" type="pres">
      <dgm:prSet presAssocID="{C78C4F92-AD69-46C8-910C-41059E8ED0A9}" presName="root2" presStyleCnt="0"/>
      <dgm:spPr/>
    </dgm:pt>
    <dgm:pt modelId="{29F748CF-C0E7-4DEA-B3A3-0E8AEB5CA964}" type="pres">
      <dgm:prSet presAssocID="{C78C4F92-AD69-46C8-910C-41059E8ED0A9}" presName="LevelTwoTextNode" presStyleLbl="node3" presStyleIdx="1" presStyleCnt="3">
        <dgm:presLayoutVars>
          <dgm:chPref val="3"/>
        </dgm:presLayoutVars>
      </dgm:prSet>
      <dgm:spPr/>
    </dgm:pt>
    <dgm:pt modelId="{02AC44EF-F1FC-4C54-8D55-2436304955F9}" type="pres">
      <dgm:prSet presAssocID="{C78C4F92-AD69-46C8-910C-41059E8ED0A9}" presName="level3hierChild" presStyleCnt="0"/>
      <dgm:spPr/>
    </dgm:pt>
    <dgm:pt modelId="{E6E7EC7E-631D-4E93-AAE5-6263286A1C14}" type="pres">
      <dgm:prSet presAssocID="{CFC6DF5D-7AC7-4729-BFFB-251D948F238B}" presName="conn2-1" presStyleLbl="parChTrans1D4" presStyleIdx="1" presStyleCnt="5"/>
      <dgm:spPr/>
    </dgm:pt>
    <dgm:pt modelId="{6887EAF1-2196-4549-A75B-48B9688949FA}" type="pres">
      <dgm:prSet presAssocID="{CFC6DF5D-7AC7-4729-BFFB-251D948F238B}" presName="connTx" presStyleCnt="0"/>
      <dgm:spPr/>
    </dgm:pt>
    <dgm:pt modelId="{30F97FBA-4904-4709-B172-8D3BD57D02BF}" type="pres">
      <dgm:prSet presAssocID="{8EFBB6F1-2C54-4B6A-B2AE-953C63A6673A}" presName="root2" presStyleCnt="0"/>
      <dgm:spPr/>
    </dgm:pt>
    <dgm:pt modelId="{4A5D137D-9ED7-47CB-B879-77D188A7F3CF}" type="pres">
      <dgm:prSet presAssocID="{8EFBB6F1-2C54-4B6A-B2AE-953C63A6673A}" presName="LevelTwoTextNode" presStyleLbl="node4" presStyleIdx="1" presStyleCnt="5">
        <dgm:presLayoutVars>
          <dgm:chPref val="3"/>
        </dgm:presLayoutVars>
      </dgm:prSet>
      <dgm:spPr/>
    </dgm:pt>
    <dgm:pt modelId="{78F8EB23-EF63-4F05-9D69-19CF1A77D581}" type="pres">
      <dgm:prSet presAssocID="{8EFBB6F1-2C54-4B6A-B2AE-953C63A6673A}" presName="level3hierChild" presStyleCnt="0"/>
      <dgm:spPr/>
    </dgm:pt>
    <dgm:pt modelId="{7B4B3EB4-F402-4327-9FD4-C5A5883C8BB5}" type="pres">
      <dgm:prSet presAssocID="{C6F6AC59-6329-44B8-A706-4BDE7075D5C9}" presName="conn2-1" presStyleLbl="parChTrans1D4" presStyleIdx="2" presStyleCnt="5"/>
      <dgm:spPr/>
    </dgm:pt>
    <dgm:pt modelId="{F0729136-07A5-47E1-B954-C75D5775C764}" type="pres">
      <dgm:prSet presAssocID="{C6F6AC59-6329-44B8-A706-4BDE7075D5C9}" presName="connTx" presStyleCnt="0"/>
      <dgm:spPr/>
    </dgm:pt>
    <dgm:pt modelId="{6720230C-7B3C-45B7-80E4-8CB898A9EF45}" type="pres">
      <dgm:prSet presAssocID="{90F766C8-C49E-44AB-8A35-56D3CAC01F3F}" presName="root2" presStyleCnt="0"/>
      <dgm:spPr/>
    </dgm:pt>
    <dgm:pt modelId="{A0C77CF3-695B-40AA-A52F-4DDDB65842A1}" type="pres">
      <dgm:prSet presAssocID="{90F766C8-C49E-44AB-8A35-56D3CAC01F3F}" presName="LevelTwoTextNode" presStyleLbl="node4" presStyleIdx="2" presStyleCnt="5">
        <dgm:presLayoutVars>
          <dgm:chPref val="3"/>
        </dgm:presLayoutVars>
      </dgm:prSet>
      <dgm:spPr/>
    </dgm:pt>
    <dgm:pt modelId="{31E60911-5A01-40C6-AB25-9D87F6C7779E}" type="pres">
      <dgm:prSet presAssocID="{90F766C8-C49E-44AB-8A35-56D3CAC01F3F}" presName="level3hierChild" presStyleCnt="0"/>
      <dgm:spPr/>
    </dgm:pt>
    <dgm:pt modelId="{6E284523-0AAB-4539-9303-1DBEE6F24503}" type="pres">
      <dgm:prSet presAssocID="{7A729578-9CD1-40C2-B14E-C5EB15D68ED7}" presName="conn2-1" presStyleLbl="parChTrans1D4" presStyleIdx="3" presStyleCnt="5"/>
      <dgm:spPr/>
    </dgm:pt>
    <dgm:pt modelId="{1618B8DE-CA01-483F-BA78-7CCD02332F5F}" type="pres">
      <dgm:prSet presAssocID="{7A729578-9CD1-40C2-B14E-C5EB15D68ED7}" presName="connTx" presStyleCnt="0"/>
      <dgm:spPr/>
    </dgm:pt>
    <dgm:pt modelId="{3FF9D090-A58D-4934-94C7-D7725CF521AD}" type="pres">
      <dgm:prSet presAssocID="{9C1AF6BE-DCD5-483C-B1DE-042F865092DD}" presName="root2" presStyleCnt="0"/>
      <dgm:spPr/>
    </dgm:pt>
    <dgm:pt modelId="{8F83584D-3D42-4D2E-A7AB-6C848EC339A4}" type="pres">
      <dgm:prSet presAssocID="{9C1AF6BE-DCD5-483C-B1DE-042F865092DD}" presName="LevelTwoTextNode" presStyleLbl="node4" presStyleIdx="3" presStyleCnt="5">
        <dgm:presLayoutVars>
          <dgm:chPref val="3"/>
        </dgm:presLayoutVars>
      </dgm:prSet>
      <dgm:spPr/>
    </dgm:pt>
    <dgm:pt modelId="{0B4C0841-4ED6-475F-B5E4-F80B99FC34E7}" type="pres">
      <dgm:prSet presAssocID="{9C1AF6BE-DCD5-483C-B1DE-042F865092DD}" presName="level3hierChild" presStyleCnt="0"/>
      <dgm:spPr/>
    </dgm:pt>
    <dgm:pt modelId="{B10C0F18-36FF-4EEC-9708-EF060A60C410}" type="pres">
      <dgm:prSet presAssocID="{B6E5F2C7-FF59-48AC-9A4B-98A87F302E66}" presName="conn2-1" presStyleLbl="parChTrans1D3" presStyleIdx="2" presStyleCnt="3"/>
      <dgm:spPr/>
    </dgm:pt>
    <dgm:pt modelId="{D3ADD7C5-CE11-4B19-81A2-6B962B23D0CD}" type="pres">
      <dgm:prSet presAssocID="{B6E5F2C7-FF59-48AC-9A4B-98A87F302E66}" presName="connTx" presStyleCnt="0"/>
      <dgm:spPr/>
    </dgm:pt>
    <dgm:pt modelId="{095667C0-6B30-47D4-A4F3-1ED8334C4B01}" type="pres">
      <dgm:prSet presAssocID="{81ED8E04-BDFC-41E3-92A7-2E88B49E5F09}" presName="root2" presStyleCnt="0"/>
      <dgm:spPr/>
    </dgm:pt>
    <dgm:pt modelId="{BE3F8293-DB69-4070-8299-387577D4C576}" type="pres">
      <dgm:prSet presAssocID="{81ED8E04-BDFC-41E3-92A7-2E88B49E5F09}" presName="LevelTwoTextNode" presStyleLbl="node3" presStyleIdx="2" presStyleCnt="3">
        <dgm:presLayoutVars>
          <dgm:chPref val="3"/>
        </dgm:presLayoutVars>
      </dgm:prSet>
      <dgm:spPr/>
    </dgm:pt>
    <dgm:pt modelId="{D8BA5251-CA64-4981-9F55-4A3E1C7256AC}" type="pres">
      <dgm:prSet presAssocID="{81ED8E04-BDFC-41E3-92A7-2E88B49E5F09}" presName="level3hierChild" presStyleCnt="0"/>
      <dgm:spPr/>
    </dgm:pt>
    <dgm:pt modelId="{155532BD-CDB3-4914-AE28-EEFEAFAD9625}" type="pres">
      <dgm:prSet presAssocID="{9693FDF0-8ED7-404C-B80C-14945CD94CD8}" presName="conn2-1" presStyleLbl="parChTrans1D4" presStyleIdx="4" presStyleCnt="5"/>
      <dgm:spPr/>
    </dgm:pt>
    <dgm:pt modelId="{DC3EF281-C6BB-4FF2-977F-0F9627D32973}" type="pres">
      <dgm:prSet presAssocID="{9693FDF0-8ED7-404C-B80C-14945CD94CD8}" presName="connTx" presStyleCnt="0"/>
      <dgm:spPr/>
    </dgm:pt>
    <dgm:pt modelId="{F3648C17-E18C-4538-B22D-B2D5BF749721}" type="pres">
      <dgm:prSet presAssocID="{5FE2662F-44BE-458B-8D0E-8F4741B56020}" presName="root2" presStyleCnt="0"/>
      <dgm:spPr/>
    </dgm:pt>
    <dgm:pt modelId="{1866311B-C238-472D-BBBC-84FEF62F504A}" type="pres">
      <dgm:prSet presAssocID="{5FE2662F-44BE-458B-8D0E-8F4741B56020}" presName="LevelTwoTextNode" presStyleLbl="node4" presStyleIdx="4" presStyleCnt="5">
        <dgm:presLayoutVars>
          <dgm:chPref val="3"/>
        </dgm:presLayoutVars>
      </dgm:prSet>
      <dgm:spPr/>
    </dgm:pt>
    <dgm:pt modelId="{829536D9-086D-47DB-ADB1-EC9AA6A4E7B8}" type="pres">
      <dgm:prSet presAssocID="{5FE2662F-44BE-458B-8D0E-8F4741B56020}" presName="level3hierChild" presStyleCnt="0"/>
      <dgm:spPr/>
    </dgm:pt>
  </dgm:ptLst>
  <dgm:cxnLst>
    <dgm:cxn modelId="{B6293B26-E376-40F7-98CF-FFA99FBEBCB8}" srcId="{EFE73B03-4D71-4565-8C52-4902BE6377A4}" destId="{0605F139-5EF0-48E7-A091-192233D2011D}" srcOrd="0" destOrd="0" parTransId="{2AFB1B2A-8749-4E5E-9CB9-0B60F81C46F8}" sibTransId="{E0FFEB56-236E-4FE9-83BF-31494E265D5A}"/>
    <dgm:cxn modelId="{73546C63-6B34-411C-8B0B-BC93DD4E77F2}" srcId="{0605F139-5EF0-48E7-A091-192233D2011D}" destId="{4530EE7D-F557-4815-9ED2-EABC47F46978}" srcOrd="0" destOrd="0" parTransId="{AC2BFF99-DAE2-494A-88AB-85D75BC6D2EE}" sibTransId="{B98A0394-6758-42EB-8D0E-4491BED52B6C}"/>
    <dgm:cxn modelId="{F2E33121-61A8-4B12-8217-B6B51227FB44}" srcId="{4530EE7D-F557-4815-9ED2-EABC47F46978}" destId="{2C2A4BF3-AA22-4080-9546-909CF9AC3ECB}" srcOrd="0" destOrd="0" parTransId="{4A6A0524-D9B7-4A37-8E78-5FE688BDCCE6}" sibTransId="{39CECE7E-7D7C-4022-9437-1E0813814145}"/>
    <dgm:cxn modelId="{69BB40D9-3C74-49BD-8239-2CB78BBE86D5}" srcId="{2C2A4BF3-AA22-4080-9546-909CF9AC3ECB}" destId="{28CFE460-255F-4994-9FF6-197A8DAD7600}" srcOrd="0" destOrd="0" parTransId="{F7A995BB-B01A-4107-A030-9B290884A3CB}" sibTransId="{BDC98619-E459-4C05-A8B2-9FF7081D3299}"/>
    <dgm:cxn modelId="{2E1254B0-F8FF-4262-9961-CB0E9D39EE3B}" srcId="{4530EE7D-F557-4815-9ED2-EABC47F46978}" destId="{C78C4F92-AD69-46C8-910C-41059E8ED0A9}" srcOrd="1" destOrd="0" parTransId="{581124B7-0397-40F7-9B1D-41220103BA68}" sibTransId="{A23C44A9-E7A6-467B-BF93-DD0656347715}"/>
    <dgm:cxn modelId="{04367171-E990-414A-8A50-F1BCC8F21468}" srcId="{C78C4F92-AD69-46C8-910C-41059E8ED0A9}" destId="{8EFBB6F1-2C54-4B6A-B2AE-953C63A6673A}" srcOrd="0" destOrd="1" parTransId="{CFC6DF5D-7AC7-4729-BFFB-251D948F238B}" sibTransId="{D9BA412F-729C-4A2F-8028-6F1AFA4709A2}"/>
    <dgm:cxn modelId="{74B12B02-C957-42A2-BF03-5AA14F7AB610}" srcId="{8EFBB6F1-2C54-4B6A-B2AE-953C63A6673A}" destId="{90F766C8-C49E-44AB-8A35-56D3CAC01F3F}" srcOrd="0" destOrd="0" parTransId="{C6F6AC59-6329-44B8-A706-4BDE7075D5C9}" sibTransId="{2AD997BF-DC02-4730-B58E-0F5923F32DFD}"/>
    <dgm:cxn modelId="{33AE0C3F-E5F8-4326-B6B8-1D0ADDF48430}" srcId="{90F766C8-C49E-44AB-8A35-56D3CAC01F3F}" destId="{9C1AF6BE-DCD5-483C-B1DE-042F865092DD}" srcOrd="0" destOrd="0" parTransId="{7A729578-9CD1-40C2-B14E-C5EB15D68ED7}" sibTransId="{AE0D5672-6CA7-42C7-89BF-95424EB56D40}"/>
    <dgm:cxn modelId="{86770D78-CC19-46B9-967D-B0AF042B20D7}" srcId="{4530EE7D-F557-4815-9ED2-EABC47F46978}" destId="{81ED8E04-BDFC-41E3-92A7-2E88B49E5F09}" srcOrd="2" destOrd="0" parTransId="{B6E5F2C7-FF59-48AC-9A4B-98A87F302E66}" sibTransId="{C4A84969-C566-4C00-BC59-194BC363AC1B}"/>
    <dgm:cxn modelId="{D8E2D1EB-C030-49C1-8122-963BF59F5C03}" srcId="{81ED8E04-BDFC-41E3-92A7-2E88B49E5F09}" destId="{5FE2662F-44BE-458B-8D0E-8F4741B56020}" srcOrd="0" destOrd="2" parTransId="{9693FDF0-8ED7-404C-B80C-14945CD94CD8}" sibTransId="{4B6A995A-C0EA-48CD-A822-7E4CB70AA5B8}"/>
    <dgm:cxn modelId="{FF08E21E-9384-44FC-A878-2016A502D2D4}" type="presOf" srcId="{EFE73B03-4D71-4565-8C52-4902BE6377A4}" destId="{5FBAB40F-6011-4629-9B30-77C9439C91BF}" srcOrd="0" destOrd="0" presId="urn:microsoft.com/office/officeart/2005/8/layout/hierarchy2"/>
    <dgm:cxn modelId="{715BE955-F845-4B4D-BF52-ED522FF661CD}" type="presParOf" srcId="{5FBAB40F-6011-4629-9B30-77C9439C91BF}" destId="{2332AA2E-A989-4175-BB73-78EA4C3BDB65}" srcOrd="0" destOrd="0" presId="urn:microsoft.com/office/officeart/2005/8/layout/hierarchy2"/>
    <dgm:cxn modelId="{21E8C69B-948E-4D0F-B718-71B64D24306C}" type="presParOf" srcId="{2332AA2E-A989-4175-BB73-78EA4C3BDB65}" destId="{24E3F4AB-32FB-4CE0-9DAC-FC4DD26B5900}" srcOrd="0" destOrd="0" presId="urn:microsoft.com/office/officeart/2005/8/layout/hierarchy2"/>
    <dgm:cxn modelId="{79BE3DE0-7449-48CA-85DD-E90F16A4B78C}" type="presOf" srcId="{0605F139-5EF0-48E7-A091-192233D2011D}" destId="{24E3F4AB-32FB-4CE0-9DAC-FC4DD26B5900}" srcOrd="0" destOrd="0" presId="urn:microsoft.com/office/officeart/2005/8/layout/hierarchy2"/>
    <dgm:cxn modelId="{62E52A19-A45B-4769-8EFE-E3D5FB7F8D82}" type="presParOf" srcId="{2332AA2E-A989-4175-BB73-78EA4C3BDB65}" destId="{44F25638-8073-4DA7-9390-5AC06A304565}" srcOrd="1" destOrd="0" presId="urn:microsoft.com/office/officeart/2005/8/layout/hierarchy2"/>
    <dgm:cxn modelId="{95313834-3A71-4E48-8F15-B89DD42F9FF5}" type="presParOf" srcId="{44F25638-8073-4DA7-9390-5AC06A304565}" destId="{B47BD6C9-6D53-4A69-975F-9CF96E25F10F}" srcOrd="0" destOrd="1" presId="urn:microsoft.com/office/officeart/2005/8/layout/hierarchy2"/>
    <dgm:cxn modelId="{CF830391-9A16-4DE1-BDCC-E8C6A68D7910}" type="presOf" srcId="{AC2BFF99-DAE2-494A-88AB-85D75BC6D2EE}" destId="{B47BD6C9-6D53-4A69-975F-9CF96E25F10F}" srcOrd="0" destOrd="0" presId="urn:microsoft.com/office/officeart/2005/8/layout/hierarchy2"/>
    <dgm:cxn modelId="{5A9F2E05-D57E-470F-9E1F-A54A9A3CDD58}" type="presParOf" srcId="{B47BD6C9-6D53-4A69-975F-9CF96E25F10F}" destId="{C1833E64-0598-4ED8-B73B-4C820BB35531}" srcOrd="0" destOrd="0" presId="urn:microsoft.com/office/officeart/2005/8/layout/hierarchy2"/>
    <dgm:cxn modelId="{7E3F1D34-CD87-4982-94E2-0D524FBF8D53}" type="presOf" srcId="{AC2BFF99-DAE2-494A-88AB-85D75BC6D2EE}" destId="{C1833E64-0598-4ED8-B73B-4C820BB35531}" srcOrd="1" destOrd="0" presId="urn:microsoft.com/office/officeart/2005/8/layout/hierarchy2"/>
    <dgm:cxn modelId="{03915AA9-C601-417A-ACDF-C6BD00548221}" type="presParOf" srcId="{44F25638-8073-4DA7-9390-5AC06A304565}" destId="{46F58ACF-5130-428E-B3EF-87D6FEC0C921}" srcOrd="1" destOrd="1" presId="urn:microsoft.com/office/officeart/2005/8/layout/hierarchy2"/>
    <dgm:cxn modelId="{4D0BA9DC-8D55-492F-9A07-DE9684D68185}" type="presParOf" srcId="{46F58ACF-5130-428E-B3EF-87D6FEC0C921}" destId="{3C0D5057-54F2-42F8-ADAD-AA27A1CC1A1B}" srcOrd="0" destOrd="1" presId="urn:microsoft.com/office/officeart/2005/8/layout/hierarchy2"/>
    <dgm:cxn modelId="{94ABAB7A-35B0-465D-9004-69C0CB28A443}" type="presOf" srcId="{4530EE7D-F557-4815-9ED2-EABC47F46978}" destId="{3C0D5057-54F2-42F8-ADAD-AA27A1CC1A1B}" srcOrd="0" destOrd="0" presId="urn:microsoft.com/office/officeart/2005/8/layout/hierarchy2"/>
    <dgm:cxn modelId="{AEA94FCA-EE82-4BA6-8086-0864A4E40972}" type="presParOf" srcId="{46F58ACF-5130-428E-B3EF-87D6FEC0C921}" destId="{48673F39-879C-4946-8DC7-FD68F0552920}" srcOrd="1" destOrd="1" presId="urn:microsoft.com/office/officeart/2005/8/layout/hierarchy2"/>
    <dgm:cxn modelId="{A2EA54D2-7062-4C96-9ABE-26D4FDA06A41}" type="presParOf" srcId="{48673F39-879C-4946-8DC7-FD68F0552920}" destId="{FA61825B-C877-4D42-AAFB-0586288A9783}" srcOrd="0" destOrd="1" presId="urn:microsoft.com/office/officeart/2005/8/layout/hierarchy2"/>
    <dgm:cxn modelId="{6AAA1625-05ED-4F00-8913-FC3DD0F56BF3}" type="presOf" srcId="{4A6A0524-D9B7-4A37-8E78-5FE688BDCCE6}" destId="{FA61825B-C877-4D42-AAFB-0586288A9783}" srcOrd="0" destOrd="0" presId="urn:microsoft.com/office/officeart/2005/8/layout/hierarchy2"/>
    <dgm:cxn modelId="{11BA1E89-C33F-4C17-BAD2-8B580DB28876}" type="presParOf" srcId="{FA61825B-C877-4D42-AAFB-0586288A9783}" destId="{66B35CF0-1806-4E4A-8B50-99A64DECDBA9}" srcOrd="0" destOrd="0" presId="urn:microsoft.com/office/officeart/2005/8/layout/hierarchy2"/>
    <dgm:cxn modelId="{D2DB3BCC-289D-4773-A68E-3499DFDA43DF}" type="presOf" srcId="{4A6A0524-D9B7-4A37-8E78-5FE688BDCCE6}" destId="{66B35CF0-1806-4E4A-8B50-99A64DECDBA9}" srcOrd="1" destOrd="0" presId="urn:microsoft.com/office/officeart/2005/8/layout/hierarchy2"/>
    <dgm:cxn modelId="{16720548-4E6F-420C-B4A9-0FFED01343BA}" type="presParOf" srcId="{48673F39-879C-4946-8DC7-FD68F0552920}" destId="{F95D7524-EA0E-4F9D-9D6F-B10856D5C83F}" srcOrd="1" destOrd="1" presId="urn:microsoft.com/office/officeart/2005/8/layout/hierarchy2"/>
    <dgm:cxn modelId="{FB7737D3-D5AC-4A24-B4A7-0539BA0BEB7E}" type="presParOf" srcId="{F95D7524-EA0E-4F9D-9D6F-B10856D5C83F}" destId="{63712EDC-9AF8-41BC-8F72-ADF8D554FF07}" srcOrd="0" destOrd="1" presId="urn:microsoft.com/office/officeart/2005/8/layout/hierarchy2"/>
    <dgm:cxn modelId="{3AF8E60C-925E-4078-9905-C277138EE0DD}" type="presOf" srcId="{2C2A4BF3-AA22-4080-9546-909CF9AC3ECB}" destId="{63712EDC-9AF8-41BC-8F72-ADF8D554FF07}" srcOrd="0" destOrd="0" presId="urn:microsoft.com/office/officeart/2005/8/layout/hierarchy2"/>
    <dgm:cxn modelId="{43F2F8B7-F65F-40FE-BD3C-B123E5B79BFD}" type="presParOf" srcId="{F95D7524-EA0E-4F9D-9D6F-B10856D5C83F}" destId="{E0C65410-D9BC-4E23-87DE-EBBC54AD2166}" srcOrd="1" destOrd="1" presId="urn:microsoft.com/office/officeart/2005/8/layout/hierarchy2"/>
    <dgm:cxn modelId="{D94BC779-2CEF-416F-81ED-81A3A86A5001}" type="presParOf" srcId="{E0C65410-D9BC-4E23-87DE-EBBC54AD2166}" destId="{8ED7A592-5F0B-42B2-937C-E8336D5A86AA}" srcOrd="0" destOrd="1" presId="urn:microsoft.com/office/officeart/2005/8/layout/hierarchy2"/>
    <dgm:cxn modelId="{942417AB-93E0-445A-B952-C90C2D68BD07}" type="presOf" srcId="{F7A995BB-B01A-4107-A030-9B290884A3CB}" destId="{8ED7A592-5F0B-42B2-937C-E8336D5A86AA}" srcOrd="0" destOrd="0" presId="urn:microsoft.com/office/officeart/2005/8/layout/hierarchy2"/>
    <dgm:cxn modelId="{DDE39637-1748-4169-890B-E5FF72AC709B}" type="presParOf" srcId="{8ED7A592-5F0B-42B2-937C-E8336D5A86AA}" destId="{AB5C4FBB-8003-4785-B0B7-B3521B6546F4}" srcOrd="0" destOrd="0" presId="urn:microsoft.com/office/officeart/2005/8/layout/hierarchy2"/>
    <dgm:cxn modelId="{344DA35B-8F34-471F-8C27-F3AA90AE3173}" type="presOf" srcId="{F7A995BB-B01A-4107-A030-9B290884A3CB}" destId="{AB5C4FBB-8003-4785-B0B7-B3521B6546F4}" srcOrd="1" destOrd="0" presId="urn:microsoft.com/office/officeart/2005/8/layout/hierarchy2"/>
    <dgm:cxn modelId="{EB7EBE3D-75E9-49EF-887E-5FE74C2FC46E}" type="presParOf" srcId="{E0C65410-D9BC-4E23-87DE-EBBC54AD2166}" destId="{CD2447DB-01F1-4A54-9443-6801723A3002}" srcOrd="1" destOrd="1" presId="urn:microsoft.com/office/officeart/2005/8/layout/hierarchy2"/>
    <dgm:cxn modelId="{01C738AB-7E2C-44C6-A4EB-2913DCFA59EE}" type="presParOf" srcId="{CD2447DB-01F1-4A54-9443-6801723A3002}" destId="{37164F3A-E897-4214-8A3A-842582B2A599}" srcOrd="0" destOrd="1" presId="urn:microsoft.com/office/officeart/2005/8/layout/hierarchy2"/>
    <dgm:cxn modelId="{68C5A0D9-37F8-4A8F-9AD6-912523692B31}" type="presOf" srcId="{28CFE460-255F-4994-9FF6-197A8DAD7600}" destId="{37164F3A-E897-4214-8A3A-842582B2A599}" srcOrd="0" destOrd="0" presId="urn:microsoft.com/office/officeart/2005/8/layout/hierarchy2"/>
    <dgm:cxn modelId="{25157183-A7BE-4C4E-AD92-218A07C1254E}" type="presParOf" srcId="{CD2447DB-01F1-4A54-9443-6801723A3002}" destId="{F1F1BF64-0995-49B0-A701-1B9ADA3C503B}" srcOrd="1" destOrd="1" presId="urn:microsoft.com/office/officeart/2005/8/layout/hierarchy2"/>
    <dgm:cxn modelId="{0F4994CE-3DCE-4283-BF3C-9C844B97B32F}" type="presParOf" srcId="{48673F39-879C-4946-8DC7-FD68F0552920}" destId="{E81582B1-A130-479F-ACE3-61EF727591CE}" srcOrd="2" destOrd="1" presId="urn:microsoft.com/office/officeart/2005/8/layout/hierarchy2"/>
    <dgm:cxn modelId="{3F4AD518-6F9E-4718-8532-3F4ABC72954E}" type="presOf" srcId="{581124B7-0397-40F7-9B1D-41220103BA68}" destId="{E81582B1-A130-479F-ACE3-61EF727591CE}" srcOrd="0" destOrd="0" presId="urn:microsoft.com/office/officeart/2005/8/layout/hierarchy2"/>
    <dgm:cxn modelId="{AA5CE27C-6909-4FBC-A7A3-CCA1977A3788}" type="presParOf" srcId="{E81582B1-A130-479F-ACE3-61EF727591CE}" destId="{C3EBFA62-33AA-4455-9D61-7B96DA4B37A4}" srcOrd="0" destOrd="2" presId="urn:microsoft.com/office/officeart/2005/8/layout/hierarchy2"/>
    <dgm:cxn modelId="{29DBE338-A7C7-4967-91B4-91C73130E5BF}" type="presOf" srcId="{581124B7-0397-40F7-9B1D-41220103BA68}" destId="{C3EBFA62-33AA-4455-9D61-7B96DA4B37A4}" srcOrd="1" destOrd="0" presId="urn:microsoft.com/office/officeart/2005/8/layout/hierarchy2"/>
    <dgm:cxn modelId="{B50A0150-AFC9-4EDA-B0FF-6E344A5B9A1E}" type="presParOf" srcId="{48673F39-879C-4946-8DC7-FD68F0552920}" destId="{2DF34A52-3962-401F-8488-13EE54243675}" srcOrd="3" destOrd="1" presId="urn:microsoft.com/office/officeart/2005/8/layout/hierarchy2"/>
    <dgm:cxn modelId="{DD7A2F08-F150-489A-8FC2-C66770F3996A}" type="presParOf" srcId="{2DF34A52-3962-401F-8488-13EE54243675}" destId="{29F748CF-C0E7-4DEA-B3A3-0E8AEB5CA964}" srcOrd="0" destOrd="3" presId="urn:microsoft.com/office/officeart/2005/8/layout/hierarchy2"/>
    <dgm:cxn modelId="{D2F538BD-2A44-42EB-8CF5-40BB061B1B20}" type="presOf" srcId="{C78C4F92-AD69-46C8-910C-41059E8ED0A9}" destId="{29F748CF-C0E7-4DEA-B3A3-0E8AEB5CA964}" srcOrd="0" destOrd="0" presId="urn:microsoft.com/office/officeart/2005/8/layout/hierarchy2"/>
    <dgm:cxn modelId="{6C8C4677-6C2F-4D37-A648-C73B1D6B1B02}" type="presParOf" srcId="{2DF34A52-3962-401F-8488-13EE54243675}" destId="{02AC44EF-F1FC-4C54-8D55-2436304955F9}" srcOrd="1" destOrd="3" presId="urn:microsoft.com/office/officeart/2005/8/layout/hierarchy2"/>
    <dgm:cxn modelId="{7A97313A-CA1B-4DE1-88AE-4A1F1322B008}" type="presParOf" srcId="{02AC44EF-F1FC-4C54-8D55-2436304955F9}" destId="{E6E7EC7E-631D-4E93-AAE5-6263286A1C14}" srcOrd="0" destOrd="1" presId="urn:microsoft.com/office/officeart/2005/8/layout/hierarchy2"/>
    <dgm:cxn modelId="{C65B2792-0577-4B1B-B5C8-5E6121F1D46A}" type="presOf" srcId="{CFC6DF5D-7AC7-4729-BFFB-251D948F238B}" destId="{E6E7EC7E-631D-4E93-AAE5-6263286A1C14}" srcOrd="0" destOrd="0" presId="urn:microsoft.com/office/officeart/2005/8/layout/hierarchy2"/>
    <dgm:cxn modelId="{1DA60383-DC91-4303-BF17-0CE72D253620}" type="presParOf" srcId="{E6E7EC7E-631D-4E93-AAE5-6263286A1C14}" destId="{6887EAF1-2196-4549-A75B-48B9688949FA}" srcOrd="0" destOrd="0" presId="urn:microsoft.com/office/officeart/2005/8/layout/hierarchy2"/>
    <dgm:cxn modelId="{358B133E-B3ED-4072-9B9F-CC82502E77EF}" type="presOf" srcId="{CFC6DF5D-7AC7-4729-BFFB-251D948F238B}" destId="{6887EAF1-2196-4549-A75B-48B9688949FA}" srcOrd="1" destOrd="0" presId="urn:microsoft.com/office/officeart/2005/8/layout/hierarchy2"/>
    <dgm:cxn modelId="{882C3707-68DD-4AEE-9C5D-2FC85C2F231B}" type="presParOf" srcId="{02AC44EF-F1FC-4C54-8D55-2436304955F9}" destId="{30F97FBA-4904-4709-B172-8D3BD57D02BF}" srcOrd="1" destOrd="1" presId="urn:microsoft.com/office/officeart/2005/8/layout/hierarchy2"/>
    <dgm:cxn modelId="{AB26DEB7-1A31-45D3-817A-77B39CB67F76}" type="presParOf" srcId="{30F97FBA-4904-4709-B172-8D3BD57D02BF}" destId="{4A5D137D-9ED7-47CB-B879-77D188A7F3CF}" srcOrd="0" destOrd="1" presId="urn:microsoft.com/office/officeart/2005/8/layout/hierarchy2"/>
    <dgm:cxn modelId="{AAA12901-A99D-437B-992D-3D89C9038A0A}" type="presOf" srcId="{8EFBB6F1-2C54-4B6A-B2AE-953C63A6673A}" destId="{4A5D137D-9ED7-47CB-B879-77D188A7F3CF}" srcOrd="0" destOrd="0" presId="urn:microsoft.com/office/officeart/2005/8/layout/hierarchy2"/>
    <dgm:cxn modelId="{3C543CD8-0C1E-4141-AB34-EE207CE2BA65}" type="presParOf" srcId="{30F97FBA-4904-4709-B172-8D3BD57D02BF}" destId="{78F8EB23-EF63-4F05-9D69-19CF1A77D581}" srcOrd="1" destOrd="1" presId="urn:microsoft.com/office/officeart/2005/8/layout/hierarchy2"/>
    <dgm:cxn modelId="{EEE1A6BD-5A4A-4996-B5A6-22AA9F068293}" type="presParOf" srcId="{78F8EB23-EF63-4F05-9D69-19CF1A77D581}" destId="{7B4B3EB4-F402-4327-9FD4-C5A5883C8BB5}" srcOrd="0" destOrd="1" presId="urn:microsoft.com/office/officeart/2005/8/layout/hierarchy2"/>
    <dgm:cxn modelId="{9B99F3AE-A0F0-4449-B3FD-C3F5C85C18DD}" type="presOf" srcId="{C6F6AC59-6329-44B8-A706-4BDE7075D5C9}" destId="{7B4B3EB4-F402-4327-9FD4-C5A5883C8BB5}" srcOrd="0" destOrd="0" presId="urn:microsoft.com/office/officeart/2005/8/layout/hierarchy2"/>
    <dgm:cxn modelId="{2BFBF7DB-75CA-4E32-98D3-D577F080790E}" type="presParOf" srcId="{7B4B3EB4-F402-4327-9FD4-C5A5883C8BB5}" destId="{F0729136-07A5-47E1-B954-C75D5775C764}" srcOrd="0" destOrd="0" presId="urn:microsoft.com/office/officeart/2005/8/layout/hierarchy2"/>
    <dgm:cxn modelId="{D9AABD85-7EA0-42E7-8E52-E3C33F7A46C7}" type="presOf" srcId="{C6F6AC59-6329-44B8-A706-4BDE7075D5C9}" destId="{F0729136-07A5-47E1-B954-C75D5775C764}" srcOrd="1" destOrd="0" presId="urn:microsoft.com/office/officeart/2005/8/layout/hierarchy2"/>
    <dgm:cxn modelId="{B566693D-AE11-4CF7-99BB-8E35ACEB11B3}" type="presParOf" srcId="{78F8EB23-EF63-4F05-9D69-19CF1A77D581}" destId="{6720230C-7B3C-45B7-80E4-8CB898A9EF45}" srcOrd="1" destOrd="1" presId="urn:microsoft.com/office/officeart/2005/8/layout/hierarchy2"/>
    <dgm:cxn modelId="{F20DECF3-A5D3-4928-9F03-0CC156E571F7}" type="presParOf" srcId="{6720230C-7B3C-45B7-80E4-8CB898A9EF45}" destId="{A0C77CF3-695B-40AA-A52F-4DDDB65842A1}" srcOrd="0" destOrd="1" presId="urn:microsoft.com/office/officeart/2005/8/layout/hierarchy2"/>
    <dgm:cxn modelId="{7EC90D5E-C2C0-43AD-9F61-0FDFD460E011}" type="presOf" srcId="{90F766C8-C49E-44AB-8A35-56D3CAC01F3F}" destId="{A0C77CF3-695B-40AA-A52F-4DDDB65842A1}" srcOrd="0" destOrd="0" presId="urn:microsoft.com/office/officeart/2005/8/layout/hierarchy2"/>
    <dgm:cxn modelId="{39E5A9E8-DD96-40CF-AB75-7CD7DE1E1EA2}" type="presParOf" srcId="{6720230C-7B3C-45B7-80E4-8CB898A9EF45}" destId="{31E60911-5A01-40C6-AB25-9D87F6C7779E}" srcOrd="1" destOrd="1" presId="urn:microsoft.com/office/officeart/2005/8/layout/hierarchy2"/>
    <dgm:cxn modelId="{476DC703-54D2-4490-A885-16391E5606C9}" type="presParOf" srcId="{31E60911-5A01-40C6-AB25-9D87F6C7779E}" destId="{6E284523-0AAB-4539-9303-1DBEE6F24503}" srcOrd="0" destOrd="1" presId="urn:microsoft.com/office/officeart/2005/8/layout/hierarchy2"/>
    <dgm:cxn modelId="{05A9A6DE-9C63-4C11-A6D1-2AEE5E02AC88}" type="presOf" srcId="{7A729578-9CD1-40C2-B14E-C5EB15D68ED7}" destId="{6E284523-0AAB-4539-9303-1DBEE6F24503}" srcOrd="0" destOrd="0" presId="urn:microsoft.com/office/officeart/2005/8/layout/hierarchy2"/>
    <dgm:cxn modelId="{839F4F89-4E02-4415-A9E1-8F8B4FF03B46}" type="presParOf" srcId="{6E284523-0AAB-4539-9303-1DBEE6F24503}" destId="{1618B8DE-CA01-483F-BA78-7CCD02332F5F}" srcOrd="0" destOrd="0" presId="urn:microsoft.com/office/officeart/2005/8/layout/hierarchy2"/>
    <dgm:cxn modelId="{E3641C09-7085-47E4-8067-6CB12988933C}" type="presOf" srcId="{7A729578-9CD1-40C2-B14E-C5EB15D68ED7}" destId="{1618B8DE-CA01-483F-BA78-7CCD02332F5F}" srcOrd="1" destOrd="0" presId="urn:microsoft.com/office/officeart/2005/8/layout/hierarchy2"/>
    <dgm:cxn modelId="{EA4E63E9-1263-476D-8CFE-1A5689C89F8E}" type="presParOf" srcId="{31E60911-5A01-40C6-AB25-9D87F6C7779E}" destId="{3FF9D090-A58D-4934-94C7-D7725CF521AD}" srcOrd="1" destOrd="1" presId="urn:microsoft.com/office/officeart/2005/8/layout/hierarchy2"/>
    <dgm:cxn modelId="{1AC4E936-2ED6-47DA-AB01-DD9BBC1CAD65}" type="presParOf" srcId="{3FF9D090-A58D-4934-94C7-D7725CF521AD}" destId="{8F83584D-3D42-4D2E-A7AB-6C848EC339A4}" srcOrd="0" destOrd="1" presId="urn:microsoft.com/office/officeart/2005/8/layout/hierarchy2"/>
    <dgm:cxn modelId="{4AFB2AC4-5BC2-4B17-96D3-5181CE852F44}" type="presOf" srcId="{9C1AF6BE-DCD5-483C-B1DE-042F865092DD}" destId="{8F83584D-3D42-4D2E-A7AB-6C848EC339A4}" srcOrd="0" destOrd="0" presId="urn:microsoft.com/office/officeart/2005/8/layout/hierarchy2"/>
    <dgm:cxn modelId="{69832ED6-2226-4233-9578-F349A6B25AE3}" type="presParOf" srcId="{3FF9D090-A58D-4934-94C7-D7725CF521AD}" destId="{0B4C0841-4ED6-475F-B5E4-F80B99FC34E7}" srcOrd="1" destOrd="1" presId="urn:microsoft.com/office/officeart/2005/8/layout/hierarchy2"/>
    <dgm:cxn modelId="{76B367BB-5F95-4C34-9F36-E28D4FA7D873}" type="presParOf" srcId="{48673F39-879C-4946-8DC7-FD68F0552920}" destId="{B10C0F18-36FF-4EEC-9708-EF060A60C410}" srcOrd="4" destOrd="1" presId="urn:microsoft.com/office/officeart/2005/8/layout/hierarchy2"/>
    <dgm:cxn modelId="{878CD80E-5640-4D1E-A8D3-708D3B878289}" type="presOf" srcId="{B6E5F2C7-FF59-48AC-9A4B-98A87F302E66}" destId="{B10C0F18-36FF-4EEC-9708-EF060A60C410}" srcOrd="0" destOrd="0" presId="urn:microsoft.com/office/officeart/2005/8/layout/hierarchy2"/>
    <dgm:cxn modelId="{651A67DC-FAB1-4DC4-A88D-47EA1758C8EE}" type="presParOf" srcId="{B10C0F18-36FF-4EEC-9708-EF060A60C410}" destId="{D3ADD7C5-CE11-4B19-81A2-6B962B23D0CD}" srcOrd="0" destOrd="4" presId="urn:microsoft.com/office/officeart/2005/8/layout/hierarchy2"/>
    <dgm:cxn modelId="{A0541C9A-41A3-4E35-8380-2195EB53AF6E}" type="presOf" srcId="{B6E5F2C7-FF59-48AC-9A4B-98A87F302E66}" destId="{D3ADD7C5-CE11-4B19-81A2-6B962B23D0CD}" srcOrd="1" destOrd="0" presId="urn:microsoft.com/office/officeart/2005/8/layout/hierarchy2"/>
    <dgm:cxn modelId="{999FED1A-976D-4852-898B-A5250AF0C10A}" type="presParOf" srcId="{48673F39-879C-4946-8DC7-FD68F0552920}" destId="{095667C0-6B30-47D4-A4F3-1ED8334C4B01}" srcOrd="5" destOrd="1" presId="urn:microsoft.com/office/officeart/2005/8/layout/hierarchy2"/>
    <dgm:cxn modelId="{BF747328-BCDA-4C3F-9A47-6004A7B81E99}" type="presParOf" srcId="{095667C0-6B30-47D4-A4F3-1ED8334C4B01}" destId="{BE3F8293-DB69-4070-8299-387577D4C576}" srcOrd="0" destOrd="5" presId="urn:microsoft.com/office/officeart/2005/8/layout/hierarchy2"/>
    <dgm:cxn modelId="{914F781C-C7A2-417E-B18B-3875251707D2}" type="presOf" srcId="{81ED8E04-BDFC-41E3-92A7-2E88B49E5F09}" destId="{BE3F8293-DB69-4070-8299-387577D4C576}" srcOrd="0" destOrd="0" presId="urn:microsoft.com/office/officeart/2005/8/layout/hierarchy2"/>
    <dgm:cxn modelId="{DFE682B1-F096-4F8F-8BDC-7D7F65C98FA7}" type="presParOf" srcId="{095667C0-6B30-47D4-A4F3-1ED8334C4B01}" destId="{D8BA5251-CA64-4981-9F55-4A3E1C7256AC}" srcOrd="1" destOrd="5" presId="urn:microsoft.com/office/officeart/2005/8/layout/hierarchy2"/>
    <dgm:cxn modelId="{1D087A57-31C4-4066-BF4B-810611AA2BFE}" type="presParOf" srcId="{D8BA5251-CA64-4981-9F55-4A3E1C7256AC}" destId="{155532BD-CDB3-4914-AE28-EEFEAFAD9625}" srcOrd="0" destOrd="1" presId="urn:microsoft.com/office/officeart/2005/8/layout/hierarchy2"/>
    <dgm:cxn modelId="{25458EEF-B1C3-4299-9876-24A79C828D61}" type="presOf" srcId="{9693FDF0-8ED7-404C-B80C-14945CD94CD8}" destId="{155532BD-CDB3-4914-AE28-EEFEAFAD9625}" srcOrd="0" destOrd="0" presId="urn:microsoft.com/office/officeart/2005/8/layout/hierarchy2"/>
    <dgm:cxn modelId="{2B8CAB56-7F74-4ACC-BD44-847ACC73F936}" type="presParOf" srcId="{155532BD-CDB3-4914-AE28-EEFEAFAD9625}" destId="{DC3EF281-C6BB-4FF2-977F-0F9627D32973}" srcOrd="0" destOrd="0" presId="urn:microsoft.com/office/officeart/2005/8/layout/hierarchy2"/>
    <dgm:cxn modelId="{12CE6F62-4B30-4BE1-9016-99F4C2CF4C1A}" type="presOf" srcId="{9693FDF0-8ED7-404C-B80C-14945CD94CD8}" destId="{DC3EF281-C6BB-4FF2-977F-0F9627D32973}" srcOrd="1" destOrd="0" presId="urn:microsoft.com/office/officeart/2005/8/layout/hierarchy2"/>
    <dgm:cxn modelId="{7ADA207D-44BF-4572-B224-E0A5519092FC}" type="presParOf" srcId="{D8BA5251-CA64-4981-9F55-4A3E1C7256AC}" destId="{F3648C17-E18C-4538-B22D-B2D5BF749721}" srcOrd="1" destOrd="1" presId="urn:microsoft.com/office/officeart/2005/8/layout/hierarchy2"/>
    <dgm:cxn modelId="{6C309BAD-D47D-40D4-B1BC-550EFB81367C}" type="presParOf" srcId="{F3648C17-E18C-4538-B22D-B2D5BF749721}" destId="{1866311B-C238-472D-BBBC-84FEF62F504A}" srcOrd="0" destOrd="1" presId="urn:microsoft.com/office/officeart/2005/8/layout/hierarchy2"/>
    <dgm:cxn modelId="{F0CED71C-F70B-403C-8338-CE9C9F8E1051}" type="presOf" srcId="{5FE2662F-44BE-458B-8D0E-8F4741B56020}" destId="{1866311B-C238-472D-BBBC-84FEF62F504A}" srcOrd="0" destOrd="0" presId="urn:microsoft.com/office/officeart/2005/8/layout/hierarchy2"/>
    <dgm:cxn modelId="{4CA44CD3-6329-492C-A188-AB1796E9B012}" type="presParOf" srcId="{F3648C17-E18C-4538-B22D-B2D5BF749721}" destId="{829536D9-086D-47DB-ADB1-EC9AA6A4E7B8}" srcOrd="1" destOrd="1"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E73B03-4D71-4565-8C52-4902BE6377A4}" type="doc">
      <dgm:prSet loTypeId="hierarchy" loCatId="hierarchy" qsTypeId="urn:microsoft.com/office/officeart/2005/8/quickstyle/simple1" qsCatId="simple" csTypeId="urn:microsoft.com/office/officeart/2005/8/colors/accent1_2" csCatId="accent1" phldr="0"/>
      <dgm:spPr/>
      <dgm:t>
        <a:bodyPr/>
        <a:p>
          <a:endParaRPr lang="en-US"/>
        </a:p>
      </dgm:t>
    </dgm:pt>
    <dgm:pt modelId="{0605F139-5EF0-48E7-A091-192233D2011D}">
      <dgm:prSet phldrT="[Text]" phldr="0" custT="1"/>
      <dgm:spPr/>
      <dgm:t>
        <a:bodyPr vert="horz" wrap="square"/>
        <a:p>
          <a:pPr>
            <a:lnSpc>
              <a:spcPct val="100000"/>
            </a:lnSpc>
            <a:spcBef>
              <a:spcPct val="0"/>
            </a:spcBef>
            <a:spcAft>
              <a:spcPct val="35000"/>
            </a:spcAft>
          </a:pPr>
          <a:r>
            <a:rPr lang="en-US" sz="1400"/>
            <a:t>User-Product Recommendation System</a:t>
          </a:r>
          <a:r>
            <a:rPr lang="en-US" sz="1400"/>
            <a:t/>
          </a:r>
          <a:endParaRPr lang="en-US" sz="1400"/>
        </a:p>
      </dgm:t>
    </dgm:pt>
    <dgm:pt modelId="{2AFB1B2A-8749-4E5E-9CB9-0B60F81C46F8}" cxnId="{650E1806-AB70-4A90-8AA9-383628301A15}" type="parTrans">
      <dgm:prSet/>
      <dgm:spPr/>
      <dgm:t>
        <a:bodyPr/>
        <a:p>
          <a:endParaRPr lang="en-US"/>
        </a:p>
      </dgm:t>
    </dgm:pt>
    <dgm:pt modelId="{E0FFEB56-236E-4FE9-83BF-31494E265D5A}" cxnId="{650E1806-AB70-4A90-8AA9-383628301A15}" type="sibTrans">
      <dgm:prSet/>
      <dgm:spPr/>
      <dgm:t>
        <a:bodyPr/>
        <a:p>
          <a:endParaRPr lang="en-US"/>
        </a:p>
      </dgm:t>
    </dgm:pt>
    <dgm:pt modelId="{4530EE7D-F557-4815-9ED2-EABC47F46978}">
      <dgm:prSet phldrT="[Text]" phldr="0" custT="1"/>
      <dgm:spPr/>
      <dgm:t>
        <a:bodyPr vert="horz" wrap="square"/>
        <a:p>
          <a:pPr>
            <a:lnSpc>
              <a:spcPct val="100000"/>
            </a:lnSpc>
            <a:spcBef>
              <a:spcPct val="0"/>
            </a:spcBef>
            <a:spcAft>
              <a:spcPct val="35000"/>
            </a:spcAft>
          </a:pPr>
          <a:r>
            <a:rPr lang="en-US" sz="1400"/>
            <a:t>User-ID </a:t>
          </a:r>
          <a:r>
            <a:rPr lang="en-US" sz="1400"/>
            <a:t>40475278</a:t>
          </a:r>
          <a:r>
            <a:rPr lang="en-US" sz="1400"/>
            <a:t/>
          </a:r>
          <a:endParaRPr lang="en-US" sz="1400"/>
        </a:p>
        <a:p>
          <a:pPr>
            <a:lnSpc>
              <a:spcPct val="100000"/>
            </a:lnSpc>
            <a:spcBef>
              <a:spcPct val="0"/>
            </a:spcBef>
            <a:spcAft>
              <a:spcPct val="35000"/>
            </a:spcAft>
          </a:pPr>
          <a:r>
            <a:rPr lang="en-US" sz="1400"/>
            <a:t>Cluster-1</a:t>
          </a:r>
          <a:r>
            <a:rPr lang="en-US" sz="1400"/>
            <a:t/>
          </a:r>
          <a:endParaRPr lang="en-US" sz="1400"/>
        </a:p>
      </dgm:t>
    </dgm:pt>
    <dgm:pt modelId="{AC2BFF99-DAE2-494A-88AB-85D75BC6D2EE}" cxnId="{9FACF725-9B6D-4F2B-BE4A-311FCDCD93F9}" type="parTrans">
      <dgm:prSet/>
      <dgm:spPr/>
      <dgm:t>
        <a:bodyPr/>
        <a:p>
          <a:endParaRPr lang="en-US"/>
        </a:p>
      </dgm:t>
    </dgm:pt>
    <dgm:pt modelId="{B98A0394-6758-42EB-8D0E-4491BED52B6C}" cxnId="{9FACF725-9B6D-4F2B-BE4A-311FCDCD93F9}" type="sibTrans">
      <dgm:prSet/>
      <dgm:spPr/>
      <dgm:t>
        <a:bodyPr/>
        <a:p>
          <a:endParaRPr lang="en-US"/>
        </a:p>
      </dgm:t>
    </dgm:pt>
    <dgm:pt modelId="{2C2A4BF3-AA22-4080-9546-909CF9AC3ECB}">
      <dgm:prSet phldrT="[Text]" phldr="0" custT="1"/>
      <dgm:spPr/>
      <dgm:t>
        <a:bodyPr vert="horz" wrap="square"/>
        <a:p>
          <a:pPr eaLnBrk="1" fontAlgn="auto" latinLnBrk="0" hangingPunct="1">
            <a:lnSpc>
              <a:spcPct val="100000"/>
            </a:lnSpc>
            <a:spcBef>
              <a:spcPct val="0"/>
            </a:spcBef>
            <a:spcAft>
              <a:spcPts val="0"/>
            </a:spcAft>
          </a:pPr>
          <a:r>
            <a:rPr lang="en-US" sz="1200"/>
            <a:t>5688132, 5585632, </a:t>
          </a:r>
          <a:endParaRPr lang="en-US" sz="1200"/>
        </a:p>
        <a:p>
          <a:pPr eaLnBrk="1" fontAlgn="auto" latinLnBrk="0" hangingPunct="1">
            <a:lnSpc>
              <a:spcPct val="100000"/>
            </a:lnSpc>
            <a:spcBef>
              <a:spcPct val="0"/>
            </a:spcBef>
            <a:spcAft>
              <a:spcPts val="0"/>
            </a:spcAft>
          </a:pPr>
          <a:r>
            <a:rPr lang="en-US" sz="1200"/>
            <a:t>5882421, 5760801, </a:t>
          </a:r>
          <a:endParaRPr lang="en-US" sz="1200"/>
        </a:p>
        <a:p>
          <a:pPr eaLnBrk="1" fontAlgn="auto" latinLnBrk="0" hangingPunct="1">
            <a:lnSpc>
              <a:spcPct val="100000"/>
            </a:lnSpc>
            <a:spcBef>
              <a:spcPct val="0"/>
            </a:spcBef>
            <a:spcAft>
              <a:spcPts val="0"/>
            </a:spcAft>
          </a:pPr>
          <a:r>
            <a:rPr lang="en-US" sz="1200"/>
            <a:t>5882422, 5871060, </a:t>
          </a:r>
          <a:endParaRPr lang="en-US" sz="1200"/>
        </a:p>
        <a:p>
          <a:pPr eaLnBrk="1" fontAlgn="auto" latinLnBrk="0" hangingPunct="1">
            <a:lnSpc>
              <a:spcPct val="100000"/>
            </a:lnSpc>
            <a:spcBef>
              <a:spcPct val="0"/>
            </a:spcBef>
            <a:spcAft>
              <a:spcPts val="0"/>
            </a:spcAft>
          </a:pPr>
          <a:r>
            <a:rPr lang="en-US" sz="1200"/>
            <a:t>5837109, 5909066, </a:t>
          </a:r>
          <a:endParaRPr lang="en-US" sz="1200"/>
        </a:p>
        <a:p>
          <a:pPr eaLnBrk="1" fontAlgn="auto" latinLnBrk="0" hangingPunct="1">
            <a:lnSpc>
              <a:spcPct val="100000"/>
            </a:lnSpc>
            <a:spcBef>
              <a:spcPct val="0"/>
            </a:spcBef>
            <a:spcAft>
              <a:spcPts val="0"/>
            </a:spcAft>
          </a:pPr>
          <a:r>
            <a:rPr lang="en-US" sz="1200"/>
            <a:t>5914149, 5796102.</a:t>
          </a:r>
          <a:r>
            <a:rPr lang="en-US" sz="1200"/>
            <a:t/>
          </a:r>
          <a:endParaRPr lang="en-US" sz="1200"/>
        </a:p>
      </dgm:t>
    </dgm:pt>
    <dgm:pt modelId="{4A6A0524-D9B7-4A37-8E78-5FE688BDCCE6}" cxnId="{FBC9DE72-7F7F-4BDD-871F-D107E2D0D709}" type="parTrans">
      <dgm:prSet/>
      <dgm:spPr/>
      <dgm:t>
        <a:bodyPr/>
        <a:p>
          <a:endParaRPr lang="en-US"/>
        </a:p>
      </dgm:t>
    </dgm:pt>
    <dgm:pt modelId="{39CECE7E-7D7C-4022-9437-1E0813814145}" cxnId="{FBC9DE72-7F7F-4BDD-871F-D107E2D0D709}" type="sibTrans">
      <dgm:prSet/>
      <dgm:spPr/>
      <dgm:t>
        <a:bodyPr/>
        <a:p>
          <a:endParaRPr lang="en-US"/>
        </a:p>
      </dgm:t>
    </dgm:pt>
    <dgm:pt modelId="{4E4A1E17-A3EC-4A54-9171-277E11A0B287}">
      <dgm:prSet phldrT="[Text]" phldr="0" custT="1"/>
      <dgm:spPr/>
      <dgm:t>
        <a:bodyPr vert="horz" wrap="square"/>
        <a:p>
          <a:pPr>
            <a:lnSpc>
              <a:spcPct val="100000"/>
            </a:lnSpc>
            <a:spcBef>
              <a:spcPct val="0"/>
            </a:spcBef>
            <a:spcAft>
              <a:spcPct val="35000"/>
            </a:spcAft>
          </a:pPr>
          <a:r>
            <a:rPr lang="en-US" sz="1400">
              <a:sym typeface="+mn-ea"/>
            </a:rPr>
            <a:t> </a:t>
          </a:r>
          <a:r>
            <a:rPr lang="en-US" sz="1400">
              <a:sym typeface="+mn-ea"/>
            </a:rPr>
            <a:t>User-ID</a:t>
          </a:r>
          <a:r>
            <a:rPr lang="en-US" sz="1400"/>
            <a:t>142798053</a:t>
          </a:r>
          <a:r>
            <a:rPr lang="en-US" sz="1400"/>
            <a:t/>
          </a:r>
          <a:endParaRPr lang="en-US" sz="1400"/>
        </a:p>
        <a:p>
          <a:pPr>
            <a:lnSpc>
              <a:spcPct val="100000"/>
            </a:lnSpc>
            <a:spcBef>
              <a:spcPct val="0"/>
            </a:spcBef>
            <a:spcAft>
              <a:spcPct val="35000"/>
            </a:spcAft>
          </a:pPr>
          <a:r>
            <a:rPr lang="en-US" sz="1400"/>
            <a:t>Cluster-4</a:t>
          </a:r>
          <a:r>
            <a:rPr lang="en-US" sz="1400"/>
            <a:t/>
          </a:r>
          <a:endParaRPr lang="en-US" sz="1400"/>
        </a:p>
      </dgm:t>
    </dgm:pt>
    <dgm:pt modelId="{367D7799-1E5C-4947-8AD1-85D1E0D367AF}" cxnId="{F6C87A79-2FC0-4170-8DE1-5E5F757BB4B8}" type="parTrans">
      <dgm:prSet/>
      <dgm:spPr/>
      <dgm:t>
        <a:bodyPr/>
        <a:p>
          <a:endParaRPr lang="en-US"/>
        </a:p>
      </dgm:t>
    </dgm:pt>
    <dgm:pt modelId="{7FFEBD18-7D5B-41C0-A8F3-60942A71708D}" cxnId="{F6C87A79-2FC0-4170-8DE1-5E5F757BB4B8}" type="sibTrans">
      <dgm:prSet/>
      <dgm:spPr/>
      <dgm:t>
        <a:bodyPr/>
        <a:p>
          <a:endParaRPr lang="en-US"/>
        </a:p>
      </dgm:t>
    </dgm:pt>
    <dgm:pt modelId="{2B9D6902-DCB2-4AC4-BFAC-AF964742FD39}">
      <dgm:prSet phldrT="[Text]" phldr="0" custT="1"/>
      <dgm:spPr/>
      <dgm:t>
        <a:bodyPr vert="horz" wrap="square"/>
        <a:p>
          <a:pPr eaLnBrk="1" fontAlgn="auto" latinLnBrk="0" hangingPunct="1">
            <a:lnSpc>
              <a:spcPct val="100000"/>
            </a:lnSpc>
            <a:spcBef>
              <a:spcPct val="0"/>
            </a:spcBef>
            <a:spcAft>
              <a:spcPts val="0"/>
            </a:spcAft>
          </a:pPr>
          <a:r>
            <a:rPr lang="en-US" sz="1200"/>
            <a:t>5688132, 5882422, </a:t>
          </a:r>
          <a:r>
            <a:rPr lang="en-US" sz="1200"/>
            <a:t/>
          </a:r>
          <a:endParaRPr lang="en-US" sz="1200"/>
        </a:p>
        <a:p>
          <a:pPr eaLnBrk="1" fontAlgn="auto" latinLnBrk="0" hangingPunct="1">
            <a:lnSpc>
              <a:spcPct val="100000"/>
            </a:lnSpc>
            <a:spcBef>
              <a:spcPct val="0"/>
            </a:spcBef>
            <a:spcAft>
              <a:spcPts val="0"/>
            </a:spcAft>
          </a:pPr>
          <a:r>
            <a:rPr lang="en-US" sz="1200"/>
            <a:t>5842139, 5877789, </a:t>
          </a:r>
          <a:r>
            <a:rPr lang="en-US" sz="1200"/>
            <a:t/>
          </a:r>
          <a:endParaRPr lang="en-US" sz="1200"/>
        </a:p>
        <a:p>
          <a:pPr eaLnBrk="1" fontAlgn="auto" latinLnBrk="0" hangingPunct="1">
            <a:lnSpc>
              <a:spcPct val="100000"/>
            </a:lnSpc>
            <a:spcBef>
              <a:spcPct val="0"/>
            </a:spcBef>
            <a:spcAft>
              <a:spcPts val="0"/>
            </a:spcAft>
          </a:pPr>
          <a:r>
            <a:rPr lang="en-US" sz="1200"/>
            <a:t>5822423, 5779405, </a:t>
          </a:r>
          <a:r>
            <a:rPr lang="en-US" sz="1200"/>
            <a:t/>
          </a:r>
          <a:endParaRPr lang="en-US" sz="1200"/>
        </a:p>
        <a:p>
          <a:pPr eaLnBrk="1" fontAlgn="auto" latinLnBrk="0" hangingPunct="1">
            <a:lnSpc>
              <a:spcPct val="100000"/>
            </a:lnSpc>
            <a:spcBef>
              <a:spcPct val="0"/>
            </a:spcBef>
            <a:spcAft>
              <a:spcPts val="0"/>
            </a:spcAft>
          </a:pPr>
          <a:r>
            <a:rPr lang="en-US" sz="1200"/>
            <a:t>5585632, 5770019, </a:t>
          </a:r>
          <a:endParaRPr lang="en-US" sz="1200"/>
        </a:p>
        <a:p>
          <a:pPr eaLnBrk="1" fontAlgn="auto" latinLnBrk="0" hangingPunct="1">
            <a:lnSpc>
              <a:spcPct val="100000"/>
            </a:lnSpc>
            <a:spcBef>
              <a:spcPct val="0"/>
            </a:spcBef>
            <a:spcAft>
              <a:spcPts val="0"/>
            </a:spcAft>
          </a:pPr>
          <a:r>
            <a:rPr lang="en-US" sz="1200"/>
            <a:t>5700165, 5685383</a:t>
          </a:r>
          <a:r>
            <a:rPr lang="en-US" sz="1400"/>
            <a:t>.</a:t>
          </a:r>
          <a:r>
            <a:rPr lang="en-US" sz="1400"/>
            <a:t/>
          </a:r>
          <a:endParaRPr lang="en-US" sz="1400"/>
        </a:p>
      </dgm:t>
    </dgm:pt>
    <dgm:pt modelId="{9EAB334F-AA91-4141-B6FE-557B19FCD964}" cxnId="{0E7F6E5E-3246-48CD-A19E-2DCB8526AD62}" type="parTrans">
      <dgm:prSet/>
      <dgm:spPr/>
      <dgm:t>
        <a:bodyPr/>
        <a:p>
          <a:endParaRPr lang="en-US"/>
        </a:p>
      </dgm:t>
    </dgm:pt>
    <dgm:pt modelId="{EB4A7ACA-5833-4A98-973D-A8E863091431}" cxnId="{0E7F6E5E-3246-48CD-A19E-2DCB8526AD62}" type="sibTrans">
      <dgm:prSet/>
      <dgm:spPr/>
      <dgm:t>
        <a:bodyPr/>
        <a:p>
          <a:endParaRPr lang="en-US"/>
        </a:p>
      </dgm:t>
    </dgm:pt>
    <dgm:pt modelId="{2BDEE1A3-92B9-4BF7-BFC9-9F82A96DB706}">
      <dgm:prSet/>
      <dgm:spPr/>
      <dgm:t>
        <a:bodyPr/>
        <a:p>
          <a:endParaRPr altLang="en-US"/>
        </a:p>
      </dgm:t>
    </dgm:pt>
    <dgm:pt modelId="{89726121-2AD5-4D76-A918-331ECC3CB404}" cxnId="{2D8CFE46-59BA-44F0-8BA0-79285A5BB05D}" type="parTrans">
      <dgm:prSet/>
      <dgm:spPr/>
    </dgm:pt>
    <dgm:pt modelId="{911EDDEF-C1AF-479A-9D16-55CB6B75FDAB}" cxnId="{2D8CFE46-59BA-44F0-8BA0-79285A5BB05D}" type="sibTrans">
      <dgm:prSet/>
      <dgm:spPr/>
    </dgm:pt>
    <dgm:pt modelId="{7F4FA6F1-1907-48A1-87E0-98E1CE0D82CB}">
      <dgm:prSet/>
      <dgm:spPr/>
      <dgm:t>
        <a:bodyPr/>
        <a:p>
          <a:endParaRPr altLang="en-US"/>
        </a:p>
      </dgm:t>
    </dgm:pt>
    <dgm:pt modelId="{A4DBEC31-800A-4D27-9550-139CD2761F86}" cxnId="{2B0CA415-3979-45D7-ABDC-75105E1F7969}" type="parTrans">
      <dgm:prSet/>
      <dgm:spPr/>
    </dgm:pt>
    <dgm:pt modelId="{A34E8D3A-DE3F-4AB7-9967-B0E07C81F7CF}" cxnId="{2B0CA415-3979-45D7-ABDC-75105E1F7969}" type="sibTrans">
      <dgm:prSet/>
      <dgm:spPr/>
    </dgm:pt>
    <dgm:pt modelId="{4CC0B566-7A24-4512-BC78-D86419806701}">
      <dgm:prSet/>
      <dgm:spPr/>
      <dgm:t>
        <a:bodyPr/>
        <a:p>
          <a:endParaRPr altLang="en-US"/>
        </a:p>
      </dgm:t>
    </dgm:pt>
    <dgm:pt modelId="{51F4F61F-CE4D-400B-8384-9672958105E0}" cxnId="{70CEB1D3-844D-4038-8BF4-07589E4D50B7}" type="parTrans">
      <dgm:prSet/>
      <dgm:spPr/>
    </dgm:pt>
    <dgm:pt modelId="{B04A56E8-90B3-4F80-ACDB-62B164B24317}" cxnId="{70CEB1D3-844D-4038-8BF4-07589E4D50B7}" type="sibTrans">
      <dgm:prSet/>
      <dgm:spPr/>
    </dgm:pt>
    <dgm:pt modelId="{3976307D-FC45-46AA-B0AA-1512C9AEFE28}">
      <dgm:prSet/>
      <dgm:spPr/>
      <dgm:t>
        <a:bodyPr/>
        <a:p>
          <a:endParaRPr altLang="en-US"/>
        </a:p>
      </dgm:t>
    </dgm:pt>
    <dgm:pt modelId="{2D1C00AC-0CEA-4F87-BF23-A503A1DA1412}" cxnId="{B60B6748-81DE-4037-AF4A-67340665B24F}" type="parTrans">
      <dgm:prSet/>
      <dgm:spPr/>
    </dgm:pt>
    <dgm:pt modelId="{3AF113BB-0366-47E3-B892-D671D83B0975}" cxnId="{B60B6748-81DE-4037-AF4A-67340665B24F}" type="sibTrans">
      <dgm:prSet/>
      <dgm:spPr/>
    </dgm:pt>
    <dgm:pt modelId="{5FBAB40F-6011-4629-9B30-77C9439C91BF}" type="pres">
      <dgm:prSet presAssocID="{EFE73B03-4D71-4565-8C52-4902BE6377A4}" presName="diagram" presStyleCnt="0">
        <dgm:presLayoutVars>
          <dgm:chPref val="1"/>
          <dgm:dir/>
          <dgm:animOne val="branch"/>
          <dgm:animLvl val="lvl"/>
          <dgm:resizeHandles val="exact"/>
        </dgm:presLayoutVars>
      </dgm:prSet>
      <dgm:spPr/>
    </dgm:pt>
    <dgm:pt modelId="{2332AA2E-A989-4175-BB73-78EA4C3BDB65}" type="pres">
      <dgm:prSet presAssocID="{0605F139-5EF0-48E7-A091-192233D2011D}" presName="root1" presStyleCnt="0"/>
      <dgm:spPr/>
    </dgm:pt>
    <dgm:pt modelId="{24E3F4AB-32FB-4CE0-9DAC-FC4DD26B5900}" type="pres">
      <dgm:prSet presAssocID="{0605F139-5EF0-48E7-A091-192233D2011D}" presName="LevelOneTextNode" presStyleLbl="node0" presStyleIdx="0" presStyleCnt="1">
        <dgm:presLayoutVars>
          <dgm:chPref val="3"/>
        </dgm:presLayoutVars>
      </dgm:prSet>
      <dgm:spPr/>
    </dgm:pt>
    <dgm:pt modelId="{44F25638-8073-4DA7-9390-5AC06A304565}" type="pres">
      <dgm:prSet presAssocID="{0605F139-5EF0-48E7-A091-192233D2011D}" presName="level2hierChild" presStyleCnt="0"/>
      <dgm:spPr/>
    </dgm:pt>
    <dgm:pt modelId="{B47BD6C9-6D53-4A69-975F-9CF96E25F10F}" type="pres">
      <dgm:prSet presAssocID="{AC2BFF99-DAE2-494A-88AB-85D75BC6D2EE}" presName="conn2-1" presStyleLbl="parChTrans1D2" presStyleIdx="0" presStyleCnt="4"/>
      <dgm:spPr/>
    </dgm:pt>
    <dgm:pt modelId="{C1833E64-0598-4ED8-B73B-4C820BB35531}" type="pres">
      <dgm:prSet presAssocID="{AC2BFF99-DAE2-494A-88AB-85D75BC6D2EE}" presName="connTx" presStyleCnt="0"/>
      <dgm:spPr/>
    </dgm:pt>
    <dgm:pt modelId="{46F58ACF-5130-428E-B3EF-87D6FEC0C921}" type="pres">
      <dgm:prSet presAssocID="{4530EE7D-F557-4815-9ED2-EABC47F46978}" presName="root2" presStyleCnt="0"/>
      <dgm:spPr/>
    </dgm:pt>
    <dgm:pt modelId="{3C0D5057-54F2-42F8-ADAD-AA27A1CC1A1B}" type="pres">
      <dgm:prSet presAssocID="{4530EE7D-F557-4815-9ED2-EABC47F46978}" presName="LevelTwoTextNode" presStyleLbl="node2" presStyleIdx="0" presStyleCnt="4">
        <dgm:presLayoutVars>
          <dgm:chPref val="3"/>
        </dgm:presLayoutVars>
      </dgm:prSet>
      <dgm:spPr/>
    </dgm:pt>
    <dgm:pt modelId="{48673F39-879C-4946-8DC7-FD68F0552920}" type="pres">
      <dgm:prSet presAssocID="{4530EE7D-F557-4815-9ED2-EABC47F46978}" presName="level3hierChild" presStyleCnt="0"/>
      <dgm:spPr/>
    </dgm:pt>
    <dgm:pt modelId="{FA61825B-C877-4D42-AAFB-0586288A9783}" type="pres">
      <dgm:prSet presAssocID="{4A6A0524-D9B7-4A37-8E78-5FE688BDCCE6}" presName="conn2-1" presStyleLbl="parChTrans1D3" presStyleIdx="0" presStyleCnt="4"/>
      <dgm:spPr/>
    </dgm:pt>
    <dgm:pt modelId="{66B35CF0-1806-4E4A-8B50-99A64DECDBA9}" type="pres">
      <dgm:prSet presAssocID="{4A6A0524-D9B7-4A37-8E78-5FE688BDCCE6}" presName="connTx" presStyleCnt="0"/>
      <dgm:spPr/>
    </dgm:pt>
    <dgm:pt modelId="{F95D7524-EA0E-4F9D-9D6F-B10856D5C83F}" type="pres">
      <dgm:prSet presAssocID="{2C2A4BF3-AA22-4080-9546-909CF9AC3ECB}" presName="root2" presStyleCnt="0"/>
      <dgm:spPr/>
    </dgm:pt>
    <dgm:pt modelId="{63712EDC-9AF8-41BC-8F72-ADF8D554FF07}" type="pres">
      <dgm:prSet presAssocID="{2C2A4BF3-AA22-4080-9546-909CF9AC3ECB}" presName="LevelTwoTextNode" presStyleLbl="node3" presStyleIdx="0" presStyleCnt="4">
        <dgm:presLayoutVars>
          <dgm:chPref val="3"/>
        </dgm:presLayoutVars>
      </dgm:prSet>
      <dgm:spPr/>
    </dgm:pt>
    <dgm:pt modelId="{E0C65410-D9BC-4E23-87DE-EBBC54AD2166}" type="pres">
      <dgm:prSet presAssocID="{2C2A4BF3-AA22-4080-9546-909CF9AC3ECB}" presName="level3hierChild" presStyleCnt="0"/>
      <dgm:spPr/>
    </dgm:pt>
    <dgm:pt modelId="{2E81B90F-7494-41FF-808F-F7F82B993B40}" type="pres">
      <dgm:prSet presAssocID="{367D7799-1E5C-4947-8AD1-85D1E0D367AF}" presName="conn2-1" presStyleLbl="parChTrans1D2" presStyleIdx="1" presStyleCnt="4"/>
      <dgm:spPr/>
    </dgm:pt>
    <dgm:pt modelId="{0F4B7785-0023-487B-801C-9850969E1D34}" type="pres">
      <dgm:prSet presAssocID="{367D7799-1E5C-4947-8AD1-85D1E0D367AF}" presName="connTx" presStyleCnt="0"/>
      <dgm:spPr/>
    </dgm:pt>
    <dgm:pt modelId="{4925E953-147A-4210-9A9C-63730A307231}" type="pres">
      <dgm:prSet presAssocID="{4E4A1E17-A3EC-4A54-9171-277E11A0B287}" presName="root2" presStyleCnt="0"/>
      <dgm:spPr/>
    </dgm:pt>
    <dgm:pt modelId="{3D382021-A429-4403-82FF-5A95DD3EBB20}" type="pres">
      <dgm:prSet presAssocID="{4E4A1E17-A3EC-4A54-9171-277E11A0B287}" presName="LevelTwoTextNode" presStyleLbl="node2" presStyleIdx="1" presStyleCnt="4">
        <dgm:presLayoutVars>
          <dgm:chPref val="3"/>
        </dgm:presLayoutVars>
      </dgm:prSet>
      <dgm:spPr/>
    </dgm:pt>
    <dgm:pt modelId="{6D231649-1A42-47D5-A289-01058E6A05B6}" type="pres">
      <dgm:prSet presAssocID="{4E4A1E17-A3EC-4A54-9171-277E11A0B287}" presName="level3hierChild" presStyleCnt="0"/>
      <dgm:spPr/>
    </dgm:pt>
    <dgm:pt modelId="{B68D4CB7-ED76-4EEE-B7F0-455597F5F947}" type="pres">
      <dgm:prSet presAssocID="{9EAB334F-AA91-4141-B6FE-557B19FCD964}" presName="conn2-1" presStyleLbl="parChTrans1D3" presStyleIdx="1" presStyleCnt="4"/>
      <dgm:spPr/>
    </dgm:pt>
    <dgm:pt modelId="{5CB1AA4B-5999-455A-85BE-A2532A5BECF0}" type="pres">
      <dgm:prSet presAssocID="{9EAB334F-AA91-4141-B6FE-557B19FCD964}" presName="connTx" presStyleCnt="0"/>
      <dgm:spPr/>
    </dgm:pt>
    <dgm:pt modelId="{A1B09372-2280-4FF7-9810-328BF9428FDA}" type="pres">
      <dgm:prSet presAssocID="{2B9D6902-DCB2-4AC4-BFAC-AF964742FD39}" presName="root2" presStyleCnt="0"/>
      <dgm:spPr/>
    </dgm:pt>
    <dgm:pt modelId="{402901F7-4C4B-47C4-BE12-824FDFB99F9B}" type="pres">
      <dgm:prSet presAssocID="{2B9D6902-DCB2-4AC4-BFAC-AF964742FD39}" presName="LevelTwoTextNode" presStyleLbl="node3" presStyleIdx="1" presStyleCnt="4">
        <dgm:presLayoutVars>
          <dgm:chPref val="3"/>
        </dgm:presLayoutVars>
      </dgm:prSet>
      <dgm:spPr/>
    </dgm:pt>
    <dgm:pt modelId="{48115C91-152F-4201-BB89-A30029998550}" type="pres">
      <dgm:prSet presAssocID="{2B9D6902-DCB2-4AC4-BFAC-AF964742FD39}" presName="level3hierChild" presStyleCnt="0"/>
      <dgm:spPr/>
    </dgm:pt>
    <dgm:pt modelId="{5B6E1C4B-857E-4115-917E-F4D83F2BCAC4}" type="pres">
      <dgm:prSet presAssocID="{89726121-2AD5-4D76-A918-331ECC3CB404}" presName="conn2-1" presStyleLbl="parChTrans1D2" presStyleIdx="2" presStyleCnt="4"/>
      <dgm:spPr/>
    </dgm:pt>
    <dgm:pt modelId="{01E7DCEF-BBB4-423B-B696-DAC39F2B62B8}" type="pres">
      <dgm:prSet presAssocID="{89726121-2AD5-4D76-A918-331ECC3CB404}" presName="connTx" presStyleCnt="0"/>
      <dgm:spPr/>
    </dgm:pt>
    <dgm:pt modelId="{76805534-67C4-4FE9-A60E-242C836A6717}" type="pres">
      <dgm:prSet presAssocID="{2BDEE1A3-92B9-4BF7-BFC9-9F82A96DB706}" presName="root2" presStyleCnt="0"/>
      <dgm:spPr/>
    </dgm:pt>
    <dgm:pt modelId="{5555326B-8EFD-4766-92A7-6C7A69BC086E}" type="pres">
      <dgm:prSet presAssocID="{2BDEE1A3-92B9-4BF7-BFC9-9F82A96DB706}" presName="LevelTwoTextNode" presStyleLbl="node2" presStyleIdx="2" presStyleCnt="4">
        <dgm:presLayoutVars>
          <dgm:chPref val="3"/>
        </dgm:presLayoutVars>
      </dgm:prSet>
      <dgm:spPr/>
    </dgm:pt>
    <dgm:pt modelId="{7D23531F-C97E-46F3-912D-FE36FE4267EB}" type="pres">
      <dgm:prSet presAssocID="{2BDEE1A3-92B9-4BF7-BFC9-9F82A96DB706}" presName="level3hierChild" presStyleCnt="0"/>
      <dgm:spPr/>
    </dgm:pt>
    <dgm:pt modelId="{ABD5BD84-2DD8-412C-BC3A-72D4811373E4}" type="pres">
      <dgm:prSet presAssocID="{A4DBEC31-800A-4D27-9550-139CD2761F86}" presName="conn2-1" presStyleLbl="parChTrans1D3" presStyleIdx="2" presStyleCnt="4"/>
      <dgm:spPr/>
    </dgm:pt>
    <dgm:pt modelId="{B2F9211C-7D8C-4B49-9842-16662F0602DF}" type="pres">
      <dgm:prSet presAssocID="{A4DBEC31-800A-4D27-9550-139CD2761F86}" presName="connTx" presStyleCnt="0"/>
      <dgm:spPr/>
    </dgm:pt>
    <dgm:pt modelId="{251C5D66-3688-43C7-91BF-3112D7D8EDE2}" type="pres">
      <dgm:prSet presAssocID="{7F4FA6F1-1907-48A1-87E0-98E1CE0D82CB}" presName="root2" presStyleCnt="0"/>
      <dgm:spPr/>
    </dgm:pt>
    <dgm:pt modelId="{0DF5653B-32CA-4371-9809-9C180D406F6F}" type="pres">
      <dgm:prSet presAssocID="{7F4FA6F1-1907-48A1-87E0-98E1CE0D82CB}" presName="LevelTwoTextNode" presStyleLbl="node3" presStyleIdx="2" presStyleCnt="4">
        <dgm:presLayoutVars>
          <dgm:chPref val="3"/>
        </dgm:presLayoutVars>
      </dgm:prSet>
      <dgm:spPr/>
    </dgm:pt>
    <dgm:pt modelId="{C614A3DD-6EC9-4946-A80F-4078EA21EEA7}" type="pres">
      <dgm:prSet presAssocID="{7F4FA6F1-1907-48A1-87E0-98E1CE0D82CB}" presName="level3hierChild" presStyleCnt="0"/>
      <dgm:spPr/>
    </dgm:pt>
    <dgm:pt modelId="{83DA6F85-E04A-46BF-ADCB-C82B474746DB}" type="pres">
      <dgm:prSet presAssocID="{51F4F61F-CE4D-400B-8384-9672958105E0}" presName="conn2-1" presStyleLbl="parChTrans1D2" presStyleIdx="3" presStyleCnt="4"/>
      <dgm:spPr/>
    </dgm:pt>
    <dgm:pt modelId="{92522C46-A9CE-41AC-A20B-637BEEA27755}" type="pres">
      <dgm:prSet presAssocID="{51F4F61F-CE4D-400B-8384-9672958105E0}" presName="connTx" presStyleCnt="0"/>
      <dgm:spPr/>
    </dgm:pt>
    <dgm:pt modelId="{F953F399-14DA-4FA2-9E5B-4D4494CDC5EE}" type="pres">
      <dgm:prSet presAssocID="{4CC0B566-7A24-4512-BC78-D86419806701}" presName="root2" presStyleCnt="0"/>
      <dgm:spPr/>
    </dgm:pt>
    <dgm:pt modelId="{A5DA7EA6-5C4E-458B-B98F-5813927F7C01}" type="pres">
      <dgm:prSet presAssocID="{4CC0B566-7A24-4512-BC78-D86419806701}" presName="LevelTwoTextNode" presStyleLbl="node2" presStyleIdx="3" presStyleCnt="4">
        <dgm:presLayoutVars>
          <dgm:chPref val="3"/>
        </dgm:presLayoutVars>
      </dgm:prSet>
      <dgm:spPr/>
    </dgm:pt>
    <dgm:pt modelId="{5B61403C-5638-4727-AFF3-136D693E970F}" type="pres">
      <dgm:prSet presAssocID="{4CC0B566-7A24-4512-BC78-D86419806701}" presName="level3hierChild" presStyleCnt="0"/>
      <dgm:spPr/>
    </dgm:pt>
    <dgm:pt modelId="{8F82D229-3E2A-49C1-9EE8-043B20F8F3C5}" type="pres">
      <dgm:prSet presAssocID="{2D1C00AC-0CEA-4F87-BF23-A503A1DA1412}" presName="conn2-1" presStyleLbl="parChTrans1D3" presStyleIdx="3" presStyleCnt="4"/>
      <dgm:spPr/>
    </dgm:pt>
    <dgm:pt modelId="{087062B0-115E-491C-9685-FBB77A425669}" type="pres">
      <dgm:prSet presAssocID="{2D1C00AC-0CEA-4F87-BF23-A503A1DA1412}" presName="connTx" presStyleCnt="0"/>
      <dgm:spPr/>
    </dgm:pt>
    <dgm:pt modelId="{BAB2A28B-1DC6-4729-8FEF-D9DC846F68F6}" type="pres">
      <dgm:prSet presAssocID="{3976307D-FC45-46AA-B0AA-1512C9AEFE28}" presName="root2" presStyleCnt="0"/>
      <dgm:spPr/>
    </dgm:pt>
    <dgm:pt modelId="{69AEFEE3-19F5-4414-912D-F503227E35F1}" type="pres">
      <dgm:prSet presAssocID="{3976307D-FC45-46AA-B0AA-1512C9AEFE28}" presName="LevelTwoTextNode" presStyleLbl="node3" presStyleIdx="3" presStyleCnt="4">
        <dgm:presLayoutVars>
          <dgm:chPref val="3"/>
        </dgm:presLayoutVars>
      </dgm:prSet>
      <dgm:spPr/>
    </dgm:pt>
    <dgm:pt modelId="{BC9CB4B5-BA59-4C5E-93E3-E3FF8177233C}" type="pres">
      <dgm:prSet presAssocID="{3976307D-FC45-46AA-B0AA-1512C9AEFE28}" presName="level3hierChild" presStyleCnt="0"/>
      <dgm:spPr/>
    </dgm:pt>
  </dgm:ptLst>
  <dgm:cxnLst>
    <dgm:cxn modelId="{650E1806-AB70-4A90-8AA9-383628301A15}" srcId="{EFE73B03-4D71-4565-8C52-4902BE6377A4}" destId="{0605F139-5EF0-48E7-A091-192233D2011D}" srcOrd="0" destOrd="0" parTransId="{2AFB1B2A-8749-4E5E-9CB9-0B60F81C46F8}" sibTransId="{E0FFEB56-236E-4FE9-83BF-31494E265D5A}"/>
    <dgm:cxn modelId="{9FACF725-9B6D-4F2B-BE4A-311FCDCD93F9}" srcId="{0605F139-5EF0-48E7-A091-192233D2011D}" destId="{4530EE7D-F557-4815-9ED2-EABC47F46978}" srcOrd="0" destOrd="0" parTransId="{AC2BFF99-DAE2-494A-88AB-85D75BC6D2EE}" sibTransId="{B98A0394-6758-42EB-8D0E-4491BED52B6C}"/>
    <dgm:cxn modelId="{FBC9DE72-7F7F-4BDD-871F-D107E2D0D709}" srcId="{4530EE7D-F557-4815-9ED2-EABC47F46978}" destId="{2C2A4BF3-AA22-4080-9546-909CF9AC3ECB}" srcOrd="0" destOrd="0" parTransId="{4A6A0524-D9B7-4A37-8E78-5FE688BDCCE6}" sibTransId="{39CECE7E-7D7C-4022-9437-1E0813814145}"/>
    <dgm:cxn modelId="{F6C87A79-2FC0-4170-8DE1-5E5F757BB4B8}" srcId="{0605F139-5EF0-48E7-A091-192233D2011D}" destId="{4E4A1E17-A3EC-4A54-9171-277E11A0B287}" srcOrd="1" destOrd="0" parTransId="{367D7799-1E5C-4947-8AD1-85D1E0D367AF}" sibTransId="{7FFEBD18-7D5B-41C0-A8F3-60942A71708D}"/>
    <dgm:cxn modelId="{0E7F6E5E-3246-48CD-A19E-2DCB8526AD62}" srcId="{4E4A1E17-A3EC-4A54-9171-277E11A0B287}" destId="{2B9D6902-DCB2-4AC4-BFAC-AF964742FD39}" srcOrd="0" destOrd="1" parTransId="{9EAB334F-AA91-4141-B6FE-557B19FCD964}" sibTransId="{EB4A7ACA-5833-4A98-973D-A8E863091431}"/>
    <dgm:cxn modelId="{2D8CFE46-59BA-44F0-8BA0-79285A5BB05D}" srcId="{0605F139-5EF0-48E7-A091-192233D2011D}" destId="{2BDEE1A3-92B9-4BF7-BFC9-9F82A96DB706}" srcOrd="2" destOrd="0" parTransId="{89726121-2AD5-4D76-A918-331ECC3CB404}" sibTransId="{911EDDEF-C1AF-479A-9D16-55CB6B75FDAB}"/>
    <dgm:cxn modelId="{2B0CA415-3979-45D7-ABDC-75105E1F7969}" srcId="{2BDEE1A3-92B9-4BF7-BFC9-9F82A96DB706}" destId="{7F4FA6F1-1907-48A1-87E0-98E1CE0D82CB}" srcOrd="0" destOrd="2" parTransId="{A4DBEC31-800A-4D27-9550-139CD2761F86}" sibTransId="{A34E8D3A-DE3F-4AB7-9967-B0E07C81F7CF}"/>
    <dgm:cxn modelId="{70CEB1D3-844D-4038-8BF4-07589E4D50B7}" srcId="{0605F139-5EF0-48E7-A091-192233D2011D}" destId="{4CC0B566-7A24-4512-BC78-D86419806701}" srcOrd="3" destOrd="0" parTransId="{51F4F61F-CE4D-400B-8384-9672958105E0}" sibTransId="{B04A56E8-90B3-4F80-ACDB-62B164B24317}"/>
    <dgm:cxn modelId="{B60B6748-81DE-4037-AF4A-67340665B24F}" srcId="{4CC0B566-7A24-4512-BC78-D86419806701}" destId="{3976307D-FC45-46AA-B0AA-1512C9AEFE28}" srcOrd="0" destOrd="3" parTransId="{2D1C00AC-0CEA-4F87-BF23-A503A1DA1412}" sibTransId="{3AF113BB-0366-47E3-B892-D671D83B0975}"/>
    <dgm:cxn modelId="{AF4DCFE7-BFED-4E26-87D8-B442424744E4}" type="presOf" srcId="{EFE73B03-4D71-4565-8C52-4902BE6377A4}" destId="{5FBAB40F-6011-4629-9B30-77C9439C91BF}" srcOrd="0" destOrd="0" presId="urn:microsoft.com/office/officeart/2005/8/layout/hierarchy2"/>
    <dgm:cxn modelId="{7999476E-B978-460B-B073-3CF0A4C327D6}" type="presParOf" srcId="{5FBAB40F-6011-4629-9B30-77C9439C91BF}" destId="{2332AA2E-A989-4175-BB73-78EA4C3BDB65}" srcOrd="0" destOrd="0" presId="urn:microsoft.com/office/officeart/2005/8/layout/hierarchy2"/>
    <dgm:cxn modelId="{66CDAAAD-DD86-48CF-B23C-1FC2E461D64D}" type="presParOf" srcId="{2332AA2E-A989-4175-BB73-78EA4C3BDB65}" destId="{24E3F4AB-32FB-4CE0-9DAC-FC4DD26B5900}" srcOrd="0" destOrd="0" presId="urn:microsoft.com/office/officeart/2005/8/layout/hierarchy2"/>
    <dgm:cxn modelId="{43C7F571-6BED-46E0-99C6-FB8FB4DCF471}" type="presOf" srcId="{0605F139-5EF0-48E7-A091-192233D2011D}" destId="{24E3F4AB-32FB-4CE0-9DAC-FC4DD26B5900}" srcOrd="0" destOrd="0" presId="urn:microsoft.com/office/officeart/2005/8/layout/hierarchy2"/>
    <dgm:cxn modelId="{6B2D05B5-BCB4-4853-A6C8-F822D0CE6027}" type="presParOf" srcId="{2332AA2E-A989-4175-BB73-78EA4C3BDB65}" destId="{44F25638-8073-4DA7-9390-5AC06A304565}" srcOrd="1" destOrd="0" presId="urn:microsoft.com/office/officeart/2005/8/layout/hierarchy2"/>
    <dgm:cxn modelId="{AEC9AC91-A1C8-40AD-98FD-BCB6D2F85969}" type="presParOf" srcId="{44F25638-8073-4DA7-9390-5AC06A304565}" destId="{B47BD6C9-6D53-4A69-975F-9CF96E25F10F}" srcOrd="0" destOrd="1" presId="urn:microsoft.com/office/officeart/2005/8/layout/hierarchy2"/>
    <dgm:cxn modelId="{A755E735-2356-4B6B-9500-7E96C82F403B}" type="presOf" srcId="{AC2BFF99-DAE2-494A-88AB-85D75BC6D2EE}" destId="{B47BD6C9-6D53-4A69-975F-9CF96E25F10F}" srcOrd="0" destOrd="0" presId="urn:microsoft.com/office/officeart/2005/8/layout/hierarchy2"/>
    <dgm:cxn modelId="{9460BB84-D1A7-4E7E-9989-201E04DE085F}" type="presParOf" srcId="{B47BD6C9-6D53-4A69-975F-9CF96E25F10F}" destId="{C1833E64-0598-4ED8-B73B-4C820BB35531}" srcOrd="0" destOrd="0" presId="urn:microsoft.com/office/officeart/2005/8/layout/hierarchy2"/>
    <dgm:cxn modelId="{7E5FFF9A-1B5C-42B8-A3F7-97AE5FC300C3}" type="presOf" srcId="{AC2BFF99-DAE2-494A-88AB-85D75BC6D2EE}" destId="{C1833E64-0598-4ED8-B73B-4C820BB35531}" srcOrd="1" destOrd="0" presId="urn:microsoft.com/office/officeart/2005/8/layout/hierarchy2"/>
    <dgm:cxn modelId="{94F89557-298A-4EE0-AC9D-7F8BC8EC8ABE}" type="presParOf" srcId="{44F25638-8073-4DA7-9390-5AC06A304565}" destId="{46F58ACF-5130-428E-B3EF-87D6FEC0C921}" srcOrd="1" destOrd="1" presId="urn:microsoft.com/office/officeart/2005/8/layout/hierarchy2"/>
    <dgm:cxn modelId="{6C6BAAA5-9ED7-4010-B1AC-EF14124645FB}" type="presParOf" srcId="{46F58ACF-5130-428E-B3EF-87D6FEC0C921}" destId="{3C0D5057-54F2-42F8-ADAD-AA27A1CC1A1B}" srcOrd="0" destOrd="1" presId="urn:microsoft.com/office/officeart/2005/8/layout/hierarchy2"/>
    <dgm:cxn modelId="{2D7BB8A3-D9BB-4515-BABF-B00A64792A59}" type="presOf" srcId="{4530EE7D-F557-4815-9ED2-EABC47F46978}" destId="{3C0D5057-54F2-42F8-ADAD-AA27A1CC1A1B}" srcOrd="0" destOrd="0" presId="urn:microsoft.com/office/officeart/2005/8/layout/hierarchy2"/>
    <dgm:cxn modelId="{7FD1C161-7825-4958-BD68-F0DFC3985DD3}" type="presParOf" srcId="{46F58ACF-5130-428E-B3EF-87D6FEC0C921}" destId="{48673F39-879C-4946-8DC7-FD68F0552920}" srcOrd="1" destOrd="1" presId="urn:microsoft.com/office/officeart/2005/8/layout/hierarchy2"/>
    <dgm:cxn modelId="{52885BCF-30CF-4011-9F27-C261BB8A8A63}" type="presParOf" srcId="{48673F39-879C-4946-8DC7-FD68F0552920}" destId="{FA61825B-C877-4D42-AAFB-0586288A9783}" srcOrd="0" destOrd="1" presId="urn:microsoft.com/office/officeart/2005/8/layout/hierarchy2"/>
    <dgm:cxn modelId="{7088A2A6-5922-4FF1-89C6-CE14216E7BD2}" type="presOf" srcId="{4A6A0524-D9B7-4A37-8E78-5FE688BDCCE6}" destId="{FA61825B-C877-4D42-AAFB-0586288A9783}" srcOrd="0" destOrd="0" presId="urn:microsoft.com/office/officeart/2005/8/layout/hierarchy2"/>
    <dgm:cxn modelId="{D2659339-36C1-433E-98AB-73402B2173C0}" type="presParOf" srcId="{FA61825B-C877-4D42-AAFB-0586288A9783}" destId="{66B35CF0-1806-4E4A-8B50-99A64DECDBA9}" srcOrd="0" destOrd="0" presId="urn:microsoft.com/office/officeart/2005/8/layout/hierarchy2"/>
    <dgm:cxn modelId="{5E7EE3D9-FB1C-445F-9D66-77577FFDB932}" type="presOf" srcId="{4A6A0524-D9B7-4A37-8E78-5FE688BDCCE6}" destId="{66B35CF0-1806-4E4A-8B50-99A64DECDBA9}" srcOrd="1" destOrd="0" presId="urn:microsoft.com/office/officeart/2005/8/layout/hierarchy2"/>
    <dgm:cxn modelId="{D6BCB39B-EF50-4B8A-926A-5E364C892250}" type="presParOf" srcId="{48673F39-879C-4946-8DC7-FD68F0552920}" destId="{F95D7524-EA0E-4F9D-9D6F-B10856D5C83F}" srcOrd="1" destOrd="1" presId="urn:microsoft.com/office/officeart/2005/8/layout/hierarchy2"/>
    <dgm:cxn modelId="{A578657B-51C3-4A1E-9557-B6DD2A6B90BC}" type="presParOf" srcId="{F95D7524-EA0E-4F9D-9D6F-B10856D5C83F}" destId="{63712EDC-9AF8-41BC-8F72-ADF8D554FF07}" srcOrd="0" destOrd="1" presId="urn:microsoft.com/office/officeart/2005/8/layout/hierarchy2"/>
    <dgm:cxn modelId="{605D2E77-DE79-4B8C-9F3B-1AF4D8A52F57}" type="presOf" srcId="{2C2A4BF3-AA22-4080-9546-909CF9AC3ECB}" destId="{63712EDC-9AF8-41BC-8F72-ADF8D554FF07}" srcOrd="0" destOrd="0" presId="urn:microsoft.com/office/officeart/2005/8/layout/hierarchy2"/>
    <dgm:cxn modelId="{074E607E-8746-4E62-9E38-7CCEA62D1F5F}" type="presParOf" srcId="{F95D7524-EA0E-4F9D-9D6F-B10856D5C83F}" destId="{E0C65410-D9BC-4E23-87DE-EBBC54AD2166}" srcOrd="1" destOrd="1" presId="urn:microsoft.com/office/officeart/2005/8/layout/hierarchy2"/>
    <dgm:cxn modelId="{FB0D8152-7943-408B-AF5F-5CE2D3340F85}" type="presParOf" srcId="{44F25638-8073-4DA7-9390-5AC06A304565}" destId="{2E81B90F-7494-41FF-808F-F7F82B993B40}" srcOrd="2" destOrd="1" presId="urn:microsoft.com/office/officeart/2005/8/layout/hierarchy2"/>
    <dgm:cxn modelId="{DD34A0D5-25EE-4841-A372-6403B4485E74}" type="presOf" srcId="{367D7799-1E5C-4947-8AD1-85D1E0D367AF}" destId="{2E81B90F-7494-41FF-808F-F7F82B993B40}" srcOrd="0" destOrd="0" presId="urn:microsoft.com/office/officeart/2005/8/layout/hierarchy2"/>
    <dgm:cxn modelId="{F6FE8BBA-EA20-45C3-9DCD-52CB8C7369DF}" type="presParOf" srcId="{2E81B90F-7494-41FF-808F-F7F82B993B40}" destId="{0F4B7785-0023-487B-801C-9850969E1D34}" srcOrd="0" destOrd="2" presId="urn:microsoft.com/office/officeart/2005/8/layout/hierarchy2"/>
    <dgm:cxn modelId="{1D67D7BF-6EAA-4A61-BBAD-AB59C6304667}" type="presOf" srcId="{367D7799-1E5C-4947-8AD1-85D1E0D367AF}" destId="{0F4B7785-0023-487B-801C-9850969E1D34}" srcOrd="1" destOrd="0" presId="urn:microsoft.com/office/officeart/2005/8/layout/hierarchy2"/>
    <dgm:cxn modelId="{EB18D92E-1DE2-4A75-8911-F48506C5F9C0}" type="presParOf" srcId="{44F25638-8073-4DA7-9390-5AC06A304565}" destId="{4925E953-147A-4210-9A9C-63730A307231}" srcOrd="3" destOrd="1" presId="urn:microsoft.com/office/officeart/2005/8/layout/hierarchy2"/>
    <dgm:cxn modelId="{11C4501E-0D69-4E9E-96E1-BA7C88786235}" type="presParOf" srcId="{4925E953-147A-4210-9A9C-63730A307231}" destId="{3D382021-A429-4403-82FF-5A95DD3EBB20}" srcOrd="0" destOrd="3" presId="urn:microsoft.com/office/officeart/2005/8/layout/hierarchy2"/>
    <dgm:cxn modelId="{99F3B349-2193-4C5E-915E-25E57C0B298D}" type="presOf" srcId="{4E4A1E17-A3EC-4A54-9171-277E11A0B287}" destId="{3D382021-A429-4403-82FF-5A95DD3EBB20}" srcOrd="0" destOrd="0" presId="urn:microsoft.com/office/officeart/2005/8/layout/hierarchy2"/>
    <dgm:cxn modelId="{F4ED9E50-C59B-4010-ADDA-80900386EA0D}" type="presParOf" srcId="{4925E953-147A-4210-9A9C-63730A307231}" destId="{6D231649-1A42-47D5-A289-01058E6A05B6}" srcOrd="1" destOrd="3" presId="urn:microsoft.com/office/officeart/2005/8/layout/hierarchy2"/>
    <dgm:cxn modelId="{57F17D0B-27C4-4ED9-B0E2-5962AF3F6745}" type="presParOf" srcId="{6D231649-1A42-47D5-A289-01058E6A05B6}" destId="{B68D4CB7-ED76-4EEE-B7F0-455597F5F947}" srcOrd="0" destOrd="1" presId="urn:microsoft.com/office/officeart/2005/8/layout/hierarchy2"/>
    <dgm:cxn modelId="{DBBC8A40-9CDE-43F4-940A-1B2E1ADC6638}" type="presOf" srcId="{9EAB334F-AA91-4141-B6FE-557B19FCD964}" destId="{B68D4CB7-ED76-4EEE-B7F0-455597F5F947}" srcOrd="0" destOrd="0" presId="urn:microsoft.com/office/officeart/2005/8/layout/hierarchy2"/>
    <dgm:cxn modelId="{7BAF6734-B05E-4340-B15F-48580FEBF49E}" type="presParOf" srcId="{B68D4CB7-ED76-4EEE-B7F0-455597F5F947}" destId="{5CB1AA4B-5999-455A-85BE-A2532A5BECF0}" srcOrd="0" destOrd="0" presId="urn:microsoft.com/office/officeart/2005/8/layout/hierarchy2"/>
    <dgm:cxn modelId="{86840315-7459-4D47-B97C-8D3E08AF45B1}" type="presOf" srcId="{9EAB334F-AA91-4141-B6FE-557B19FCD964}" destId="{5CB1AA4B-5999-455A-85BE-A2532A5BECF0}" srcOrd="1" destOrd="0" presId="urn:microsoft.com/office/officeart/2005/8/layout/hierarchy2"/>
    <dgm:cxn modelId="{933DCCC2-A03B-4BF5-A183-7B651DDB1D09}" type="presParOf" srcId="{6D231649-1A42-47D5-A289-01058E6A05B6}" destId="{A1B09372-2280-4FF7-9810-328BF9428FDA}" srcOrd="1" destOrd="1" presId="urn:microsoft.com/office/officeart/2005/8/layout/hierarchy2"/>
    <dgm:cxn modelId="{AC03DF98-C154-4A22-AB38-95D911600909}" type="presParOf" srcId="{A1B09372-2280-4FF7-9810-328BF9428FDA}" destId="{402901F7-4C4B-47C4-BE12-824FDFB99F9B}" srcOrd="0" destOrd="1" presId="urn:microsoft.com/office/officeart/2005/8/layout/hierarchy2"/>
    <dgm:cxn modelId="{6AFA3D9F-ABEA-4DBC-89E7-F826645CDAA9}" type="presOf" srcId="{2B9D6902-DCB2-4AC4-BFAC-AF964742FD39}" destId="{402901F7-4C4B-47C4-BE12-824FDFB99F9B}" srcOrd="0" destOrd="0" presId="urn:microsoft.com/office/officeart/2005/8/layout/hierarchy2"/>
    <dgm:cxn modelId="{4C18B2A2-E36B-4B8B-901A-96FD290B550D}" type="presParOf" srcId="{A1B09372-2280-4FF7-9810-328BF9428FDA}" destId="{48115C91-152F-4201-BB89-A30029998550}" srcOrd="1" destOrd="1" presId="urn:microsoft.com/office/officeart/2005/8/layout/hierarchy2"/>
    <dgm:cxn modelId="{EDAF3437-0E34-4454-97B5-0D8F08CCC893}" type="presParOf" srcId="{44F25638-8073-4DA7-9390-5AC06A304565}" destId="{5B6E1C4B-857E-4115-917E-F4D83F2BCAC4}" srcOrd="4" destOrd="1" presId="urn:microsoft.com/office/officeart/2005/8/layout/hierarchy2"/>
    <dgm:cxn modelId="{83E55BD1-AFE2-41BE-BD4E-D111D4D17EE0}" type="presOf" srcId="{89726121-2AD5-4D76-A918-331ECC3CB404}" destId="{5B6E1C4B-857E-4115-917E-F4D83F2BCAC4}" srcOrd="0" destOrd="0" presId="urn:microsoft.com/office/officeart/2005/8/layout/hierarchy2"/>
    <dgm:cxn modelId="{BB03B2E3-F283-4013-8F97-6C0FC8202702}" type="presParOf" srcId="{5B6E1C4B-857E-4115-917E-F4D83F2BCAC4}" destId="{01E7DCEF-BBB4-423B-B696-DAC39F2B62B8}" srcOrd="0" destOrd="4" presId="urn:microsoft.com/office/officeart/2005/8/layout/hierarchy2"/>
    <dgm:cxn modelId="{326EE548-01B5-49D0-AB6D-6B1149DA9B0E}" type="presOf" srcId="{89726121-2AD5-4D76-A918-331ECC3CB404}" destId="{01E7DCEF-BBB4-423B-B696-DAC39F2B62B8}" srcOrd="1" destOrd="0" presId="urn:microsoft.com/office/officeart/2005/8/layout/hierarchy2"/>
    <dgm:cxn modelId="{4DBEA318-AB8D-4D25-A411-D486D01B5A97}" type="presParOf" srcId="{44F25638-8073-4DA7-9390-5AC06A304565}" destId="{76805534-67C4-4FE9-A60E-242C836A6717}" srcOrd="5" destOrd="1" presId="urn:microsoft.com/office/officeart/2005/8/layout/hierarchy2"/>
    <dgm:cxn modelId="{0FF0E50B-564B-4B6A-A676-4665B0C9056F}" type="presParOf" srcId="{76805534-67C4-4FE9-A60E-242C836A6717}" destId="{5555326B-8EFD-4766-92A7-6C7A69BC086E}" srcOrd="0" destOrd="5" presId="urn:microsoft.com/office/officeart/2005/8/layout/hierarchy2"/>
    <dgm:cxn modelId="{6B29467A-310A-4791-AF5E-D52A3CFDFFD3}" type="presOf" srcId="{2BDEE1A3-92B9-4BF7-BFC9-9F82A96DB706}" destId="{5555326B-8EFD-4766-92A7-6C7A69BC086E}" srcOrd="0" destOrd="0" presId="urn:microsoft.com/office/officeart/2005/8/layout/hierarchy2"/>
    <dgm:cxn modelId="{FA32798D-2D7C-4B23-823B-49A49BF3C1F9}" type="presParOf" srcId="{76805534-67C4-4FE9-A60E-242C836A6717}" destId="{7D23531F-C97E-46F3-912D-FE36FE4267EB}" srcOrd="1" destOrd="5" presId="urn:microsoft.com/office/officeart/2005/8/layout/hierarchy2"/>
    <dgm:cxn modelId="{95458AAB-ADA8-4AFB-B190-90582209E5B6}" type="presParOf" srcId="{7D23531F-C97E-46F3-912D-FE36FE4267EB}" destId="{ABD5BD84-2DD8-412C-BC3A-72D4811373E4}" srcOrd="0" destOrd="1" presId="urn:microsoft.com/office/officeart/2005/8/layout/hierarchy2"/>
    <dgm:cxn modelId="{F32E795A-AB2C-4DA3-A873-593A12DA1C82}" type="presOf" srcId="{A4DBEC31-800A-4D27-9550-139CD2761F86}" destId="{ABD5BD84-2DD8-412C-BC3A-72D4811373E4}" srcOrd="0" destOrd="0" presId="urn:microsoft.com/office/officeart/2005/8/layout/hierarchy2"/>
    <dgm:cxn modelId="{679FE982-255D-4DDF-9EA9-5C7088C52557}" type="presParOf" srcId="{ABD5BD84-2DD8-412C-BC3A-72D4811373E4}" destId="{B2F9211C-7D8C-4B49-9842-16662F0602DF}" srcOrd="0" destOrd="0" presId="urn:microsoft.com/office/officeart/2005/8/layout/hierarchy2"/>
    <dgm:cxn modelId="{EA80298B-223B-4A51-801B-FC84BAA12266}" type="presOf" srcId="{A4DBEC31-800A-4D27-9550-139CD2761F86}" destId="{B2F9211C-7D8C-4B49-9842-16662F0602DF}" srcOrd="1" destOrd="0" presId="urn:microsoft.com/office/officeart/2005/8/layout/hierarchy2"/>
    <dgm:cxn modelId="{368ADB39-FB87-4BB0-822A-E76C8D7C9A5E}" type="presParOf" srcId="{7D23531F-C97E-46F3-912D-FE36FE4267EB}" destId="{251C5D66-3688-43C7-91BF-3112D7D8EDE2}" srcOrd="1" destOrd="1" presId="urn:microsoft.com/office/officeart/2005/8/layout/hierarchy2"/>
    <dgm:cxn modelId="{9DEDEB84-6A3A-4925-BA32-9C14A0B5FBDC}" type="presParOf" srcId="{251C5D66-3688-43C7-91BF-3112D7D8EDE2}" destId="{0DF5653B-32CA-4371-9809-9C180D406F6F}" srcOrd="0" destOrd="1" presId="urn:microsoft.com/office/officeart/2005/8/layout/hierarchy2"/>
    <dgm:cxn modelId="{87B7A3DF-F53A-4B67-B898-6CE65E0A0F29}" type="presOf" srcId="{7F4FA6F1-1907-48A1-87E0-98E1CE0D82CB}" destId="{0DF5653B-32CA-4371-9809-9C180D406F6F}" srcOrd="0" destOrd="0" presId="urn:microsoft.com/office/officeart/2005/8/layout/hierarchy2"/>
    <dgm:cxn modelId="{B3EA5B17-F932-4D5E-85B6-80A15CA882F4}" type="presParOf" srcId="{251C5D66-3688-43C7-91BF-3112D7D8EDE2}" destId="{C614A3DD-6EC9-4946-A80F-4078EA21EEA7}" srcOrd="1" destOrd="1" presId="urn:microsoft.com/office/officeart/2005/8/layout/hierarchy2"/>
    <dgm:cxn modelId="{63485F57-C4E2-4EF5-9C68-C180CC0A1DC0}" type="presParOf" srcId="{44F25638-8073-4DA7-9390-5AC06A304565}" destId="{83DA6F85-E04A-46BF-ADCB-C82B474746DB}" srcOrd="6" destOrd="1" presId="urn:microsoft.com/office/officeart/2005/8/layout/hierarchy2"/>
    <dgm:cxn modelId="{535816E0-6255-41CF-8CBB-E9F644AF7CD9}" type="presOf" srcId="{51F4F61F-CE4D-400B-8384-9672958105E0}" destId="{83DA6F85-E04A-46BF-ADCB-C82B474746DB}" srcOrd="0" destOrd="0" presId="urn:microsoft.com/office/officeart/2005/8/layout/hierarchy2"/>
    <dgm:cxn modelId="{CA4CE80B-876C-4D16-900B-0108F6D1E21B}" type="presParOf" srcId="{83DA6F85-E04A-46BF-ADCB-C82B474746DB}" destId="{92522C46-A9CE-41AC-A20B-637BEEA27755}" srcOrd="0" destOrd="6" presId="urn:microsoft.com/office/officeart/2005/8/layout/hierarchy2"/>
    <dgm:cxn modelId="{7CACCFE9-CD62-4BAD-86FE-A9E98A5E26DF}" type="presOf" srcId="{51F4F61F-CE4D-400B-8384-9672958105E0}" destId="{92522C46-A9CE-41AC-A20B-637BEEA27755}" srcOrd="1" destOrd="0" presId="urn:microsoft.com/office/officeart/2005/8/layout/hierarchy2"/>
    <dgm:cxn modelId="{A8158D4C-AF9F-4120-B669-48A03071AC9D}" type="presParOf" srcId="{44F25638-8073-4DA7-9390-5AC06A304565}" destId="{F953F399-14DA-4FA2-9E5B-4D4494CDC5EE}" srcOrd="7" destOrd="1" presId="urn:microsoft.com/office/officeart/2005/8/layout/hierarchy2"/>
    <dgm:cxn modelId="{6A1C765F-09BF-4A03-A1E4-30BCA2EC4015}" type="presParOf" srcId="{F953F399-14DA-4FA2-9E5B-4D4494CDC5EE}" destId="{A5DA7EA6-5C4E-458B-B98F-5813927F7C01}" srcOrd="0" destOrd="7" presId="urn:microsoft.com/office/officeart/2005/8/layout/hierarchy2"/>
    <dgm:cxn modelId="{3F4D6EB7-CDEB-4DD4-AC45-7115F95EA177}" type="presOf" srcId="{4CC0B566-7A24-4512-BC78-D86419806701}" destId="{A5DA7EA6-5C4E-458B-B98F-5813927F7C01}" srcOrd="0" destOrd="0" presId="urn:microsoft.com/office/officeart/2005/8/layout/hierarchy2"/>
    <dgm:cxn modelId="{475EA2B7-3122-4E31-8B05-FAE6EF236430}" type="presParOf" srcId="{F953F399-14DA-4FA2-9E5B-4D4494CDC5EE}" destId="{5B61403C-5638-4727-AFF3-136D693E970F}" srcOrd="1" destOrd="7" presId="urn:microsoft.com/office/officeart/2005/8/layout/hierarchy2"/>
    <dgm:cxn modelId="{F2695789-A03D-46FD-BC74-3ED2A4C3F824}" type="presParOf" srcId="{5B61403C-5638-4727-AFF3-136D693E970F}" destId="{8F82D229-3E2A-49C1-9EE8-043B20F8F3C5}" srcOrd="0" destOrd="1" presId="urn:microsoft.com/office/officeart/2005/8/layout/hierarchy2"/>
    <dgm:cxn modelId="{4B2131E9-B5BA-4FEA-8560-9DAE0D4C4E42}" type="presOf" srcId="{2D1C00AC-0CEA-4F87-BF23-A503A1DA1412}" destId="{8F82D229-3E2A-49C1-9EE8-043B20F8F3C5}" srcOrd="0" destOrd="0" presId="urn:microsoft.com/office/officeart/2005/8/layout/hierarchy2"/>
    <dgm:cxn modelId="{8429422D-F993-42F2-B6AB-723520320E35}" type="presParOf" srcId="{8F82D229-3E2A-49C1-9EE8-043B20F8F3C5}" destId="{087062B0-115E-491C-9685-FBB77A425669}" srcOrd="0" destOrd="0" presId="urn:microsoft.com/office/officeart/2005/8/layout/hierarchy2"/>
    <dgm:cxn modelId="{526639D2-9A91-48F5-A1DB-F7348E871475}" type="presOf" srcId="{2D1C00AC-0CEA-4F87-BF23-A503A1DA1412}" destId="{087062B0-115E-491C-9685-FBB77A425669}" srcOrd="1" destOrd="0" presId="urn:microsoft.com/office/officeart/2005/8/layout/hierarchy2"/>
    <dgm:cxn modelId="{62CA01DB-3452-461B-A501-F880F0C8C3DA}" type="presParOf" srcId="{5B61403C-5638-4727-AFF3-136D693E970F}" destId="{BAB2A28B-1DC6-4729-8FEF-D9DC846F68F6}" srcOrd="1" destOrd="1" presId="urn:microsoft.com/office/officeart/2005/8/layout/hierarchy2"/>
    <dgm:cxn modelId="{437590D0-3021-4B06-B407-A51168F446ED}" type="presParOf" srcId="{BAB2A28B-1DC6-4729-8FEF-D9DC846F68F6}" destId="{69AEFEE3-19F5-4414-912D-F503227E35F1}" srcOrd="0" destOrd="1" presId="urn:microsoft.com/office/officeart/2005/8/layout/hierarchy2"/>
    <dgm:cxn modelId="{0707CD10-A743-4D37-A123-ACDD55A36E60}" type="presOf" srcId="{3976307D-FC45-46AA-B0AA-1512C9AEFE28}" destId="{69AEFEE3-19F5-4414-912D-F503227E35F1}" srcOrd="0" destOrd="0" presId="urn:microsoft.com/office/officeart/2005/8/layout/hierarchy2"/>
    <dgm:cxn modelId="{FFDBECD7-5928-47E8-8D8E-A325432944C9}" type="presParOf" srcId="{BAB2A28B-1DC6-4729-8FEF-D9DC846F68F6}" destId="{BC9CB4B5-BA59-4C5E-93E3-E3FF8177233C}" srcOrd="1" destOrd="1"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59440" cy="5789295"/>
        <a:chOff x="0" y="0"/>
        <a:chExt cx="10759440" cy="5789295"/>
      </a:xfrm>
    </dsp:grpSpPr>
    <dsp:sp modelId="{24E3F4AB-32FB-4CE0-9DAC-FC4DD26B5900}">
      <dsp:nvSpPr>
        <dsp:cNvPr id="3" name="Rounded Rectangle 2"/>
        <dsp:cNvSpPr/>
      </dsp:nvSpPr>
      <dsp:spPr bwMode="white">
        <a:xfrm>
          <a:off x="0" y="2558415"/>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Data Source</a:t>
          </a:r>
          <a:endParaRPr lang="en-US" sz="1400"/>
        </a:p>
      </dsp:txBody>
      <dsp:txXfrm>
        <a:off x="0" y="2558415"/>
        <a:ext cx="1344930" cy="672465"/>
      </dsp:txXfrm>
    </dsp:sp>
    <dsp:sp modelId="{B47BD6C9-6D53-4A69-975F-9CF96E25F10F}">
      <dsp:nvSpPr>
        <dsp:cNvPr id="4" name="Freeform 3"/>
        <dsp:cNvSpPr/>
      </dsp:nvSpPr>
      <dsp:spPr bwMode="white">
        <a:xfrm>
          <a:off x="1344930" y="2884193"/>
          <a:ext cx="537972" cy="20908"/>
        </a:xfrm>
        <a:custGeom>
          <a:avLst/>
          <a:gdLst/>
          <a:ahLst/>
          <a:cxnLst/>
          <a:pathLst>
            <a:path w="847" h="33">
              <a:moveTo>
                <a:pt x="0" y="16"/>
              </a:moveTo>
              <a:lnTo>
                <a:pt x="847" y="16"/>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a:off x="1344930" y="2884193"/>
        <a:ext cx="537972" cy="20908"/>
      </dsp:txXfrm>
    </dsp:sp>
    <dsp:sp modelId="{3C0D5057-54F2-42F8-ADAD-AA27A1CC1A1B}">
      <dsp:nvSpPr>
        <dsp:cNvPr id="5" name="Rounded Rectangle 4"/>
        <dsp:cNvSpPr/>
      </dsp:nvSpPr>
      <dsp:spPr bwMode="white">
        <a:xfrm>
          <a:off x="1882902" y="2558415"/>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Data Preprocess</a:t>
          </a:r>
          <a:endParaRPr lang="en-US" sz="1400"/>
        </a:p>
      </dsp:txBody>
      <dsp:txXfrm>
        <a:off x="1882902" y="2558415"/>
        <a:ext cx="1344930" cy="672465"/>
      </dsp:txXfrm>
    </dsp:sp>
    <dsp:sp modelId="{FA61825B-C877-4D42-AAFB-0586288A9783}">
      <dsp:nvSpPr>
        <dsp:cNvPr id="6" name="Freeform 5"/>
        <dsp:cNvSpPr/>
      </dsp:nvSpPr>
      <dsp:spPr bwMode="white">
        <a:xfrm>
          <a:off x="3025792" y="2497526"/>
          <a:ext cx="942051" cy="20908"/>
        </a:xfrm>
        <a:custGeom>
          <a:avLst/>
          <a:gdLst/>
          <a:ahLst/>
          <a:cxnLst/>
          <a:pathLst>
            <a:path w="1484" h="33">
              <a:moveTo>
                <a:pt x="318" y="625"/>
              </a:moveTo>
              <a:lnTo>
                <a:pt x="1165" y="-59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a:off x="3025792" y="2497526"/>
        <a:ext cx="942051" cy="20908"/>
      </dsp:txXfrm>
    </dsp:sp>
    <dsp:sp modelId="{63712EDC-9AF8-41BC-8F72-ADF8D554FF07}">
      <dsp:nvSpPr>
        <dsp:cNvPr id="7" name="Rounded Rectangle 6"/>
        <dsp:cNvSpPr/>
      </dsp:nvSpPr>
      <dsp:spPr bwMode="white">
        <a:xfrm>
          <a:off x="3765804" y="1785080"/>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Data Visualization</a:t>
          </a:r>
          <a:endParaRPr lang="en-US" sz="1400"/>
        </a:p>
      </dsp:txBody>
      <dsp:txXfrm>
        <a:off x="3765804" y="1785080"/>
        <a:ext cx="1344930" cy="672465"/>
      </dsp:txXfrm>
    </dsp:sp>
    <dsp:sp modelId="{8ED7A592-5F0B-42B2-937C-E8336D5A86AA}">
      <dsp:nvSpPr>
        <dsp:cNvPr id="29" name="Freeform 28"/>
        <dsp:cNvSpPr/>
      </dsp:nvSpPr>
      <dsp:spPr bwMode="white">
        <a:xfrm>
          <a:off x="5110734" y="2110859"/>
          <a:ext cx="537972" cy="20908"/>
        </a:xfrm>
        <a:custGeom>
          <a:avLst/>
          <a:gdLst/>
          <a:ahLst/>
          <a:cxnLst/>
          <a:pathLst>
            <a:path w="847" h="33">
              <a:moveTo>
                <a:pt x="0" y="16"/>
              </a:moveTo>
              <a:lnTo>
                <a:pt x="847" y="16"/>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110734" y="2110859"/>
        <a:ext cx="537972" cy="20908"/>
      </dsp:txXfrm>
    </dsp:sp>
    <dsp:sp modelId="{37164F3A-E897-4214-8A3A-842582B2A599}">
      <dsp:nvSpPr>
        <dsp:cNvPr id="30" name="Rounded Rectangle 29"/>
        <dsp:cNvSpPr/>
      </dsp:nvSpPr>
      <dsp:spPr bwMode="white">
        <a:xfrm>
          <a:off x="5648706" y="1785080"/>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Descriptive Analytics</a:t>
          </a:r>
          <a:endParaRPr lang="en-US" sz="1400"/>
        </a:p>
      </dsp:txBody>
      <dsp:txXfrm>
        <a:off x="5648706" y="1785080"/>
        <a:ext cx="1344930" cy="672465"/>
      </dsp:txXfrm>
    </dsp:sp>
    <dsp:sp modelId="{E81582B1-A130-479F-ACE3-61EF727591CE}">
      <dsp:nvSpPr>
        <dsp:cNvPr id="8" name="Freeform 7"/>
        <dsp:cNvSpPr/>
      </dsp:nvSpPr>
      <dsp:spPr bwMode="white">
        <a:xfrm>
          <a:off x="3227832" y="2884193"/>
          <a:ext cx="537972" cy="20908"/>
        </a:xfrm>
        <a:custGeom>
          <a:avLst/>
          <a:gdLst/>
          <a:ahLst/>
          <a:cxnLst/>
          <a:pathLst>
            <a:path w="847" h="33">
              <a:moveTo>
                <a:pt x="0" y="16"/>
              </a:moveTo>
              <a:lnTo>
                <a:pt x="847" y="16"/>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a:off x="3227832" y="2884193"/>
        <a:ext cx="537972" cy="20908"/>
      </dsp:txXfrm>
    </dsp:sp>
    <dsp:sp modelId="{29F748CF-C0E7-4DEA-B3A3-0E8AEB5CA964}">
      <dsp:nvSpPr>
        <dsp:cNvPr id="9" name="Rounded Rectangle 8"/>
        <dsp:cNvSpPr/>
      </dsp:nvSpPr>
      <dsp:spPr bwMode="white">
        <a:xfrm>
          <a:off x="3765804" y="2558415"/>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User Attribute generation</a:t>
          </a:r>
          <a:endParaRPr lang="en-US" sz="1400"/>
        </a:p>
      </dsp:txBody>
      <dsp:txXfrm>
        <a:off x="3765804" y="2558415"/>
        <a:ext cx="1344930" cy="672465"/>
      </dsp:txXfrm>
    </dsp:sp>
    <dsp:sp modelId="{E6E7EC7E-631D-4E93-AAE5-6263286A1C14}">
      <dsp:nvSpPr>
        <dsp:cNvPr id="31" name="Freeform 30"/>
        <dsp:cNvSpPr/>
      </dsp:nvSpPr>
      <dsp:spPr bwMode="white">
        <a:xfrm>
          <a:off x="5110734" y="2884193"/>
          <a:ext cx="537972" cy="20908"/>
        </a:xfrm>
        <a:custGeom>
          <a:avLst/>
          <a:gdLst/>
          <a:ahLst/>
          <a:cxnLst/>
          <a:pathLst>
            <a:path w="847" h="33">
              <a:moveTo>
                <a:pt x="0" y="16"/>
              </a:moveTo>
              <a:lnTo>
                <a:pt x="847" y="16"/>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110734" y="2884193"/>
        <a:ext cx="537972" cy="20908"/>
      </dsp:txXfrm>
    </dsp:sp>
    <dsp:sp modelId="{4A5D137D-9ED7-47CB-B879-77D188A7F3CF}">
      <dsp:nvSpPr>
        <dsp:cNvPr id="32" name="Rounded Rectangle 31"/>
        <dsp:cNvSpPr/>
      </dsp:nvSpPr>
      <dsp:spPr bwMode="white">
        <a:xfrm>
          <a:off x="5648706" y="2558415"/>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User Profile &amp; User Clustering</a:t>
          </a:r>
          <a:endParaRPr lang="en-US" sz="1400"/>
        </a:p>
      </dsp:txBody>
      <dsp:txXfrm>
        <a:off x="5648706" y="2558415"/>
        <a:ext cx="1344930" cy="672465"/>
      </dsp:txXfrm>
    </dsp:sp>
    <dsp:sp modelId="{7B4B3EB4-F402-4327-9FD4-C5A5883C8BB5}">
      <dsp:nvSpPr>
        <dsp:cNvPr id="37" name="Freeform 36"/>
        <dsp:cNvSpPr/>
      </dsp:nvSpPr>
      <dsp:spPr bwMode="white">
        <a:xfrm>
          <a:off x="6993636" y="2884193"/>
          <a:ext cx="537972" cy="20908"/>
        </a:xfrm>
        <a:custGeom>
          <a:avLst/>
          <a:gdLst/>
          <a:ahLst/>
          <a:cxnLst/>
          <a:pathLst>
            <a:path w="847" h="33">
              <a:moveTo>
                <a:pt x="0" y="16"/>
              </a:moveTo>
              <a:lnTo>
                <a:pt x="847" y="16"/>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6993636" y="2884193"/>
        <a:ext cx="537972" cy="20908"/>
      </dsp:txXfrm>
    </dsp:sp>
    <dsp:sp modelId="{A0C77CF3-695B-40AA-A52F-4DDDB65842A1}">
      <dsp:nvSpPr>
        <dsp:cNvPr id="38" name="Rounded Rectangle 37"/>
        <dsp:cNvSpPr/>
      </dsp:nvSpPr>
      <dsp:spPr bwMode="white">
        <a:xfrm>
          <a:off x="7531608" y="2558415"/>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Result&amp;Conclusion</a:t>
          </a:r>
          <a:endParaRPr lang="en-US" sz="1400"/>
        </a:p>
      </dsp:txBody>
      <dsp:txXfrm>
        <a:off x="7531608" y="2558415"/>
        <a:ext cx="1344930" cy="672465"/>
      </dsp:txXfrm>
    </dsp:sp>
    <dsp:sp modelId="{6E284523-0AAB-4539-9303-1DBEE6F24503}">
      <dsp:nvSpPr>
        <dsp:cNvPr id="39" name="Freeform 38"/>
        <dsp:cNvSpPr/>
      </dsp:nvSpPr>
      <dsp:spPr bwMode="white">
        <a:xfrm>
          <a:off x="8876538" y="2884193"/>
          <a:ext cx="537972" cy="20908"/>
        </a:xfrm>
        <a:custGeom>
          <a:avLst/>
          <a:gdLst/>
          <a:ahLst/>
          <a:cxnLst/>
          <a:pathLst>
            <a:path w="847" h="33">
              <a:moveTo>
                <a:pt x="0" y="16"/>
              </a:moveTo>
              <a:lnTo>
                <a:pt x="847" y="16"/>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8876538" y="2884193"/>
        <a:ext cx="537972" cy="20908"/>
      </dsp:txXfrm>
    </dsp:sp>
    <dsp:sp modelId="{8F83584D-3D42-4D2E-A7AB-6C848EC339A4}">
      <dsp:nvSpPr>
        <dsp:cNvPr id="40" name="Rounded Rectangle 39"/>
        <dsp:cNvSpPr/>
      </dsp:nvSpPr>
      <dsp:spPr bwMode="white">
        <a:xfrm>
          <a:off x="9414510" y="2558415"/>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Final  Report</a:t>
          </a:r>
          <a:endParaRPr lang="en-US" sz="1400"/>
        </a:p>
      </dsp:txBody>
      <dsp:txXfrm>
        <a:off x="9414510" y="2558415"/>
        <a:ext cx="1344930" cy="672465"/>
      </dsp:txXfrm>
    </dsp:sp>
    <dsp:sp modelId="{B10C0F18-36FF-4EEC-9708-EF060A60C410}">
      <dsp:nvSpPr>
        <dsp:cNvPr id="25" name="Freeform 24"/>
        <dsp:cNvSpPr/>
      </dsp:nvSpPr>
      <dsp:spPr bwMode="white">
        <a:xfrm>
          <a:off x="3025792" y="3270861"/>
          <a:ext cx="942051" cy="20908"/>
        </a:xfrm>
        <a:custGeom>
          <a:avLst/>
          <a:gdLst/>
          <a:ahLst/>
          <a:cxnLst/>
          <a:pathLst>
            <a:path w="1484" h="33">
              <a:moveTo>
                <a:pt x="318" y="-592"/>
              </a:moveTo>
              <a:lnTo>
                <a:pt x="1165" y="62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3025792" y="3270861"/>
        <a:ext cx="942051" cy="20908"/>
      </dsp:txXfrm>
    </dsp:sp>
    <dsp:sp modelId="{BE3F8293-DB69-4070-8299-387577D4C576}">
      <dsp:nvSpPr>
        <dsp:cNvPr id="26" name="Rounded Rectangle 25"/>
        <dsp:cNvSpPr/>
      </dsp:nvSpPr>
      <dsp:spPr bwMode="white">
        <a:xfrm>
          <a:off x="3765804" y="3331750"/>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User-Product Rating Calculation</a:t>
          </a:r>
          <a:endParaRPr lang="en-US" sz="1400"/>
        </a:p>
      </dsp:txBody>
      <dsp:txXfrm>
        <a:off x="3765804" y="3331750"/>
        <a:ext cx="1344930" cy="672465"/>
      </dsp:txXfrm>
    </dsp:sp>
    <dsp:sp modelId="{155532BD-CDB3-4914-AE28-EEFEAFAD9625}">
      <dsp:nvSpPr>
        <dsp:cNvPr id="33" name="Freeform 32"/>
        <dsp:cNvSpPr/>
      </dsp:nvSpPr>
      <dsp:spPr bwMode="white">
        <a:xfrm>
          <a:off x="5110734" y="3657528"/>
          <a:ext cx="537972" cy="20908"/>
        </a:xfrm>
        <a:custGeom>
          <a:avLst/>
          <a:gdLst/>
          <a:ahLst/>
          <a:cxnLst/>
          <a:pathLst>
            <a:path w="847" h="33">
              <a:moveTo>
                <a:pt x="0" y="16"/>
              </a:moveTo>
              <a:lnTo>
                <a:pt x="847" y="16"/>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110734" y="3657528"/>
        <a:ext cx="537972" cy="20908"/>
      </dsp:txXfrm>
    </dsp:sp>
    <dsp:sp modelId="{1866311B-C238-472D-BBBC-84FEF62F504A}">
      <dsp:nvSpPr>
        <dsp:cNvPr id="34" name="Rounded Rectangle 33"/>
        <dsp:cNvSpPr/>
      </dsp:nvSpPr>
      <dsp:spPr bwMode="white">
        <a:xfrm>
          <a:off x="5648706" y="3331750"/>
          <a:ext cx="1344930" cy="6724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User-Product Recommendation System</a:t>
          </a:r>
          <a:endParaRPr lang="en-US" sz="1400"/>
        </a:p>
      </dsp:txBody>
      <dsp:txXfrm>
        <a:off x="5648706" y="3331750"/>
        <a:ext cx="1344930" cy="672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54620" cy="5691505"/>
        <a:chOff x="0" y="0"/>
        <a:chExt cx="7754620" cy="5691505"/>
      </a:xfrm>
    </dsp:grpSpPr>
    <dsp:sp modelId="{24E3F4AB-32FB-4CE0-9DAC-FC4DD26B5900}">
      <dsp:nvSpPr>
        <dsp:cNvPr id="3" name="Rounded Rectangle 2"/>
        <dsp:cNvSpPr/>
      </dsp:nvSpPr>
      <dsp:spPr bwMode="white">
        <a:xfrm>
          <a:off x="0" y="2335580"/>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User-Product Recommendation System</a:t>
          </a:r>
          <a:endParaRPr lang="en-US" sz="1400"/>
        </a:p>
      </dsp:txBody>
      <dsp:txXfrm>
        <a:off x="0" y="2335580"/>
        <a:ext cx="2040689" cy="1020345"/>
      </dsp:txXfrm>
    </dsp:sp>
    <dsp:sp modelId="{B47BD6C9-6D53-4A69-975F-9CF96E25F10F}">
      <dsp:nvSpPr>
        <dsp:cNvPr id="4" name="Freeform 3"/>
        <dsp:cNvSpPr/>
      </dsp:nvSpPr>
      <dsp:spPr bwMode="white">
        <a:xfrm>
          <a:off x="1478745" y="1949570"/>
          <a:ext cx="1940165" cy="32270"/>
        </a:xfrm>
        <a:custGeom>
          <a:avLst/>
          <a:gdLst/>
          <a:ahLst/>
          <a:cxnLst/>
          <a:pathLst>
            <a:path w="3055" h="51">
              <a:moveTo>
                <a:pt x="885" y="1411"/>
              </a:moveTo>
              <a:lnTo>
                <a:pt x="2170" y="-1360"/>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a:off x="1478745" y="1949570"/>
        <a:ext cx="1940165" cy="32270"/>
      </dsp:txXfrm>
    </dsp:sp>
    <dsp:sp modelId="{3C0D5057-54F2-42F8-ADAD-AA27A1CC1A1B}">
      <dsp:nvSpPr>
        <dsp:cNvPr id="5" name="Rounded Rectangle 4"/>
        <dsp:cNvSpPr/>
      </dsp:nvSpPr>
      <dsp:spPr bwMode="white">
        <a:xfrm>
          <a:off x="2856965" y="575485"/>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t>User-ID </a:t>
          </a:r>
          <a:r>
            <a:rPr lang="en-US" sz="1400"/>
            <a:t>40475278</a:t>
          </a:r>
          <a:endParaRPr lang="en-US" sz="1400"/>
        </a:p>
        <a:p>
          <a:pPr lvl="0">
            <a:lnSpc>
              <a:spcPct val="100000"/>
            </a:lnSpc>
            <a:spcBef>
              <a:spcPct val="0"/>
            </a:spcBef>
            <a:spcAft>
              <a:spcPct val="35000"/>
            </a:spcAft>
          </a:pPr>
          <a:r>
            <a:rPr lang="en-US" sz="1400"/>
            <a:t>Cluster-1</a:t>
          </a:r>
          <a:endParaRPr lang="en-US" sz="1400"/>
        </a:p>
      </dsp:txBody>
      <dsp:txXfrm>
        <a:off x="2856965" y="575485"/>
        <a:ext cx="2040689" cy="1020345"/>
      </dsp:txXfrm>
    </dsp:sp>
    <dsp:sp modelId="{FA61825B-C877-4D42-AAFB-0586288A9783}">
      <dsp:nvSpPr>
        <dsp:cNvPr id="6" name="Freeform 5"/>
        <dsp:cNvSpPr/>
      </dsp:nvSpPr>
      <dsp:spPr bwMode="white">
        <a:xfrm>
          <a:off x="4897655" y="1069523"/>
          <a:ext cx="816276" cy="32270"/>
        </a:xfrm>
        <a:custGeom>
          <a:avLst/>
          <a:gdLst/>
          <a:ahLst/>
          <a:cxnLst/>
          <a:pathLst>
            <a:path w="1285" h="51">
              <a:moveTo>
                <a:pt x="0" y="25"/>
              </a:moveTo>
              <a:lnTo>
                <a:pt x="1285" y="2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a:off x="4897655" y="1069523"/>
        <a:ext cx="816276" cy="32270"/>
      </dsp:txXfrm>
    </dsp:sp>
    <dsp:sp modelId="{63712EDC-9AF8-41BC-8F72-ADF8D554FF07}">
      <dsp:nvSpPr>
        <dsp:cNvPr id="7" name="Rounded Rectangle 6"/>
        <dsp:cNvSpPr/>
      </dsp:nvSpPr>
      <dsp:spPr bwMode="white">
        <a:xfrm>
          <a:off x="5713931" y="575485"/>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eaLnBrk="1" fontAlgn="auto" latinLnBrk="0" hangingPunct="1">
            <a:lnSpc>
              <a:spcPct val="100000"/>
            </a:lnSpc>
            <a:spcBef>
              <a:spcPct val="0"/>
            </a:spcBef>
            <a:spcAft>
              <a:spcPts val="0"/>
            </a:spcAft>
          </a:pPr>
          <a:r>
            <a:rPr lang="en-US" sz="1200"/>
            <a:t>5688132, 5585632, </a:t>
          </a:r>
          <a:endParaRPr lang="en-US" sz="1200"/>
        </a:p>
        <a:p>
          <a:pPr lvl="0" eaLnBrk="1" fontAlgn="auto" latinLnBrk="0" hangingPunct="1">
            <a:lnSpc>
              <a:spcPct val="100000"/>
            </a:lnSpc>
            <a:spcBef>
              <a:spcPct val="0"/>
            </a:spcBef>
            <a:spcAft>
              <a:spcPts val="0"/>
            </a:spcAft>
          </a:pPr>
          <a:r>
            <a:rPr lang="en-US" sz="1200"/>
            <a:t>5882421, 5760801, </a:t>
          </a:r>
          <a:endParaRPr lang="en-US" sz="1200"/>
        </a:p>
        <a:p>
          <a:pPr lvl="0" eaLnBrk="1" fontAlgn="auto" latinLnBrk="0" hangingPunct="1">
            <a:lnSpc>
              <a:spcPct val="100000"/>
            </a:lnSpc>
            <a:spcBef>
              <a:spcPct val="0"/>
            </a:spcBef>
            <a:spcAft>
              <a:spcPts val="0"/>
            </a:spcAft>
          </a:pPr>
          <a:r>
            <a:rPr lang="en-US" sz="1200"/>
            <a:t>5882422, 5871060, </a:t>
          </a:r>
          <a:endParaRPr lang="en-US" sz="1200"/>
        </a:p>
        <a:p>
          <a:pPr lvl="0" eaLnBrk="1" fontAlgn="auto" latinLnBrk="0" hangingPunct="1">
            <a:lnSpc>
              <a:spcPct val="100000"/>
            </a:lnSpc>
            <a:spcBef>
              <a:spcPct val="0"/>
            </a:spcBef>
            <a:spcAft>
              <a:spcPts val="0"/>
            </a:spcAft>
          </a:pPr>
          <a:r>
            <a:rPr lang="en-US" sz="1200"/>
            <a:t>5837109, 5909066, </a:t>
          </a:r>
          <a:endParaRPr lang="en-US" sz="1200"/>
        </a:p>
        <a:p>
          <a:pPr lvl="0" eaLnBrk="1" fontAlgn="auto" latinLnBrk="0" hangingPunct="1">
            <a:lnSpc>
              <a:spcPct val="100000"/>
            </a:lnSpc>
            <a:spcBef>
              <a:spcPct val="0"/>
            </a:spcBef>
            <a:spcAft>
              <a:spcPts val="0"/>
            </a:spcAft>
          </a:pPr>
          <a:r>
            <a:rPr lang="en-US" sz="1200"/>
            <a:t>5914149, 5796102.</a:t>
          </a:r>
          <a:endParaRPr lang="en-US" sz="1200"/>
        </a:p>
      </dsp:txBody>
      <dsp:txXfrm>
        <a:off x="5713931" y="575485"/>
        <a:ext cx="2040689" cy="1020345"/>
      </dsp:txXfrm>
    </dsp:sp>
    <dsp:sp modelId="{2E81B90F-7494-41FF-808F-F7F82B993B40}">
      <dsp:nvSpPr>
        <dsp:cNvPr id="10" name="Freeform 9"/>
        <dsp:cNvSpPr/>
      </dsp:nvSpPr>
      <dsp:spPr bwMode="white">
        <a:xfrm>
          <a:off x="1946204" y="2536269"/>
          <a:ext cx="1005247" cy="32270"/>
        </a:xfrm>
        <a:custGeom>
          <a:avLst/>
          <a:gdLst/>
          <a:ahLst/>
          <a:cxnLst/>
          <a:pathLst>
            <a:path w="1583" h="51">
              <a:moveTo>
                <a:pt x="149" y="487"/>
              </a:moveTo>
              <a:lnTo>
                <a:pt x="1434" y="-43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a:off x="1946204" y="2536269"/>
        <a:ext cx="1005247" cy="32270"/>
      </dsp:txXfrm>
    </dsp:sp>
    <dsp:sp modelId="{3D382021-A429-4403-82FF-5A95DD3EBB20}">
      <dsp:nvSpPr>
        <dsp:cNvPr id="11" name="Rounded Rectangle 10"/>
        <dsp:cNvSpPr/>
      </dsp:nvSpPr>
      <dsp:spPr bwMode="white">
        <a:xfrm>
          <a:off x="2856965" y="1748882"/>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a:sym typeface="+mn-ea"/>
            </a:rPr>
            <a:t> </a:t>
          </a:r>
          <a:r>
            <a:rPr lang="en-US" sz="1400">
              <a:sym typeface="+mn-ea"/>
            </a:rPr>
            <a:t>User-ID</a:t>
          </a:r>
          <a:r>
            <a:rPr lang="en-US" sz="1400"/>
            <a:t>142798053</a:t>
          </a:r>
          <a:endParaRPr lang="en-US" sz="1400"/>
        </a:p>
        <a:p>
          <a:pPr lvl="0">
            <a:lnSpc>
              <a:spcPct val="100000"/>
            </a:lnSpc>
            <a:spcBef>
              <a:spcPct val="0"/>
            </a:spcBef>
            <a:spcAft>
              <a:spcPct val="35000"/>
            </a:spcAft>
          </a:pPr>
          <a:r>
            <a:rPr lang="en-US" sz="1400"/>
            <a:t>Cluster-4</a:t>
          </a:r>
          <a:endParaRPr lang="en-US" sz="1400"/>
        </a:p>
      </dsp:txBody>
      <dsp:txXfrm>
        <a:off x="2856965" y="1748882"/>
        <a:ext cx="2040689" cy="1020345"/>
      </dsp:txXfrm>
    </dsp:sp>
    <dsp:sp modelId="{B68D4CB7-ED76-4EEE-B7F0-455597F5F947}">
      <dsp:nvSpPr>
        <dsp:cNvPr id="12" name="Freeform 11"/>
        <dsp:cNvSpPr/>
      </dsp:nvSpPr>
      <dsp:spPr bwMode="white">
        <a:xfrm>
          <a:off x="4897655" y="2242920"/>
          <a:ext cx="816276" cy="32270"/>
        </a:xfrm>
        <a:custGeom>
          <a:avLst/>
          <a:gdLst/>
          <a:ahLst/>
          <a:cxnLst/>
          <a:pathLst>
            <a:path w="1285" h="51">
              <a:moveTo>
                <a:pt x="0" y="25"/>
              </a:moveTo>
              <a:lnTo>
                <a:pt x="1285" y="2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a:off x="4897655" y="2242920"/>
        <a:ext cx="816276" cy="32270"/>
      </dsp:txXfrm>
    </dsp:sp>
    <dsp:sp modelId="{402901F7-4C4B-47C4-BE12-824FDFB99F9B}">
      <dsp:nvSpPr>
        <dsp:cNvPr id="13" name="Rounded Rectangle 12"/>
        <dsp:cNvSpPr/>
      </dsp:nvSpPr>
      <dsp:spPr bwMode="white">
        <a:xfrm>
          <a:off x="5713931" y="1748882"/>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eaLnBrk="1" fontAlgn="auto" latinLnBrk="0" hangingPunct="1">
            <a:lnSpc>
              <a:spcPct val="100000"/>
            </a:lnSpc>
            <a:spcBef>
              <a:spcPct val="0"/>
            </a:spcBef>
            <a:spcAft>
              <a:spcPts val="0"/>
            </a:spcAft>
          </a:pPr>
          <a:r>
            <a:rPr lang="en-US" sz="1200"/>
            <a:t>5688132, 5882422, </a:t>
          </a:r>
          <a:endParaRPr lang="en-US" sz="1200"/>
        </a:p>
        <a:p>
          <a:pPr lvl="0" eaLnBrk="1" fontAlgn="auto" latinLnBrk="0" hangingPunct="1">
            <a:lnSpc>
              <a:spcPct val="100000"/>
            </a:lnSpc>
            <a:spcBef>
              <a:spcPct val="0"/>
            </a:spcBef>
            <a:spcAft>
              <a:spcPts val="0"/>
            </a:spcAft>
          </a:pPr>
          <a:r>
            <a:rPr lang="en-US" sz="1200"/>
            <a:t>5842139, 5877789, </a:t>
          </a:r>
          <a:endParaRPr lang="en-US" sz="1200"/>
        </a:p>
        <a:p>
          <a:pPr lvl="0" eaLnBrk="1" fontAlgn="auto" latinLnBrk="0" hangingPunct="1">
            <a:lnSpc>
              <a:spcPct val="100000"/>
            </a:lnSpc>
            <a:spcBef>
              <a:spcPct val="0"/>
            </a:spcBef>
            <a:spcAft>
              <a:spcPts val="0"/>
            </a:spcAft>
          </a:pPr>
          <a:r>
            <a:rPr lang="en-US" sz="1200"/>
            <a:t>5822423, 5779405, </a:t>
          </a:r>
          <a:endParaRPr lang="en-US" sz="1200"/>
        </a:p>
        <a:p>
          <a:pPr lvl="0" eaLnBrk="1" fontAlgn="auto" latinLnBrk="0" hangingPunct="1">
            <a:lnSpc>
              <a:spcPct val="100000"/>
            </a:lnSpc>
            <a:spcBef>
              <a:spcPct val="0"/>
            </a:spcBef>
            <a:spcAft>
              <a:spcPts val="0"/>
            </a:spcAft>
          </a:pPr>
          <a:r>
            <a:rPr lang="en-US" sz="1200"/>
            <a:t>5585632, 5770019, </a:t>
          </a:r>
          <a:endParaRPr lang="en-US" sz="1200"/>
        </a:p>
        <a:p>
          <a:pPr lvl="0" eaLnBrk="1" fontAlgn="auto" latinLnBrk="0" hangingPunct="1">
            <a:lnSpc>
              <a:spcPct val="100000"/>
            </a:lnSpc>
            <a:spcBef>
              <a:spcPct val="0"/>
            </a:spcBef>
            <a:spcAft>
              <a:spcPts val="0"/>
            </a:spcAft>
          </a:pPr>
          <a:r>
            <a:rPr lang="en-US" sz="1200"/>
            <a:t>5700165, 5685383</a:t>
          </a:r>
          <a:r>
            <a:rPr lang="en-US" sz="1400"/>
            <a:t>.</a:t>
          </a:r>
          <a:endParaRPr lang="en-US" sz="1400"/>
        </a:p>
      </dsp:txBody>
      <dsp:txXfrm>
        <a:off x="5713931" y="1748882"/>
        <a:ext cx="2040689" cy="1020345"/>
      </dsp:txXfrm>
    </dsp:sp>
    <dsp:sp modelId="{5B6E1C4B-857E-4115-917E-F4D83F2BCAC4}">
      <dsp:nvSpPr>
        <dsp:cNvPr id="22" name="Freeform 21"/>
        <dsp:cNvSpPr/>
      </dsp:nvSpPr>
      <dsp:spPr bwMode="white">
        <a:xfrm>
          <a:off x="1946204" y="3122967"/>
          <a:ext cx="1005247" cy="32270"/>
        </a:xfrm>
        <a:custGeom>
          <a:avLst/>
          <a:gdLst/>
          <a:ahLst/>
          <a:cxnLst/>
          <a:pathLst>
            <a:path w="1583" h="51">
              <a:moveTo>
                <a:pt x="149" y="-437"/>
              </a:moveTo>
              <a:lnTo>
                <a:pt x="1434" y="48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1946204" y="3122967"/>
        <a:ext cx="1005247" cy="32270"/>
      </dsp:txXfrm>
    </dsp:sp>
    <dsp:sp modelId="{5555326B-8EFD-4766-92A7-6C7A69BC086E}">
      <dsp:nvSpPr>
        <dsp:cNvPr id="23" name="Rounded Rectangle 22"/>
        <dsp:cNvSpPr/>
      </dsp:nvSpPr>
      <dsp:spPr bwMode="white">
        <a:xfrm>
          <a:off x="2856965" y="2922278"/>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endParaRPr altLang="en-US"/>
        </a:p>
      </dsp:txBody>
      <dsp:txXfrm>
        <a:off x="2856965" y="2922278"/>
        <a:ext cx="2040689" cy="1020345"/>
      </dsp:txXfrm>
    </dsp:sp>
    <dsp:sp modelId="{ABD5BD84-2DD8-412C-BC3A-72D4811373E4}">
      <dsp:nvSpPr>
        <dsp:cNvPr id="28" name="Freeform 27"/>
        <dsp:cNvSpPr/>
      </dsp:nvSpPr>
      <dsp:spPr bwMode="white">
        <a:xfrm>
          <a:off x="4897655" y="3416316"/>
          <a:ext cx="816276" cy="32270"/>
        </a:xfrm>
        <a:custGeom>
          <a:avLst/>
          <a:gdLst/>
          <a:ahLst/>
          <a:cxnLst/>
          <a:pathLst>
            <a:path w="1285" h="51">
              <a:moveTo>
                <a:pt x="0" y="25"/>
              </a:moveTo>
              <a:lnTo>
                <a:pt x="1285" y="2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4897655" y="3416316"/>
        <a:ext cx="816276" cy="32270"/>
      </dsp:txXfrm>
    </dsp:sp>
    <dsp:sp modelId="{0DF5653B-32CA-4371-9809-9C180D406F6F}">
      <dsp:nvSpPr>
        <dsp:cNvPr id="29" name="Rounded Rectangle 28"/>
        <dsp:cNvSpPr/>
      </dsp:nvSpPr>
      <dsp:spPr bwMode="white">
        <a:xfrm>
          <a:off x="5713931" y="2922278"/>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endParaRPr altLang="en-US"/>
        </a:p>
      </dsp:txBody>
      <dsp:txXfrm>
        <a:off x="5713931" y="2922278"/>
        <a:ext cx="2040689" cy="1020345"/>
      </dsp:txXfrm>
    </dsp:sp>
    <dsp:sp modelId="{83DA6F85-E04A-46BF-ADCB-C82B474746DB}">
      <dsp:nvSpPr>
        <dsp:cNvPr id="24" name="Freeform 23"/>
        <dsp:cNvSpPr/>
      </dsp:nvSpPr>
      <dsp:spPr bwMode="white">
        <a:xfrm>
          <a:off x="1478745" y="3709665"/>
          <a:ext cx="1940165" cy="32270"/>
        </a:xfrm>
        <a:custGeom>
          <a:avLst/>
          <a:gdLst/>
          <a:ahLst/>
          <a:cxnLst/>
          <a:pathLst>
            <a:path w="3055" h="51">
              <a:moveTo>
                <a:pt x="885" y="-1360"/>
              </a:moveTo>
              <a:lnTo>
                <a:pt x="2170" y="1411"/>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1478745" y="3709665"/>
        <a:ext cx="1940165" cy="32270"/>
      </dsp:txXfrm>
    </dsp:sp>
    <dsp:sp modelId="{A5DA7EA6-5C4E-458B-B98F-5813927F7C01}">
      <dsp:nvSpPr>
        <dsp:cNvPr id="25" name="Rounded Rectangle 24"/>
        <dsp:cNvSpPr/>
      </dsp:nvSpPr>
      <dsp:spPr bwMode="white">
        <a:xfrm>
          <a:off x="2856965" y="4095675"/>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endParaRPr altLang="en-US"/>
        </a:p>
      </dsp:txBody>
      <dsp:txXfrm>
        <a:off x="2856965" y="4095675"/>
        <a:ext cx="2040689" cy="1020345"/>
      </dsp:txXfrm>
    </dsp:sp>
    <dsp:sp modelId="{8F82D229-3E2A-49C1-9EE8-043B20F8F3C5}">
      <dsp:nvSpPr>
        <dsp:cNvPr id="26" name="Freeform 25"/>
        <dsp:cNvSpPr/>
      </dsp:nvSpPr>
      <dsp:spPr bwMode="white">
        <a:xfrm>
          <a:off x="4897655" y="4589712"/>
          <a:ext cx="816276" cy="32270"/>
        </a:xfrm>
        <a:custGeom>
          <a:avLst/>
          <a:gdLst/>
          <a:ahLst/>
          <a:cxnLst/>
          <a:pathLst>
            <a:path w="1285" h="51">
              <a:moveTo>
                <a:pt x="0" y="25"/>
              </a:moveTo>
              <a:lnTo>
                <a:pt x="1285" y="2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4897655" y="4589712"/>
        <a:ext cx="816276" cy="32270"/>
      </dsp:txXfrm>
    </dsp:sp>
    <dsp:sp modelId="{69AEFEE3-19F5-4414-912D-F503227E35F1}">
      <dsp:nvSpPr>
        <dsp:cNvPr id="27" name="Rounded Rectangle 26"/>
        <dsp:cNvSpPr/>
      </dsp:nvSpPr>
      <dsp:spPr bwMode="white">
        <a:xfrm>
          <a:off x="5713931" y="4095675"/>
          <a:ext cx="2040689" cy="10203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endParaRPr altLang="en-US"/>
        </a:p>
      </dsp:txBody>
      <dsp:txXfrm>
        <a:off x="5713931" y="4095675"/>
        <a:ext cx="2040689" cy="1020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1.png"/><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image" Target="../media/image2.png"/><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image" Target="../media/image2.png"/><Relationship Id="rId2" Type="http://schemas.openxmlformats.org/officeDocument/2006/relationships/tags" Target="../tags/tag101.xml"/><Relationship Id="rId10" Type="http://schemas.openxmlformats.org/officeDocument/2006/relationships/tags" Target="../tags/tag10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2.png"/><Relationship Id="rId2" Type="http://schemas.openxmlformats.org/officeDocument/2006/relationships/tags" Target="../tags/tag109.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image" Target="../media/image2.png"/><Relationship Id="rId2" Type="http://schemas.openxmlformats.org/officeDocument/2006/relationships/tags" Target="../tags/tag11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image" Target="../media/image2.png"/><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1.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2.png"/><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image" Target="../media/image2.png"/><Relationship Id="rId3" Type="http://schemas.openxmlformats.org/officeDocument/2006/relationships/tags" Target="../tags/tag36.xml"/><Relationship Id="rId2" Type="http://schemas.openxmlformats.org/officeDocument/2006/relationships/tags" Target="../tags/tag35.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image" Target="../media/image2.png"/><Relationship Id="rId3" Type="http://schemas.openxmlformats.org/officeDocument/2006/relationships/tags" Target="../tags/tag55.xml"/><Relationship Id="rId2" Type="http://schemas.openxmlformats.org/officeDocument/2006/relationships/tags" Target="../tags/tag54.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0" y="0"/>
            <a:ext cx="12192000" cy="6858000"/>
            <a:chOff x="0" y="0"/>
            <a:chExt cx="12192000" cy="6858000"/>
          </a:xfrm>
        </p:grpSpPr>
        <p:pic>
          <p:nvPicPr>
            <p:cNvPr id="7" name="图片 6"/>
            <p:cNvPicPr>
              <a:picLocks noChangeAspect="1"/>
            </p:cNvPicPr>
            <p:nvPr userDrawn="1">
              <p:custDataLst>
                <p:tags r:id="rId3"/>
              </p:custDataLst>
            </p:nvPr>
          </p:nvPicPr>
          <p:blipFill rotWithShape="1">
            <a:blip r:embed="rId4" cstate="print">
              <a:extLst>
                <a:ext uri="{28A0092B-C50C-407E-A947-70E740481C1C}">
                  <a14:useLocalDpi xmlns:a14="http://schemas.microsoft.com/office/drawing/2010/main" val="0"/>
                </a:ext>
              </a:extLst>
            </a:blip>
            <a:srcRect t="8900" b="8900"/>
            <a:stretch>
              <a:fillRect/>
            </a:stretch>
          </p:blipFill>
          <p:spPr>
            <a:xfrm>
              <a:off x="0" y="0"/>
              <a:ext cx="12192000" cy="6858000"/>
            </a:xfrm>
            <a:prstGeom prst="rect">
              <a:avLst/>
            </a:prstGeom>
            <a:solidFill>
              <a:srgbClr val="83ABDA"/>
            </a:solidFill>
          </p:spPr>
        </p:pic>
        <p:cxnSp>
          <p:nvCxnSpPr>
            <p:cNvPr id="11" name="直接连接符 10"/>
            <p:cNvCxnSpPr/>
            <p:nvPr>
              <p:custDataLst>
                <p:tags r:id="rId5"/>
              </p:custDataLst>
            </p:nvPr>
          </p:nvCxnSpPr>
          <p:spPr>
            <a:xfrm>
              <a:off x="3143421" y="4603625"/>
              <a:ext cx="1501387" cy="0"/>
            </a:xfrm>
            <a:prstGeom prst="line">
              <a:avLst/>
            </a:prstGeom>
            <a:solidFill>
              <a:schemeClr val="accent3"/>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6"/>
              </p:custDataLst>
            </p:nvPr>
          </p:nvCxnSpPr>
          <p:spPr>
            <a:xfrm>
              <a:off x="7639050" y="4603625"/>
              <a:ext cx="1521619" cy="0"/>
            </a:xfrm>
            <a:prstGeom prst="line">
              <a:avLst/>
            </a:prstGeom>
            <a:solidFill>
              <a:schemeClr val="accent3"/>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6" name="日期占位符 15"/>
          <p:cNvSpPr>
            <a:spLocks noGrp="1"/>
          </p:cNvSpPr>
          <p:nvPr userDrawn="1">
            <p:ph type="dt" sz="half" idx="10"/>
            <p:custDataLst>
              <p:tags r:id="rId7"/>
            </p:custDataLst>
          </p:nvPr>
        </p:nvSpPr>
        <p:spPr/>
        <p:txBody>
          <a:bodyPr>
            <a:normAutofit/>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8"/>
            </p:custDataLst>
          </p:nvPr>
        </p:nvSpPr>
        <p:spPr/>
        <p:txBody>
          <a:bodyPr>
            <a:normAutofit/>
          </a:bodyPr>
          <a:lstStyle/>
          <a:p>
            <a:endParaRPr lang="zh-CN" altLang="en-US" dirty="0"/>
          </a:p>
        </p:txBody>
      </p:sp>
      <p:sp>
        <p:nvSpPr>
          <p:cNvPr id="18" name="灯片编号占位符 17"/>
          <p:cNvSpPr>
            <a:spLocks noGrp="1"/>
          </p:cNvSpPr>
          <p:nvPr userDrawn="1">
            <p:ph type="sldNum" sz="quarter" idx="12"/>
            <p:custDataLst>
              <p:tags r:id="rId9"/>
            </p:custDataLst>
          </p:nvPr>
        </p:nvSpPr>
        <p:spPr/>
        <p:txBody>
          <a:bodyPr>
            <a:normAutofit/>
          </a:body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10"/>
            </p:custDataLst>
          </p:nvPr>
        </p:nvSpPr>
        <p:spPr>
          <a:xfrm>
            <a:off x="2528241" y="2895392"/>
            <a:ext cx="7135519" cy="979392"/>
          </a:xfrm>
        </p:spPr>
        <p:txBody>
          <a:bodyPr lIns="101600" tIns="38100" rIns="25400" bIns="38100" anchor="t" anchorCtr="0">
            <a:normAutofit/>
          </a:bodyPr>
          <a:lstStyle>
            <a:lvl1pPr algn="ctr">
              <a:defRPr sz="5400" spc="600" baseline="0">
                <a:solidFill>
                  <a:schemeClr val="tx1">
                    <a:lumMod val="85000"/>
                    <a:lumOff val="15000"/>
                  </a:schemeClr>
                </a:solidFill>
                <a:ea typeface="Arial" panose="020B0604020202020204" pitchFamily="34" charset="0"/>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11"/>
            </p:custDataLst>
          </p:nvPr>
        </p:nvSpPr>
        <p:spPr>
          <a:xfrm>
            <a:off x="2528241" y="3933580"/>
            <a:ext cx="7135520" cy="638331"/>
          </a:xfrm>
        </p:spPr>
        <p:txBody>
          <a:bodyPr lIns="101600" tIns="38100" rIns="76200" bIns="381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userDrawn="1">
            <p:ph type="body" sz="quarter" idx="13" hasCustomPrompt="1"/>
            <p:custDataLst>
              <p:tags r:id="rId12"/>
            </p:custDataLst>
          </p:nvPr>
        </p:nvSpPr>
        <p:spPr>
          <a:xfrm>
            <a:off x="3053979" y="4645221"/>
            <a:ext cx="1680269" cy="457200"/>
          </a:xfrm>
        </p:spPr>
        <p:txBody>
          <a:bodyPr>
            <a:normAutofit/>
          </a:bodyPr>
          <a:lstStyle>
            <a:lvl1pPr marL="0" indent="0" algn="ctr">
              <a:buNone/>
              <a:defRPr baseline="0">
                <a:solidFill>
                  <a:schemeClr val="tx1">
                    <a:lumMod val="85000"/>
                    <a:lumOff val="15000"/>
                  </a:schemeClr>
                </a:solidFill>
              </a:defRPr>
            </a:lvl1pPr>
          </a:lstStyle>
          <a:p>
            <a:pPr lvl="0"/>
            <a:r>
              <a:rPr lang="zh-CN" altLang="en-US" dirty="0"/>
              <a:t>编辑文本</a:t>
            </a:r>
            <a:endParaRPr lang="zh-CN" altLang="en-US" dirty="0"/>
          </a:p>
        </p:txBody>
      </p:sp>
      <p:sp>
        <p:nvSpPr>
          <p:cNvPr id="19" name="文本占位符 18"/>
          <p:cNvSpPr>
            <a:spLocks noGrp="1"/>
          </p:cNvSpPr>
          <p:nvPr userDrawn="1">
            <p:ph type="body" sz="quarter" idx="14" hasCustomPrompt="1"/>
            <p:custDataLst>
              <p:tags r:id="rId13"/>
            </p:custDataLst>
          </p:nvPr>
        </p:nvSpPr>
        <p:spPr>
          <a:xfrm>
            <a:off x="7545453" y="4645221"/>
            <a:ext cx="1681200" cy="457200"/>
          </a:xfrm>
        </p:spPr>
        <p:txBody>
          <a:bodyPr>
            <a:normAutofit/>
          </a:bodyPr>
          <a:lstStyle>
            <a:lvl1pPr marL="0" indent="0" algn="ctr">
              <a:buNone/>
              <a:defRPr baseline="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矩形: 圆角 27"/>
          <p:cNvSpPr/>
          <p:nvPr userDrawn="1">
            <p:custDataLst>
              <p:tags r:id="rId3"/>
            </p:custDataLst>
          </p:nvPr>
        </p:nvSpPr>
        <p:spPr>
          <a:xfrm>
            <a:off x="388620" y="258921"/>
            <a:ext cx="11414760" cy="6340158"/>
          </a:xfrm>
          <a:prstGeom prst="roundRect">
            <a:avLst>
              <a:gd name="adj" fmla="val 766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8900" b="8900"/>
          <a:stretch>
            <a:fillRect/>
          </a:stretch>
        </p:blipFill>
        <p:spPr>
          <a:xfrm>
            <a:off x="0" y="0"/>
            <a:ext cx="12192000" cy="6858000"/>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3843020" y="2065020"/>
            <a:ext cx="4885055" cy="1503680"/>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8"/>
            </p:custDataLst>
          </p:nvPr>
        </p:nvSpPr>
        <p:spPr>
          <a:xfrm>
            <a:off x="3843020" y="3616960"/>
            <a:ext cx="4885055" cy="768350"/>
          </a:xfrm>
        </p:spPr>
        <p:txBody>
          <a:bodyPr lIns="90170" tIns="46990" rIns="90170" bIns="46990">
            <a:normAutofit/>
          </a:bodyPr>
          <a:lstStyle>
            <a:lvl1pPr marL="0" indent="0" algn="ctr">
              <a:buNone/>
              <a:defRPr sz="2400"/>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p:custDataLst>
              <p:tags r:id="rId2"/>
            </p:custDataLst>
          </p:nvPr>
        </p:nvSpPr>
        <p:spPr>
          <a:xfrm>
            <a:off x="838200" y="365126"/>
            <a:ext cx="10515600" cy="473074"/>
          </a:xfrm>
        </p:spPr>
        <p:txBody>
          <a:bodyPr>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3"/>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a:xfrm>
            <a:off x="4038600" y="6356350"/>
            <a:ext cx="4114800" cy="365125"/>
          </a:xfrm>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a:xfrm>
            <a:off x="8610600" y="6356350"/>
            <a:ext cx="2743200" cy="365125"/>
          </a:xfrm>
        </p:spPr>
        <p:txBody>
          <a:body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0" y="1"/>
            <a:ext cx="12192000" cy="6857999"/>
            <a:chOff x="0" y="1"/>
            <a:chExt cx="12192000" cy="6857999"/>
          </a:xfrm>
        </p:grpSpPr>
        <p:pic>
          <p:nvPicPr>
            <p:cNvPr id="7" name="图片 6"/>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95955"/>
            <a:stretch>
              <a:fillRect/>
            </a:stretch>
          </p:blipFill>
          <p:spPr>
            <a:xfrm>
              <a:off x="0" y="1"/>
              <a:ext cx="12192000" cy="277402"/>
            </a:xfrm>
            <a:prstGeom prst="rect">
              <a:avLst/>
            </a:prstGeom>
          </p:spPr>
        </p:pic>
        <p:pic>
          <p:nvPicPr>
            <p:cNvPr id="8" name="图片 7"/>
            <p:cNvPicPr>
              <a:picLocks noChangeAspect="1"/>
            </p:cNvPicPr>
            <p:nvPr userDrawn="1">
              <p:custDataLst>
                <p:tags r:id="rId9"/>
              </p:custDataLst>
            </p:nvPr>
          </p:nvPicPr>
          <p:blipFill rotWithShape="1">
            <a:blip r:embed="rId8">
              <a:extLst>
                <a:ext uri="{28A0092B-C50C-407E-A947-70E740481C1C}">
                  <a14:useLocalDpi xmlns:a14="http://schemas.microsoft.com/office/drawing/2010/main" val="0"/>
                </a:ext>
              </a:extLst>
            </a:blip>
            <a:srcRect t="95955"/>
            <a:stretch>
              <a:fillRect/>
            </a:stretch>
          </p:blipFill>
          <p:spPr>
            <a:xfrm>
              <a:off x="0" y="6580599"/>
              <a:ext cx="12192000" cy="27740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矩形: 圆角 21"/>
          <p:cNvSpPr/>
          <p:nvPr userDrawn="1">
            <p:custDataLst>
              <p:tags r:id="rId3"/>
            </p:custDataLst>
          </p:nvPr>
        </p:nvSpPr>
        <p:spPr>
          <a:xfrm>
            <a:off x="388620" y="258921"/>
            <a:ext cx="11414760" cy="6340158"/>
          </a:xfrm>
          <a:prstGeom prst="roundRect">
            <a:avLst>
              <a:gd name="adj" fmla="val 766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7620" y="-3810"/>
            <a:ext cx="4823460" cy="686562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3" name="图片 12"/>
          <p:cNvPicPr>
            <a:picLocks noChangeAspect="1"/>
          </p:cNvPicPr>
          <p:nvPr userDrawn="1">
            <p:custDataLst>
              <p:tags r:id="rId9"/>
            </p:custDataLst>
          </p:nvPr>
        </p:nvPicPr>
        <p:blipFill rotWithShape="1">
          <a:blip r:embed="rId10">
            <a:extLst>
              <a:ext uri="{28A0092B-C50C-407E-A947-70E740481C1C}">
                <a14:useLocalDpi xmlns:a14="http://schemas.microsoft.com/office/drawing/2010/main" val="0"/>
              </a:ext>
            </a:extLst>
          </a:blip>
          <a:srcRect r="43750" b="95955"/>
          <a:stretch>
            <a:fillRect/>
          </a:stretch>
        </p:blipFill>
        <p:spPr>
          <a:xfrm rot="5400000">
            <a:off x="8624299" y="3290300"/>
            <a:ext cx="6858000" cy="277403"/>
          </a:xfrm>
          <a:custGeom>
            <a:avLst/>
            <a:gdLst>
              <a:gd name="connsiteX0" fmla="*/ 0 w 6858000"/>
              <a:gd name="connsiteY0" fmla="*/ 277403 h 277403"/>
              <a:gd name="connsiteX1" fmla="*/ 0 w 6858000"/>
              <a:gd name="connsiteY1" fmla="*/ 0 h 277403"/>
              <a:gd name="connsiteX2" fmla="*/ 6858000 w 6858000"/>
              <a:gd name="connsiteY2" fmla="*/ 0 h 277403"/>
              <a:gd name="connsiteX3" fmla="*/ 6858000 w 6858000"/>
              <a:gd name="connsiteY3" fmla="*/ 277403 h 277403"/>
            </a:gdLst>
            <a:ahLst/>
            <a:cxnLst>
              <a:cxn ang="0">
                <a:pos x="connsiteX0" y="connsiteY0"/>
              </a:cxn>
              <a:cxn ang="0">
                <a:pos x="connsiteX1" y="connsiteY1"/>
              </a:cxn>
              <a:cxn ang="0">
                <a:pos x="connsiteX2" y="connsiteY2"/>
              </a:cxn>
              <a:cxn ang="0">
                <a:pos x="connsiteX3" y="connsiteY3"/>
              </a:cxn>
            </a:cxnLst>
            <a:rect l="l" t="t" r="r" b="b"/>
            <a:pathLst>
              <a:path w="6858000" h="277403">
                <a:moveTo>
                  <a:pt x="0" y="277403"/>
                </a:moveTo>
                <a:lnTo>
                  <a:pt x="0" y="0"/>
                </a:lnTo>
                <a:lnTo>
                  <a:pt x="6858000" y="0"/>
                </a:lnTo>
                <a:lnTo>
                  <a:pt x="6858000" y="277403"/>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a:extLst>
              <a:ext uri="{28A0092B-C50C-407E-A947-70E740481C1C}">
                <a14:useLocalDpi xmlns:a14="http://schemas.microsoft.com/office/drawing/2010/main" val="0"/>
              </a:ext>
            </a:extLst>
          </a:blip>
          <a:srcRect t="95955"/>
          <a:stretch>
            <a:fillRect/>
          </a:stretch>
        </p:blipFill>
        <p:spPr>
          <a:xfrm>
            <a:off x="0" y="6580599"/>
            <a:ext cx="12192000" cy="277401"/>
          </a:xfrm>
          <a:prstGeom prst="rect">
            <a:avLst/>
          </a:prstGeom>
        </p:spPr>
      </p:pic>
      <p:sp>
        <p:nvSpPr>
          <p:cNvPr id="6" name="矩形 5"/>
          <p:cNvSpPr/>
          <p:nvPr userDrawn="1">
            <p:custDataLst>
              <p:tags r:id="rId4"/>
            </p:custDataLst>
          </p:nvPr>
        </p:nvSpPr>
        <p:spPr>
          <a:xfrm>
            <a:off x="0" y="-19685"/>
            <a:ext cx="12191365"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userDrawn="1">
            <p:ph type="title"/>
            <p:custDataLst>
              <p:tags r:id="rId5"/>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userDrawn="1">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9"/>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0"/>
            </p:custDataLst>
          </p:nvPr>
        </p:nvSpPr>
        <p:spPr>
          <a:xfrm>
            <a:off x="612775" y="2808000"/>
            <a:ext cx="10965600" cy="34308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rotWithShape="1">
          <a:blip r:embed="rId3">
            <a:extLst>
              <a:ext uri="{28A0092B-C50C-407E-A947-70E740481C1C}">
                <a14:useLocalDpi xmlns:a14="http://schemas.microsoft.com/office/drawing/2010/main" val="0"/>
              </a:ext>
            </a:extLst>
          </a:blip>
          <a:srcRect b="95955"/>
          <a:stretch>
            <a:fillRect/>
          </a:stretch>
        </p:blipFill>
        <p:spPr>
          <a:xfrm>
            <a:off x="0" y="1"/>
            <a:ext cx="12192000" cy="277402"/>
          </a:xfrm>
          <a:prstGeom prst="rect">
            <a:avLst/>
          </a:prstGeom>
        </p:spPr>
      </p:pic>
      <p:sp>
        <p:nvSpPr>
          <p:cNvPr id="6" name="矩形 5"/>
          <p:cNvSpPr/>
          <p:nvPr userDrawn="1">
            <p:custDataLst>
              <p:tags r:id="rId4"/>
            </p:custDataLst>
          </p:nvPr>
        </p:nvSpPr>
        <p:spPr>
          <a:xfrm>
            <a:off x="4445" y="5038725"/>
            <a:ext cx="12191365"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5" name="图片 14"/>
          <p:cNvPicPr>
            <a:picLocks noChangeAspect="1"/>
          </p:cNvPicPr>
          <p:nvPr userDrawn="1">
            <p:custDataLst>
              <p:tags r:id="rId2"/>
            </p:custDataLst>
          </p:nvPr>
        </p:nvPicPr>
        <p:blipFill rotWithShape="1">
          <a:blip r:embed="rId3">
            <a:extLst>
              <a:ext uri="{28A0092B-C50C-407E-A947-70E740481C1C}">
                <a14:useLocalDpi xmlns:a14="http://schemas.microsoft.com/office/drawing/2010/main" val="0"/>
              </a:ext>
            </a:extLst>
          </a:blip>
          <a:srcRect t="95955"/>
          <a:stretch>
            <a:fillRect/>
          </a:stretch>
        </p:blipFill>
        <p:spPr>
          <a:xfrm>
            <a:off x="0" y="6580599"/>
            <a:ext cx="12192000" cy="277401"/>
          </a:xfrm>
          <a:prstGeom prst="rect">
            <a:avLst/>
          </a:prstGeom>
        </p:spPr>
      </p:pic>
      <p:sp>
        <p:nvSpPr>
          <p:cNvPr id="6" name="矩形 5"/>
          <p:cNvSpPr/>
          <p:nvPr userDrawn="1">
            <p:custDataLst>
              <p:tags r:id="rId4"/>
            </p:custDataLst>
          </p:nvPr>
        </p:nvSpPr>
        <p:spPr>
          <a:xfrm>
            <a:off x="0" y="1270"/>
            <a:ext cx="12191365"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p:custDataLst>
              <p:tags r:id="rId5"/>
            </p:custDataLst>
          </p:nvPr>
        </p:nvSpPr>
        <p:spPr>
          <a:xfrm>
            <a:off x="572400" y="191176"/>
            <a:ext cx="11037570" cy="526917"/>
          </a:xfrm>
          <a:noFill/>
        </p:spPr>
        <p:txBody>
          <a:bodyPr>
            <a:normAutofit/>
          </a:bodyPr>
          <a:lstStyle>
            <a:lvl1pPr>
              <a:defRPr sz="28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1905" y="959485"/>
            <a:ext cx="12192635" cy="493903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1"/>
            <a:ext cx="12192000" cy="6857999"/>
            <a:chOff x="0" y="1"/>
            <a:chExt cx="12192000" cy="6857999"/>
          </a:xfrm>
        </p:grpSpPr>
        <p:pic>
          <p:nvPicPr>
            <p:cNvPr id="8" name="图片 7"/>
            <p:cNvPicPr>
              <a:picLocks noChangeAspect="1"/>
            </p:cNvPicPr>
            <p:nvPr userDrawn="1">
              <p:custDataLst>
                <p:tags r:id="rId3"/>
              </p:custDataLst>
            </p:nvPr>
          </p:nvPicPr>
          <p:blipFill rotWithShape="1">
            <a:blip r:embed="rId4">
              <a:extLst>
                <a:ext uri="{28A0092B-C50C-407E-A947-70E740481C1C}">
                  <a14:useLocalDpi xmlns:a14="http://schemas.microsoft.com/office/drawing/2010/main" val="0"/>
                </a:ext>
              </a:extLst>
            </a:blip>
            <a:srcRect b="95955"/>
            <a:stretch>
              <a:fillRect/>
            </a:stretch>
          </p:blipFill>
          <p:spPr>
            <a:xfrm>
              <a:off x="0" y="1"/>
              <a:ext cx="12192000" cy="277402"/>
            </a:xfrm>
            <a:prstGeom prst="rect">
              <a:avLst/>
            </a:prstGeom>
          </p:spPr>
        </p:pic>
        <p:pic>
          <p:nvPicPr>
            <p:cNvPr id="10" name="图片 9"/>
            <p:cNvPicPr>
              <a:picLocks noChangeAspect="1"/>
            </p:cNvPicPr>
            <p:nvPr userDrawn="1">
              <p:custDataLst>
                <p:tags r:id="rId5"/>
              </p:custDataLst>
            </p:nvPr>
          </p:nvPicPr>
          <p:blipFill rotWithShape="1">
            <a:blip r:embed="rId4">
              <a:extLst>
                <a:ext uri="{28A0092B-C50C-407E-A947-70E740481C1C}">
                  <a14:useLocalDpi xmlns:a14="http://schemas.microsoft.com/office/drawing/2010/main" val="0"/>
                </a:ext>
              </a:extLst>
            </a:blip>
            <a:srcRect t="95955"/>
            <a:stretch>
              <a:fillRect/>
            </a:stretch>
          </p:blipFill>
          <p:spPr>
            <a:xfrm>
              <a:off x="0" y="6580599"/>
              <a:ext cx="12192000" cy="277401"/>
            </a:xfrm>
            <a:prstGeom prst="rect">
              <a:avLst/>
            </a:prstGeom>
          </p:spPr>
        </p:pic>
      </p:grpSp>
      <p:sp>
        <p:nvSpPr>
          <p:cNvPr id="2" name="标题 1"/>
          <p:cNvSpPr>
            <a:spLocks noGrp="1"/>
          </p:cNvSpPr>
          <p:nvPr userDrawn="1">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p>
            <a:endParaRPr lang="zh-CN" altLang="en-US"/>
          </a:p>
        </p:txBody>
      </p:sp>
      <p:sp>
        <p:nvSpPr>
          <p:cNvPr id="6" name="灯片编号占位符 5"/>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8900" b="8900"/>
          <a:stretch>
            <a:fillRect/>
          </a:stretch>
        </p:blipFill>
        <p:spPr>
          <a:xfrm>
            <a:off x="0" y="0"/>
            <a:ext cx="12192000" cy="6858000"/>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3855331" y="2761135"/>
            <a:ext cx="4481333" cy="830996"/>
          </a:xfrm>
        </p:spPr>
        <p:txBody>
          <a:bodyPr lIns="101600" tIns="38100" rIns="63500" bIns="38100" anchor="b"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Arial" panose="020B0604020202020204" pitchFamily="34" charset="0"/>
              </a:defRPr>
            </a:lvl1pPr>
          </a:lstStyle>
          <a:p>
            <a:r>
              <a:rPr lang="zh-CN" altLang="en-US" dirty="0"/>
              <a:t>编辑标题</a:t>
            </a:r>
            <a:endParaRPr lang="zh-CN" altLang="en-US" dirty="0"/>
          </a:p>
        </p:txBody>
      </p:sp>
      <p:sp>
        <p:nvSpPr>
          <p:cNvPr id="3" name="文本占位符 2"/>
          <p:cNvSpPr>
            <a:spLocks noGrp="1"/>
          </p:cNvSpPr>
          <p:nvPr>
            <p:ph type="body" idx="1"/>
            <p:custDataLst>
              <p:tags r:id="rId8"/>
            </p:custDataLst>
          </p:nvPr>
        </p:nvSpPr>
        <p:spPr>
          <a:xfrm>
            <a:off x="3855331" y="3637323"/>
            <a:ext cx="4481333" cy="849943"/>
          </a:xfrm>
        </p:spPr>
        <p:txBody>
          <a:bodyPr lIns="101600" tIns="38100" rIns="76200" bIns="38100">
            <a:normAutofit/>
          </a:bodyPr>
          <a:lstStyle>
            <a:lvl1pPr marL="0" indent="0" algn="ctr" eaLnBrk="1" fontAlgn="auto" latinLnBrk="0" hangingPunct="1">
              <a:buNone/>
              <a:defRPr kumimoji="0" lang="zh-CN" altLang="en-US" sz="1600" b="0" i="0" u="none" strike="noStrike" kern="1200" cap="all" spc="150" normalizeH="0" baseline="0" noProof="1">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1"/>
            <a:ext cx="12192000" cy="6857999"/>
            <a:chOff x="0" y="1"/>
            <a:chExt cx="12192000" cy="6857999"/>
          </a:xfrm>
        </p:grpSpPr>
        <p:pic>
          <p:nvPicPr>
            <p:cNvPr id="9" name="图片 8"/>
            <p:cNvPicPr>
              <a:picLocks noChangeAspect="1"/>
            </p:cNvPicPr>
            <p:nvPr userDrawn="1">
              <p:custDataLst>
                <p:tags r:id="rId3"/>
              </p:custDataLst>
            </p:nvPr>
          </p:nvPicPr>
          <p:blipFill rotWithShape="1">
            <a:blip r:embed="rId4">
              <a:extLst>
                <a:ext uri="{28A0092B-C50C-407E-A947-70E740481C1C}">
                  <a14:useLocalDpi xmlns:a14="http://schemas.microsoft.com/office/drawing/2010/main" val="0"/>
                </a:ext>
              </a:extLst>
            </a:blip>
            <a:srcRect b="95955"/>
            <a:stretch>
              <a:fillRect/>
            </a:stretch>
          </p:blipFill>
          <p:spPr>
            <a:xfrm>
              <a:off x="0" y="1"/>
              <a:ext cx="12192000" cy="277402"/>
            </a:xfrm>
            <a:prstGeom prst="rect">
              <a:avLst/>
            </a:prstGeom>
          </p:spPr>
        </p:pic>
        <p:pic>
          <p:nvPicPr>
            <p:cNvPr id="10" name="图片 9"/>
            <p:cNvPicPr>
              <a:picLocks noChangeAspect="1"/>
            </p:cNvPicPr>
            <p:nvPr userDrawn="1">
              <p:custDataLst>
                <p:tags r:id="rId5"/>
              </p:custDataLst>
            </p:nvPr>
          </p:nvPicPr>
          <p:blipFill rotWithShape="1">
            <a:blip r:embed="rId4">
              <a:extLst>
                <a:ext uri="{28A0092B-C50C-407E-A947-70E740481C1C}">
                  <a14:useLocalDpi xmlns:a14="http://schemas.microsoft.com/office/drawing/2010/main" val="0"/>
                </a:ext>
              </a:extLst>
            </a:blip>
            <a:srcRect t="95955"/>
            <a:stretch>
              <a:fillRect/>
            </a:stretch>
          </p:blipFill>
          <p:spPr>
            <a:xfrm>
              <a:off x="0" y="6580599"/>
              <a:ext cx="12192000" cy="277401"/>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a:latin typeface="Arial" panose="020B0604020202020204" pitchFamily="34" charset="0"/>
                <a:ea typeface="Arial" panose="020B0604020202020204" pitchFamily="34" charset="0"/>
              </a:defRPr>
            </a:lvl1pPr>
            <a:lvl2pPr>
              <a:defRPr sz="1600">
                <a:latin typeface="Arial" panose="020B0604020202020204" pitchFamily="34" charset="0"/>
                <a:ea typeface="Arial" panose="020B0604020202020204" pitchFamily="34" charset="0"/>
              </a:defRPr>
            </a:lvl2pPr>
            <a:lvl3pPr>
              <a:defRPr sz="1600">
                <a:latin typeface="Arial" panose="020B0604020202020204" pitchFamily="34" charset="0"/>
                <a:ea typeface="Arial" panose="020B0604020202020204" pitchFamily="34" charset="0"/>
              </a:defRPr>
            </a:lvl3pPr>
            <a:lvl4pPr>
              <a:defRPr sz="1600">
                <a:latin typeface="Arial" panose="020B0604020202020204" pitchFamily="34" charset="0"/>
                <a:ea typeface="Arial" panose="020B0604020202020204" pitchFamily="34" charset="0"/>
              </a:defRPr>
            </a:lvl4pPr>
            <a:lvl5pPr>
              <a:defRPr sz="160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a:p>
        </p:txBody>
      </p:sp>
      <p:sp>
        <p:nvSpPr>
          <p:cNvPr id="7" name="灯片编号占位符 6"/>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1"/>
            <a:ext cx="12192000" cy="6857999"/>
            <a:chOff x="0" y="1"/>
            <a:chExt cx="12192000" cy="6857999"/>
          </a:xfrm>
        </p:grpSpPr>
        <p:pic>
          <p:nvPicPr>
            <p:cNvPr id="13" name="图片 12"/>
            <p:cNvPicPr>
              <a:picLocks noChangeAspect="1"/>
            </p:cNvPicPr>
            <p:nvPr userDrawn="1">
              <p:custDataLst>
                <p:tags r:id="rId3"/>
              </p:custDataLst>
            </p:nvPr>
          </p:nvPicPr>
          <p:blipFill rotWithShape="1">
            <a:blip r:embed="rId4">
              <a:extLst>
                <a:ext uri="{28A0092B-C50C-407E-A947-70E740481C1C}">
                  <a14:useLocalDpi xmlns:a14="http://schemas.microsoft.com/office/drawing/2010/main" val="0"/>
                </a:ext>
              </a:extLst>
            </a:blip>
            <a:srcRect b="95955"/>
            <a:stretch>
              <a:fillRect/>
            </a:stretch>
          </p:blipFill>
          <p:spPr>
            <a:xfrm>
              <a:off x="0" y="1"/>
              <a:ext cx="12192000" cy="277402"/>
            </a:xfrm>
            <a:prstGeom prst="rect">
              <a:avLst/>
            </a:prstGeom>
          </p:spPr>
        </p:pic>
        <p:pic>
          <p:nvPicPr>
            <p:cNvPr id="14" name="图片 13"/>
            <p:cNvPicPr>
              <a:picLocks noChangeAspect="1"/>
            </p:cNvPicPr>
            <p:nvPr userDrawn="1">
              <p:custDataLst>
                <p:tags r:id="rId5"/>
              </p:custDataLst>
            </p:nvPr>
          </p:nvPicPr>
          <p:blipFill rotWithShape="1">
            <a:blip r:embed="rId4">
              <a:extLst>
                <a:ext uri="{28A0092B-C50C-407E-A947-70E740481C1C}">
                  <a14:useLocalDpi xmlns:a14="http://schemas.microsoft.com/office/drawing/2010/main" val="0"/>
                </a:ext>
              </a:extLst>
            </a:blip>
            <a:srcRect t="95955"/>
            <a:stretch>
              <a:fillRect/>
            </a:stretch>
          </p:blipFill>
          <p:spPr>
            <a:xfrm>
              <a:off x="0" y="6580599"/>
              <a:ext cx="12192000" cy="277401"/>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a:p>
        </p:txBody>
      </p:sp>
      <p:sp>
        <p:nvSpPr>
          <p:cNvPr id="9" name="灯片编号占位符 8"/>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圆角 6"/>
          <p:cNvSpPr/>
          <p:nvPr userDrawn="1">
            <p:custDataLst>
              <p:tags r:id="rId3"/>
            </p:custDataLst>
          </p:nvPr>
        </p:nvSpPr>
        <p:spPr>
          <a:xfrm>
            <a:off x="388620" y="258921"/>
            <a:ext cx="11414760" cy="6340158"/>
          </a:xfrm>
          <a:prstGeom prst="roundRect">
            <a:avLst>
              <a:gd name="adj" fmla="val 766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2" name="标题 1"/>
          <p:cNvSpPr>
            <a:spLocks noGrp="1"/>
          </p:cNvSpPr>
          <p:nvPr userDrawn="1">
            <p:ph type="title"/>
            <p:custDataLst>
              <p:tags r:id="rId4"/>
            </p:custDataLst>
          </p:nvPr>
        </p:nvSpPr>
        <p:spPr>
          <a:xfrm>
            <a:off x="669882" y="443230"/>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a:xfrm>
            <a:off x="4116000" y="6349833"/>
            <a:ext cx="3960000" cy="316800"/>
          </a:xfrm>
        </p:spPr>
        <p:txBody>
          <a:bodyPr/>
          <a:lstStyle/>
          <a:p>
            <a:endParaRPr lang="zh-CN" altLang="en-US"/>
          </a:p>
        </p:txBody>
      </p:sp>
      <p:sp>
        <p:nvSpPr>
          <p:cNvPr id="5" name="灯片编号占位符 4"/>
          <p:cNvSpPr>
            <a:spLocks noGrp="1"/>
          </p:cNvSpPr>
          <p:nvPr userDrawn="1">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1"/>
            <a:ext cx="12192000" cy="6857999"/>
            <a:chOff x="0" y="1"/>
            <a:chExt cx="12192000" cy="6857999"/>
          </a:xfrm>
        </p:grpSpPr>
        <p:pic>
          <p:nvPicPr>
            <p:cNvPr id="9" name="图片 8"/>
            <p:cNvPicPr>
              <a:picLocks noChangeAspect="1"/>
            </p:cNvPicPr>
            <p:nvPr userDrawn="1">
              <p:custDataLst>
                <p:tags r:id="rId3"/>
              </p:custDataLst>
            </p:nvPr>
          </p:nvPicPr>
          <p:blipFill rotWithShape="1">
            <a:blip r:embed="rId4">
              <a:extLst>
                <a:ext uri="{28A0092B-C50C-407E-A947-70E740481C1C}">
                  <a14:useLocalDpi xmlns:a14="http://schemas.microsoft.com/office/drawing/2010/main" val="0"/>
                </a:ext>
              </a:extLst>
            </a:blip>
            <a:srcRect b="95955"/>
            <a:stretch>
              <a:fillRect/>
            </a:stretch>
          </p:blipFill>
          <p:spPr>
            <a:xfrm>
              <a:off x="0" y="1"/>
              <a:ext cx="12192000" cy="277402"/>
            </a:xfrm>
            <a:prstGeom prst="rect">
              <a:avLst/>
            </a:prstGeom>
          </p:spPr>
        </p:pic>
        <p:pic>
          <p:nvPicPr>
            <p:cNvPr id="10" name="图片 9"/>
            <p:cNvPicPr>
              <a:picLocks noChangeAspect="1"/>
            </p:cNvPicPr>
            <p:nvPr userDrawn="1">
              <p:custDataLst>
                <p:tags r:id="rId5"/>
              </p:custDataLst>
            </p:nvPr>
          </p:nvPicPr>
          <p:blipFill rotWithShape="1">
            <a:blip r:embed="rId4">
              <a:extLst>
                <a:ext uri="{28A0092B-C50C-407E-A947-70E740481C1C}">
                  <a14:useLocalDpi xmlns:a14="http://schemas.microsoft.com/office/drawing/2010/main" val="0"/>
                </a:ext>
              </a:extLst>
            </a:blip>
            <a:srcRect t="95955"/>
            <a:stretch>
              <a:fillRect/>
            </a:stretch>
          </p:blipFill>
          <p:spPr>
            <a:xfrm>
              <a:off x="0" y="6580599"/>
              <a:ext cx="12192000" cy="277401"/>
            </a:xfrm>
            <a:prstGeom prst="rect">
              <a:avLst/>
            </a:prstGeom>
          </p:spPr>
        </p:pic>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矩形: 圆角 28"/>
          <p:cNvSpPr/>
          <p:nvPr userDrawn="1">
            <p:custDataLst>
              <p:tags r:id="rId3"/>
            </p:custDataLst>
          </p:nvPr>
        </p:nvSpPr>
        <p:spPr>
          <a:xfrm>
            <a:off x="388620" y="258921"/>
            <a:ext cx="11414760" cy="6340158"/>
          </a:xfrm>
          <a:prstGeom prst="roundRect">
            <a:avLst>
              <a:gd name="adj" fmla="val 766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hemeOverride" Target="../theme/themeOverride10.xml"/><Relationship Id="rId5" Type="http://schemas.openxmlformats.org/officeDocument/2006/relationships/tags" Target="../tags/tag19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tags" Target="../tags/tag191.xml"/><Relationship Id="rId1" Type="http://schemas.openxmlformats.org/officeDocument/2006/relationships/tags" Target="../tags/tag190.xml"/></Relationships>
</file>

<file path=ppt/slides/_rels/slide11.xml.rels><?xml version="1.0" encoding="UTF-8" standalone="yes"?>
<Relationships xmlns="http://schemas.openxmlformats.org/package/2006/relationships"><Relationship Id="rId9" Type="http://schemas.openxmlformats.org/officeDocument/2006/relationships/themeOverride" Target="../theme/themeOverride11.xml"/><Relationship Id="rId8" Type="http://schemas.openxmlformats.org/officeDocument/2006/relationships/tags" Target="../tags/tag194.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13.png"/><Relationship Id="rId10" Type="http://schemas.openxmlformats.org/officeDocument/2006/relationships/slideLayout" Target="../slideLayouts/slideLayout2.xml"/><Relationship Id="rId1" Type="http://schemas.openxmlformats.org/officeDocument/2006/relationships/tags" Target="../tags/tag19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hemeOverride" Target="../theme/themeOverride12.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hemeOverride" Target="../theme/themeOverride13.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hemeOverride" Target="../theme/themeOverride1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hemeOverride" Target="../theme/themeOverride2.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3.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2" Type="http://schemas.openxmlformats.org/officeDocument/2006/relationships/slideLayout" Target="../slideLayouts/slideLayout6.xml"/><Relationship Id="rId21" Type="http://schemas.openxmlformats.org/officeDocument/2006/relationships/themeOverride" Target="../theme/themeOverride3.xml"/><Relationship Id="rId20" Type="http://schemas.openxmlformats.org/officeDocument/2006/relationships/tags" Target="../tags/tag165.xml"/><Relationship Id="rId2" Type="http://schemas.openxmlformats.org/officeDocument/2006/relationships/tags" Target="../tags/tag147.xml"/><Relationship Id="rId19" Type="http://schemas.openxmlformats.org/officeDocument/2006/relationships/tags" Target="../tags/tag164.xml"/><Relationship Id="rId18" Type="http://schemas.openxmlformats.org/officeDocument/2006/relationships/tags" Target="../tags/tag163.xml"/><Relationship Id="rId17" Type="http://schemas.openxmlformats.org/officeDocument/2006/relationships/tags" Target="../tags/tag162.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46.xml"/></Relationships>
</file>

<file path=ppt/slides/_rels/slide4.xml.rels><?xml version="1.0" encoding="UTF-8" standalone="yes"?>
<Relationships xmlns="http://schemas.openxmlformats.org/package/2006/relationships"><Relationship Id="rId9" Type="http://schemas.openxmlformats.org/officeDocument/2006/relationships/themeOverride" Target="../theme/themeOverride4.xml"/><Relationship Id="rId8" Type="http://schemas.openxmlformats.org/officeDocument/2006/relationships/tags" Target="../tags/tag171.xml"/><Relationship Id="rId7" Type="http://schemas.openxmlformats.org/officeDocument/2006/relationships/image" Target="../media/image4.png"/><Relationship Id="rId6" Type="http://schemas.openxmlformats.org/officeDocument/2006/relationships/tags" Target="../tags/tag170.xml"/><Relationship Id="rId5" Type="http://schemas.openxmlformats.org/officeDocument/2006/relationships/image" Target="../media/image3.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1" Type="http://schemas.openxmlformats.org/officeDocument/2006/relationships/notesSlide" Target="../notesSlides/notesSlide1.xml"/><Relationship Id="rId10" Type="http://schemas.openxmlformats.org/officeDocument/2006/relationships/slideLayout" Target="../slideLayouts/slideLayout17.xml"/><Relationship Id="rId1" Type="http://schemas.openxmlformats.org/officeDocument/2006/relationships/tags" Target="../tags/tag16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hemeOverride" Target="../theme/themeOverride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6.xml.rels><?xml version="1.0" encoding="UTF-8" standalone="yes"?>
<Relationships xmlns="http://schemas.openxmlformats.org/package/2006/relationships"><Relationship Id="rId9" Type="http://schemas.microsoft.com/office/2007/relationships/diagramDrawing" Target="../diagrams/drawing1.xml"/><Relationship Id="rId8" Type="http://schemas.openxmlformats.org/officeDocument/2006/relationships/diagramColors" Target="../diagrams/colors1.xml"/><Relationship Id="rId7" Type="http://schemas.openxmlformats.org/officeDocument/2006/relationships/diagramQuickStyle" Target="../diagrams/quickStyle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3" Type="http://schemas.openxmlformats.org/officeDocument/2006/relationships/tags" Target="../tags/tag177.xml"/><Relationship Id="rId2" Type="http://schemas.openxmlformats.org/officeDocument/2006/relationships/tags" Target="../tags/tag176.xml"/><Relationship Id="rId12" Type="http://schemas.openxmlformats.org/officeDocument/2006/relationships/slideLayout" Target="../slideLayouts/slideLayout16.xml"/><Relationship Id="rId11" Type="http://schemas.openxmlformats.org/officeDocument/2006/relationships/themeOverride" Target="../theme/themeOverride6.xml"/><Relationship Id="rId10" Type="http://schemas.openxmlformats.org/officeDocument/2006/relationships/tags" Target="../tags/tag178.xml"/><Relationship Id="rId1" Type="http://schemas.openxmlformats.org/officeDocument/2006/relationships/tags" Target="../tags/tag17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themeOverride" Target="../theme/themeOverride7.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hemeOverride" Target="../theme/themeOverride8.xml"/><Relationship Id="rId6" Type="http://schemas.openxmlformats.org/officeDocument/2006/relationships/tags" Target="../tags/tag186.xml"/><Relationship Id="rId5" Type="http://schemas.openxmlformats.org/officeDocument/2006/relationships/image" Target="../media/image6.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hemeOverride" Target="../theme/themeOverride9.xml"/><Relationship Id="rId7" Type="http://schemas.openxmlformats.org/officeDocument/2006/relationships/tags" Target="../tags/tag18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188.xml"/><Relationship Id="rId1" Type="http://schemas.openxmlformats.org/officeDocument/2006/relationships/tags" Target="../tags/tag1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ctrTitle"/>
            <p:custDataLst>
              <p:tags r:id="rId1"/>
            </p:custDataLst>
          </p:nvPr>
        </p:nvSpPr>
        <p:spPr>
          <a:xfrm>
            <a:off x="1866265" y="1664335"/>
            <a:ext cx="8563610" cy="1747520"/>
          </a:xfrm>
        </p:spPr>
        <p:txBody>
          <a:bodyPr>
            <a:normAutofit fontScale="90000"/>
          </a:bodyPr>
          <a:lstStyle/>
          <a:p>
            <a:pPr>
              <a:lnSpc>
                <a:spcPct val="110000"/>
              </a:lnSpc>
            </a:pPr>
            <a:r>
              <a:rPr lang="en-US" altLang="zh-CN" sz="4800" dirty="0">
                <a:solidFill>
                  <a:schemeClr val="tx1">
                    <a:lumMod val="65000"/>
                    <a:lumOff val="35000"/>
                  </a:schemeClr>
                </a:solidFill>
              </a:rPr>
              <a:t>e-Commerce user profile &amp; User-Product recommendation system</a:t>
            </a:r>
            <a:endParaRPr lang="en-US" altLang="zh-CN" sz="4800" dirty="0">
              <a:solidFill>
                <a:schemeClr val="tx1">
                  <a:lumMod val="65000"/>
                  <a:lumOff val="35000"/>
                </a:schemeClr>
              </a:solidFill>
            </a:endParaRPr>
          </a:p>
        </p:txBody>
      </p:sp>
      <p:sp>
        <p:nvSpPr>
          <p:cNvPr id="23" name="文本占位符 22"/>
          <p:cNvSpPr>
            <a:spLocks noGrp="1"/>
          </p:cNvSpPr>
          <p:nvPr>
            <p:ph type="body" sz="quarter" idx="13"/>
            <p:custDataLst>
              <p:tags r:id="rId2"/>
            </p:custDataLst>
          </p:nvPr>
        </p:nvSpPr>
        <p:spPr>
          <a:xfrm>
            <a:off x="1475105" y="4645025"/>
            <a:ext cx="5226685" cy="457200"/>
          </a:xfrm>
        </p:spPr>
        <p:txBody>
          <a:bodyPr>
            <a:noAutofit/>
          </a:bodyPr>
          <a:lstStyle/>
          <a:p>
            <a:pPr algn="l"/>
            <a:r>
              <a:rPr lang="en-US" altLang="zh-CN" dirty="0" smtClean="0"/>
              <a:t>Ting Ding, Haojia Li, Annuo Qian, Jing Zhu</a:t>
            </a:r>
            <a:endParaRPr lang="en-US" altLang="zh-CN" dirty="0" smtClean="0"/>
          </a:p>
        </p:txBody>
      </p:sp>
      <p:sp>
        <p:nvSpPr>
          <p:cNvPr id="24" name="文本占位符 23"/>
          <p:cNvSpPr>
            <a:spLocks noGrp="1"/>
          </p:cNvSpPr>
          <p:nvPr>
            <p:ph type="body" sz="quarter" idx="14"/>
            <p:custDataLst>
              <p:tags r:id="rId3"/>
            </p:custDataLst>
          </p:nvPr>
        </p:nvSpPr>
        <p:spPr/>
        <p:txBody>
          <a:bodyPr/>
          <a:lstStyle/>
          <a:p>
            <a:pPr algn="l"/>
            <a:r>
              <a:rPr lang="en-US" altLang="zh-CN" dirty="0" smtClean="0"/>
              <a:t>May 08, 2020</a:t>
            </a:r>
            <a:endParaRPr lang="en-US" altLang="zh-CN" dirty="0" smtClean="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smtClean="0">
                <a:solidFill>
                  <a:schemeClr val="tx1">
                    <a:lumMod val="85000"/>
                    <a:lumOff val="15000"/>
                  </a:schemeClr>
                </a:solidFill>
              </a:rPr>
              <a:t>Clustering</a:t>
            </a:r>
            <a:endParaRPr lang="en-US" altLang="zh-CN" smtClean="0">
              <a:solidFill>
                <a:schemeClr val="tx1">
                  <a:lumMod val="85000"/>
                  <a:lumOff val="15000"/>
                </a:schemeClr>
              </a:solidFill>
            </a:endParaRPr>
          </a:p>
        </p:txBody>
      </p:sp>
      <p:sp>
        <p:nvSpPr>
          <p:cNvPr id="5" name="文本占位符 4"/>
          <p:cNvSpPr>
            <a:spLocks noGrp="1"/>
          </p:cNvSpPr>
          <p:nvPr>
            <p:ph sz="half" idx="2"/>
            <p:custDataLst>
              <p:tags r:id="rId2"/>
            </p:custDataLst>
          </p:nvPr>
        </p:nvSpPr>
        <p:spPr>
          <a:xfrm>
            <a:off x="669925" y="1112520"/>
            <a:ext cx="4929505" cy="3990975"/>
          </a:xfrm>
        </p:spPr>
        <p:txBody>
          <a:bodyPr>
            <a:normAutofit/>
          </a:bodyPr>
          <a:lstStyle/>
          <a:p>
            <a:pPr fontAlgn="auto">
              <a:lnSpc>
                <a:spcPct val="140000"/>
              </a:lnSpc>
            </a:pPr>
            <a:r>
              <a:rPr lang="en-US" altLang="zh-CN" sz="1400" dirty="0" smtClean="0"/>
              <a:t>We set K equal to four,  the average silhouette was 0.9, which was good.</a:t>
            </a:r>
            <a:endParaRPr lang="en-US" altLang="zh-CN" sz="1400" dirty="0" smtClean="0"/>
          </a:p>
          <a:p>
            <a:pPr fontAlgn="auto">
              <a:lnSpc>
                <a:spcPct val="140000"/>
              </a:lnSpc>
            </a:pPr>
            <a:r>
              <a:rPr lang="en-US" altLang="zh-CN" sz="1400" dirty="0" smtClean="0"/>
              <a:t>Cluster-1, was a cluster representing “light users.”</a:t>
            </a:r>
            <a:endParaRPr lang="en-US" altLang="zh-CN" sz="1400" dirty="0" smtClean="0"/>
          </a:p>
          <a:p>
            <a:pPr fontAlgn="auto">
              <a:lnSpc>
                <a:spcPct val="140000"/>
              </a:lnSpc>
            </a:pPr>
            <a:r>
              <a:rPr lang="en-US" altLang="zh-CN" sz="1400" dirty="0" smtClean="0"/>
              <a:t>Cluster-4 on the second column was a cluster for active customers. </a:t>
            </a:r>
            <a:endParaRPr lang="en-US" altLang="zh-CN" sz="1400" dirty="0" smtClean="0"/>
          </a:p>
          <a:p>
            <a:pPr fontAlgn="auto">
              <a:lnSpc>
                <a:spcPct val="140000"/>
              </a:lnSpc>
            </a:pPr>
            <a:r>
              <a:rPr lang="en-US" altLang="zh-CN" sz="1400" dirty="0" smtClean="0"/>
              <a:t>Customers in cluster-2 had a concrete target product.</a:t>
            </a:r>
            <a:endParaRPr lang="en-US" altLang="zh-CN" sz="1400" dirty="0" smtClean="0"/>
          </a:p>
          <a:p>
            <a:pPr fontAlgn="auto">
              <a:lnSpc>
                <a:spcPct val="140000"/>
              </a:lnSpc>
            </a:pPr>
            <a:r>
              <a:rPr lang="en-US" altLang="zh-CN" sz="1400" dirty="0" smtClean="0"/>
              <a:t>users in cluster-3 had extremely high number of “cart” but few purchases.</a:t>
            </a:r>
            <a:endParaRPr lang="en-US" altLang="zh-CN" sz="1400" dirty="0" smtClean="0"/>
          </a:p>
        </p:txBody>
      </p:sp>
      <p:pic>
        <p:nvPicPr>
          <p:cNvPr id="6" name="Picture 7"/>
          <p:cNvPicPr>
            <a:picLocks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5814060" y="539750"/>
            <a:ext cx="6034405" cy="5593080"/>
          </a:xfrm>
          <a:prstGeom prst="rect">
            <a:avLst/>
          </a:prstGeom>
          <a:noFill/>
          <a:ln>
            <a:noFill/>
          </a:ln>
        </p:spPr>
      </p:pic>
      <p:pic>
        <p:nvPicPr>
          <p:cNvPr id="1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669925" y="4836160"/>
            <a:ext cx="4729480" cy="1348740"/>
          </a:xfrm>
          <a:prstGeom prst="rect">
            <a:avLst/>
          </a:prstGeom>
          <a:noFill/>
          <a:ln>
            <a:noFill/>
          </a:ln>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smtClean="0">
                <a:solidFill>
                  <a:schemeClr val="tx1">
                    <a:lumMod val="85000"/>
                    <a:lumOff val="15000"/>
                  </a:schemeClr>
                </a:solidFill>
              </a:rPr>
              <a:t>User-Product Recommendation System</a:t>
            </a:r>
            <a:endParaRPr lang="en-US" altLang="zh-CN" smtClean="0">
              <a:solidFill>
                <a:schemeClr val="tx1">
                  <a:lumMod val="85000"/>
                  <a:lumOff val="15000"/>
                </a:schemeClr>
              </a:solidFill>
            </a:endParaRPr>
          </a:p>
        </p:txBody>
      </p:sp>
      <p:pic>
        <p:nvPicPr>
          <p:cNvPr id="12" name="Picture 1"/>
          <p:cNvPicPr>
            <a:picLocks noChangeAspect="1"/>
          </p:cNvPicPr>
          <p:nvPr>
            <p:ph idx="1"/>
          </p:nvPr>
        </p:nvPicPr>
        <p:blipFill>
          <a:blip r:embed="rId2"/>
          <a:stretch>
            <a:fillRect/>
          </a:stretch>
        </p:blipFill>
        <p:spPr>
          <a:xfrm>
            <a:off x="922655" y="1507490"/>
            <a:ext cx="2407920" cy="4095750"/>
          </a:xfrm>
          <a:prstGeom prst="rect">
            <a:avLst/>
          </a:prstGeom>
          <a:noFill/>
          <a:ln>
            <a:noFill/>
          </a:ln>
        </p:spPr>
      </p:pic>
      <p:graphicFrame>
        <p:nvGraphicFramePr>
          <p:cNvPr id="7" name="Diagram 6"/>
          <p:cNvGraphicFramePr/>
          <p:nvPr/>
        </p:nvGraphicFramePr>
        <p:xfrm>
          <a:off x="3683635" y="775335"/>
          <a:ext cx="7754620" cy="5691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Box 7"/>
          <p:cNvSpPr txBox="1"/>
          <p:nvPr/>
        </p:nvSpPr>
        <p:spPr>
          <a:xfrm>
            <a:off x="6575425" y="4010660"/>
            <a:ext cx="1971040" cy="521970"/>
          </a:xfrm>
          <a:prstGeom prst="rect">
            <a:avLst/>
          </a:prstGeom>
          <a:noFill/>
        </p:spPr>
        <p:txBody>
          <a:bodyPr wrap="square" rtlCol="0">
            <a:spAutoFit/>
          </a:bodyPr>
          <a:p>
            <a:pPr algn="ctr"/>
            <a:r>
              <a:rPr lang="en-US" sz="1400">
                <a:solidFill>
                  <a:schemeClr val="bg1"/>
                </a:solidFill>
                <a:sym typeface="+mn-ea"/>
              </a:rPr>
              <a:t>User-ID</a:t>
            </a:r>
            <a:r>
              <a:rPr lang="en-US" sz="1400">
                <a:sym typeface="+mn-ea"/>
              </a:rPr>
              <a:t> </a:t>
            </a:r>
            <a:r>
              <a:rPr lang="en-US" sz="1400">
                <a:solidFill>
                  <a:schemeClr val="bg1"/>
                </a:solidFill>
                <a:sym typeface="+mn-ea"/>
              </a:rPr>
              <a:t>264116002</a:t>
            </a:r>
            <a:endParaRPr lang="en-US" sz="1400">
              <a:solidFill>
                <a:schemeClr val="bg1"/>
              </a:solidFill>
              <a:sym typeface="+mn-ea"/>
            </a:endParaRPr>
          </a:p>
          <a:p>
            <a:pPr algn="ctr"/>
            <a:r>
              <a:rPr lang="en-US" sz="1400">
                <a:solidFill>
                  <a:schemeClr val="bg1"/>
                </a:solidFill>
                <a:sym typeface="+mn-ea"/>
              </a:rPr>
              <a:t>Cluster-2</a:t>
            </a:r>
            <a:endParaRPr lang="en-US" sz="1400">
              <a:solidFill>
                <a:schemeClr val="bg1"/>
              </a:solidFill>
              <a:sym typeface="+mn-ea"/>
            </a:endParaRPr>
          </a:p>
        </p:txBody>
      </p:sp>
      <p:sp>
        <p:nvSpPr>
          <p:cNvPr id="10" name="Text Box 9"/>
          <p:cNvSpPr txBox="1"/>
          <p:nvPr/>
        </p:nvSpPr>
        <p:spPr>
          <a:xfrm>
            <a:off x="9465310" y="3700780"/>
            <a:ext cx="1932940" cy="1014730"/>
          </a:xfrm>
          <a:prstGeom prst="rect">
            <a:avLst/>
          </a:prstGeom>
          <a:noFill/>
        </p:spPr>
        <p:txBody>
          <a:bodyPr wrap="square" rtlCol="0">
            <a:spAutoFit/>
          </a:bodyPr>
          <a:p>
            <a:pPr algn="ctr"/>
            <a:r>
              <a:rPr lang="en-US" sz="1200">
                <a:solidFill>
                  <a:schemeClr val="bg1"/>
                </a:solidFill>
                <a:sym typeface="+mn-ea"/>
              </a:rPr>
              <a:t>5886761,5686099,  </a:t>
            </a:r>
            <a:endParaRPr lang="en-US" sz="1200">
              <a:solidFill>
                <a:schemeClr val="bg1"/>
              </a:solidFill>
              <a:sym typeface="+mn-ea"/>
            </a:endParaRPr>
          </a:p>
          <a:p>
            <a:pPr algn="ctr"/>
            <a:r>
              <a:rPr lang="en-US" sz="1200">
                <a:solidFill>
                  <a:schemeClr val="bg1"/>
                </a:solidFill>
                <a:sym typeface="+mn-ea"/>
              </a:rPr>
              <a:t>5842154, 5746637, </a:t>
            </a:r>
            <a:endParaRPr lang="en-US" sz="1200">
              <a:solidFill>
                <a:schemeClr val="bg1"/>
              </a:solidFill>
              <a:sym typeface="+mn-ea"/>
            </a:endParaRPr>
          </a:p>
          <a:p>
            <a:pPr algn="ctr"/>
            <a:r>
              <a:rPr lang="en-US" sz="1200">
                <a:solidFill>
                  <a:schemeClr val="bg1"/>
                </a:solidFill>
                <a:sym typeface="+mn-ea"/>
              </a:rPr>
              <a:t>5700032, 5585632, </a:t>
            </a:r>
            <a:endParaRPr lang="en-US" sz="1200">
              <a:solidFill>
                <a:schemeClr val="bg1"/>
              </a:solidFill>
              <a:sym typeface="+mn-ea"/>
            </a:endParaRPr>
          </a:p>
          <a:p>
            <a:pPr algn="ctr"/>
            <a:r>
              <a:rPr lang="en-US" sz="1200">
                <a:solidFill>
                  <a:schemeClr val="bg1"/>
                </a:solidFill>
                <a:sym typeface="+mn-ea"/>
              </a:rPr>
              <a:t>35756, 5760801, </a:t>
            </a:r>
            <a:endParaRPr lang="en-US" sz="1200">
              <a:solidFill>
                <a:schemeClr val="bg1"/>
              </a:solidFill>
              <a:sym typeface="+mn-ea"/>
            </a:endParaRPr>
          </a:p>
          <a:p>
            <a:pPr algn="ctr"/>
            <a:r>
              <a:rPr lang="en-US" sz="1200">
                <a:solidFill>
                  <a:schemeClr val="bg1"/>
                </a:solidFill>
                <a:sym typeface="+mn-ea"/>
              </a:rPr>
              <a:t>5695580, 5867177.</a:t>
            </a:r>
            <a:endParaRPr lang="en-US" sz="1200">
              <a:solidFill>
                <a:schemeClr val="bg1"/>
              </a:solidFill>
              <a:sym typeface="+mn-ea"/>
            </a:endParaRPr>
          </a:p>
        </p:txBody>
      </p:sp>
      <p:sp>
        <p:nvSpPr>
          <p:cNvPr id="9" name="Text Box 8"/>
          <p:cNvSpPr txBox="1"/>
          <p:nvPr/>
        </p:nvSpPr>
        <p:spPr>
          <a:xfrm>
            <a:off x="6612890" y="5187315"/>
            <a:ext cx="1896745" cy="521970"/>
          </a:xfrm>
          <a:prstGeom prst="rect">
            <a:avLst/>
          </a:prstGeom>
          <a:noFill/>
        </p:spPr>
        <p:txBody>
          <a:bodyPr wrap="square" rtlCol="0">
            <a:spAutoFit/>
          </a:bodyPr>
          <a:p>
            <a:pPr algn="ctr"/>
            <a:r>
              <a:rPr lang="en-US" sz="1400">
                <a:solidFill>
                  <a:schemeClr val="bg1"/>
                </a:solidFill>
                <a:sym typeface="+mn-ea"/>
              </a:rPr>
              <a:t>User-ID 142798053</a:t>
            </a:r>
            <a:endParaRPr lang="en-US" sz="1400">
              <a:solidFill>
                <a:schemeClr val="bg1"/>
              </a:solidFill>
              <a:sym typeface="+mn-ea"/>
            </a:endParaRPr>
          </a:p>
          <a:p>
            <a:pPr algn="ctr"/>
            <a:r>
              <a:rPr lang="en-US" sz="1400">
                <a:solidFill>
                  <a:schemeClr val="bg1"/>
                </a:solidFill>
                <a:sym typeface="+mn-ea"/>
              </a:rPr>
              <a:t>Cluster-3</a:t>
            </a:r>
            <a:endParaRPr lang="en-US" sz="1400">
              <a:solidFill>
                <a:schemeClr val="bg1"/>
              </a:solidFill>
              <a:sym typeface="+mn-ea"/>
            </a:endParaRPr>
          </a:p>
        </p:txBody>
      </p:sp>
      <p:sp>
        <p:nvSpPr>
          <p:cNvPr id="13" name="Text Box 12"/>
          <p:cNvSpPr txBox="1"/>
          <p:nvPr/>
        </p:nvSpPr>
        <p:spPr>
          <a:xfrm>
            <a:off x="9613265" y="4911090"/>
            <a:ext cx="1710055" cy="1014730"/>
          </a:xfrm>
          <a:prstGeom prst="rect">
            <a:avLst/>
          </a:prstGeom>
          <a:noFill/>
        </p:spPr>
        <p:txBody>
          <a:bodyPr wrap="square" rtlCol="0">
            <a:spAutoFit/>
          </a:bodyPr>
          <a:p>
            <a:pPr algn="ctr"/>
            <a:r>
              <a:rPr lang="en-US" sz="1200">
                <a:solidFill>
                  <a:schemeClr val="bg1"/>
                </a:solidFill>
                <a:sym typeface="+mn-ea"/>
              </a:rPr>
              <a:t>5864578,5688132, 5700029, 5924417, 5882419, 59980, 5877788, 5797129, 72400, 5878243.</a:t>
            </a:r>
            <a:endParaRPr lang="en-US" sz="1200">
              <a:solidFill>
                <a:schemeClr val="bg1"/>
              </a:solidFill>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CBE7"/>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604040"/>
            <a:ext cx="9626400" cy="723600"/>
          </a:xfrm>
        </p:spPr>
        <p:txBody>
          <a:bodyPr>
            <a:normAutofit/>
          </a:bodyPr>
          <a:lstStyle/>
          <a:p>
            <a:r>
              <a:rPr lang="en-US" altLang="zh-CN" smtClean="0">
                <a:solidFill>
                  <a:schemeClr val="tx1">
                    <a:lumMod val="85000"/>
                    <a:lumOff val="15000"/>
                  </a:schemeClr>
                </a:solidFill>
              </a:rPr>
              <a:t>Conclusion &amp; Lessons Learned</a:t>
            </a:r>
            <a:endParaRPr lang="en-US" altLang="zh-CN"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1539875"/>
            <a:ext cx="10021570" cy="5335905"/>
          </a:xfrm>
        </p:spPr>
        <p:txBody>
          <a:bodyPr>
            <a:normAutofit fontScale="80000"/>
          </a:bodyPr>
          <a:lstStyle/>
          <a:p>
            <a:pPr marL="0" indent="0">
              <a:lnSpc>
                <a:spcPct val="140000"/>
              </a:lnSpc>
              <a:buNone/>
            </a:pPr>
            <a:r>
              <a:rPr lang="en-US" altLang="zh-CN" b="1" dirty="0"/>
              <a:t>session data</a:t>
            </a:r>
            <a:endParaRPr lang="en-US" altLang="zh-CN" dirty="0"/>
          </a:p>
          <a:p>
            <a:pPr>
              <a:lnSpc>
                <a:spcPct val="140000"/>
              </a:lnSpc>
            </a:pPr>
            <a:r>
              <a:rPr lang="en-US" altLang="zh-CN" dirty="0"/>
              <a:t>Total session amount dropped in December 2019 and peaked at 2020. </a:t>
            </a:r>
            <a:endParaRPr lang="en-US" altLang="zh-CN" dirty="0"/>
          </a:p>
          <a:p>
            <a:pPr>
              <a:lnSpc>
                <a:spcPct val="140000"/>
              </a:lnSpc>
            </a:pPr>
            <a:r>
              <a:rPr lang="en-US" altLang="zh-CN" dirty="0"/>
              <a:t>only 6.2% are purchase event, most events are view and cart operations. </a:t>
            </a:r>
            <a:endParaRPr lang="en-US" altLang="zh-CN" dirty="0"/>
          </a:p>
          <a:p>
            <a:pPr>
              <a:lnSpc>
                <a:spcPct val="140000"/>
              </a:lnSpc>
            </a:pPr>
            <a:r>
              <a:rPr lang="en-US" altLang="zh-CN" dirty="0"/>
              <a:t>The most purchased products price range is 10 dollars and below. The average purchase times per session is 0.21.</a:t>
            </a:r>
            <a:endParaRPr lang="en-US" altLang="zh-CN" dirty="0"/>
          </a:p>
          <a:p>
            <a:pPr>
              <a:lnSpc>
                <a:spcPct val="140000"/>
              </a:lnSpc>
              <a:buNone/>
            </a:pPr>
            <a:r>
              <a:rPr lang="en-US" altLang="zh-CN" b="1" dirty="0">
                <a:sym typeface="+mn-ea"/>
              </a:rPr>
              <a:t>user behavior patterns</a:t>
            </a:r>
            <a:endParaRPr lang="en-US" altLang="zh-CN" b="1" dirty="0"/>
          </a:p>
          <a:p>
            <a:pPr>
              <a:lnSpc>
                <a:spcPct val="140000"/>
              </a:lnSpc>
            </a:pPr>
            <a:r>
              <a:rPr lang="en-US" altLang="zh-CN" dirty="0"/>
              <a:t>Three peaks of online users: 5, 11, and 18 o’clock, these relate to different groups of people. </a:t>
            </a:r>
            <a:endParaRPr lang="en-US" altLang="zh-CN" dirty="0"/>
          </a:p>
          <a:p>
            <a:pPr>
              <a:lnSpc>
                <a:spcPct val="140000"/>
              </a:lnSpc>
            </a:pPr>
            <a:r>
              <a:rPr lang="en-US" altLang="zh-CN" dirty="0"/>
              <a:t>Four clusters of customers. </a:t>
            </a:r>
            <a:endParaRPr lang="en-US" altLang="zh-CN" dirty="0"/>
          </a:p>
          <a:p>
            <a:pPr>
              <a:lnSpc>
                <a:spcPct val="140000"/>
              </a:lnSpc>
              <a:buNone/>
            </a:pPr>
            <a:r>
              <a:rPr lang="en-US" altLang="zh-CN" b="1" dirty="0"/>
              <a:t>Rating generation formula and Recommendation system</a:t>
            </a:r>
            <a:endParaRPr lang="en-US" altLang="zh-CN" dirty="0"/>
          </a:p>
          <a:p>
            <a:pPr>
              <a:lnSpc>
                <a:spcPct val="140000"/>
              </a:lnSpc>
            </a:pPr>
            <a:r>
              <a:rPr lang="en-US" altLang="zh-CN" dirty="0"/>
              <a:t>Based on ALS algorithm </a:t>
            </a:r>
            <a:endParaRPr lang="en-US" altLang="zh-CN" dirty="0"/>
          </a:p>
          <a:p>
            <a:pPr>
              <a:lnSpc>
                <a:spcPct val="140000"/>
              </a:lnSpc>
            </a:pPr>
            <a:r>
              <a:rPr lang="en-US" altLang="zh-CN" dirty="0"/>
              <a:t>recommend the top 10 most suitable products for each costumer. </a:t>
            </a:r>
            <a:endParaRPr lang="en-US" altLang="zh-CN" dirty="0"/>
          </a:p>
          <a:p>
            <a:pPr>
              <a:lnSpc>
                <a:spcPct val="140000"/>
              </a:lnSpc>
              <a:buNone/>
            </a:pPr>
            <a:r>
              <a:rPr lang="en-US" altLang="zh-CN" b="1" dirty="0">
                <a:sym typeface="+mn-ea"/>
              </a:rPr>
              <a:t>lessons learned</a:t>
            </a:r>
            <a:endParaRPr lang="en-US" altLang="zh-CN" b="1" dirty="0">
              <a:sym typeface="+mn-ea"/>
            </a:endParaRPr>
          </a:p>
          <a:p>
            <a:pPr>
              <a:lnSpc>
                <a:spcPct val="140000"/>
              </a:lnSpc>
            </a:pPr>
            <a:r>
              <a:rPr lang="en-US" altLang="zh-CN" dirty="0">
                <a:sym typeface="+mn-ea"/>
              </a:rPr>
              <a:t>explore the user-item relation through developing our own formula of rate based on their shopping behavior online. </a:t>
            </a:r>
            <a:endParaRPr lang="en-US" altLang="zh-CN" dirty="0">
              <a:sym typeface="+mn-ea"/>
            </a:endParaRPr>
          </a:p>
          <a:p>
            <a:pPr>
              <a:lnSpc>
                <a:spcPct val="140000"/>
              </a:lnSpc>
            </a:pPr>
            <a:r>
              <a:rPr lang="en-US" altLang="zh-CN" dirty="0">
                <a:sym typeface="+mn-ea"/>
              </a:rPr>
              <a:t>logic: rating shows customers' attitude toward each product, and the view, cart and purchase behavior shows that too. </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496695" y="1437640"/>
            <a:ext cx="9144000" cy="1282700"/>
          </a:xfrm>
        </p:spPr>
        <p:txBody>
          <a:bodyPr/>
          <a:lstStyle/>
          <a:p>
            <a:r>
              <a:rPr lang="en-US" altLang="zh-CN" smtClean="0"/>
              <a:t>Reference</a:t>
            </a:r>
            <a:endParaRPr lang="en-US" altLang="zh-CN" smtClean="0"/>
          </a:p>
        </p:txBody>
      </p:sp>
      <p:sp>
        <p:nvSpPr>
          <p:cNvPr id="8" name="文本占位符 7"/>
          <p:cNvSpPr>
            <a:spLocks noGrp="1"/>
          </p:cNvSpPr>
          <p:nvPr>
            <p:ph type="body" sz="quarter" idx="13"/>
            <p:custDataLst>
              <p:tags r:id="rId2"/>
            </p:custDataLst>
          </p:nvPr>
        </p:nvSpPr>
        <p:spPr>
          <a:xfrm>
            <a:off x="1730375" y="3376295"/>
            <a:ext cx="9144000" cy="921385"/>
          </a:xfrm>
        </p:spPr>
        <p:txBody>
          <a:bodyPr/>
          <a:lstStyle/>
          <a:p>
            <a:pPr marL="0" indent="0">
              <a:buNone/>
            </a:pPr>
            <a:r>
              <a:rPr lang="en-US" altLang="zh-CN" smtClean="0"/>
              <a:t>https://www.kaggle.com/mkechinov/ecommerce-events-history-in-cosmetics-shop</a:t>
            </a:r>
            <a:endParaRPr lang="en-US" altLang="zh-CN" smtClean="0"/>
          </a:p>
          <a:p>
            <a:pPr marL="0" indent="0">
              <a:buNone/>
            </a:pPr>
            <a:endParaRPr lang="en-US" altLang="zh-CN" smtClean="0"/>
          </a:p>
          <a:p>
            <a:pPr marL="0" indent="0">
              <a:buNone/>
            </a:pPr>
            <a:endParaRPr lang="en-US" altLang="zh-CN" smtClean="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dirty="0"/>
              <a:t>THANKS</a:t>
            </a:r>
            <a:endParaRPr lang="zh-CN" altLang="en-US" dirty="0"/>
          </a:p>
        </p:txBody>
      </p:sp>
      <p:sp>
        <p:nvSpPr>
          <p:cNvPr id="5" name="文本占位符 4"/>
          <p:cNvSpPr>
            <a:spLocks noGrp="1"/>
          </p:cNvSpPr>
          <p:nvPr>
            <p:ph type="body" sz="quarter" idx="13"/>
            <p:custDataLst>
              <p:tags r:id="rId2"/>
            </p:custDataLst>
          </p:nvPr>
        </p:nvSpPr>
        <p:spPr>
          <a:xfrm>
            <a:off x="3203575" y="3724275"/>
            <a:ext cx="6604000" cy="768350"/>
          </a:xfrm>
        </p:spPr>
        <p:txBody>
          <a:bodyPr>
            <a:normAutofit fontScale="70000"/>
          </a:bodyPr>
          <a:lstStyle/>
          <a:p>
            <a:r>
              <a:rPr lang="en-US" altLang="zh-CN" smtClean="0"/>
              <a:t>Group4: Ting Ding, Haojia Li, Annuo Qian, Jing Zhu</a:t>
            </a:r>
            <a:endParaRPr lang="en-US" altLang="zh-CN" smtClean="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2730" y="1339215"/>
            <a:ext cx="9144000" cy="860425"/>
          </a:xfrm>
        </p:spPr>
        <p:txBody>
          <a:bodyPr>
            <a:normAutofit fontScale="90000"/>
          </a:bodyPr>
          <a:lstStyle/>
          <a:p>
            <a:r>
              <a:rPr lang="en-US" altLang="zh-CN" smtClean="0"/>
              <a:t>Executive Summary</a:t>
            </a:r>
            <a:endParaRPr lang="en-US" altLang="zh-CN" smtClean="0"/>
          </a:p>
        </p:txBody>
      </p:sp>
      <p:sp>
        <p:nvSpPr>
          <p:cNvPr id="8" name="文本占位符 7"/>
          <p:cNvSpPr>
            <a:spLocks noGrp="1"/>
          </p:cNvSpPr>
          <p:nvPr>
            <p:ph type="body" sz="quarter" idx="13"/>
            <p:custDataLst>
              <p:tags r:id="rId2"/>
            </p:custDataLst>
          </p:nvPr>
        </p:nvSpPr>
        <p:spPr>
          <a:xfrm>
            <a:off x="1010920" y="2474595"/>
            <a:ext cx="10626090" cy="3241675"/>
          </a:xfrm>
        </p:spPr>
        <p:txBody>
          <a:bodyPr/>
          <a:lstStyle/>
          <a:p>
            <a:pPr algn="l">
              <a:lnSpc>
                <a:spcPct val="140000"/>
              </a:lnSpc>
              <a:buFont typeface="Arial" panose="020B0604020202020204" pitchFamily="34" charset="0"/>
              <a:buChar char="•"/>
            </a:pPr>
            <a:r>
              <a:rPr lang="en-US" altLang="zh-CN" dirty="0">
                <a:sym typeface="+mn-ea"/>
              </a:rPr>
              <a:t>Dealing with e-Commerce user behavior data to understand customers better and bring more profits to business. </a:t>
            </a:r>
            <a:endParaRPr lang="en-US" altLang="zh-CN" dirty="0"/>
          </a:p>
          <a:p>
            <a:pPr algn="l">
              <a:lnSpc>
                <a:spcPct val="140000"/>
              </a:lnSpc>
              <a:buFont typeface="Arial" panose="020B0604020202020204" pitchFamily="34" charset="0"/>
              <a:buChar char="•"/>
            </a:pPr>
            <a:r>
              <a:rPr lang="en-US" altLang="zh-CN" dirty="0">
                <a:sym typeface="+mn-ea"/>
              </a:rPr>
              <a:t>Three important analyses to e-Commerce users and products:</a:t>
            </a:r>
            <a:endParaRPr lang="en-US" altLang="zh-CN" dirty="0"/>
          </a:p>
          <a:p>
            <a:pPr marL="0" indent="0" algn="l">
              <a:lnSpc>
                <a:spcPct val="140000"/>
              </a:lnSpc>
              <a:buNone/>
            </a:pPr>
            <a:r>
              <a:rPr lang="en-US" altLang="zh-CN" dirty="0">
                <a:sym typeface="+mn-ea"/>
              </a:rPr>
              <a:t>          Data visualization: Four charts</a:t>
            </a:r>
            <a:endParaRPr lang="en-US" altLang="zh-CN" dirty="0"/>
          </a:p>
          <a:p>
            <a:pPr algn="l">
              <a:lnSpc>
                <a:spcPct val="140000"/>
              </a:lnSpc>
              <a:buNone/>
            </a:pPr>
            <a:r>
              <a:rPr lang="en-US" altLang="zh-CN" dirty="0">
                <a:sym typeface="+mn-ea"/>
              </a:rPr>
              <a:t>          User attribute generation and user clustering: Four clusters</a:t>
            </a:r>
            <a:endParaRPr lang="en-US" altLang="zh-CN" dirty="0"/>
          </a:p>
          <a:p>
            <a:pPr marL="0" indent="0" algn="l">
              <a:lnSpc>
                <a:spcPct val="140000"/>
              </a:lnSpc>
              <a:buNone/>
            </a:pPr>
            <a:r>
              <a:rPr lang="en-US" altLang="zh-CN" dirty="0">
                <a:sym typeface="+mn-ea"/>
              </a:rPr>
              <a:t>          User-product rating and recommendation system. Representative users from four groups.</a:t>
            </a:r>
            <a:endParaRPr lang="en-US" altLang="zh-CN" smtClean="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custDataLst>
              <p:tags r:id="rId1"/>
            </p:custDataLst>
          </p:nvPr>
        </p:nvSpPr>
        <p:spPr>
          <a:xfrm>
            <a:off x="1979930" y="2473325"/>
            <a:ext cx="634365" cy="63436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dirty="0">
                <a:solidFill>
                  <a:schemeClr val="tx1">
                    <a:lumMod val="85000"/>
                    <a:lumOff val="15000"/>
                  </a:schemeClr>
                </a:solidFill>
                <a:latin typeface="Arial" panose="020B0604020202020204" pitchFamily="34" charset="0"/>
                <a:ea typeface="Arial" panose="020B0604020202020204" pitchFamily="34" charset="0"/>
              </a:rPr>
              <a:t>1</a:t>
            </a:r>
            <a:endParaRPr lang="zh-CN" altLang="en-US" sz="2400" dirty="0">
              <a:solidFill>
                <a:schemeClr val="tx1">
                  <a:lumMod val="85000"/>
                  <a:lumOff val="15000"/>
                </a:schemeClr>
              </a:solidFill>
              <a:latin typeface="Arial" panose="020B0604020202020204" pitchFamily="34" charset="0"/>
              <a:ea typeface="Arial" panose="020B0604020202020204" pitchFamily="34" charset="0"/>
            </a:endParaRPr>
          </a:p>
        </p:txBody>
      </p:sp>
      <p:sp>
        <p:nvSpPr>
          <p:cNvPr id="5" name="文本框 4"/>
          <p:cNvSpPr txBox="1"/>
          <p:nvPr>
            <p:custDataLst>
              <p:tags r:id="rId2"/>
            </p:custDataLst>
          </p:nvPr>
        </p:nvSpPr>
        <p:spPr>
          <a:xfrm>
            <a:off x="2738120" y="2444750"/>
            <a:ext cx="2613660" cy="435610"/>
          </a:xfrm>
          <a:prstGeom prst="rect">
            <a:avLst/>
          </a:prstGeom>
          <a:noFill/>
        </p:spPr>
        <p:txBody>
          <a:bodyPr wrap="square" rtlCol="0">
            <a:normAutofit/>
          </a:bodyPr>
          <a:lstStyle/>
          <a:p>
            <a:pPr algn="l"/>
            <a:r>
              <a:rPr lang="en-US" altLang="zh-CN" sz="2000" smtClean="0">
                <a:solidFill>
                  <a:schemeClr val="tx1">
                    <a:lumMod val="85000"/>
                    <a:lumOff val="15000"/>
                  </a:schemeClr>
                </a:solidFill>
                <a:latin typeface="Arial" panose="020B0604020202020204" pitchFamily="34" charset="0"/>
                <a:ea typeface="Arial" panose="020B0604020202020204" pitchFamily="34" charset="0"/>
              </a:rPr>
              <a:t>Business Problem</a:t>
            </a:r>
            <a:endParaRPr lang="en-US" altLang="zh-CN" sz="200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6" name="矩形 5"/>
          <p:cNvSpPr/>
          <p:nvPr>
            <p:custDataLst>
              <p:tags r:id="rId3"/>
            </p:custDataLst>
          </p:nvPr>
        </p:nvSpPr>
        <p:spPr>
          <a:xfrm>
            <a:off x="2768600" y="2880360"/>
            <a:ext cx="2958465" cy="473075"/>
          </a:xfrm>
          <a:prstGeom prst="rect">
            <a:avLst/>
          </a:prstGeom>
        </p:spPr>
        <p:txBody>
          <a:bodyPr wrap="square">
            <a:normAutofit/>
          </a:bodyPr>
          <a:lstStyle/>
          <a:p>
            <a:pPr marL="171450" indent="-171450" algn="l">
              <a:buFont typeface="Arial" panose="020B0604020202020204" pitchFamily="34" charset="0"/>
              <a:buChar char="•"/>
            </a:pPr>
            <a:r>
              <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rPr>
              <a:t>Background</a:t>
            </a: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a:p>
            <a:pPr marL="171450" indent="-171450" algn="l">
              <a:buFont typeface="Arial" panose="020B0604020202020204" pitchFamily="34" charset="0"/>
              <a:buChar char="•"/>
            </a:pPr>
            <a:r>
              <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rPr>
              <a:t>Problem Statement</a:t>
            </a: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a:p>
            <a:pPr marL="171450" indent="-171450" algn="l">
              <a:buFont typeface="Arial" panose="020B0604020202020204" pitchFamily="34" charset="0"/>
              <a:buChar char="•"/>
            </a:pP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7" name="椭圆 6"/>
          <p:cNvSpPr/>
          <p:nvPr>
            <p:custDataLst>
              <p:tags r:id="rId4"/>
            </p:custDataLst>
          </p:nvPr>
        </p:nvSpPr>
        <p:spPr>
          <a:xfrm>
            <a:off x="6626860" y="2473325"/>
            <a:ext cx="634365" cy="63436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dirty="0">
                <a:solidFill>
                  <a:schemeClr val="tx1">
                    <a:lumMod val="85000"/>
                    <a:lumOff val="15000"/>
                  </a:schemeClr>
                </a:solidFill>
                <a:latin typeface="Arial" panose="020B0604020202020204" pitchFamily="34" charset="0"/>
                <a:ea typeface="Arial" panose="020B0604020202020204" pitchFamily="34" charset="0"/>
              </a:rPr>
              <a:t>2</a:t>
            </a:r>
            <a:endParaRPr lang="zh-CN" altLang="en-US" sz="2400" dirty="0">
              <a:solidFill>
                <a:schemeClr val="tx1">
                  <a:lumMod val="85000"/>
                  <a:lumOff val="15000"/>
                </a:schemeClr>
              </a:solidFill>
              <a:latin typeface="Arial" panose="020B0604020202020204" pitchFamily="34" charset="0"/>
              <a:ea typeface="Arial" panose="020B0604020202020204" pitchFamily="34" charset="0"/>
            </a:endParaRPr>
          </a:p>
        </p:txBody>
      </p:sp>
      <p:sp>
        <p:nvSpPr>
          <p:cNvPr id="8" name="文本框 7"/>
          <p:cNvSpPr txBox="1"/>
          <p:nvPr>
            <p:custDataLst>
              <p:tags r:id="rId5"/>
            </p:custDataLst>
          </p:nvPr>
        </p:nvSpPr>
        <p:spPr>
          <a:xfrm>
            <a:off x="7385050" y="2444750"/>
            <a:ext cx="2613660" cy="435610"/>
          </a:xfrm>
          <a:prstGeom prst="rect">
            <a:avLst/>
          </a:prstGeom>
          <a:noFill/>
        </p:spPr>
        <p:txBody>
          <a:bodyPr wrap="square" rtlCol="0">
            <a:normAutofit/>
          </a:bodyPr>
          <a:lstStyle/>
          <a:p>
            <a:pPr algn="l"/>
            <a:r>
              <a:rPr lang="en-US" altLang="zh-CN" sz="2000" smtClean="0">
                <a:solidFill>
                  <a:schemeClr val="tx1">
                    <a:lumMod val="85000"/>
                    <a:lumOff val="15000"/>
                  </a:schemeClr>
                </a:solidFill>
                <a:latin typeface="Arial" panose="020B0604020202020204" pitchFamily="34" charset="0"/>
                <a:ea typeface="Arial" panose="020B0604020202020204" pitchFamily="34" charset="0"/>
              </a:rPr>
              <a:t>Dataset Description</a:t>
            </a:r>
            <a:endParaRPr lang="en-US" altLang="zh-CN" sz="200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9" name="矩形 8"/>
          <p:cNvSpPr/>
          <p:nvPr>
            <p:custDataLst>
              <p:tags r:id="rId6"/>
            </p:custDataLst>
          </p:nvPr>
        </p:nvSpPr>
        <p:spPr>
          <a:xfrm>
            <a:off x="7385050" y="2830195"/>
            <a:ext cx="2958465" cy="730250"/>
          </a:xfrm>
          <a:prstGeom prst="rect">
            <a:avLst/>
          </a:prstGeom>
        </p:spPr>
        <p:txBody>
          <a:bodyPr wrap="square">
            <a:normAutofit/>
          </a:bodyPr>
          <a:lstStyle/>
          <a:p>
            <a:pPr marL="171450" indent="-171450" fontAlgn="auto">
              <a:lnSpc>
                <a:spcPct val="100000"/>
              </a:lnSpc>
              <a:buFont typeface="Arial" panose="020B0604020202020204" pitchFamily="34" charset="0"/>
              <a:buChar char="•"/>
            </a:pPr>
            <a:r>
              <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Overview</a:t>
            </a: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buFont typeface="Arial" panose="020B0604020202020204" pitchFamily="34" charset="0"/>
              <a:buChar char="•"/>
            </a:pPr>
            <a:r>
              <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Size</a:t>
            </a: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buFont typeface="Arial" panose="020B0604020202020204" pitchFamily="34" charset="0"/>
              <a:buChar char="•"/>
            </a:pPr>
            <a:r>
              <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Variable</a:t>
            </a: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 name="椭圆 9"/>
          <p:cNvSpPr/>
          <p:nvPr>
            <p:custDataLst>
              <p:tags r:id="rId7"/>
            </p:custDataLst>
          </p:nvPr>
        </p:nvSpPr>
        <p:spPr>
          <a:xfrm>
            <a:off x="1979930" y="3770630"/>
            <a:ext cx="634365" cy="63436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dirty="0">
                <a:solidFill>
                  <a:schemeClr val="tx1">
                    <a:lumMod val="85000"/>
                    <a:lumOff val="15000"/>
                  </a:schemeClr>
                </a:solidFill>
                <a:latin typeface="Arial" panose="020B0604020202020204" pitchFamily="34" charset="0"/>
                <a:ea typeface="Arial" panose="020B0604020202020204" pitchFamily="34" charset="0"/>
              </a:rPr>
              <a:t>3</a:t>
            </a:r>
            <a:endParaRPr lang="zh-CN" altLang="en-US" sz="2400" dirty="0">
              <a:solidFill>
                <a:schemeClr val="tx1">
                  <a:lumMod val="85000"/>
                  <a:lumOff val="15000"/>
                </a:schemeClr>
              </a:solidFill>
              <a:latin typeface="Arial" panose="020B0604020202020204" pitchFamily="34" charset="0"/>
              <a:ea typeface="Arial" panose="020B0604020202020204" pitchFamily="34" charset="0"/>
            </a:endParaRPr>
          </a:p>
        </p:txBody>
      </p:sp>
      <p:sp>
        <p:nvSpPr>
          <p:cNvPr id="11" name="文本框 10"/>
          <p:cNvSpPr txBox="1"/>
          <p:nvPr>
            <p:custDataLst>
              <p:tags r:id="rId8"/>
            </p:custDataLst>
          </p:nvPr>
        </p:nvSpPr>
        <p:spPr>
          <a:xfrm>
            <a:off x="2738120" y="3742055"/>
            <a:ext cx="2613660" cy="435610"/>
          </a:xfrm>
          <a:prstGeom prst="rect">
            <a:avLst/>
          </a:prstGeom>
          <a:noFill/>
        </p:spPr>
        <p:txBody>
          <a:bodyPr wrap="square" rtlCol="0">
            <a:normAutofit/>
          </a:bodyPr>
          <a:lstStyle/>
          <a:p>
            <a:pPr algn="l"/>
            <a:r>
              <a:rPr lang="en-US" altLang="zh-CN" sz="2000" smtClean="0">
                <a:solidFill>
                  <a:schemeClr val="tx1">
                    <a:lumMod val="85000"/>
                    <a:lumOff val="15000"/>
                  </a:schemeClr>
                </a:solidFill>
                <a:latin typeface="Arial" panose="020B0604020202020204" pitchFamily="34" charset="0"/>
                <a:ea typeface="Arial" panose="020B0604020202020204" pitchFamily="34" charset="0"/>
              </a:rPr>
              <a:t>System Design</a:t>
            </a:r>
            <a:endParaRPr lang="en-US" altLang="zh-CN" sz="200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12" name="矩形 11"/>
          <p:cNvSpPr/>
          <p:nvPr>
            <p:custDataLst>
              <p:tags r:id="rId9"/>
            </p:custDataLst>
          </p:nvPr>
        </p:nvSpPr>
        <p:spPr>
          <a:xfrm>
            <a:off x="2738120" y="4127500"/>
            <a:ext cx="2958465" cy="426085"/>
          </a:xfrm>
          <a:prstGeom prst="rect">
            <a:avLst/>
          </a:prstGeom>
        </p:spPr>
        <p:txBody>
          <a:bodyPr wrap="square">
            <a:normAutofit/>
          </a:bodyPr>
          <a:lstStyle/>
          <a:p>
            <a:pPr marL="171450" indent="-171450" fontAlgn="auto">
              <a:lnSpc>
                <a:spcPct val="100000"/>
              </a:lnSpc>
              <a:buFont typeface="Arial" panose="020B0604020202020204" pitchFamily="34" charset="0"/>
              <a:buChar char="•"/>
            </a:pPr>
            <a:r>
              <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Flow chart</a:t>
            </a: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3" name="椭圆 12"/>
          <p:cNvSpPr/>
          <p:nvPr>
            <p:custDataLst>
              <p:tags r:id="rId10"/>
            </p:custDataLst>
          </p:nvPr>
        </p:nvSpPr>
        <p:spPr>
          <a:xfrm>
            <a:off x="6626860" y="3770630"/>
            <a:ext cx="634365" cy="63436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dirty="0">
                <a:solidFill>
                  <a:schemeClr val="tx1">
                    <a:lumMod val="85000"/>
                    <a:lumOff val="15000"/>
                  </a:schemeClr>
                </a:solidFill>
                <a:latin typeface="Arial" panose="020B0604020202020204" pitchFamily="34" charset="0"/>
                <a:ea typeface="Arial" panose="020B0604020202020204" pitchFamily="34" charset="0"/>
              </a:rPr>
              <a:t>4</a:t>
            </a:r>
            <a:endParaRPr lang="zh-CN" altLang="en-US" sz="2400" dirty="0">
              <a:solidFill>
                <a:schemeClr val="tx1">
                  <a:lumMod val="85000"/>
                  <a:lumOff val="15000"/>
                </a:schemeClr>
              </a:solidFill>
              <a:latin typeface="Arial" panose="020B0604020202020204" pitchFamily="34" charset="0"/>
              <a:ea typeface="Arial" panose="020B0604020202020204" pitchFamily="34" charset="0"/>
            </a:endParaRPr>
          </a:p>
        </p:txBody>
      </p:sp>
      <p:sp>
        <p:nvSpPr>
          <p:cNvPr id="14" name="文本框 13"/>
          <p:cNvSpPr txBox="1"/>
          <p:nvPr>
            <p:custDataLst>
              <p:tags r:id="rId11"/>
            </p:custDataLst>
          </p:nvPr>
        </p:nvSpPr>
        <p:spPr>
          <a:xfrm>
            <a:off x="7385050" y="3742055"/>
            <a:ext cx="2613660" cy="435610"/>
          </a:xfrm>
          <a:prstGeom prst="rect">
            <a:avLst/>
          </a:prstGeom>
          <a:noFill/>
        </p:spPr>
        <p:txBody>
          <a:bodyPr wrap="square" rtlCol="0">
            <a:normAutofit/>
          </a:bodyPr>
          <a:lstStyle/>
          <a:p>
            <a:pPr algn="l"/>
            <a:r>
              <a:rPr lang="en-US" altLang="zh-CN" sz="2000" smtClean="0">
                <a:solidFill>
                  <a:schemeClr val="tx1">
                    <a:lumMod val="85000"/>
                    <a:lumOff val="15000"/>
                  </a:schemeClr>
                </a:solidFill>
                <a:latin typeface="Arial" panose="020B0604020202020204" pitchFamily="34" charset="0"/>
                <a:ea typeface="Arial" panose="020B0604020202020204" pitchFamily="34" charset="0"/>
              </a:rPr>
              <a:t>Data Preprocessing</a:t>
            </a:r>
            <a:endParaRPr lang="en-US" altLang="zh-CN" sz="200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15" name="矩形 14"/>
          <p:cNvSpPr/>
          <p:nvPr>
            <p:custDataLst>
              <p:tags r:id="rId12"/>
            </p:custDataLst>
          </p:nvPr>
        </p:nvSpPr>
        <p:spPr>
          <a:xfrm>
            <a:off x="7385050" y="4127500"/>
            <a:ext cx="2958465" cy="426085"/>
          </a:xfrm>
          <a:prstGeom prst="rect">
            <a:avLst/>
          </a:prstGeom>
        </p:spPr>
        <p:txBody>
          <a:bodyPr wrap="square">
            <a:normAutofit/>
          </a:bodyPr>
          <a:lstStyle/>
          <a:p>
            <a:pPr marL="171450" indent="-171450" fontAlgn="auto">
              <a:lnSpc>
                <a:spcPct val="100000"/>
              </a:lnSpc>
              <a:buFont typeface="Arial" panose="020B0604020202020204" pitchFamily="34" charset="0"/>
              <a:buChar char="•"/>
            </a:pPr>
            <a:r>
              <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 6 new variables </a:t>
            </a: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fontAlgn="auto">
              <a:lnSpc>
                <a:spcPct val="100000"/>
              </a:lnSpc>
            </a:pPr>
            <a:endParaRPr lang="en-US" altLang="ko-KR" sz="10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6" name="文本框 15"/>
          <p:cNvSpPr txBox="1"/>
          <p:nvPr>
            <p:custDataLst>
              <p:tags r:id="rId13"/>
            </p:custDataLst>
          </p:nvPr>
        </p:nvSpPr>
        <p:spPr>
          <a:xfrm>
            <a:off x="4383993" y="1139148"/>
            <a:ext cx="2580829" cy="706755"/>
          </a:xfrm>
          <a:prstGeom prst="rect">
            <a:avLst/>
          </a:prstGeom>
          <a:noFill/>
        </p:spPr>
        <p:txBody>
          <a:bodyPr wrap="square" rtlCol="0">
            <a:normAutofit fontScale="67500" lnSpcReduction="20000"/>
          </a:bodyPr>
          <a:lstStyle/>
          <a:p>
            <a:pPr algn="ctr"/>
            <a:r>
              <a:rPr lang="en-US" altLang="zh-CN" sz="4000" spc="300" dirty="0" smtClean="0">
                <a:solidFill>
                  <a:schemeClr val="tx1">
                    <a:lumMod val="85000"/>
                    <a:lumOff val="15000"/>
                  </a:schemeClr>
                </a:solidFill>
                <a:latin typeface="Arial" panose="020B0604020202020204" pitchFamily="34" charset="0"/>
                <a:ea typeface="Arial" panose="020B0604020202020204" pitchFamily="34" charset="0"/>
              </a:rPr>
              <a:t>CONTENTS</a:t>
            </a:r>
            <a:endParaRPr lang="en-US" altLang="zh-CN" sz="4000" spc="300" dirty="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22" name="椭圆 21"/>
          <p:cNvSpPr/>
          <p:nvPr>
            <p:custDataLst>
              <p:tags r:id="rId14"/>
            </p:custDataLst>
          </p:nvPr>
        </p:nvSpPr>
        <p:spPr>
          <a:xfrm>
            <a:off x="1979930" y="5007610"/>
            <a:ext cx="634365" cy="63436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dirty="0">
                <a:solidFill>
                  <a:schemeClr val="tx1">
                    <a:lumMod val="85000"/>
                    <a:lumOff val="15000"/>
                  </a:schemeClr>
                </a:solidFill>
                <a:latin typeface="Arial" panose="020B0604020202020204" pitchFamily="34" charset="0"/>
                <a:ea typeface="Arial" panose="020B0604020202020204" pitchFamily="34" charset="0"/>
              </a:rPr>
              <a:t>5</a:t>
            </a:r>
            <a:endParaRPr lang="en-US" altLang="zh-CN" sz="2400" dirty="0">
              <a:solidFill>
                <a:schemeClr val="tx1">
                  <a:lumMod val="85000"/>
                  <a:lumOff val="15000"/>
                </a:schemeClr>
              </a:solidFill>
              <a:latin typeface="Arial" panose="020B0604020202020204" pitchFamily="34" charset="0"/>
              <a:ea typeface="Arial" panose="020B0604020202020204" pitchFamily="34" charset="0"/>
            </a:endParaRPr>
          </a:p>
        </p:txBody>
      </p:sp>
      <p:sp>
        <p:nvSpPr>
          <p:cNvPr id="23" name="文本框 22"/>
          <p:cNvSpPr txBox="1"/>
          <p:nvPr>
            <p:custDataLst>
              <p:tags r:id="rId15"/>
            </p:custDataLst>
          </p:nvPr>
        </p:nvSpPr>
        <p:spPr>
          <a:xfrm>
            <a:off x="2738120" y="4979035"/>
            <a:ext cx="2613660" cy="435610"/>
          </a:xfrm>
          <a:prstGeom prst="rect">
            <a:avLst/>
          </a:prstGeom>
          <a:noFill/>
        </p:spPr>
        <p:txBody>
          <a:bodyPr wrap="square" rtlCol="0">
            <a:normAutofit fontScale="90000"/>
          </a:bodyPr>
          <a:lstStyle/>
          <a:p>
            <a:pPr algn="l"/>
            <a:r>
              <a:rPr lang="en-US" altLang="zh-CN" sz="2000" smtClean="0">
                <a:solidFill>
                  <a:schemeClr val="tx1">
                    <a:lumMod val="85000"/>
                    <a:lumOff val="15000"/>
                  </a:schemeClr>
                </a:solidFill>
                <a:latin typeface="Arial" panose="020B0604020202020204" pitchFamily="34" charset="0"/>
                <a:ea typeface="Arial" panose="020B0604020202020204" pitchFamily="34" charset="0"/>
              </a:rPr>
              <a:t>Algorithm Development</a:t>
            </a:r>
            <a:endParaRPr lang="en-US" altLang="zh-CN" sz="200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24" name="矩形 23"/>
          <p:cNvSpPr/>
          <p:nvPr>
            <p:custDataLst>
              <p:tags r:id="rId16"/>
            </p:custDataLst>
          </p:nvPr>
        </p:nvSpPr>
        <p:spPr>
          <a:xfrm>
            <a:off x="2738120" y="5364480"/>
            <a:ext cx="2958465" cy="560070"/>
          </a:xfrm>
          <a:prstGeom prst="rect">
            <a:avLst/>
          </a:prstGeom>
        </p:spPr>
        <p:txBody>
          <a:bodyPr wrap="square">
            <a:normAutofit fontScale="60000"/>
          </a:bodyPr>
          <a:lstStyle/>
          <a:p>
            <a:pPr marL="171450" indent="-171450" fontAlgn="auto">
              <a:lnSpc>
                <a:spcPct val="100000"/>
              </a:lnSpc>
              <a:buFont typeface="Arial" panose="020B0604020202020204" pitchFamily="34" charset="0"/>
              <a:buChar char="•"/>
            </a:pPr>
            <a:r>
              <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User Clustering</a:t>
            </a: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buFont typeface="Arial" panose="020B0604020202020204" pitchFamily="34" charset="0"/>
              <a:buChar char="•"/>
            </a:pPr>
            <a:r>
              <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Rating Calculation</a:t>
            </a: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buFont typeface="Arial" panose="020B0604020202020204" pitchFamily="34" charset="0"/>
              <a:buChar char="•"/>
            </a:pPr>
            <a:r>
              <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User-Product recommendation system</a:t>
            </a: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6" name="椭圆 25"/>
          <p:cNvSpPr/>
          <p:nvPr>
            <p:custDataLst>
              <p:tags r:id="rId17"/>
            </p:custDataLst>
          </p:nvPr>
        </p:nvSpPr>
        <p:spPr>
          <a:xfrm>
            <a:off x="6626860" y="5007610"/>
            <a:ext cx="634365" cy="63436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dirty="0">
                <a:solidFill>
                  <a:schemeClr val="tx1">
                    <a:lumMod val="85000"/>
                    <a:lumOff val="15000"/>
                  </a:schemeClr>
                </a:solidFill>
                <a:latin typeface="Arial" panose="020B0604020202020204" pitchFamily="34" charset="0"/>
                <a:ea typeface="Arial" panose="020B0604020202020204" pitchFamily="34" charset="0"/>
              </a:rPr>
              <a:t>6</a:t>
            </a:r>
            <a:endParaRPr lang="en-US" altLang="zh-CN" sz="2400" dirty="0">
              <a:solidFill>
                <a:schemeClr val="tx1">
                  <a:lumMod val="85000"/>
                  <a:lumOff val="15000"/>
                </a:schemeClr>
              </a:solidFill>
              <a:latin typeface="Arial" panose="020B0604020202020204" pitchFamily="34" charset="0"/>
              <a:ea typeface="Arial" panose="020B0604020202020204" pitchFamily="34" charset="0"/>
            </a:endParaRPr>
          </a:p>
        </p:txBody>
      </p:sp>
      <p:sp>
        <p:nvSpPr>
          <p:cNvPr id="27" name="文本框 26"/>
          <p:cNvSpPr txBox="1"/>
          <p:nvPr>
            <p:custDataLst>
              <p:tags r:id="rId18"/>
            </p:custDataLst>
          </p:nvPr>
        </p:nvSpPr>
        <p:spPr>
          <a:xfrm>
            <a:off x="7385050" y="4979035"/>
            <a:ext cx="2613660" cy="435610"/>
          </a:xfrm>
          <a:prstGeom prst="rect">
            <a:avLst/>
          </a:prstGeom>
          <a:noFill/>
        </p:spPr>
        <p:txBody>
          <a:bodyPr wrap="square" rtlCol="0">
            <a:normAutofit fontScale="90000"/>
          </a:bodyPr>
          <a:lstStyle/>
          <a:p>
            <a:pPr algn="l"/>
            <a:r>
              <a:rPr lang="en-US" altLang="zh-CN" sz="2000" smtClean="0">
                <a:solidFill>
                  <a:schemeClr val="tx1">
                    <a:lumMod val="85000"/>
                    <a:lumOff val="15000"/>
                  </a:schemeClr>
                </a:solidFill>
                <a:latin typeface="Arial" panose="020B0604020202020204" pitchFamily="34" charset="0"/>
                <a:ea typeface="Arial" panose="020B0604020202020204" pitchFamily="34" charset="0"/>
              </a:rPr>
              <a:t>Result and Evaluation</a:t>
            </a:r>
            <a:endParaRPr lang="en-US" altLang="zh-CN" sz="200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28" name="矩形 27"/>
          <p:cNvSpPr/>
          <p:nvPr>
            <p:custDataLst>
              <p:tags r:id="rId19"/>
            </p:custDataLst>
          </p:nvPr>
        </p:nvSpPr>
        <p:spPr>
          <a:xfrm>
            <a:off x="7385050" y="5364480"/>
            <a:ext cx="2958465" cy="560070"/>
          </a:xfrm>
          <a:prstGeom prst="rect">
            <a:avLst/>
          </a:prstGeom>
        </p:spPr>
        <p:txBody>
          <a:bodyPr wrap="square">
            <a:normAutofit fontScale="60000"/>
          </a:bodyPr>
          <a:lstStyle/>
          <a:p>
            <a:pPr marL="171450" indent="-171450" fontAlgn="auto">
              <a:lnSpc>
                <a:spcPct val="100000"/>
              </a:lnSpc>
              <a:buFont typeface="Arial" panose="020B0604020202020204" pitchFamily="34" charset="0"/>
              <a:buChar char="•"/>
            </a:pPr>
            <a:r>
              <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Data Visualization</a:t>
            </a: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buFont typeface="Arial" panose="020B0604020202020204" pitchFamily="34" charset="0"/>
              <a:buChar char="•"/>
            </a:pPr>
            <a:r>
              <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Clustering</a:t>
            </a: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buFont typeface="Arial" panose="020B0604020202020204" pitchFamily="34" charset="0"/>
              <a:buChar char="•"/>
            </a:pPr>
            <a:r>
              <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rPr>
              <a:t>User-Product Recommendation System</a:t>
            </a: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buFont typeface="Arial" panose="020B0604020202020204" pitchFamily="34" charset="0"/>
              <a:buChar char="•"/>
            </a:pP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a:p>
            <a:pPr marL="171450" indent="-171450" fontAlgn="auto">
              <a:lnSpc>
                <a:spcPct val="100000"/>
              </a:lnSpc>
            </a:pPr>
            <a:endParaRPr lang="en-US" altLang="ko-KR" sz="1600" smtClean="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endParaRPr>
          </a:p>
        </p:txBody>
      </p:sp>
    </p:spTree>
    <p:custDataLst>
      <p:tags r:id="rId2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mtClean="0"/>
              <a:t>Business Problem</a:t>
            </a:r>
            <a:endParaRPr lang="en-US" altLang="zh-CN" smtClean="0"/>
          </a:p>
        </p:txBody>
      </p:sp>
      <p:sp>
        <p:nvSpPr>
          <p:cNvPr id="8" name="文本占位符 7"/>
          <p:cNvSpPr>
            <a:spLocks noGrp="1"/>
          </p:cNvSpPr>
          <p:nvPr>
            <p:ph type="body" sz="quarter" idx="15"/>
            <p:custDataLst>
              <p:tags r:id="rId2"/>
            </p:custDataLst>
          </p:nvPr>
        </p:nvSpPr>
        <p:spPr>
          <a:xfrm>
            <a:off x="641350" y="1664970"/>
            <a:ext cx="5342255" cy="1827530"/>
          </a:xfrm>
        </p:spPr>
        <p:txBody>
          <a:bodyPr>
            <a:noAutofit/>
          </a:bodyPr>
          <a:lstStyle/>
          <a:p>
            <a:pPr marL="0" indent="0">
              <a:buNone/>
            </a:pPr>
            <a:r>
              <a:rPr lang="en-US" altLang="zh-CN" b="1" smtClean="0"/>
              <a:t>Background</a:t>
            </a:r>
            <a:endParaRPr lang="en-US" altLang="zh-CN" b="1" smtClean="0"/>
          </a:p>
          <a:p>
            <a:r>
              <a:rPr lang="en-US" altLang="zh-CN" sz="1200" smtClean="0"/>
              <a:t>Nowadays online shops generate tons of user session data on a daily basis. </a:t>
            </a:r>
            <a:endParaRPr lang="en-US" altLang="zh-CN" sz="1200" smtClean="0"/>
          </a:p>
          <a:p>
            <a:r>
              <a:rPr lang="en-US" altLang="zh-CN" sz="1200" smtClean="0"/>
              <a:t>Dealing with user behavior data to understand your customers better is a big issue for e-commerce.</a:t>
            </a:r>
            <a:endParaRPr lang="en-US" altLang="zh-CN" sz="1200" smtClean="0"/>
          </a:p>
        </p:txBody>
      </p:sp>
      <p:sp>
        <p:nvSpPr>
          <p:cNvPr id="9" name="文本占位符 8"/>
          <p:cNvSpPr>
            <a:spLocks noGrp="1"/>
          </p:cNvSpPr>
          <p:nvPr>
            <p:ph type="body" sz="quarter" idx="16"/>
            <p:custDataLst>
              <p:tags r:id="rId3"/>
            </p:custDataLst>
          </p:nvPr>
        </p:nvSpPr>
        <p:spPr>
          <a:xfrm>
            <a:off x="6252845" y="4813300"/>
            <a:ext cx="5946775" cy="1992630"/>
          </a:xfrm>
        </p:spPr>
        <p:txBody>
          <a:bodyPr>
            <a:normAutofit fontScale="90000"/>
          </a:bodyPr>
          <a:lstStyle/>
          <a:p>
            <a:pPr marL="0" indent="0">
              <a:buNone/>
            </a:pPr>
            <a:r>
              <a:rPr lang="en-US" altLang="zh-CN" b="1" smtClean="0"/>
              <a:t>Problem Statement</a:t>
            </a:r>
            <a:endParaRPr lang="en-US" altLang="zh-CN" b="1" smtClean="0"/>
          </a:p>
          <a:p>
            <a:r>
              <a:rPr lang="en-US" altLang="zh-CN" smtClean="0"/>
              <a:t>How a session or an event contributes to the website’s business. </a:t>
            </a:r>
            <a:endParaRPr lang="en-US" altLang="zh-CN" smtClean="0"/>
          </a:p>
          <a:p>
            <a:r>
              <a:rPr lang="en-US" altLang="zh-CN" smtClean="0"/>
              <a:t>The behaviors of users. </a:t>
            </a:r>
            <a:endParaRPr lang="en-US" altLang="zh-CN" smtClean="0"/>
          </a:p>
          <a:p>
            <a:r>
              <a:rPr lang="en-US" altLang="zh-CN" smtClean="0"/>
              <a:t>Which product is a specific user’s favorite? </a:t>
            </a:r>
            <a:endParaRPr lang="en-US" altLang="zh-CN" smtClean="0"/>
          </a:p>
          <a:p>
            <a:pPr>
              <a:buNone/>
            </a:pPr>
            <a:endParaRPr lang="en-US" altLang="zh-CN" smtClean="0"/>
          </a:p>
          <a:p>
            <a:pPr marL="0" indent="0">
              <a:buNone/>
            </a:pPr>
            <a:endParaRPr lang="en-US" altLang="zh-CN" smtClean="0"/>
          </a:p>
        </p:txBody>
      </p:sp>
      <p:pic>
        <p:nvPicPr>
          <p:cNvPr id="12" name="内容占位符 11" descr="图片16"/>
          <p:cNvPicPr>
            <a:picLocks noGrp="1" noChangeAspect="1"/>
          </p:cNvPicPr>
          <p:nvPr>
            <p:ph sz="quarter" idx="14"/>
            <p:custDataLst>
              <p:tags r:id="rId4"/>
            </p:custDataLst>
          </p:nvPr>
        </p:nvPicPr>
        <p:blipFill>
          <a:blip r:embed="rId5"/>
          <a:stretch>
            <a:fillRect/>
          </a:stretch>
        </p:blipFill>
        <p:spPr>
          <a:xfrm>
            <a:off x="6252845" y="1664970"/>
            <a:ext cx="5346065" cy="2889250"/>
          </a:xfrm>
          <a:prstGeom prst="rect">
            <a:avLst/>
          </a:prstGeom>
        </p:spPr>
      </p:pic>
      <p:pic>
        <p:nvPicPr>
          <p:cNvPr id="11" name="内容占位符 10" descr="图片12"/>
          <p:cNvPicPr>
            <a:picLocks noGrp="1" noChangeAspect="1"/>
          </p:cNvPicPr>
          <p:nvPr>
            <p:ph sz="quarter" idx="13"/>
            <p:custDataLst>
              <p:tags r:id="rId6"/>
            </p:custDataLst>
          </p:nvPr>
        </p:nvPicPr>
        <p:blipFill>
          <a:blip r:embed="rId7"/>
          <a:stretch>
            <a:fillRect/>
          </a:stretch>
        </p:blipFill>
        <p:spPr>
          <a:xfrm>
            <a:off x="715010" y="3764280"/>
            <a:ext cx="5058410" cy="266446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55590" y="700550"/>
            <a:ext cx="3960000" cy="882000"/>
          </a:xfrm>
        </p:spPr>
        <p:txBody>
          <a:bodyPr>
            <a:normAutofit fontScale="90000"/>
          </a:bodyPr>
          <a:lstStyle/>
          <a:p>
            <a:r>
              <a:rPr lang="en-US" altLang="zh-CN" smtClean="0">
                <a:solidFill>
                  <a:schemeClr val="tx1">
                    <a:lumMod val="85000"/>
                    <a:lumOff val="15000"/>
                  </a:schemeClr>
                </a:solidFill>
              </a:rPr>
              <a:t>Dataset Description</a:t>
            </a:r>
            <a:endParaRPr lang="en-US" altLang="zh-CN" smtClean="0">
              <a:solidFill>
                <a:schemeClr val="tx1">
                  <a:lumMod val="85000"/>
                  <a:lumOff val="15000"/>
                </a:schemeClr>
              </a:solidFill>
            </a:endParaRPr>
          </a:p>
        </p:txBody>
      </p:sp>
      <p:sp>
        <p:nvSpPr>
          <p:cNvPr id="5" name="文本占位符 4"/>
          <p:cNvSpPr>
            <a:spLocks noGrp="1"/>
          </p:cNvSpPr>
          <p:nvPr>
            <p:ph type="body" sz="quarter" idx="13"/>
            <p:custDataLst>
              <p:tags r:id="rId2"/>
            </p:custDataLst>
          </p:nvPr>
        </p:nvSpPr>
        <p:spPr>
          <a:xfrm>
            <a:off x="728345" y="2099945"/>
            <a:ext cx="3672205" cy="3405505"/>
          </a:xfrm>
        </p:spPr>
        <p:txBody>
          <a:bodyPr>
            <a:normAutofit lnSpcReduction="10000"/>
          </a:bodyPr>
          <a:lstStyle/>
          <a:p>
            <a:pPr marL="0" indent="0" fontAlgn="auto">
              <a:lnSpc>
                <a:spcPct val="140000"/>
              </a:lnSpc>
              <a:buNone/>
            </a:pPr>
            <a:r>
              <a:rPr lang="en-US" altLang="zh-CN" sz="1400" b="1" dirty="0" smtClean="0"/>
              <a:t>Overview: </a:t>
            </a:r>
            <a:endParaRPr lang="en-US" altLang="zh-CN" sz="1400" b="1" dirty="0" smtClean="0"/>
          </a:p>
          <a:p>
            <a:pPr fontAlgn="auto">
              <a:lnSpc>
                <a:spcPct val="140000"/>
              </a:lnSpc>
            </a:pPr>
            <a:r>
              <a:rPr lang="en-US" altLang="zh-CN" sz="1200" dirty="0" smtClean="0"/>
              <a:t>Customer Behavior data </a:t>
            </a:r>
            <a:endParaRPr lang="en-US" altLang="zh-CN" sz="1200" dirty="0" smtClean="0"/>
          </a:p>
          <a:p>
            <a:pPr fontAlgn="auto">
              <a:lnSpc>
                <a:spcPct val="140000"/>
              </a:lnSpc>
            </a:pPr>
            <a:r>
              <a:rPr lang="en-US" altLang="zh-CN" sz="1200" dirty="0" smtClean="0"/>
              <a:t>Five months (Oct. 2019-Feb. 2020) </a:t>
            </a:r>
            <a:endParaRPr lang="en-US" altLang="zh-CN" sz="1200" dirty="0" smtClean="0"/>
          </a:p>
          <a:p>
            <a:pPr fontAlgn="auto">
              <a:lnSpc>
                <a:spcPct val="140000"/>
              </a:lnSpc>
            </a:pPr>
            <a:r>
              <a:rPr lang="en-US" altLang="zh-CN" sz="1200" dirty="0" smtClean="0"/>
              <a:t>A medium cosmetics online store. </a:t>
            </a:r>
            <a:endParaRPr lang="en-US" altLang="zh-CN" sz="1200" dirty="0" smtClean="0"/>
          </a:p>
          <a:p>
            <a:pPr fontAlgn="auto">
              <a:lnSpc>
                <a:spcPct val="140000"/>
              </a:lnSpc>
              <a:buNone/>
            </a:pPr>
            <a:r>
              <a:rPr lang="en-US" altLang="zh-CN" sz="1400" b="1" dirty="0" smtClean="0"/>
              <a:t>Size: </a:t>
            </a:r>
            <a:endParaRPr lang="en-US" altLang="zh-CN" sz="1400" dirty="0" smtClean="0"/>
          </a:p>
          <a:p>
            <a:pPr fontAlgn="auto">
              <a:lnSpc>
                <a:spcPct val="140000"/>
              </a:lnSpc>
            </a:pPr>
            <a:r>
              <a:rPr lang="en-US" altLang="zh-CN" sz="1200" dirty="0" smtClean="0"/>
              <a:t>20,692,840 rows </a:t>
            </a:r>
            <a:endParaRPr lang="en-US" altLang="zh-CN" sz="1200" dirty="0" smtClean="0"/>
          </a:p>
          <a:p>
            <a:pPr fontAlgn="auto">
              <a:lnSpc>
                <a:spcPct val="140000"/>
              </a:lnSpc>
            </a:pPr>
            <a:r>
              <a:rPr lang="en-US" altLang="zh-CN" sz="1200" dirty="0" smtClean="0">
                <a:sym typeface="+mn-ea"/>
              </a:rPr>
              <a:t>2.0 GB</a:t>
            </a:r>
            <a:endParaRPr lang="en-US" altLang="zh-CN" sz="1200" dirty="0" smtClean="0"/>
          </a:p>
          <a:p>
            <a:pPr fontAlgn="auto">
              <a:lnSpc>
                <a:spcPct val="140000"/>
              </a:lnSpc>
              <a:buNone/>
            </a:pPr>
            <a:r>
              <a:rPr lang="en-US" altLang="zh-CN" sz="1400" b="1" dirty="0" smtClean="0"/>
              <a:t>Varible:</a:t>
            </a:r>
            <a:endParaRPr lang="en-US" altLang="zh-CN" sz="1400" dirty="0" smtClean="0"/>
          </a:p>
          <a:p>
            <a:pPr fontAlgn="auto">
              <a:lnSpc>
                <a:spcPct val="140000"/>
              </a:lnSpc>
            </a:pPr>
            <a:r>
              <a:rPr lang="en-US" altLang="zh-CN" sz="1200" dirty="0" smtClean="0"/>
              <a:t>9 features </a:t>
            </a:r>
            <a:endParaRPr lang="en-US" altLang="zh-CN" sz="1200" dirty="0" smtClean="0"/>
          </a:p>
          <a:p>
            <a:pPr fontAlgn="auto">
              <a:lnSpc>
                <a:spcPct val="140000"/>
              </a:lnSpc>
              <a:buNone/>
            </a:pPr>
            <a:endParaRPr lang="en-US" altLang="zh-CN" sz="1200" dirty="0" smtClean="0"/>
          </a:p>
        </p:txBody>
      </p:sp>
      <p:graphicFrame>
        <p:nvGraphicFramePr>
          <p:cNvPr id="8" name="Table 7"/>
          <p:cNvGraphicFramePr/>
          <p:nvPr/>
        </p:nvGraphicFramePr>
        <p:xfrm>
          <a:off x="5030470" y="933450"/>
          <a:ext cx="6686550" cy="5048885"/>
        </p:xfrm>
        <a:graphic>
          <a:graphicData uri="http://schemas.openxmlformats.org/drawingml/2006/table">
            <a:tbl>
              <a:tblPr firstRow="1" bandRow="1">
                <a:tableStyleId>{5C22544A-7EE6-4342-B048-85BDC9FD1C3A}</a:tableStyleId>
              </a:tblPr>
              <a:tblGrid>
                <a:gridCol w="1979295"/>
                <a:gridCol w="4707255"/>
              </a:tblGrid>
              <a:tr h="532130">
                <a:tc>
                  <a:txBody>
                    <a:bodyPr/>
                    <a:p>
                      <a:pPr>
                        <a:buNone/>
                      </a:pPr>
                      <a:r>
                        <a:rPr lang="en-US" sz="1600" b="0">
                          <a:solidFill>
                            <a:schemeClr val="tx1"/>
                          </a:solidFill>
                        </a:rPr>
                        <a:t>event_time</a:t>
                      </a:r>
                      <a:endParaRPr lang="en-US" sz="1600" b="0">
                        <a:solidFill>
                          <a:schemeClr val="tx1"/>
                        </a:solidFill>
                      </a:endParaRPr>
                    </a:p>
                  </a:txBody>
                  <a:tcPr>
                    <a:solidFill>
                      <a:srgbClr val="EFF7FC"/>
                    </a:solidFill>
                  </a:tcPr>
                </a:tc>
                <a:tc>
                  <a:txBody>
                    <a:bodyPr/>
                    <a:p>
                      <a:pPr>
                        <a:buNone/>
                      </a:pPr>
                      <a:r>
                        <a:rPr lang="en-US" sz="1600" b="0">
                          <a:solidFill>
                            <a:schemeClr val="tx1"/>
                          </a:solidFill>
                        </a:rPr>
                        <a:t>Time when event happened at (in UTC)</a:t>
                      </a:r>
                      <a:endParaRPr lang="en-US" sz="1600" b="0">
                        <a:solidFill>
                          <a:schemeClr val="tx1"/>
                        </a:solidFill>
                      </a:endParaRPr>
                    </a:p>
                  </a:txBody>
                  <a:tcPr>
                    <a:solidFill>
                      <a:srgbClr val="EFF7FC"/>
                    </a:solidFill>
                  </a:tcPr>
                </a:tc>
              </a:tr>
              <a:tr h="661035">
                <a:tc>
                  <a:txBody>
                    <a:bodyPr/>
                    <a:p>
                      <a:pPr>
                        <a:buNone/>
                      </a:pPr>
                      <a:r>
                        <a:rPr lang="en-US" sz="1600"/>
                        <a:t>event_type</a:t>
                      </a:r>
                      <a:endParaRPr lang="en-US" sz="1600"/>
                    </a:p>
                  </a:txBody>
                  <a:tcPr>
                    <a:solidFill>
                      <a:schemeClr val="bg1"/>
                    </a:solidFill>
                  </a:tcPr>
                </a:tc>
                <a:tc>
                  <a:txBody>
                    <a:bodyPr/>
                    <a:p>
                      <a:pPr>
                        <a:buNone/>
                      </a:pPr>
                      <a:r>
                        <a:rPr lang="en-US" sz="1600" b="0"/>
                        <a:t>Events can be view, cart, removefromcart and purchase</a:t>
                      </a:r>
                      <a:endParaRPr lang="en-US" sz="1600" b="0"/>
                    </a:p>
                  </a:txBody>
                  <a:tcPr>
                    <a:solidFill>
                      <a:schemeClr val="bg1"/>
                    </a:solidFill>
                  </a:tcPr>
                </a:tc>
              </a:tr>
              <a:tr h="532765">
                <a:tc>
                  <a:txBody>
                    <a:bodyPr/>
                    <a:p>
                      <a:pPr>
                        <a:buNone/>
                      </a:pPr>
                      <a:r>
                        <a:rPr lang="en-US" sz="1600"/>
                        <a:t>product_id</a:t>
                      </a:r>
                      <a:endParaRPr lang="en-US" sz="1600"/>
                    </a:p>
                  </a:txBody>
                  <a:tcPr>
                    <a:solidFill>
                      <a:srgbClr val="EFF7FC"/>
                    </a:solidFill>
                  </a:tcPr>
                </a:tc>
                <a:tc>
                  <a:txBody>
                    <a:bodyPr/>
                    <a:p>
                      <a:pPr>
                        <a:buNone/>
                      </a:pPr>
                      <a:r>
                        <a:rPr lang="en-US" sz="1600" b="0"/>
                        <a:t>ID of a product</a:t>
                      </a:r>
                      <a:endParaRPr lang="en-US" sz="1600" b="0"/>
                    </a:p>
                  </a:txBody>
                  <a:tcPr>
                    <a:solidFill>
                      <a:srgbClr val="EFF7FC"/>
                    </a:solidFill>
                  </a:tcPr>
                </a:tc>
              </a:tr>
              <a:tr h="532130">
                <a:tc>
                  <a:txBody>
                    <a:bodyPr/>
                    <a:p>
                      <a:pPr>
                        <a:buNone/>
                      </a:pPr>
                      <a:r>
                        <a:rPr lang="en-US" sz="1600"/>
                        <a:t>category_id</a:t>
                      </a:r>
                      <a:endParaRPr lang="en-US" sz="1600"/>
                    </a:p>
                  </a:txBody>
                  <a:tcPr>
                    <a:solidFill>
                      <a:schemeClr val="bg1"/>
                    </a:solidFill>
                  </a:tcPr>
                </a:tc>
                <a:tc>
                  <a:txBody>
                    <a:bodyPr/>
                    <a:p>
                      <a:pPr>
                        <a:buNone/>
                      </a:pPr>
                      <a:r>
                        <a:rPr lang="en-US" sz="1600" b="0"/>
                        <a:t>Product's category ID</a:t>
                      </a:r>
                      <a:endParaRPr lang="en-US" sz="1600" b="0"/>
                    </a:p>
                  </a:txBody>
                  <a:tcPr>
                    <a:solidFill>
                      <a:schemeClr val="bg1"/>
                    </a:solidFill>
                  </a:tcPr>
                </a:tc>
              </a:tr>
              <a:tr h="532765">
                <a:tc>
                  <a:txBody>
                    <a:bodyPr/>
                    <a:p>
                      <a:pPr>
                        <a:buNone/>
                      </a:pPr>
                      <a:r>
                        <a:rPr lang="en-US" sz="1600"/>
                        <a:t>category_code</a:t>
                      </a:r>
                      <a:endParaRPr lang="en-US" sz="1600"/>
                    </a:p>
                  </a:txBody>
                  <a:tcPr>
                    <a:solidFill>
                      <a:srgbClr val="EFF7FC"/>
                    </a:solidFill>
                  </a:tcPr>
                </a:tc>
                <a:tc>
                  <a:txBody>
                    <a:bodyPr/>
                    <a:p>
                      <a:pPr>
                        <a:buNone/>
                      </a:pPr>
                      <a:r>
                        <a:rPr lang="en-US" sz="1600" b="0"/>
                        <a:t>Product's category taxonomy (code name) </a:t>
                      </a:r>
                      <a:endParaRPr lang="en-US" sz="1600" b="0"/>
                    </a:p>
                  </a:txBody>
                  <a:tcPr>
                    <a:solidFill>
                      <a:srgbClr val="EFF7FC"/>
                    </a:solidFill>
                  </a:tcPr>
                </a:tc>
              </a:tr>
              <a:tr h="661035">
                <a:tc>
                  <a:txBody>
                    <a:bodyPr/>
                    <a:p>
                      <a:pPr>
                        <a:buNone/>
                      </a:pPr>
                      <a:r>
                        <a:rPr lang="en-US" sz="1600"/>
                        <a:t>brand</a:t>
                      </a:r>
                      <a:endParaRPr lang="en-US" sz="1600"/>
                    </a:p>
                  </a:txBody>
                  <a:tcPr>
                    <a:solidFill>
                      <a:schemeClr val="bg1"/>
                    </a:solidFill>
                  </a:tcPr>
                </a:tc>
                <a:tc>
                  <a:txBody>
                    <a:bodyPr/>
                    <a:p>
                      <a:pPr>
                        <a:buNone/>
                      </a:pPr>
                      <a:r>
                        <a:rPr lang="en-US" sz="1600" b="0"/>
                        <a:t>Downcased string of brand name. Can be missed.</a:t>
                      </a:r>
                      <a:endParaRPr lang="en-US" sz="1600" b="0"/>
                    </a:p>
                  </a:txBody>
                  <a:tcPr>
                    <a:solidFill>
                      <a:schemeClr val="bg1"/>
                    </a:solidFill>
                  </a:tcPr>
                </a:tc>
              </a:tr>
              <a:tr h="532130">
                <a:tc>
                  <a:txBody>
                    <a:bodyPr/>
                    <a:p>
                      <a:pPr>
                        <a:buNone/>
                      </a:pPr>
                      <a:r>
                        <a:rPr lang="en-US" sz="1600"/>
                        <a:t>price</a:t>
                      </a:r>
                      <a:endParaRPr lang="en-US" sz="1600"/>
                    </a:p>
                  </a:txBody>
                  <a:tcPr>
                    <a:solidFill>
                      <a:srgbClr val="EFF7FC"/>
                    </a:solidFill>
                  </a:tcPr>
                </a:tc>
                <a:tc>
                  <a:txBody>
                    <a:bodyPr/>
                    <a:p>
                      <a:pPr>
                        <a:buNone/>
                      </a:pPr>
                      <a:r>
                        <a:rPr lang="en-US" sz="1600" b="0"/>
                        <a:t>Float price of a product. Present.</a:t>
                      </a:r>
                      <a:endParaRPr lang="en-US" sz="1600" b="0"/>
                    </a:p>
                  </a:txBody>
                  <a:tcPr>
                    <a:solidFill>
                      <a:srgbClr val="EFF7FC"/>
                    </a:solidFill>
                  </a:tcPr>
                </a:tc>
              </a:tr>
              <a:tr h="532765">
                <a:tc>
                  <a:txBody>
                    <a:bodyPr/>
                    <a:p>
                      <a:pPr>
                        <a:buNone/>
                      </a:pPr>
                      <a:r>
                        <a:rPr lang="en-US" sz="1600"/>
                        <a:t>user_id</a:t>
                      </a:r>
                      <a:endParaRPr lang="en-US" sz="1600"/>
                    </a:p>
                  </a:txBody>
                  <a:tcPr>
                    <a:solidFill>
                      <a:schemeClr val="bg1"/>
                    </a:solidFill>
                  </a:tcPr>
                </a:tc>
                <a:tc>
                  <a:txBody>
                    <a:bodyPr/>
                    <a:p>
                      <a:pPr>
                        <a:buNone/>
                      </a:pPr>
                      <a:r>
                        <a:rPr lang="en-US" sz="1600" b="0"/>
                        <a:t>Permanent user ID</a:t>
                      </a:r>
                      <a:endParaRPr lang="en-US" sz="1600" b="0"/>
                    </a:p>
                  </a:txBody>
                  <a:tcPr>
                    <a:solidFill>
                      <a:schemeClr val="bg1"/>
                    </a:solidFill>
                  </a:tcPr>
                </a:tc>
              </a:tr>
              <a:tr h="532130">
                <a:tc>
                  <a:txBody>
                    <a:bodyPr/>
                    <a:p>
                      <a:pPr>
                        <a:buNone/>
                      </a:pPr>
                      <a:r>
                        <a:rPr lang="en-US" sz="1600"/>
                        <a:t>user_session</a:t>
                      </a:r>
                      <a:endParaRPr lang="en-US" sz="1600"/>
                    </a:p>
                  </a:txBody>
                  <a:tcPr>
                    <a:solidFill>
                      <a:srgbClr val="EFF7FC"/>
                    </a:solidFill>
                  </a:tcPr>
                </a:tc>
                <a:tc>
                  <a:txBody>
                    <a:bodyPr/>
                    <a:p>
                      <a:pPr>
                        <a:buNone/>
                      </a:pPr>
                      <a:r>
                        <a:rPr lang="en-US" sz="1600" b="0"/>
                        <a:t>Temporary user's session ID</a:t>
                      </a:r>
                      <a:endParaRPr lang="en-US" sz="1600" b="0"/>
                    </a:p>
                  </a:txBody>
                  <a:tcPr>
                    <a:solidFill>
                      <a:srgbClr val="EFF7FC"/>
                    </a:solidFill>
                  </a:tcPr>
                </a:tc>
              </a:tr>
            </a:tbl>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12420" y="669600"/>
            <a:ext cx="10976400" cy="565200"/>
          </a:xfrm>
        </p:spPr>
        <p:txBody>
          <a:bodyPr>
            <a:normAutofit/>
          </a:bodyPr>
          <a:lstStyle/>
          <a:p>
            <a:r>
              <a:rPr lang="en-US" altLang="zh-CN" smtClean="0">
                <a:solidFill>
                  <a:schemeClr val="tx1">
                    <a:lumMod val="85000"/>
                    <a:lumOff val="15000"/>
                  </a:schemeClr>
                </a:solidFill>
              </a:rPr>
              <a:t>System Design</a:t>
            </a:r>
            <a:endParaRPr lang="en-US" altLang="zh-CN" smtClean="0">
              <a:solidFill>
                <a:schemeClr val="tx1">
                  <a:lumMod val="85000"/>
                  <a:lumOff val="15000"/>
                </a:schemeClr>
              </a:solidFill>
            </a:endParaRPr>
          </a:p>
        </p:txBody>
      </p:sp>
      <p:sp>
        <p:nvSpPr>
          <p:cNvPr id="7" name="文本占位符 6"/>
          <p:cNvSpPr>
            <a:spLocks noGrp="1"/>
          </p:cNvSpPr>
          <p:nvPr>
            <p:ph type="body" sz="quarter" idx="14"/>
            <p:custDataLst>
              <p:tags r:id="rId2"/>
            </p:custDataLst>
          </p:nvPr>
        </p:nvSpPr>
        <p:spPr/>
        <p:txBody>
          <a:bodyPr>
            <a:normAutofit/>
          </a:bodyPr>
          <a:lstStyle/>
          <a:p>
            <a:pPr marL="0" indent="0" fontAlgn="auto">
              <a:lnSpc>
                <a:spcPct val="140000"/>
              </a:lnSpc>
              <a:buNone/>
            </a:pPr>
            <a:r>
              <a:rPr lang="en-US" altLang="zh-CN" sz="1400" smtClean="0">
                <a:solidFill>
                  <a:schemeClr val="tx1">
                    <a:lumMod val="85000"/>
                    <a:lumOff val="15000"/>
                  </a:schemeClr>
                </a:solidFill>
              </a:rPr>
              <a:t>Finally, we will have charts describing the dataset and find business issues, user profile about user behaviors and preferences, clustering model with different groups of users, a table including all the ratings a user give to a product and a recommendation system based on the ratings. </a:t>
            </a:r>
            <a:endParaRPr lang="en-US" altLang="zh-CN" sz="1400" smtClean="0">
              <a:solidFill>
                <a:schemeClr val="tx1">
                  <a:lumMod val="85000"/>
                  <a:lumOff val="15000"/>
                </a:schemeClr>
              </a:solidFill>
            </a:endParaRPr>
          </a:p>
        </p:txBody>
      </p:sp>
      <p:pic>
        <p:nvPicPr>
          <p:cNvPr id="4" name="内容占位符 3" descr="图片17"/>
          <p:cNvPicPr>
            <a:picLocks noGrp="1" noChangeAspect="1"/>
          </p:cNvPicPr>
          <p:nvPr>
            <p:ph sz="quarter" idx="13"/>
            <p:custDataLst>
              <p:tags r:id="rId3"/>
            </p:custDataLst>
          </p:nvPr>
        </p:nvPicPr>
        <p:blipFill>
          <a:blip r:embed="rId4"/>
          <a:stretch>
            <a:fillRect/>
          </a:stretch>
        </p:blipFill>
        <p:spPr>
          <a:xfrm>
            <a:off x="593725" y="1557655"/>
            <a:ext cx="10990580" cy="3133090"/>
          </a:xfrm>
          <a:prstGeom prst="rect">
            <a:avLst/>
          </a:prstGeom>
        </p:spPr>
      </p:pic>
      <p:graphicFrame>
        <p:nvGraphicFramePr>
          <p:cNvPr id="6" name="Diagram 5"/>
          <p:cNvGraphicFramePr/>
          <p:nvPr/>
        </p:nvGraphicFramePr>
        <p:xfrm>
          <a:off x="709295" y="1047750"/>
          <a:ext cx="10759440" cy="43173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0"/>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12420" y="669600"/>
            <a:ext cx="10976400" cy="565200"/>
          </a:xfrm>
        </p:spPr>
        <p:txBody>
          <a:bodyPr>
            <a:normAutofit/>
          </a:bodyPr>
          <a:lstStyle/>
          <a:p>
            <a:r>
              <a:rPr lang="en-US" altLang="zh-CN" smtClean="0">
                <a:solidFill>
                  <a:schemeClr val="tx1">
                    <a:lumMod val="85000"/>
                    <a:lumOff val="15000"/>
                  </a:schemeClr>
                </a:solidFill>
              </a:rPr>
              <a:t>Data Preprocessing</a:t>
            </a:r>
            <a:endParaRPr lang="en-US" altLang="zh-CN" smtClean="0">
              <a:solidFill>
                <a:schemeClr val="tx1">
                  <a:lumMod val="85000"/>
                  <a:lumOff val="15000"/>
                </a:schemeClr>
              </a:solidFill>
            </a:endParaRPr>
          </a:p>
        </p:txBody>
      </p:sp>
      <p:sp>
        <p:nvSpPr>
          <p:cNvPr id="7" name="文本占位符 6"/>
          <p:cNvSpPr>
            <a:spLocks noGrp="1"/>
          </p:cNvSpPr>
          <p:nvPr>
            <p:ph type="body" sz="quarter" idx="14"/>
            <p:custDataLst>
              <p:tags r:id="rId2"/>
            </p:custDataLst>
          </p:nvPr>
        </p:nvSpPr>
        <p:spPr>
          <a:xfrm>
            <a:off x="1704975" y="5257800"/>
            <a:ext cx="8782050" cy="1011555"/>
          </a:xfrm>
        </p:spPr>
        <p:txBody>
          <a:bodyPr>
            <a:normAutofit fontScale="90000" lnSpcReduction="20000"/>
          </a:bodyPr>
          <a:lstStyle/>
          <a:p>
            <a:pPr fontAlgn="auto">
              <a:lnSpc>
                <a:spcPct val="140000"/>
              </a:lnSpc>
            </a:pPr>
            <a:r>
              <a:rPr lang="en-US" altLang="zh-CN" sz="1400" smtClean="0">
                <a:solidFill>
                  <a:schemeClr val="tx1">
                    <a:lumMod val="85000"/>
                    <a:lumOff val="15000"/>
                  </a:schemeClr>
                </a:solidFill>
              </a:rPr>
              <a:t>Generate a dataset that shows user behavior features. </a:t>
            </a:r>
            <a:endParaRPr lang="en-US" altLang="zh-CN" sz="1400" smtClean="0">
              <a:solidFill>
                <a:schemeClr val="tx1">
                  <a:lumMod val="85000"/>
                  <a:lumOff val="15000"/>
                </a:schemeClr>
              </a:solidFill>
            </a:endParaRPr>
          </a:p>
          <a:p>
            <a:pPr fontAlgn="auto">
              <a:lnSpc>
                <a:spcPct val="140000"/>
              </a:lnSpc>
            </a:pPr>
            <a:r>
              <a:rPr lang="en-US" altLang="zh-CN" sz="1400" smtClean="0">
                <a:solidFill>
                  <a:schemeClr val="tx1">
                    <a:lumMod val="85000"/>
                    <a:lumOff val="15000"/>
                  </a:schemeClr>
                </a:solidFill>
              </a:rPr>
              <a:t>Add 6 columns/variables that are calculated from the original data.</a:t>
            </a:r>
            <a:endParaRPr lang="en-US" altLang="zh-CN" sz="1400" smtClean="0">
              <a:solidFill>
                <a:schemeClr val="tx1">
                  <a:lumMod val="85000"/>
                  <a:lumOff val="15000"/>
                </a:schemeClr>
              </a:solidFill>
            </a:endParaRPr>
          </a:p>
          <a:p>
            <a:pPr fontAlgn="auto">
              <a:lnSpc>
                <a:spcPct val="140000"/>
              </a:lnSpc>
            </a:pPr>
            <a:r>
              <a:rPr lang="en-US" altLang="zh-CN" sz="1400" smtClean="0">
                <a:solidFill>
                  <a:schemeClr val="tx1">
                    <a:lumMod val="85000"/>
                    <a:lumOff val="15000"/>
                  </a:schemeClr>
                </a:solidFill>
              </a:rPr>
              <a:t>Each row in this processed dataset is a unique customer. </a:t>
            </a:r>
            <a:endParaRPr lang="en-US" altLang="zh-CN" sz="1400" smtClean="0">
              <a:solidFill>
                <a:schemeClr val="tx1">
                  <a:lumMod val="85000"/>
                  <a:lumOff val="15000"/>
                </a:schemeClr>
              </a:solidFill>
            </a:endParaRPr>
          </a:p>
        </p:txBody>
      </p:sp>
      <p:graphicFrame>
        <p:nvGraphicFramePr>
          <p:cNvPr id="3" name="Table 2"/>
          <p:cNvGraphicFramePr/>
          <p:nvPr/>
        </p:nvGraphicFramePr>
        <p:xfrm>
          <a:off x="1626870" y="1640840"/>
          <a:ext cx="9414510" cy="2940050"/>
        </p:xfrm>
        <a:graphic>
          <a:graphicData uri="http://schemas.openxmlformats.org/drawingml/2006/table">
            <a:tbl>
              <a:tblPr firstRow="1" bandRow="1">
                <a:tableStyleId>{5C22544A-7EE6-4342-B048-85BDC9FD1C3A}</a:tableStyleId>
              </a:tblPr>
              <a:tblGrid>
                <a:gridCol w="1344930"/>
                <a:gridCol w="1344930"/>
                <a:gridCol w="1344930"/>
                <a:gridCol w="1344930"/>
                <a:gridCol w="1344930"/>
                <a:gridCol w="1344930"/>
                <a:gridCol w="1344930"/>
              </a:tblGrid>
              <a:tr h="822960">
                <a:tc>
                  <a:txBody>
                    <a:bodyPr/>
                    <a:p>
                      <a:pPr>
                        <a:buNone/>
                      </a:pPr>
                      <a:r>
                        <a:rPr lang="en-US" sz="1600">
                          <a:solidFill>
                            <a:schemeClr val="tx1"/>
                          </a:solidFill>
                        </a:rPr>
                        <a:t> user_id</a:t>
                      </a:r>
                      <a:endParaRPr lang="en-US" sz="1600">
                        <a:solidFill>
                          <a:schemeClr val="tx1"/>
                        </a:solidFill>
                      </a:endParaRPr>
                    </a:p>
                  </a:txBody>
                  <a:tcPr>
                    <a:solidFill>
                      <a:srgbClr val="EFF7FC"/>
                    </a:solidFill>
                  </a:tcPr>
                </a:tc>
                <a:tc>
                  <a:txBody>
                    <a:bodyPr/>
                    <a:p>
                      <a:pPr>
                        <a:buNone/>
                      </a:pPr>
                      <a:r>
                        <a:rPr lang="en-US" sz="1600">
                          <a:solidFill>
                            <a:schemeClr val="tx1"/>
                          </a:solidFill>
                        </a:rPr>
                        <a:t>event_hour</a:t>
                      </a:r>
                      <a:endParaRPr lang="en-US" sz="1600">
                        <a:solidFill>
                          <a:schemeClr val="tx1"/>
                        </a:solidFill>
                      </a:endParaRPr>
                    </a:p>
                  </a:txBody>
                  <a:tcPr>
                    <a:solidFill>
                      <a:srgbClr val="EFF7FC"/>
                    </a:solidFill>
                  </a:tcPr>
                </a:tc>
                <a:tc>
                  <a:txBody>
                    <a:bodyPr/>
                    <a:p>
                      <a:pPr>
                        <a:buNone/>
                      </a:pPr>
                      <a:r>
                        <a:rPr lang="en-US" sz="1600">
                          <a:solidFill>
                            <a:schemeClr val="tx1"/>
                          </a:solidFill>
                        </a:rPr>
                        <a:t>total_purchase</a:t>
                      </a:r>
                      <a:endParaRPr lang="en-US" sz="1600">
                        <a:solidFill>
                          <a:schemeClr val="tx1"/>
                        </a:solidFill>
                      </a:endParaRPr>
                    </a:p>
                  </a:txBody>
                  <a:tcPr>
                    <a:solidFill>
                      <a:srgbClr val="EFF7FC"/>
                    </a:solidFill>
                  </a:tcPr>
                </a:tc>
                <a:tc>
                  <a:txBody>
                    <a:bodyPr/>
                    <a:p>
                      <a:pPr>
                        <a:buNone/>
                      </a:pPr>
                      <a:r>
                        <a:rPr lang="en-US" sz="1600">
                          <a:solidFill>
                            <a:schemeClr val="tx1"/>
                          </a:solidFill>
                        </a:rPr>
                        <a:t>session_count</a:t>
                      </a:r>
                      <a:endParaRPr lang="en-US" sz="1600">
                        <a:solidFill>
                          <a:schemeClr val="tx1"/>
                        </a:solidFill>
                      </a:endParaRPr>
                    </a:p>
                  </a:txBody>
                  <a:tcPr>
                    <a:solidFill>
                      <a:srgbClr val="EFF7FC"/>
                    </a:solidFill>
                  </a:tcPr>
                </a:tc>
                <a:tc>
                  <a:txBody>
                    <a:bodyPr/>
                    <a:p>
                      <a:pPr>
                        <a:buNone/>
                      </a:pPr>
                      <a:r>
                        <a:rPr lang="en-US" sz="1600">
                          <a:solidFill>
                            <a:schemeClr val="tx1"/>
                          </a:solidFill>
                        </a:rPr>
                        <a:t>purchase_per_session</a:t>
                      </a:r>
                      <a:endParaRPr lang="en-US" sz="1600">
                        <a:solidFill>
                          <a:schemeClr val="tx1"/>
                        </a:solidFill>
                      </a:endParaRPr>
                    </a:p>
                  </a:txBody>
                  <a:tcPr>
                    <a:solidFill>
                      <a:srgbClr val="EFF7FC"/>
                    </a:solidFill>
                  </a:tcPr>
                </a:tc>
                <a:tc>
                  <a:txBody>
                    <a:bodyPr/>
                    <a:p>
                      <a:pPr>
                        <a:buNone/>
                      </a:pPr>
                      <a:r>
                        <a:rPr lang="en-US" sz="1600">
                          <a:solidFill>
                            <a:schemeClr val="tx1"/>
                          </a:solidFill>
                        </a:rPr>
                        <a:t>purchase_times_per_session</a:t>
                      </a:r>
                      <a:endParaRPr lang="en-US" sz="1600">
                        <a:solidFill>
                          <a:schemeClr val="tx1"/>
                        </a:solidFill>
                      </a:endParaRPr>
                    </a:p>
                  </a:txBody>
                  <a:tcPr>
                    <a:solidFill>
                      <a:srgbClr val="EFF7FC"/>
                    </a:solidFill>
                  </a:tcPr>
                </a:tc>
                <a:tc>
                  <a:txBody>
                    <a:bodyPr/>
                    <a:p>
                      <a:pPr>
                        <a:buNone/>
                      </a:pPr>
                      <a:r>
                        <a:rPr lang="en-US" sz="1600">
                          <a:solidFill>
                            <a:schemeClr val="tx1"/>
                          </a:solidFill>
                        </a:rPr>
                        <a:t>cart_per_view</a:t>
                      </a:r>
                      <a:endParaRPr lang="en-US" sz="1600">
                        <a:solidFill>
                          <a:schemeClr val="tx1"/>
                        </a:solidFill>
                      </a:endParaRPr>
                    </a:p>
                  </a:txBody>
                  <a:tcPr>
                    <a:solidFill>
                      <a:srgbClr val="EFF7FC"/>
                    </a:solidFill>
                  </a:tcPr>
                </a:tc>
              </a:tr>
              <a:tr h="480060">
                <a:tc>
                  <a:txBody>
                    <a:bodyPr/>
                    <a:p>
                      <a:pPr>
                        <a:buNone/>
                      </a:pPr>
                      <a:r>
                        <a:rPr lang="en-US" sz="1600"/>
                        <a:t>9794320</a:t>
                      </a:r>
                      <a:endParaRPr lang="en-US" sz="1600"/>
                    </a:p>
                  </a:txBody>
                  <a:tcPr>
                    <a:solidFill>
                      <a:schemeClr val="bg1"/>
                    </a:solidFill>
                  </a:tcPr>
                </a:tc>
                <a:tc>
                  <a:txBody>
                    <a:bodyPr/>
                    <a:p>
                      <a:pPr>
                        <a:buNone/>
                      </a:pPr>
                      <a:r>
                        <a:rPr lang="en-US" sz="1600"/>
                        <a:t> 4</a:t>
                      </a:r>
                      <a:endParaRPr lang="en-US" sz="1600"/>
                    </a:p>
                  </a:txBody>
                  <a:tcPr>
                    <a:solidFill>
                      <a:schemeClr val="bg1"/>
                    </a:solidFill>
                  </a:tcPr>
                </a:tc>
                <a:tc>
                  <a:txBody>
                    <a:bodyPr/>
                    <a:p>
                      <a:pPr>
                        <a:buNone/>
                      </a:pPr>
                      <a:r>
                        <a:rPr lang="en-US" sz="1600"/>
                        <a:t>12.68</a:t>
                      </a:r>
                      <a:endParaRPr lang="en-US" sz="1600"/>
                    </a:p>
                  </a:txBody>
                  <a:tcPr>
                    <a:solidFill>
                      <a:schemeClr val="bg1"/>
                    </a:solidFill>
                  </a:tcPr>
                </a:tc>
                <a:tc>
                  <a:txBody>
                    <a:bodyPr/>
                    <a:p>
                      <a:pPr>
                        <a:buNone/>
                      </a:pPr>
                      <a:r>
                        <a:rPr lang="en-US" sz="1600"/>
                        <a:t>19</a:t>
                      </a:r>
                      <a:endParaRPr lang="en-US" sz="1600"/>
                    </a:p>
                  </a:txBody>
                  <a:tcPr>
                    <a:solidFill>
                      <a:schemeClr val="bg1"/>
                    </a:solidFill>
                  </a:tcPr>
                </a:tc>
                <a:tc>
                  <a:txBody>
                    <a:bodyPr/>
                    <a:p>
                      <a:pPr>
                        <a:buNone/>
                      </a:pPr>
                      <a:r>
                        <a:rPr lang="en-US" sz="1600"/>
                        <a:t>0.667368</a:t>
                      </a:r>
                      <a:endParaRPr lang="en-US" sz="1600"/>
                    </a:p>
                  </a:txBody>
                  <a:tcPr>
                    <a:solidFill>
                      <a:schemeClr val="bg1"/>
                    </a:solidFill>
                  </a:tcPr>
                </a:tc>
                <a:tc>
                  <a:txBody>
                    <a:bodyPr/>
                    <a:p>
                      <a:pPr>
                        <a:buNone/>
                      </a:pPr>
                      <a:r>
                        <a:rPr lang="en-US" sz="1600"/>
                        <a:t>0.210526</a:t>
                      </a:r>
                      <a:endParaRPr lang="en-US" sz="1600"/>
                    </a:p>
                  </a:txBody>
                  <a:tcPr>
                    <a:solidFill>
                      <a:schemeClr val="bg1"/>
                    </a:solidFill>
                  </a:tcPr>
                </a:tc>
                <a:tc>
                  <a:txBody>
                    <a:bodyPr/>
                    <a:p>
                      <a:pPr>
                        <a:buNone/>
                      </a:pPr>
                      <a:r>
                        <a:rPr lang="en-US" sz="1600"/>
                        <a:t>0.667368</a:t>
                      </a:r>
                      <a:endParaRPr lang="en-US" sz="1600"/>
                    </a:p>
                  </a:txBody>
                  <a:tcPr>
                    <a:solidFill>
                      <a:schemeClr val="bg1"/>
                    </a:solidFill>
                  </a:tcPr>
                </a:tc>
              </a:tr>
              <a:tr h="579120">
                <a:tc>
                  <a:txBody>
                    <a:bodyPr/>
                    <a:p>
                      <a:pPr>
                        <a:buNone/>
                      </a:pPr>
                      <a:r>
                        <a:rPr lang="en-US" sz="1600"/>
                        <a:t>2963072</a:t>
                      </a:r>
                      <a:endParaRPr lang="en-US" sz="1600"/>
                    </a:p>
                  </a:txBody>
                  <a:tcPr>
                    <a:solidFill>
                      <a:srgbClr val="EFF7FC"/>
                    </a:solidFill>
                  </a:tcPr>
                </a:tc>
                <a:tc>
                  <a:txBody>
                    <a:bodyPr/>
                    <a:p>
                      <a:pPr>
                        <a:buNone/>
                      </a:pPr>
                      <a:r>
                        <a:rPr lang="en-US" sz="1600"/>
                        <a:t>13</a:t>
                      </a:r>
                      <a:endParaRPr lang="en-US" sz="1600"/>
                    </a:p>
                  </a:txBody>
                  <a:tcPr>
                    <a:solidFill>
                      <a:srgbClr val="EFF7FC"/>
                    </a:solidFill>
                  </a:tcPr>
                </a:tc>
                <a:tc>
                  <a:txBody>
                    <a:bodyPr/>
                    <a:p>
                      <a:pPr>
                        <a:buNone/>
                      </a:pPr>
                      <a:r>
                        <a:rPr lang="en-US" sz="1600"/>
                        <a:t>0</a:t>
                      </a:r>
                      <a:endParaRPr lang="en-US" sz="1600"/>
                    </a:p>
                  </a:txBody>
                  <a:tcPr>
                    <a:solidFill>
                      <a:srgbClr val="EFF7FC"/>
                    </a:solidFill>
                  </a:tcPr>
                </a:tc>
                <a:tc>
                  <a:txBody>
                    <a:bodyPr/>
                    <a:p>
                      <a:pPr>
                        <a:buNone/>
                      </a:pPr>
                      <a:r>
                        <a:rPr lang="en-US" sz="1600"/>
                        <a:t>1</a:t>
                      </a:r>
                      <a:endParaRPr lang="en-US" sz="1600"/>
                    </a:p>
                  </a:txBody>
                  <a:tcPr>
                    <a:solidFill>
                      <a:srgbClr val="EFF7FC"/>
                    </a:solidFill>
                  </a:tcPr>
                </a:tc>
                <a:tc>
                  <a:txBody>
                    <a:bodyPr/>
                    <a:p>
                      <a:pPr>
                        <a:buNone/>
                      </a:pPr>
                      <a:r>
                        <a:rPr lang="en-US" sz="1600"/>
                        <a:t>0</a:t>
                      </a:r>
                      <a:endParaRPr lang="en-US" sz="1600"/>
                    </a:p>
                  </a:txBody>
                  <a:tcPr>
                    <a:solidFill>
                      <a:srgbClr val="EFF7FC"/>
                    </a:solidFill>
                  </a:tcPr>
                </a:tc>
                <a:tc>
                  <a:txBody>
                    <a:bodyPr/>
                    <a:p>
                      <a:pPr>
                        <a:buNone/>
                      </a:pPr>
                      <a:r>
                        <a:rPr lang="en-US" sz="1600"/>
                        <a:t>0</a:t>
                      </a:r>
                      <a:endParaRPr lang="en-US" sz="1600"/>
                    </a:p>
                  </a:txBody>
                  <a:tcPr>
                    <a:solidFill>
                      <a:srgbClr val="EFF7FC"/>
                    </a:solidFill>
                  </a:tcPr>
                </a:tc>
                <a:tc>
                  <a:txBody>
                    <a:bodyPr/>
                    <a:p>
                      <a:pPr>
                        <a:buNone/>
                      </a:pPr>
                      <a:r>
                        <a:rPr lang="en-US" sz="1600"/>
                        <a:t>0.411764706</a:t>
                      </a:r>
                      <a:endParaRPr lang="en-US" sz="1600"/>
                    </a:p>
                  </a:txBody>
                  <a:tcPr>
                    <a:solidFill>
                      <a:srgbClr val="EFF7FC"/>
                    </a:solidFill>
                  </a:tcPr>
                </a:tc>
              </a:tr>
              <a:tr h="478790">
                <a:tc>
                  <a:txBody>
                    <a:bodyPr/>
                    <a:p>
                      <a:pPr>
                        <a:buNone/>
                      </a:pPr>
                      <a:r>
                        <a:rPr lang="en-US" sz="1600"/>
                        <a:t>3571443</a:t>
                      </a:r>
                      <a:endParaRPr lang="en-US" sz="1600"/>
                    </a:p>
                  </a:txBody>
                  <a:tcPr>
                    <a:solidFill>
                      <a:schemeClr val="bg1"/>
                    </a:solidFill>
                  </a:tcPr>
                </a:tc>
                <a:tc>
                  <a:txBody>
                    <a:bodyPr/>
                    <a:p>
                      <a:pPr>
                        <a:buNone/>
                      </a:pPr>
                      <a:r>
                        <a:rPr lang="en-US" sz="1600"/>
                        <a:t>19</a:t>
                      </a:r>
                      <a:endParaRPr lang="en-US" sz="1600"/>
                    </a:p>
                  </a:txBody>
                  <a:tcPr>
                    <a:solidFill>
                      <a:schemeClr val="bg1"/>
                    </a:solidFill>
                  </a:tcPr>
                </a:tc>
                <a:tc>
                  <a:txBody>
                    <a:bodyPr/>
                    <a:p>
                      <a:pPr>
                        <a:buNone/>
                      </a:pPr>
                      <a:r>
                        <a:rPr lang="en-US" sz="1600"/>
                        <a:t>0</a:t>
                      </a:r>
                      <a:endParaRPr lang="en-US" sz="1600"/>
                    </a:p>
                  </a:txBody>
                  <a:tcPr>
                    <a:solidFill>
                      <a:schemeClr val="bg1"/>
                    </a:solidFill>
                  </a:tcPr>
                </a:tc>
                <a:tc>
                  <a:txBody>
                    <a:bodyPr/>
                    <a:p>
                      <a:pPr>
                        <a:buNone/>
                      </a:pPr>
                      <a:r>
                        <a:rPr lang="en-US" sz="1600"/>
                        <a:t>1</a:t>
                      </a:r>
                      <a:endParaRPr lang="en-US" sz="1600"/>
                    </a:p>
                  </a:txBody>
                  <a:tcPr>
                    <a:solidFill>
                      <a:schemeClr val="bg1"/>
                    </a:solidFill>
                  </a:tcPr>
                </a:tc>
                <a:tc>
                  <a:txBody>
                    <a:bodyPr/>
                    <a:p>
                      <a:pPr>
                        <a:buNone/>
                      </a:pPr>
                      <a:r>
                        <a:rPr lang="en-US" sz="1600"/>
                        <a:t>0</a:t>
                      </a:r>
                      <a:endParaRPr lang="en-US" sz="1600"/>
                    </a:p>
                  </a:txBody>
                  <a:tcPr>
                    <a:solidFill>
                      <a:schemeClr val="bg1"/>
                    </a:solidFill>
                  </a:tcPr>
                </a:tc>
                <a:tc>
                  <a:txBody>
                    <a:bodyPr/>
                    <a:p>
                      <a:pPr>
                        <a:buNone/>
                      </a:pPr>
                      <a:r>
                        <a:rPr lang="en-US" sz="1600"/>
                        <a:t>0</a:t>
                      </a:r>
                      <a:endParaRPr lang="en-US" sz="1600"/>
                    </a:p>
                  </a:txBody>
                  <a:tcPr>
                    <a:solidFill>
                      <a:schemeClr val="bg1"/>
                    </a:solidFill>
                  </a:tcPr>
                </a:tc>
                <a:tc>
                  <a:txBody>
                    <a:bodyPr/>
                    <a:p>
                      <a:pPr>
                        <a:buNone/>
                      </a:pPr>
                      <a:r>
                        <a:rPr lang="en-US" sz="1600"/>
                        <a:t>0</a:t>
                      </a:r>
                      <a:endParaRPr lang="en-US" sz="1600"/>
                    </a:p>
                  </a:txBody>
                  <a:tcPr>
                    <a:solidFill>
                      <a:schemeClr val="bg1"/>
                    </a:solidFill>
                  </a:tcPr>
                </a:tc>
              </a:tr>
              <a:tr h="579120">
                <a:tc>
                  <a:txBody>
                    <a:bodyPr/>
                    <a:p>
                      <a:pPr>
                        <a:buNone/>
                      </a:pPr>
                      <a:r>
                        <a:rPr lang="en-US" sz="1600"/>
                        <a:t>4103071</a:t>
                      </a:r>
                      <a:endParaRPr lang="en-US" sz="1600"/>
                    </a:p>
                  </a:txBody>
                  <a:tcPr>
                    <a:solidFill>
                      <a:srgbClr val="EFF7FC"/>
                    </a:solidFill>
                  </a:tcPr>
                </a:tc>
                <a:tc>
                  <a:txBody>
                    <a:bodyPr/>
                    <a:p>
                      <a:pPr>
                        <a:buNone/>
                      </a:pPr>
                      <a:r>
                        <a:rPr lang="en-US" sz="1600"/>
                        <a:t>21</a:t>
                      </a:r>
                      <a:endParaRPr lang="en-US" sz="1600"/>
                    </a:p>
                  </a:txBody>
                  <a:tcPr>
                    <a:solidFill>
                      <a:srgbClr val="EFF7FC"/>
                    </a:solidFill>
                  </a:tcPr>
                </a:tc>
                <a:tc>
                  <a:txBody>
                    <a:bodyPr/>
                    <a:p>
                      <a:pPr>
                        <a:buNone/>
                      </a:pPr>
                      <a:r>
                        <a:rPr lang="en-US" sz="1600"/>
                        <a:t>0</a:t>
                      </a:r>
                      <a:endParaRPr lang="en-US" sz="1600"/>
                    </a:p>
                  </a:txBody>
                  <a:tcPr>
                    <a:solidFill>
                      <a:srgbClr val="EFF7FC"/>
                    </a:solidFill>
                  </a:tcPr>
                </a:tc>
                <a:tc>
                  <a:txBody>
                    <a:bodyPr/>
                    <a:p>
                      <a:pPr>
                        <a:buNone/>
                      </a:pPr>
                      <a:r>
                        <a:rPr lang="en-US" sz="1600"/>
                        <a:t>1</a:t>
                      </a:r>
                      <a:endParaRPr lang="en-US" sz="1600"/>
                    </a:p>
                  </a:txBody>
                  <a:tcPr>
                    <a:solidFill>
                      <a:srgbClr val="EFF7FC"/>
                    </a:solidFill>
                  </a:tcPr>
                </a:tc>
                <a:tc>
                  <a:txBody>
                    <a:bodyPr/>
                    <a:p>
                      <a:pPr>
                        <a:buNone/>
                      </a:pPr>
                      <a:r>
                        <a:rPr lang="en-US" sz="1600"/>
                        <a:t>0</a:t>
                      </a:r>
                      <a:endParaRPr lang="en-US" sz="1600"/>
                    </a:p>
                  </a:txBody>
                  <a:tcPr>
                    <a:solidFill>
                      <a:srgbClr val="EFF7FC"/>
                    </a:solidFill>
                  </a:tcPr>
                </a:tc>
                <a:tc>
                  <a:txBody>
                    <a:bodyPr/>
                    <a:p>
                      <a:pPr>
                        <a:buNone/>
                      </a:pPr>
                      <a:r>
                        <a:rPr lang="en-US" sz="1600"/>
                        <a:t>0</a:t>
                      </a:r>
                      <a:endParaRPr lang="en-US" sz="1600"/>
                    </a:p>
                  </a:txBody>
                  <a:tcPr>
                    <a:solidFill>
                      <a:srgbClr val="EFF7FC"/>
                    </a:solidFill>
                  </a:tcPr>
                </a:tc>
                <a:tc>
                  <a:txBody>
                    <a:bodyPr/>
                    <a:p>
                      <a:pPr>
                        <a:buNone/>
                      </a:pPr>
                      <a:r>
                        <a:rPr lang="en-US" sz="1600"/>
                        <a:t>0.142857143</a:t>
                      </a:r>
                      <a:endParaRPr lang="en-US" sz="1600"/>
                    </a:p>
                  </a:txBody>
                  <a:tcPr>
                    <a:solidFill>
                      <a:srgbClr val="EFF7FC"/>
                    </a:solidFill>
                  </a:tcPr>
                </a:tc>
              </a:tr>
            </a:tbl>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19065" y="760875"/>
            <a:ext cx="3960000" cy="882000"/>
          </a:xfrm>
        </p:spPr>
        <p:txBody>
          <a:bodyPr>
            <a:normAutofit fontScale="90000"/>
          </a:bodyPr>
          <a:lstStyle/>
          <a:p>
            <a:r>
              <a:rPr lang="en-US" altLang="zh-CN" smtClean="0">
                <a:solidFill>
                  <a:schemeClr val="tx1">
                    <a:lumMod val="85000"/>
                    <a:lumOff val="15000"/>
                  </a:schemeClr>
                </a:solidFill>
              </a:rPr>
              <a:t>Algorithm Development</a:t>
            </a:r>
            <a:endParaRPr lang="en-US" altLang="zh-CN" smtClean="0">
              <a:solidFill>
                <a:schemeClr val="tx1">
                  <a:lumMod val="85000"/>
                  <a:lumOff val="15000"/>
                </a:schemeClr>
              </a:solidFill>
            </a:endParaRPr>
          </a:p>
        </p:txBody>
      </p:sp>
      <p:sp>
        <p:nvSpPr>
          <p:cNvPr id="5" name="文本占位符 4"/>
          <p:cNvSpPr>
            <a:spLocks noGrp="1"/>
          </p:cNvSpPr>
          <p:nvPr>
            <p:ph type="body" sz="quarter" idx="13"/>
            <p:custDataLst>
              <p:tags r:id="rId2"/>
            </p:custDataLst>
          </p:nvPr>
        </p:nvSpPr>
        <p:spPr>
          <a:xfrm>
            <a:off x="463550" y="2072640"/>
            <a:ext cx="4198620" cy="3885565"/>
          </a:xfrm>
        </p:spPr>
        <p:txBody>
          <a:bodyPr>
            <a:noAutofit/>
          </a:bodyPr>
          <a:lstStyle/>
          <a:p>
            <a:pPr marL="0" indent="0" fontAlgn="auto">
              <a:lnSpc>
                <a:spcPct val="140000"/>
              </a:lnSpc>
              <a:buNone/>
            </a:pPr>
            <a:r>
              <a:rPr lang="en-US" altLang="zh-CN" sz="1200" b="1" dirty="0" smtClean="0"/>
              <a:t>User Clustering</a:t>
            </a:r>
            <a:endParaRPr lang="en-US" altLang="zh-CN" sz="1200" dirty="0" smtClean="0"/>
          </a:p>
          <a:p>
            <a:pPr fontAlgn="auto">
              <a:lnSpc>
                <a:spcPct val="140000"/>
              </a:lnSpc>
            </a:pPr>
            <a:r>
              <a:rPr lang="en-US" altLang="zh-CN" sz="1000" dirty="0" smtClean="0"/>
              <a:t>Newly generated features in data preprocessing were then put into the clustering process. </a:t>
            </a:r>
            <a:endParaRPr lang="en-US" altLang="zh-CN" sz="1000" dirty="0" smtClean="0"/>
          </a:p>
          <a:p>
            <a:pPr fontAlgn="auto">
              <a:lnSpc>
                <a:spcPct val="140000"/>
              </a:lnSpc>
            </a:pPr>
            <a:r>
              <a:rPr lang="en-US" altLang="zh-CN" sz="1000" dirty="0" smtClean="0"/>
              <a:t>Compared with models with other K values, the model whose K equaled to four performed the best.</a:t>
            </a:r>
            <a:endParaRPr lang="en-US" altLang="zh-CN" sz="1000" dirty="0" smtClean="0"/>
          </a:p>
          <a:p>
            <a:pPr marL="0" indent="0" algn="l" fontAlgn="auto">
              <a:lnSpc>
                <a:spcPct val="140000"/>
              </a:lnSpc>
              <a:buNone/>
            </a:pPr>
            <a:r>
              <a:rPr lang="en-US" altLang="zh-CN" sz="1200" b="1" dirty="0" smtClean="0">
                <a:sym typeface="+mn-ea"/>
              </a:rPr>
              <a:t>Rating Calculation</a:t>
            </a:r>
            <a:endParaRPr lang="en-US" altLang="zh-CN" sz="1200" dirty="0" smtClean="0"/>
          </a:p>
          <a:p>
            <a:pPr algn="l" fontAlgn="auto">
              <a:lnSpc>
                <a:spcPct val="140000"/>
              </a:lnSpc>
            </a:pPr>
            <a:r>
              <a:rPr lang="en-US" altLang="zh-CN" sz="1000" dirty="0" smtClean="0">
                <a:sym typeface="+mn-ea"/>
              </a:rPr>
              <a:t>There are four kinds of events in the dataset: view, cart, remove from cart and purchase.</a:t>
            </a:r>
            <a:endParaRPr lang="en-US" altLang="zh-CN" sz="1000" dirty="0" smtClean="0"/>
          </a:p>
          <a:p>
            <a:pPr algn="l" fontAlgn="auto">
              <a:lnSpc>
                <a:spcPct val="140000"/>
              </a:lnSpc>
            </a:pPr>
            <a:r>
              <a:rPr lang="en-US" altLang="zh-CN" sz="1000" dirty="0" smtClean="0">
                <a:sym typeface="+mn-ea"/>
              </a:rPr>
              <a:t>Initially, we gave “view” 1 point, “cart” 2 points, “remove from cart” -2 points, and “purchase” 5 points.</a:t>
            </a:r>
            <a:endParaRPr lang="en-US" altLang="zh-CN" sz="1000" dirty="0" smtClean="0"/>
          </a:p>
          <a:p>
            <a:pPr algn="l" fontAlgn="auto">
              <a:lnSpc>
                <a:spcPct val="140000"/>
              </a:lnSpc>
            </a:pPr>
            <a:r>
              <a:rPr lang="en-US" altLang="zh-CN" sz="1000" dirty="0" smtClean="0">
                <a:sym typeface="+mn-ea"/>
              </a:rPr>
              <a:t>We then upgraded our design to avoid negative rating, and made our program logically sound.</a:t>
            </a:r>
            <a:endParaRPr lang="en-US" altLang="zh-CN" sz="1000" dirty="0" smtClean="0"/>
          </a:p>
          <a:p>
            <a:pPr fontAlgn="auto">
              <a:lnSpc>
                <a:spcPct val="140000"/>
              </a:lnSpc>
              <a:buNone/>
            </a:pPr>
            <a:endParaRPr lang="en-US" altLang="zh-CN" sz="1000" dirty="0" smtClean="0"/>
          </a:p>
          <a:p>
            <a:pPr marL="0" indent="0" fontAlgn="auto">
              <a:lnSpc>
                <a:spcPct val="140000"/>
              </a:lnSpc>
              <a:buNone/>
            </a:pPr>
            <a:endParaRPr lang="en-US" altLang="zh-CN" sz="1000" dirty="0" smtClean="0"/>
          </a:p>
        </p:txBody>
      </p:sp>
      <p:sp>
        <p:nvSpPr>
          <p:cNvPr id="6" name="文本占位符 4"/>
          <p:cNvSpPr>
            <a:spLocks noGrp="1"/>
          </p:cNvSpPr>
          <p:nvPr>
            <p:custDataLst>
              <p:tags r:id="rId3"/>
            </p:custDataLst>
          </p:nvPr>
        </p:nvSpPr>
        <p:spPr>
          <a:xfrm>
            <a:off x="5353050" y="304800"/>
            <a:ext cx="6146800" cy="2313940"/>
          </a:xfrm>
          <a:prstGeom prst="rect">
            <a:avLst/>
          </a:prstGeom>
        </p:spPr>
        <p:txBody>
          <a:bodyPr vert="horz" lIns="101600" tIns="0" rIns="82550" bIns="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40000"/>
              </a:lnSpc>
              <a:buNone/>
            </a:pPr>
            <a:r>
              <a:rPr lang="en-US" altLang="zh-CN" b="1" dirty="0" smtClean="0"/>
              <a:t>User-Product recommendation system</a:t>
            </a:r>
            <a:endParaRPr lang="en-US" altLang="zh-CN" b="1" dirty="0" smtClean="0"/>
          </a:p>
          <a:p>
            <a:pPr fontAlgn="auto">
              <a:lnSpc>
                <a:spcPct val="140000"/>
              </a:lnSpc>
            </a:pPr>
            <a:r>
              <a:rPr lang="en-US" altLang="zh-CN" sz="1000" dirty="0" smtClean="0"/>
              <a:t>Alternating least square matrix factorization method(ALS algorithm), a collaborative filtering algorithm, which comes inbuilt in Spark. </a:t>
            </a:r>
            <a:endParaRPr lang="en-US" altLang="zh-CN" sz="1000" dirty="0" smtClean="0"/>
          </a:p>
          <a:p>
            <a:pPr fontAlgn="auto">
              <a:lnSpc>
                <a:spcPct val="140000"/>
              </a:lnSpc>
            </a:pPr>
            <a:r>
              <a:rPr lang="en-US" altLang="zh-CN" sz="1000" dirty="0" smtClean="0"/>
              <a:t>recommendation system is based on the rating results. Only three variables are needed: user ID, product ID and overall rating (given by users to each product). </a:t>
            </a:r>
            <a:endParaRPr lang="en-US" altLang="zh-CN" sz="1000" dirty="0" smtClean="0"/>
          </a:p>
          <a:p>
            <a:pPr fontAlgn="auto">
              <a:lnSpc>
                <a:spcPct val="140000"/>
              </a:lnSpc>
            </a:pPr>
            <a:r>
              <a:rPr lang="en-US" altLang="zh-CN" sz="1000" dirty="0" smtClean="0"/>
              <a:t>80% for training and 20% for testing.</a:t>
            </a:r>
            <a:endParaRPr lang="en-US" altLang="zh-CN" sz="1000" dirty="0" smtClean="0"/>
          </a:p>
          <a:p>
            <a:pPr fontAlgn="auto">
              <a:lnSpc>
                <a:spcPct val="140000"/>
              </a:lnSpc>
            </a:pPr>
            <a:r>
              <a:rPr lang="en-US" altLang="zh-CN" sz="1000" dirty="0" smtClean="0"/>
              <a:t>Evaluated by computing the RMSE on the test data, the standard deviation of the residuals (prediction errors). </a:t>
            </a:r>
            <a:endParaRPr lang="en-US" altLang="zh-CN" sz="1000" dirty="0" smtClean="0"/>
          </a:p>
          <a:p>
            <a:pPr fontAlgn="auto">
              <a:lnSpc>
                <a:spcPct val="140000"/>
              </a:lnSpc>
            </a:pPr>
            <a:r>
              <a:rPr lang="en-US" altLang="zh-CN" sz="1000" dirty="0" smtClean="0"/>
              <a:t>Generate top 10 products recommendations for each user.</a:t>
            </a:r>
            <a:endParaRPr lang="en-US" altLang="zh-CN" sz="1000" dirty="0" smtClean="0"/>
          </a:p>
          <a:p>
            <a:pPr marL="0" indent="0" fontAlgn="auto">
              <a:lnSpc>
                <a:spcPct val="140000"/>
              </a:lnSpc>
              <a:buNone/>
            </a:pPr>
            <a:endParaRPr lang="en-US" altLang="zh-CN" sz="1000" dirty="0" smtClean="0"/>
          </a:p>
          <a:p>
            <a:pPr marL="0" indent="0" fontAlgn="auto">
              <a:lnSpc>
                <a:spcPct val="140000"/>
              </a:lnSpc>
              <a:buNone/>
            </a:pPr>
            <a:endParaRPr lang="en-US" altLang="zh-CN" sz="1000" dirty="0" smtClean="0"/>
          </a:p>
        </p:txBody>
      </p:sp>
      <p:pic>
        <p:nvPicPr>
          <p:cNvPr id="7" name="内容占位符 2" descr="图片15"/>
          <p:cNvPicPr>
            <a:picLocks noGrp="1" noChangeAspect="1"/>
          </p:cNvPicPr>
          <p:nvPr>
            <p:custDataLst>
              <p:tags r:id="rId4"/>
            </p:custDataLst>
          </p:nvPr>
        </p:nvPicPr>
        <p:blipFill>
          <a:blip r:embed="rId5"/>
          <a:stretch>
            <a:fillRect/>
          </a:stretch>
        </p:blipFill>
        <p:spPr>
          <a:xfrm>
            <a:off x="5883275" y="3570605"/>
            <a:ext cx="5332095" cy="291846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smtClean="0">
                <a:solidFill>
                  <a:schemeClr val="tx1">
                    <a:lumMod val="85000"/>
                    <a:lumOff val="15000"/>
                  </a:schemeClr>
                </a:solidFill>
              </a:rPr>
              <a:t>Results and Evaluation</a:t>
            </a:r>
            <a:endParaRPr lang="en-US" altLang="zh-CN" smtClean="0">
              <a:solidFill>
                <a:schemeClr val="tx1">
                  <a:lumMod val="85000"/>
                  <a:lumOff val="15000"/>
                </a:schemeClr>
              </a:solidFill>
            </a:endParaRPr>
          </a:p>
        </p:txBody>
      </p:sp>
      <p:sp>
        <p:nvSpPr>
          <p:cNvPr id="5" name="文本占位符 4"/>
          <p:cNvSpPr>
            <a:spLocks noGrp="1"/>
          </p:cNvSpPr>
          <p:nvPr>
            <p:ph sz="half" idx="2"/>
            <p:custDataLst>
              <p:tags r:id="rId2"/>
            </p:custDataLst>
          </p:nvPr>
        </p:nvSpPr>
        <p:spPr>
          <a:xfrm>
            <a:off x="571500" y="1789430"/>
            <a:ext cx="3823335" cy="3843020"/>
          </a:xfrm>
        </p:spPr>
        <p:txBody>
          <a:bodyPr>
            <a:noAutofit/>
          </a:bodyPr>
          <a:lstStyle/>
          <a:p>
            <a:pPr fontAlgn="auto">
              <a:lnSpc>
                <a:spcPct val="140000"/>
              </a:lnSpc>
            </a:pPr>
            <a:r>
              <a:rPr lang="en-US" altLang="zh-CN" sz="1200" dirty="0" smtClean="0"/>
              <a:t>Sessions have an obviously decrease in Dec. 2019, </a:t>
            </a:r>
            <a:endParaRPr lang="en-US" altLang="zh-CN" sz="1200" dirty="0" smtClean="0"/>
          </a:p>
          <a:p>
            <a:pPr fontAlgn="auto">
              <a:lnSpc>
                <a:spcPct val="140000"/>
              </a:lnSpc>
            </a:pPr>
            <a:r>
              <a:rPr lang="en-US" altLang="zh-CN" sz="1200" dirty="0" smtClean="0"/>
              <a:t>Purchase only occupies 6.2% in all the events</a:t>
            </a:r>
            <a:endParaRPr lang="en-US" altLang="zh-CN" sz="1200" dirty="0" smtClean="0"/>
          </a:p>
          <a:p>
            <a:pPr fontAlgn="auto">
              <a:lnSpc>
                <a:spcPct val="140000"/>
              </a:lnSpc>
            </a:pPr>
            <a:r>
              <a:rPr lang="en-US" altLang="zh-CN" sz="1200" dirty="0" smtClean="0"/>
              <a:t>The variation of events follows the same trend with sessions</a:t>
            </a:r>
            <a:endParaRPr lang="en-US" altLang="zh-CN" sz="1200" dirty="0" smtClean="0"/>
          </a:p>
          <a:p>
            <a:pPr fontAlgn="auto">
              <a:lnSpc>
                <a:spcPct val="140000"/>
              </a:lnSpc>
            </a:pPr>
            <a:r>
              <a:rPr lang="en-US" altLang="zh-CN" sz="1200" dirty="0" smtClean="0"/>
              <a:t>The amount of purchase is only 13.3% of that of view</a:t>
            </a:r>
            <a:endParaRPr lang="en-US" altLang="zh-CN" sz="1200" dirty="0" smtClean="0"/>
          </a:p>
          <a:p>
            <a:pPr fontAlgn="auto">
              <a:lnSpc>
                <a:spcPct val="140000"/>
              </a:lnSpc>
            </a:pPr>
            <a:r>
              <a:rPr lang="en-US" altLang="zh-CN" sz="1200" dirty="0" smtClean="0"/>
              <a:t>Most events concentrate in the price range which is less than 10 dollars</a:t>
            </a:r>
            <a:endParaRPr lang="en-US" altLang="zh-CN" sz="1200" dirty="0" smtClean="0"/>
          </a:p>
        </p:txBody>
      </p:sp>
      <p:sp>
        <p:nvSpPr>
          <p:cNvPr id="2" name="Text Box 1"/>
          <p:cNvSpPr txBox="1"/>
          <p:nvPr/>
        </p:nvSpPr>
        <p:spPr>
          <a:xfrm>
            <a:off x="7310755" y="385445"/>
            <a:ext cx="2540000" cy="368300"/>
          </a:xfrm>
          <a:prstGeom prst="rect">
            <a:avLst/>
          </a:prstGeom>
          <a:noFill/>
        </p:spPr>
        <p:txBody>
          <a:bodyPr wrap="square" rtlCol="0" anchor="t">
            <a:spAutoFit/>
          </a:bodyPr>
          <a:p>
            <a:r>
              <a:rPr lang="en-US"/>
              <a:t>Data Visualization</a:t>
            </a:r>
            <a:endParaRPr lang="en-US"/>
          </a:p>
        </p:txBody>
      </p:sp>
      <p:pic>
        <p:nvPicPr>
          <p:cNvPr id="7" name="Picture 1"/>
          <p:cNvPicPr>
            <a:picLocks noChangeAspect="1"/>
          </p:cNvPicPr>
          <p:nvPr>
            <p:ph sz="half" idx="1"/>
          </p:nvPr>
        </p:nvPicPr>
        <p:blipFill>
          <a:blip r:embed="rId3"/>
          <a:stretch>
            <a:fillRect/>
          </a:stretch>
        </p:blipFill>
        <p:spPr>
          <a:xfrm>
            <a:off x="4665345" y="1036320"/>
            <a:ext cx="3601085" cy="2509520"/>
          </a:xfrm>
          <a:prstGeom prst="rect">
            <a:avLst/>
          </a:prstGeom>
        </p:spPr>
      </p:pic>
      <p:pic>
        <p:nvPicPr>
          <p:cNvPr id="8" name="Picture 4"/>
          <p:cNvPicPr>
            <a:picLocks noChangeAspect="1"/>
          </p:cNvPicPr>
          <p:nvPr/>
        </p:nvPicPr>
        <p:blipFill>
          <a:blip r:embed="rId4"/>
          <a:stretch>
            <a:fillRect/>
          </a:stretch>
        </p:blipFill>
        <p:spPr>
          <a:xfrm>
            <a:off x="8582025" y="1036320"/>
            <a:ext cx="3047365" cy="2461895"/>
          </a:xfrm>
          <a:prstGeom prst="rect">
            <a:avLst/>
          </a:prstGeom>
        </p:spPr>
      </p:pic>
      <p:pic>
        <p:nvPicPr>
          <p:cNvPr id="9" name="Picture 5"/>
          <p:cNvPicPr>
            <a:picLocks noChangeAspect="1"/>
          </p:cNvPicPr>
          <p:nvPr/>
        </p:nvPicPr>
        <p:blipFill>
          <a:blip r:embed="rId5"/>
          <a:stretch>
            <a:fillRect/>
          </a:stretch>
        </p:blipFill>
        <p:spPr>
          <a:xfrm>
            <a:off x="4569460" y="3640455"/>
            <a:ext cx="3603625" cy="2693670"/>
          </a:xfrm>
          <a:prstGeom prst="rect">
            <a:avLst/>
          </a:prstGeom>
        </p:spPr>
      </p:pic>
      <p:pic>
        <p:nvPicPr>
          <p:cNvPr id="10" name="Picture 6"/>
          <p:cNvPicPr>
            <a:picLocks noChangeAspect="1"/>
          </p:cNvPicPr>
          <p:nvPr/>
        </p:nvPicPr>
        <p:blipFill>
          <a:blip r:embed="rId6"/>
          <a:stretch>
            <a:fillRect/>
          </a:stretch>
        </p:blipFill>
        <p:spPr>
          <a:xfrm>
            <a:off x="8358505" y="3640455"/>
            <a:ext cx="3412490" cy="273113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3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3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32"/>
  <p:tag name="KSO_WM_TEMPLATE_THUMBS_INDEX" val="1、4、7、8、9、10、11、12、13、14、15"/>
  <p:tag name="KSO_WM_TEMPLATE_MASTER_THUMB_INDEX" val="12"/>
</p:tagLst>
</file>

<file path=ppt/tags/tag139.xml><?xml version="1.0" encoding="utf-8"?>
<p:tagLst xmlns:p="http://schemas.openxmlformats.org/presentationml/2006/main">
  <p:tag name="KSO_WM_UNIT_ISCONTENTSTITLE" val="0"/>
  <p:tag name="KSO_WM_UNIT_PRESET_TEXT" val="Marketing Scheme _x000B_of Creative Products"/>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32_1*a*1"/>
  <p:tag name="KSO_WM_TEMPLATE_CATEGORY" val="custom"/>
  <p:tag name="KSO_WM_TEMPLATE_INDEX" val="2020263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2"/>
  <p:tag name="KSO_WM_UNIT_ID" val="custom20202632_1*b*2"/>
  <p:tag name="KSO_WM_TEMPLATE_CATEGORY" val="custom"/>
  <p:tag name="KSO_WM_TEMPLATE_INDEX" val="20202632"/>
  <p:tag name="KSO_WM_UNIT_LAYERLEVEL" val="1"/>
  <p:tag name="KSO_WM_TAG_VERSION" val="1.0"/>
  <p:tag name="KSO_WM_BEAUTIFY_FLAG" val="#wm#"/>
  <p:tag name="KSO_WM_UNIT_PRESET_TEXT" val="Reporter name"/>
</p:tagLst>
</file>

<file path=ppt/tags/tag141.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3"/>
  <p:tag name="KSO_WM_UNIT_ID" val="custom20202632_1*b*3"/>
  <p:tag name="KSO_WM_TEMPLATE_CATEGORY" val="custom"/>
  <p:tag name="KSO_WM_TEMPLATE_INDEX" val="20202632"/>
  <p:tag name="KSO_WM_UNIT_LAYERLEVEL" val="1"/>
  <p:tag name="KSO_WM_TAG_VERSION" val="1.0"/>
  <p:tag name="KSO_WM_BEAUTIFY_FLAG" val="#wm#"/>
  <p:tag name="KSO_WM_UNIT_PRESET_TEXT" val="Report date"/>
</p:tagLst>
</file>

<file path=ppt/tags/tag142.xml><?xml version="1.0" encoding="utf-8"?>
<p:tagLst xmlns:p="http://schemas.openxmlformats.org/presentationml/2006/main">
  <p:tag name="KSO_WM_SLIDE_ID" val="custom2020263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32"/>
  <p:tag name="KSO_WM_SLIDE_LAYOUT" val="a_b"/>
  <p:tag name="KSO_WM_SLIDE_LAYOUT_CNT" val="1_3"/>
  <p:tag name="KSO_WM_TEMPLATE_THUMBS_INDEX" val="1、4、7、8、9、10、11、12、13、14、15"/>
  <p:tag name="KSO_WM_TEMPLATE_MASTER_THUMB_INDEX" val="1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4*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4*f*1"/>
  <p:tag name="KSO_WM_TEMPLATE_CATEGORY" val="custom"/>
  <p:tag name="KSO_WM_TEMPLATE_INDEX" val="20202632"/>
  <p:tag name="KSO_WM_UNIT_LAYERLEVEL" val="1"/>
  <p:tag name="KSO_WM_TAG_VERSION" val="1.0"/>
  <p:tag name="KSO_WM_BEAUTIFY_FLAG" val="#wm#"/>
  <p:tag name="KSO_WM_UNIT_NOCLEAR" val="0"/>
  <p:tag name="KSO_WM_UNIT_VALUE" val="220"/>
  <p:tag name="KSO_WM_UNIT_TYPE" val="f"/>
  <p:tag name="KSO_WM_UNIT_INDEX" val="1"/>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45.xml><?xml version="1.0" encoding="utf-8"?>
<p:tagLst xmlns:p="http://schemas.openxmlformats.org/presentationml/2006/main">
  <p:tag name="KSO_WM_SLIDE_ID" val="custom20202632_14"/>
  <p:tag name="KSO_WM_TEMPLATE_SUBCATEGORY" val="0"/>
  <p:tag name="KSO_WM_SLIDE_ITEM_CNT" val="0"/>
  <p:tag name="KSO_WM_SLIDE_INDEX" val="14"/>
  <p:tag name="KSO_WM_TAG_VERSION" val="1.0"/>
  <p:tag name="KSO_WM_BEAUTIFY_FLAG" val="#wm#"/>
  <p:tag name="KSO_WM_TEMPLATE_CATEGORY" val="custom"/>
  <p:tag name="KSO_WM_TEMPLATE_INDEX" val="20202632"/>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i*1_1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1_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a*1_1_1"/>
  <p:tag name="KSO_WM_TEMPLATE_CATEGORY" val="custom"/>
  <p:tag name="KSO_WM_TEMPLATE_INDEX" val="20202632"/>
  <p:tag name="KSO_WM_UNIT_LAYERLEVEL" val="1_1_1"/>
  <p:tag name="KSO_WM_TAG_VERSION" val="1.0"/>
  <p:tag name="KSO_WM_BEAUTIFY_FLAG" val="#wm#"/>
  <p:tag name="KSO_WM_UNIT_ISCONTENTSTITLE" val="0"/>
  <p:tag name="KSO_WM_UNIT_NOCLEAR" val="0"/>
  <p:tag name="KSO_WM_UNIT_VALUE" val="10"/>
  <p:tag name="KSO_WM_DIAGRAM_GROUP_CODE" val="l1-1"/>
  <p:tag name="KSO_WM_UNIT_TYPE" val="l_h_a"/>
  <p:tag name="KSO_WM_UNIT_INDEX" val="1_1_1"/>
  <p:tag name="KSO_WM_UNIT_PRESET_TEXT" val="Click here to add to the title"/>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f*1_1_1"/>
  <p:tag name="KSO_WM_TEMPLATE_CATEGORY" val="custom"/>
  <p:tag name="KSO_WM_TEMPLATE_INDEX" val="20202632"/>
  <p:tag name="KSO_WM_UNIT_LAYERLEVEL" val="1_1_1"/>
  <p:tag name="KSO_WM_TAG_VERSION" val="1.0"/>
  <p:tag name="KSO_WM_BEAUTIFY_FLAG" val="#wm#"/>
  <p:tag name="KSO_WM_UNIT_NOCLEAR" val="0"/>
  <p:tag name="KSO_WM_UNIT_VALUE" val="13"/>
  <p:tag name="KSO_WM_DIAGRAM_GROUP_CODE" val="l1-1"/>
  <p:tag name="KSO_WM_UNIT_TYPE" val="l_h_f"/>
  <p:tag name="KSO_WM_UNIT_INDEX" val="1_1_1"/>
  <p:tag name="KSO_WM_UNIT_PRESET_TEXT" val="Click here to add the text"/>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i*1_2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2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a*1_2_1"/>
  <p:tag name="KSO_WM_TEMPLATE_CATEGORY" val="custom"/>
  <p:tag name="KSO_WM_TEMPLATE_INDEX" val="20202632"/>
  <p:tag name="KSO_WM_UNIT_LAYERLEVEL" val="1_1_1"/>
  <p:tag name="KSO_WM_TAG_VERSION" val="1.0"/>
  <p:tag name="KSO_WM_BEAUTIFY_FLAG" val="#wm#"/>
  <p:tag name="KSO_WM_UNIT_ISCONTENTSTITLE" val="0"/>
  <p:tag name="KSO_WM_UNIT_NOCLEAR" val="0"/>
  <p:tag name="KSO_WM_UNIT_VALUE" val="10"/>
  <p:tag name="KSO_WM_DIAGRAM_GROUP_CODE" val="l1-1"/>
  <p:tag name="KSO_WM_UNIT_TYPE" val="l_h_a"/>
  <p:tag name="KSO_WM_UNIT_INDEX" val="1_2_1"/>
  <p:tag name="KSO_WM_UNIT_PRESET_TEXT" val="Click here to add to the title"/>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f*1_2_1"/>
  <p:tag name="KSO_WM_TEMPLATE_CATEGORY" val="custom"/>
  <p:tag name="KSO_WM_TEMPLATE_INDEX" val="20202632"/>
  <p:tag name="KSO_WM_UNIT_LAYERLEVEL" val="1_1_1"/>
  <p:tag name="KSO_WM_TAG_VERSION" val="1.0"/>
  <p:tag name="KSO_WM_BEAUTIFY_FLAG" val="#wm#"/>
  <p:tag name="KSO_WM_UNIT_NOCLEAR" val="0"/>
  <p:tag name="KSO_WM_UNIT_VALUE" val="13"/>
  <p:tag name="KSO_WM_DIAGRAM_GROUP_CODE" val="l1-1"/>
  <p:tag name="KSO_WM_UNIT_TYPE" val="l_h_f"/>
  <p:tag name="KSO_WM_UNIT_INDEX" val="1_2_1"/>
  <p:tag name="KSO_WM_UNIT_PRESET_TEXT" val="Click here to add the text"/>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i*1_3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3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a*1_3_1"/>
  <p:tag name="KSO_WM_TEMPLATE_CATEGORY" val="custom"/>
  <p:tag name="KSO_WM_TEMPLATE_INDEX" val="20202632"/>
  <p:tag name="KSO_WM_UNIT_LAYERLEVEL" val="1_1_1"/>
  <p:tag name="KSO_WM_TAG_VERSION" val="1.0"/>
  <p:tag name="KSO_WM_BEAUTIFY_FLAG" val="#wm#"/>
  <p:tag name="KSO_WM_UNIT_ISCONTENTSTITLE" val="0"/>
  <p:tag name="KSO_WM_UNIT_NOCLEAR" val="0"/>
  <p:tag name="KSO_WM_UNIT_VALUE" val="10"/>
  <p:tag name="KSO_WM_DIAGRAM_GROUP_CODE" val="l1-1"/>
  <p:tag name="KSO_WM_UNIT_TYPE" val="l_h_a"/>
  <p:tag name="KSO_WM_UNIT_INDEX" val="1_3_1"/>
  <p:tag name="KSO_WM_UNIT_PRESET_TEXT" val="Click here to add to the title"/>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f*1_3_1"/>
  <p:tag name="KSO_WM_TEMPLATE_CATEGORY" val="custom"/>
  <p:tag name="KSO_WM_TEMPLATE_INDEX" val="20202632"/>
  <p:tag name="KSO_WM_UNIT_LAYERLEVEL" val="1_1_1"/>
  <p:tag name="KSO_WM_TAG_VERSION" val="1.0"/>
  <p:tag name="KSO_WM_BEAUTIFY_FLAG" val="#wm#"/>
  <p:tag name="KSO_WM_UNIT_NOCLEAR" val="0"/>
  <p:tag name="KSO_WM_UNIT_VALUE" val="13"/>
  <p:tag name="KSO_WM_DIAGRAM_GROUP_CODE" val="l1-1"/>
  <p:tag name="KSO_WM_UNIT_TYPE" val="l_h_f"/>
  <p:tag name="KSO_WM_UNIT_INDEX" val="1_3_1"/>
  <p:tag name="KSO_WM_UNIT_PRESET_TEXT" val="Click here to add the text"/>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i*1_4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4_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a*1_4_1"/>
  <p:tag name="KSO_WM_TEMPLATE_CATEGORY" val="custom"/>
  <p:tag name="KSO_WM_TEMPLATE_INDEX" val="20202632"/>
  <p:tag name="KSO_WM_UNIT_LAYERLEVEL" val="1_1_1"/>
  <p:tag name="KSO_WM_TAG_VERSION" val="1.0"/>
  <p:tag name="KSO_WM_BEAUTIFY_FLAG" val="#wm#"/>
  <p:tag name="KSO_WM_UNIT_ISCONTENTSTITLE" val="0"/>
  <p:tag name="KSO_WM_UNIT_NOCLEAR" val="0"/>
  <p:tag name="KSO_WM_UNIT_VALUE" val="10"/>
  <p:tag name="KSO_WM_DIAGRAM_GROUP_CODE" val="l1-1"/>
  <p:tag name="KSO_WM_UNIT_TYPE" val="l_h_a"/>
  <p:tag name="KSO_WM_UNIT_INDEX" val="1_4_1"/>
  <p:tag name="KSO_WM_UNIT_PRESET_TEXT" val="Click here to add to the title"/>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f*1_4_1"/>
  <p:tag name="KSO_WM_TEMPLATE_CATEGORY" val="custom"/>
  <p:tag name="KSO_WM_TEMPLATE_INDEX" val="20202632"/>
  <p:tag name="KSO_WM_UNIT_LAYERLEVEL" val="1_1_1"/>
  <p:tag name="KSO_WM_TAG_VERSION" val="1.0"/>
  <p:tag name="KSO_WM_BEAUTIFY_FLAG" val="#wm#"/>
  <p:tag name="KSO_WM_UNIT_NOCLEAR" val="0"/>
  <p:tag name="KSO_WM_UNIT_VALUE" val="13"/>
  <p:tag name="KSO_WM_DIAGRAM_GROUP_CODE" val="l1-1"/>
  <p:tag name="KSO_WM_UNIT_TYPE" val="l_h_f"/>
  <p:tag name="KSO_WM_UNIT_INDEX" val="1_4_1"/>
  <p:tag name="KSO_WM_UNIT_PRESET_TEXT" val="Click here to add the text"/>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a*1"/>
  <p:tag name="KSO_WM_TEMPLATE_CATEGORY" val="custom"/>
  <p:tag name="KSO_WM_TEMPLATE_INDEX" val="20202632"/>
  <p:tag name="KSO_WM_UNIT_LAYERLEVEL" val="1"/>
  <p:tag name="KSO_WM_TAG_VERSION" val="1.0"/>
  <p:tag name="KSO_WM_BEAUTIFY_FLAG" val="#wm#"/>
  <p:tag name="KSO_WM_UNIT_ISCONTENTSTITLE" val="1"/>
  <p:tag name="KSO_WM_UNIT_NOCLEAR" val="0"/>
  <p:tag name="KSO_WM_UNIT_VALUE" val="2"/>
  <p:tag name="KSO_WM_DIAGRAM_GROUP_CODE" val="l1-1"/>
  <p:tag name="KSO_WM_UNIT_TYPE" val="a"/>
  <p:tag name="KSO_WM_UNIT_INDEX" val="1"/>
  <p:tag name="KSO_WM_UNIT_PRESET_TEXT" val="CONTENTS"/>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i*1_5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5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a*1_5_1"/>
  <p:tag name="KSO_WM_TEMPLATE_CATEGORY" val="custom"/>
  <p:tag name="KSO_WM_TEMPLATE_INDEX" val="20202632"/>
  <p:tag name="KSO_WM_UNIT_LAYERLEVEL" val="1_1_1"/>
  <p:tag name="KSO_WM_TAG_VERSION" val="1.0"/>
  <p:tag name="KSO_WM_BEAUTIFY_FLAG" val="#wm#"/>
  <p:tag name="KSO_WM_UNIT_ISCONTENTSTITLE" val="0"/>
  <p:tag name="KSO_WM_UNIT_NOCLEAR" val="0"/>
  <p:tag name="KSO_WM_UNIT_VALUE" val="10"/>
  <p:tag name="KSO_WM_DIAGRAM_GROUP_CODE" val="l1-1"/>
  <p:tag name="KSO_WM_UNIT_TYPE" val="l_h_a"/>
  <p:tag name="KSO_WM_UNIT_INDEX" val="1_5_1"/>
  <p:tag name="KSO_WM_UNIT_PRESET_TEXT" val="Click here to add to the title"/>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f*1_5_1"/>
  <p:tag name="KSO_WM_TEMPLATE_CATEGORY" val="custom"/>
  <p:tag name="KSO_WM_TEMPLATE_INDEX" val="20202632"/>
  <p:tag name="KSO_WM_UNIT_LAYERLEVEL" val="1_1_1"/>
  <p:tag name="KSO_WM_TAG_VERSION" val="1.0"/>
  <p:tag name="KSO_WM_BEAUTIFY_FLAG" val="#wm#"/>
  <p:tag name="KSO_WM_UNIT_NOCLEAR" val="0"/>
  <p:tag name="KSO_WM_UNIT_VALUE" val="13"/>
  <p:tag name="KSO_WM_DIAGRAM_GROUP_CODE" val="l1-1"/>
  <p:tag name="KSO_WM_UNIT_TYPE" val="l_h_f"/>
  <p:tag name="KSO_WM_UNIT_INDEX" val="1_5_1"/>
  <p:tag name="KSO_WM_UNIT_PRESET_TEXT" val="Click here to add the text"/>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i*1_6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6_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a*1_6_1"/>
  <p:tag name="KSO_WM_TEMPLATE_CATEGORY" val="custom"/>
  <p:tag name="KSO_WM_TEMPLATE_INDEX" val="20202632"/>
  <p:tag name="KSO_WM_UNIT_LAYERLEVEL" val="1_1_1"/>
  <p:tag name="KSO_WM_TAG_VERSION" val="1.0"/>
  <p:tag name="KSO_WM_BEAUTIFY_FLAG" val="#wm#"/>
  <p:tag name="KSO_WM_UNIT_ISCONTENTSTITLE" val="0"/>
  <p:tag name="KSO_WM_UNIT_NOCLEAR" val="0"/>
  <p:tag name="KSO_WM_UNIT_VALUE" val="10"/>
  <p:tag name="KSO_WM_DIAGRAM_GROUP_CODE" val="l1-1"/>
  <p:tag name="KSO_WM_UNIT_TYPE" val="l_h_a"/>
  <p:tag name="KSO_WM_UNIT_INDEX" val="1_6_1"/>
  <p:tag name="KSO_WM_UNIT_PRESET_TEXT" val="Click here to add to the title"/>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6*l_h_f*1_6_1"/>
  <p:tag name="KSO_WM_TEMPLATE_CATEGORY" val="custom"/>
  <p:tag name="KSO_WM_TEMPLATE_INDEX" val="20202632"/>
  <p:tag name="KSO_WM_UNIT_LAYERLEVEL" val="1_1_1"/>
  <p:tag name="KSO_WM_TAG_VERSION" val="1.0"/>
  <p:tag name="KSO_WM_BEAUTIFY_FLAG" val="#wm#"/>
  <p:tag name="KSO_WM_UNIT_NOCLEAR" val="0"/>
  <p:tag name="KSO_WM_UNIT_VALUE" val="13"/>
  <p:tag name="KSO_WM_DIAGRAM_GROUP_CODE" val="l1-1"/>
  <p:tag name="KSO_WM_UNIT_TYPE" val="l_h_f"/>
  <p:tag name="KSO_WM_UNIT_INDEX" val="1_6_1"/>
  <p:tag name="KSO_WM_UNIT_PRESET_TEXT" val="Click here to add the text"/>
</p:tagLst>
</file>

<file path=ppt/tags/tag165.xml><?xml version="1.0" encoding="utf-8"?>
<p:tagLst xmlns:p="http://schemas.openxmlformats.org/presentationml/2006/main">
  <p:tag name="KSO_WM_SLIDE_ID" val="custom20202632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32"/>
  <p:tag name="KSO_WM_SLIDE_TYPE" val="contents"/>
  <p:tag name="KSO_WM_SLIDE_SUBTYPE" val="diag"/>
  <p:tag name="KSO_WM_DIAGRAM_GROUP_CODE" val="l1-1"/>
  <p:tag name="KSO_WM_SLIDE_DIAGTYPE" val="l"/>
  <p:tag name="KSO_WM_SLIDE_LAYOUT" val="a_b_l"/>
  <p:tag name="KSO_WM_SLIDE_LAYOUT_CNT" val="1_1_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3*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42"/>
  <p:tag name="KSO_WM_UNIT_TYPE" val="a"/>
  <p:tag name="KSO_WM_UNIT_INDEX" val="1"/>
  <p:tag name="KSO_WM_UNIT_PRESET_TEXT" val="Click here to add to the title"/>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3*f*1"/>
  <p:tag name="KSO_WM_TEMPLATE_CATEGORY" val="custom"/>
  <p:tag name="KSO_WM_TEMPLATE_INDEX" val="20202632"/>
  <p:tag name="KSO_WM_UNIT_LAYERLEVEL" val="1"/>
  <p:tag name="KSO_WM_TAG_VERSION" val="1.0"/>
  <p:tag name="KSO_WM_BEAUTIFY_FLAG" val="#wm#"/>
  <p:tag name="KSO_WM_UNIT_NOCLEAR" val="0"/>
  <p:tag name="KSO_WM_UNIT_VALUE" val="50"/>
  <p:tag name="KSO_WM_UNIT_TYPE" val="f"/>
  <p:tag name="KSO_WM_UNIT_INDEX" val="1"/>
  <p:tag name="KSO_WM_UNIT_PRESET_TEXT" val="Click here to add the text, the text is the extraction of your thought, please try to explain your point of view as succinctly as possible."/>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3*f*2"/>
  <p:tag name="KSO_WM_TEMPLATE_CATEGORY" val="custom"/>
  <p:tag name="KSO_WM_TEMPLATE_INDEX" val="20202632"/>
  <p:tag name="KSO_WM_UNIT_LAYERLEVEL" val="1"/>
  <p:tag name="KSO_WM_TAG_VERSION" val="1.0"/>
  <p:tag name="KSO_WM_BEAUTIFY_FLAG" val="#wm#"/>
  <p:tag name="KSO_WM_UNIT_NOCLEAR" val="0"/>
  <p:tag name="KSO_WM_UNIT_VALUE" val="50"/>
  <p:tag name="KSO_WM_UNIT_TYPE" val="f"/>
  <p:tag name="KSO_WM_UNIT_INDEX" val="2"/>
  <p:tag name="KSO_WM_UNIT_PRESET_TEXT" val="Click here to add the text, the text is the extraction of your thought, please try to explain your point of view as succinctly as possible."/>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3*d*2"/>
  <p:tag name="KSO_WM_TEMPLATE_CATEGORY" val="custom"/>
  <p:tag name="KSO_WM_TEMPLATE_INDEX" val="20202632"/>
  <p:tag name="KSO_WM_UNIT_LAYERLEVEL" val="1"/>
  <p:tag name="KSO_WM_TAG_VERSION" val="1.0"/>
  <p:tag name="KSO_WM_BEAUTIFY_FLAG" val="#wm#"/>
  <p:tag name="KSO_WM_UNIT_VALUE" val="802*1484"/>
  <p:tag name="KSO_WM_UNIT_TYPE" val="d"/>
  <p:tag name="KSO_WM_UNIT_INDEX" val="2"/>
  <p:tag name="KSO_WM_UNIT_SUPPORT_UNIT_TYPE" val="[&quot;all&quo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3*d*1"/>
  <p:tag name="KSO_WM_TEMPLATE_CATEGORY" val="custom"/>
  <p:tag name="KSO_WM_TEMPLATE_INDEX" val="20202632"/>
  <p:tag name="KSO_WM_UNIT_LAYERLEVEL" val="1"/>
  <p:tag name="KSO_WM_TAG_VERSION" val="1.0"/>
  <p:tag name="KSO_WM_BEAUTIFY_FLAG" val="#wm#"/>
  <p:tag name="KSO_WM_UNIT_VALUE" val="801*1483"/>
  <p:tag name="KSO_WM_UNIT_TYPE" val="d"/>
  <p:tag name="KSO_WM_UNIT_INDEX" val="1"/>
  <p:tag name="KSO_WM_UNIT_SUPPORT_UNIT_TYPE" val="[&quot;all&quot;]"/>
</p:tagLst>
</file>

<file path=ppt/tags/tag171.xml><?xml version="1.0" encoding="utf-8"?>
<p:tagLst xmlns:p="http://schemas.openxmlformats.org/presentationml/2006/main">
  <p:tag name="KSO_WM_SLIDE_ID" val="custom20202632_13"/>
  <p:tag name="KSO_WM_TEMPLATE_SUBCATEGORY" val="0"/>
  <p:tag name="KSO_WM_SLIDE_ITEM_CNT" val="0"/>
  <p:tag name="KSO_WM_SLIDE_INDEX" val="13"/>
  <p:tag name="KSO_WM_TAG_VERSION" val="1.0"/>
  <p:tag name="KSO_WM_BEAUTIFY_FLAG" val="#wm#"/>
  <p:tag name="KSO_WM_TEMPLATE_CATEGORY" val="custom"/>
  <p:tag name="KSO_WM_TEMPLATE_INDEX" val="20202632"/>
  <p:tag name="KSO_WM_SLIDE_TYPE" val="text"/>
  <p:tag name="KSO_WM_SLIDE_SUBTYPE" val="picTxt"/>
  <p:tag name="KSO_WM_SLIDE_SIZE" val="869*425"/>
  <p:tag name="KSO_WM_SLIDE_POSITION" val="45*15"/>
  <p:tag name="KSO_WM_SLIDE_LAYOUT" val="a_d_f"/>
  <p:tag name="KSO_WM_SLIDE_LAYOUT_CNT" val="1_2_2"/>
  <p:tag name="KSO_WM_TEMPLATE_MASTER_TYPE" val="1"/>
  <p:tag name="KSO_WM_TEMPLATE_COLOR_TYPE"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f*1"/>
  <p:tag name="KSO_WM_TEMPLATE_CATEGORY" val="custom"/>
  <p:tag name="KSO_WM_TEMPLATE_INDEX" val="20202632"/>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74.xml><?xml version="1.0" encoding="utf-8"?>
<p:tagLst xmlns:p="http://schemas.openxmlformats.org/presentationml/2006/main">
  <p:tag name="KSO_WM_SLIDE_ID" val="custom20202632_10"/>
  <p:tag name="KSO_WM_TEMPLATE_SUBCATEGORY" val="0"/>
  <p:tag name="KSO_WM_SLIDE_ITEM_CNT" val="0"/>
  <p:tag name="KSO_WM_SLIDE_INDEX" val="10"/>
  <p:tag name="KSO_WM_TAG_VERSION" val="1.0"/>
  <p:tag name="KSO_WM_BEAUTIFY_FLAG" val="#wm#"/>
  <p:tag name="KSO_WM_TEMPLATE_CATEGORY" val="custom"/>
  <p:tag name="KSO_WM_TEMPLATE_INDEX" val="20202632"/>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2*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30"/>
  <p:tag name="KSO_WM_UNIT_TYPE" val="a"/>
  <p:tag name="KSO_WM_UNIT_INDEX" val="1"/>
  <p:tag name="KSO_WM_UNIT_PRESET_TEXT" val="Click here to add to the title"/>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2*f*1"/>
  <p:tag name="KSO_WM_TEMPLATE_CATEGORY" val="custom"/>
  <p:tag name="KSO_WM_TEMPLATE_INDEX" val="20202632"/>
  <p:tag name="KSO_WM_UNIT_LAYERLEVEL" val="1"/>
  <p:tag name="KSO_WM_TAG_VERSION" val="1.0"/>
  <p:tag name="KSO_WM_BEAUTIFY_FLAG" val="#wm#"/>
  <p:tag name="KSO_WM_UNIT_NOCLEAR" val="0"/>
  <p:tag name="KSO_WM_UNIT_VALUE" val="159"/>
  <p:tag name="KSO_WM_UNIT_TYPE" val="f"/>
  <p:tag name="KSO_WM_UNIT_INDEX" val="1"/>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2*d*1"/>
  <p:tag name="KSO_WM_TEMPLATE_CATEGORY" val="custom"/>
  <p:tag name="KSO_WM_TEMPLATE_INDEX" val="20202632"/>
  <p:tag name="KSO_WM_UNIT_LAYERLEVEL" val="1"/>
  <p:tag name="KSO_WM_TAG_VERSION" val="1.0"/>
  <p:tag name="KSO_WM_BEAUTIFY_FLAG" val="#wm#"/>
  <p:tag name="KSO_WM_UNIT_VALUE" val="888*3051"/>
  <p:tag name="KSO_WM_UNIT_TYPE" val="d"/>
  <p:tag name="KSO_WM_UNIT_INDEX" val="1"/>
  <p:tag name="KSO_WM_UNIT_SUPPORT_UNIT_TYPE" val="[&quot;all&quot;]"/>
</p:tagLst>
</file>

<file path=ppt/tags/tag178.xml><?xml version="1.0" encoding="utf-8"?>
<p:tagLst xmlns:p="http://schemas.openxmlformats.org/presentationml/2006/main">
  <p:tag name="KSO_WM_SLIDE_ID" val="custom20202632_12"/>
  <p:tag name="KSO_WM_TEMPLATE_SUBCATEGORY" val="0"/>
  <p:tag name="KSO_WM_SLIDE_ITEM_CNT" val="0"/>
  <p:tag name="KSO_WM_SLIDE_INDEX" val="12"/>
  <p:tag name="KSO_WM_TAG_VERSION" val="1.0"/>
  <p:tag name="KSO_WM_BEAUTIFY_FLAG" val="#wm#"/>
  <p:tag name="KSO_WM_TEMPLATE_CATEGORY" val="custom"/>
  <p:tag name="KSO_WM_TEMPLATE_INDEX" val="20202632"/>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2*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30"/>
  <p:tag name="KSO_WM_UNIT_TYPE" val="a"/>
  <p:tag name="KSO_WM_UNIT_INDEX" val="1"/>
  <p:tag name="KSO_WM_UNIT_PRESET_TEXT" val="Click here to add to the title"/>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2*f*1"/>
  <p:tag name="KSO_WM_TEMPLATE_CATEGORY" val="custom"/>
  <p:tag name="KSO_WM_TEMPLATE_INDEX" val="20202632"/>
  <p:tag name="KSO_WM_UNIT_LAYERLEVEL" val="1"/>
  <p:tag name="KSO_WM_TAG_VERSION" val="1.0"/>
  <p:tag name="KSO_WM_BEAUTIFY_FLAG" val="#wm#"/>
  <p:tag name="KSO_WM_UNIT_NOCLEAR" val="0"/>
  <p:tag name="KSO_WM_UNIT_VALUE" val="159"/>
  <p:tag name="KSO_WM_UNIT_TYPE" val="f"/>
  <p:tag name="KSO_WM_UNIT_INDEX" val="1"/>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81.xml><?xml version="1.0" encoding="utf-8"?>
<p:tagLst xmlns:p="http://schemas.openxmlformats.org/presentationml/2006/main">
  <p:tag name="KSO_WM_SLIDE_ID" val="custom20202632_12"/>
  <p:tag name="KSO_WM_TEMPLATE_SUBCATEGORY" val="0"/>
  <p:tag name="KSO_WM_SLIDE_ITEM_CNT" val="0"/>
  <p:tag name="KSO_WM_SLIDE_INDEX" val="12"/>
  <p:tag name="KSO_WM_TAG_VERSION" val="1.0"/>
  <p:tag name="KSO_WM_BEAUTIFY_FLAG" val="#wm#"/>
  <p:tag name="KSO_WM_TEMPLATE_CATEGORY" val="custom"/>
  <p:tag name="KSO_WM_TEMPLATE_INDEX" val="20202632"/>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f*1"/>
  <p:tag name="KSO_WM_TEMPLATE_CATEGORY" val="custom"/>
  <p:tag name="KSO_WM_TEMPLATE_INDEX" val="20202632"/>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f*1"/>
  <p:tag name="KSO_WM_TEMPLATE_CATEGORY" val="custom"/>
  <p:tag name="KSO_WM_TEMPLATE_INDEX" val="20202632"/>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d*1"/>
  <p:tag name="KSO_WM_TEMPLATE_CATEGORY" val="custom"/>
  <p:tag name="KSO_WM_TEMPLATE_INDEX" val="20202632"/>
  <p:tag name="KSO_WM_UNIT_LAYERLEVEL" val="1"/>
  <p:tag name="KSO_WM_TAG_VERSION" val="1.0"/>
  <p:tag name="KSO_WM_BEAUTIFY_FLAG" val="#wm#"/>
  <p:tag name="KSO_WM_UNIT_VALUE" val="1412*1796"/>
  <p:tag name="KSO_WM_UNIT_TYPE" val="d"/>
  <p:tag name="KSO_WM_UNIT_INDEX" val="1"/>
  <p:tag name="KSO_WM_UNIT_SUPPORT_UNIT_TYPE" val="[&quot;all&quot;]"/>
</p:tagLst>
</file>

<file path=ppt/tags/tag186.xml><?xml version="1.0" encoding="utf-8"?>
<p:tagLst xmlns:p="http://schemas.openxmlformats.org/presentationml/2006/main">
  <p:tag name="KSO_WM_SLIDE_ID" val="custom20202632_10"/>
  <p:tag name="KSO_WM_TEMPLATE_SUBCATEGORY" val="0"/>
  <p:tag name="KSO_WM_SLIDE_ITEM_CNT" val="0"/>
  <p:tag name="KSO_WM_SLIDE_INDEX" val="10"/>
  <p:tag name="KSO_WM_TAG_VERSION" val="1.0"/>
  <p:tag name="KSO_WM_BEAUTIFY_FLAG" val="#wm#"/>
  <p:tag name="KSO_WM_TEMPLATE_CATEGORY" val="custom"/>
  <p:tag name="KSO_WM_TEMPLATE_INDEX" val="20202632"/>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f*1"/>
  <p:tag name="KSO_WM_TEMPLATE_CATEGORY" val="custom"/>
  <p:tag name="KSO_WM_TEMPLATE_INDEX" val="20202632"/>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89.xml><?xml version="1.0" encoding="utf-8"?>
<p:tagLst xmlns:p="http://schemas.openxmlformats.org/presentationml/2006/main">
  <p:tag name="KSO_WM_SLIDE_ID" val="custom20202632_10"/>
  <p:tag name="KSO_WM_TEMPLATE_SUBCATEGORY" val="0"/>
  <p:tag name="KSO_WM_SLIDE_ITEM_CNT" val="0"/>
  <p:tag name="KSO_WM_SLIDE_INDEX" val="10"/>
  <p:tag name="KSO_WM_TAG_VERSION" val="1.0"/>
  <p:tag name="KSO_WM_BEAUTIFY_FLAG" val="#wm#"/>
  <p:tag name="KSO_WM_TEMPLATE_CATEGORY" val="custom"/>
  <p:tag name="KSO_WM_TEMPLATE_INDEX" val="20202632"/>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f*1"/>
  <p:tag name="KSO_WM_TEMPLATE_CATEGORY" val="custom"/>
  <p:tag name="KSO_WM_TEMPLATE_INDEX" val="20202632"/>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92.xml><?xml version="1.0" encoding="utf-8"?>
<p:tagLst xmlns:p="http://schemas.openxmlformats.org/presentationml/2006/main">
  <p:tag name="KSO_WM_SLIDE_ID" val="custom20202632_10"/>
  <p:tag name="KSO_WM_TEMPLATE_SUBCATEGORY" val="0"/>
  <p:tag name="KSO_WM_SLIDE_ITEM_CNT" val="0"/>
  <p:tag name="KSO_WM_SLIDE_INDEX" val="10"/>
  <p:tag name="KSO_WM_TAG_VERSION" val="1.0"/>
  <p:tag name="KSO_WM_BEAUTIFY_FLAG" val="#wm#"/>
  <p:tag name="KSO_WM_TEMPLATE_CATEGORY" val="custom"/>
  <p:tag name="KSO_WM_TEMPLATE_INDEX" val="20202632"/>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0*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94.xml><?xml version="1.0" encoding="utf-8"?>
<p:tagLst xmlns:p="http://schemas.openxmlformats.org/presentationml/2006/main">
  <p:tag name="KSO_WM_SLIDE_ID" val="custom20202632_10"/>
  <p:tag name="KSO_WM_TEMPLATE_SUBCATEGORY" val="0"/>
  <p:tag name="KSO_WM_SLIDE_ITEM_CNT" val="0"/>
  <p:tag name="KSO_WM_SLIDE_INDEX" val="10"/>
  <p:tag name="KSO_WM_TAG_VERSION" val="1.0"/>
  <p:tag name="KSO_WM_BEAUTIFY_FLAG" val="#wm#"/>
  <p:tag name="KSO_WM_TEMPLATE_CATEGORY" val="custom"/>
  <p:tag name="KSO_WM_TEMPLATE_INDEX" val="20202632"/>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9*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9*f*1"/>
  <p:tag name="KSO_WM_TEMPLATE_CATEGORY" val="custom"/>
  <p:tag name="KSO_WM_TEMPLATE_INDEX" val="20202632"/>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197.xml><?xml version="1.0" encoding="utf-8"?>
<p:tagLst xmlns:p="http://schemas.openxmlformats.org/presentationml/2006/main">
  <p:tag name="KSO_WM_SLIDE_ID" val="custom20202632_9"/>
  <p:tag name="KSO_WM_TEMPLATE_SUBCATEGORY" val="0"/>
  <p:tag name="KSO_WM_SLIDE_ITEM_CNT" val="0"/>
  <p:tag name="KSO_WM_SLIDE_INDEX" val="9"/>
  <p:tag name="KSO_WM_TAG_VERSION" val="1.0"/>
  <p:tag name="KSO_WM_BEAUTIFY_FLAG" val="#wm#"/>
  <p:tag name="KSO_WM_TEMPLATE_CATEGORY" val="custom"/>
  <p:tag name="KSO_WM_TEMPLATE_INDEX" val="20202632"/>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4*a*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4*f*1"/>
  <p:tag name="KSO_WM_TEMPLATE_CATEGORY" val="custom"/>
  <p:tag name="KSO_WM_TEMPLATE_INDEX" val="20202632"/>
  <p:tag name="KSO_WM_UNIT_LAYERLEVEL" val="1"/>
  <p:tag name="KSO_WM_TAG_VERSION" val="1.0"/>
  <p:tag name="KSO_WM_BEAUTIFY_FLAG" val="#wm#"/>
  <p:tag name="KSO_WM_UNIT_NOCLEAR" val="0"/>
  <p:tag name="KSO_WM_UNIT_VALUE" val="220"/>
  <p:tag name="KSO_WM_UNIT_TYPE" val="f"/>
  <p:tag name="KSO_WM_UNIT_INDEX" val="1"/>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SLIDE_BACKGROUND_MASK_FLAG" val="1"/>
  <p:tag name="KSO_WM_UNIT_SUBTYPE" val="q"/>
  <p:tag name="KSO_WM_UNIT_TYPE" val="i"/>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ID" val="custom20202632_14"/>
  <p:tag name="KSO_WM_TEMPLATE_SUBCATEGORY" val="0"/>
  <p:tag name="KSO_WM_SLIDE_ITEM_CNT" val="0"/>
  <p:tag name="KSO_WM_SLIDE_INDEX" val="14"/>
  <p:tag name="KSO_WM_TAG_VERSION" val="1.0"/>
  <p:tag name="KSO_WM_BEAUTIFY_FLAG" val="#wm#"/>
  <p:tag name="KSO_WM_TEMPLATE_CATEGORY" val="custom"/>
  <p:tag name="KSO_WM_TEMPLATE_INDEX" val="20202632"/>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5*a*1"/>
  <p:tag name="KSO_WM_TEMPLATE_CATEGORY" val="custom"/>
  <p:tag name="KSO_WM_TEMPLATE_INDEX" val="20202632"/>
  <p:tag name="KSO_WM_UNIT_LAYERLEVEL" val="1"/>
  <p:tag name="KSO_WM_TAG_VERSION" val="1.0"/>
  <p:tag name="KSO_WM_BEAUTIFY_FLAG" val="#wm#"/>
  <p:tag name="KSO_WM_UNIT_ISCONTENTSTITLE" val="0"/>
  <p:tag name="KSO_WM_UNIT_PRESET_TEXT" val="THANKS"/>
  <p:tag name="KSO_WM_UNIT_NOCLEAR" val="1"/>
  <p:tag name="KSO_WM_UNIT_VALUE" val="5"/>
  <p:tag name="KSO_WM_UNIT_TYPE" val="a"/>
  <p:tag name="KSO_WM_UNIT_INDEX"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32_15*b*1"/>
  <p:tag name="KSO_WM_TEMPLATE_CATEGORY" val="custom"/>
  <p:tag name="KSO_WM_TEMPLATE_INDEX" val="20202632"/>
  <p:tag name="KSO_WM_UNIT_LAYERLEVEL" val="1"/>
  <p:tag name="KSO_WM_TAG_VERSION" val="1.0"/>
  <p:tag name="KSO_WM_BEAUTIFY_FLAG" val="#wm#"/>
  <p:tag name="KSO_WM_UNIT_ISCONTENTSTITLE" val="0"/>
  <p:tag name="KSO_WM_UNIT_NOCLEAR" val="0"/>
  <p:tag name="KSO_WM_UNIT_VALUE" val="18"/>
  <p:tag name="KSO_WM_UNIT_TYPE" val="b"/>
  <p:tag name="KSO_WM_UNIT_INDEX" val="1"/>
  <p:tag name="KSO_WM_UNIT_PRESET_TEXT" val="Click here to add a subtitle"/>
</p:tagLst>
</file>

<file path=ppt/tags/tag203.xml><?xml version="1.0" encoding="utf-8"?>
<p:tagLst xmlns:p="http://schemas.openxmlformats.org/presentationml/2006/main">
  <p:tag name="KSO_WM_SLIDE_ID" val="custom2020263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32"/>
  <p:tag name="KSO_WM_SLIDE_TYPE" val="endPage"/>
  <p:tag name="KSO_WM_SLIDE_SUBTYPE" val="pureTxt"/>
  <p:tag name="KSO_WM_SLIDE_LAYOUT" val="a_b"/>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SUBTYPE" val="h"/>
  <p:tag name="KSO_WM_UNIT_TYPE" val="i"/>
  <p:tag name="KSO_WM_UNIT_INDEX" val="1"/>
  <p:tag name="KSO_WM_UNIT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微软雅黑"/>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微软雅黑"/>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微软雅黑"/>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微软雅黑"/>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10.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11.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12.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13.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14.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2.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3.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4.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5.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6.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7.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8.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ppt/theme/themeOverride9.xml><?xml version="1.0" encoding="utf-8"?>
<a:themeOverride xmlns:a="http://schemas.openxmlformats.org/drawingml/2006/main">
  <a:clrScheme name="自定义 32">
    <a:dk1>
      <a:srgbClr val="000000"/>
    </a:dk1>
    <a:lt1>
      <a:srgbClr val="FFFFFF"/>
    </a:lt1>
    <a:dk2>
      <a:srgbClr val="EFF7FC"/>
    </a:dk2>
    <a:lt2>
      <a:srgbClr val="FFFFFF"/>
    </a:lt2>
    <a:accent1>
      <a:srgbClr val="86ABD6"/>
    </a:accent1>
    <a:accent2>
      <a:srgbClr val="9AA3D5"/>
    </a:accent2>
    <a:accent3>
      <a:srgbClr val="AC97CD"/>
    </a:accent3>
    <a:accent4>
      <a:srgbClr val="BF8DBD"/>
    </a:accent4>
    <a:accent5>
      <a:srgbClr val="CB83AA"/>
    </a:accent5>
    <a:accent6>
      <a:srgbClr val="D27D93"/>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5342</Words>
  <Application>WPS Presentation</Application>
  <PresentationFormat>宽屏</PresentationFormat>
  <Paragraphs>286</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Office 主题​​</vt:lpstr>
      <vt:lpstr>e-Commerce user profile &amp; User-Product recommendation system</vt:lpstr>
      <vt:lpstr>Executive Summary</vt:lpstr>
      <vt:lpstr>PowerPoint 演示文稿</vt:lpstr>
      <vt:lpstr>Business Problem</vt:lpstr>
      <vt:lpstr>Dataset Description</vt:lpstr>
      <vt:lpstr>System Design</vt:lpstr>
      <vt:lpstr>Data Preprocessing</vt:lpstr>
      <vt:lpstr>Algorithm Development</vt:lpstr>
      <vt:lpstr>Results and Evaluation</vt:lpstr>
      <vt:lpstr>Clustering</vt:lpstr>
      <vt:lpstr>User-Product Recommendation System</vt:lpstr>
      <vt:lpstr>Conclusion &amp; Lessons Learned</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Jing Zhu</cp:lastModifiedBy>
  <cp:revision>25</cp:revision>
  <dcterms:created xsi:type="dcterms:W3CDTF">2019-09-03T09:14:00Z</dcterms:created>
  <dcterms:modified xsi:type="dcterms:W3CDTF">2020-05-08T16:47:48Z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