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2hQOOWwyZOtuClYAf6MGetSR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ede8c0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2ede8c0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Fourth Wall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Group 42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531550" y="803325"/>
            <a:ext cx="33234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Monitoring System</a:t>
            </a:r>
            <a:endParaRPr/>
          </a:p>
        </p:txBody>
      </p:sp>
      <p:sp>
        <p:nvSpPr>
          <p:cNvPr id="135" name="Google Shape;135;p2"/>
          <p:cNvSpPr txBox="1"/>
          <p:nvPr>
            <p:ph type="title"/>
          </p:nvPr>
        </p:nvSpPr>
        <p:spPr>
          <a:xfrm>
            <a:off x="4572000" y="803325"/>
            <a:ext cx="33234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API 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47775" y="15901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Xiaolei Zhang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87125" y="1900925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Product Owner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47775" y="25165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Tamunotonye Harold Karibiye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487125" y="2827325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647775" y="34429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Daniel Madaghijan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87125" y="3797000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2nd year CSB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572000" y="15901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Daniel Whelan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375825" y="1900925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CSB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1st Scrum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572000" y="25165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Adam Mulvihill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375825" y="2827325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2nd Scrum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572000" y="3442925"/>
            <a:ext cx="2842800" cy="310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Haojun Xing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375825" y="3797000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Our Task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/>
              <a:t>Our Client for </a:t>
            </a:r>
            <a:r>
              <a:rPr lang="en-GB"/>
              <a:t>this</a:t>
            </a:r>
            <a:r>
              <a:rPr lang="en-GB"/>
              <a:t> project is Finbourne Technology, Jim Ashworth and Elliot Hurdiss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Finbourne have tasked us with creating a monitoring system that will collect statistics on databases they have in Kubernetes clusters.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Currently, a “Break-Glass” procedure must be used in order to access these statistics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System will collect these statistics and a REST API will be used to access them, preventing Finbourne developers having to make use of this “Break-Glass” procedure.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goal is to minimise the frequency at </a:t>
            </a:r>
            <a:r>
              <a:rPr lang="en-GB"/>
              <a:t>which</a:t>
            </a:r>
            <a:r>
              <a:rPr lang="en-GB"/>
              <a:t> the “Break-Glass” procedure is being used and in turn make it easier for required statistics to be aggregated and examined.</a:t>
            </a:r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25" y="389175"/>
            <a:ext cx="3731050" cy="1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819150" y="1800200"/>
            <a:ext cx="35337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monitoring system that is </a:t>
            </a:r>
            <a:r>
              <a:rPr lang="en-GB"/>
              <a:t>deployed with each database instance.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system will poll the database and collect statistics about the database.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information will be requested by an authenticated REST API by a Finbourne Developer.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cuts out the requirement for “Break-Glass” to be used to view database information.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125" y="1256150"/>
            <a:ext cx="3717126" cy="1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00" y="2901300"/>
            <a:ext cx="1937400" cy="1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Functional Requirements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monitoring service that polls databases for statistics related to tables and index usage.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the ability to track open transactions and long running queries.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ability to run queries (read-only) through use of “explain analyse”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information collected in a separate database.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access to this database via a REST API that is suitably authenticated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sufficient testing of software to ensure security.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Non Functional Requirements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software using DotNet (C#)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metrics than those proposed to store in database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graphical user interface for REST API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testing to ensure that there are no data leaks in transfer from database to API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for the project to have a cool name.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19150" y="424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Use case diagram:</a:t>
            </a:r>
            <a:endParaRPr/>
          </a:p>
        </p:txBody>
      </p:sp>
      <p:pic>
        <p:nvPicPr>
          <p:cNvPr descr="Diagram&#10;&#10;Description automatically generated" id="180" name="Google Shape;18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25" y="1042625"/>
            <a:ext cx="4911151" cy="3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ede8c072_0_2"/>
          <p:cNvSpPr txBox="1"/>
          <p:nvPr>
            <p:ph type="title"/>
          </p:nvPr>
        </p:nvSpPr>
        <p:spPr>
          <a:xfrm>
            <a:off x="819150" y="36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Model</a:t>
            </a:r>
            <a:endParaRPr/>
          </a:p>
        </p:txBody>
      </p:sp>
      <p:pic>
        <p:nvPicPr>
          <p:cNvPr id="186" name="Google Shape;186;g112ede8c07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00" y="845600"/>
            <a:ext cx="7000149" cy="4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