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D270F-E0ED-4941-A2C7-0125F973A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39B7C1-53F0-4471-8925-82F68713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EBCEB-F371-448E-9CF3-193AAF6C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A019A-416A-4A4F-B5DD-A11637AF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D54CA-B035-42D7-BD64-75B580BF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2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32F10-BE42-4E16-BA49-EBAD6E67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FBFA8-4621-4288-9719-25FD96950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E4C9C-18D8-4983-82FA-C6DCAD51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2EBDD-FEB6-4FBB-BA75-2D031448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E3223-5FBC-4880-AE7F-F47D1077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8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24BC8-8183-4528-B35E-536355226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2320F-FE94-47EA-A3ED-9DABDA3CA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6F717-394B-4786-B6D0-E3590864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7878E-48E3-4F0B-9018-925DBE49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75A36-01E5-4E39-861B-B5EDD325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5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7B130-8DD1-4106-9C9C-2EFE348D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03AC4-7052-46D7-9630-49D0C6C3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1B84C-4FDE-4705-A8DB-190A84E6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7F978-D5DF-463C-8197-2DC23C01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3A55D-3377-4D27-8AB3-3CB9AB9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2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7D3FA-2F55-4AEF-ACB8-35E09863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567EA-5D56-4A4B-8F26-E90B8C36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2C0DD-4652-48D9-9B86-8ECCB738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B4346-6ED7-4A91-B788-29E27F9D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F82AB-617A-4055-9366-E3E13CE8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2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C839-318E-4AC1-9765-CC99CA2B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38EF5-AB79-4E21-8D42-EFF6E7C01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E20830-9662-470B-8BDF-055304481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D09DC-C176-484F-8FAE-BE86A6B3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AD682-E14A-4EB5-8232-48E83B75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75013-5D92-47B2-A011-57BD135C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9562-C28C-4993-84D7-27744A0C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BB0E3-1E60-4F77-9392-9B22C685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9B1C2-FB3D-43E3-AF40-A13A6242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A9EC5-984A-4844-986E-5A43115EB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7FC7C9-D335-4FCB-88B8-51DAC50C0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BDFC78-C24D-49E2-87FC-D4B617DC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3212DC-6C0D-49CE-906F-A2276B0C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1CC01F-5C2E-40D9-B8BC-D069B601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FD197-87A2-48E0-B871-8E12FA8A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4BD06B-00EB-4E1E-B168-BB3E40C8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F0206-03E0-49A2-8483-ADFAAD55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DE17E4-7A1D-4A23-815B-0EC31BC6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1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D4A561-AADD-402D-9F93-7BA77B5E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A21065-5815-46DA-8E70-BA05F549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DB2DF-76E5-4B88-BCAD-097395BC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53C92-E874-4E38-9274-37D0603D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6D256-76BD-43A0-ACB0-EBA1EAAC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8D6315-652C-4499-A7E1-3B361E7B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F5ED7-58F4-4FCB-B7C5-02842F5C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38BE4-F6AC-4BAF-B726-AF52C987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CB8F8-8950-4F56-90E6-F4488A5A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2EC23-E58E-4763-ADE6-D1A58D42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2D1047-8C78-4C73-A976-AEB133BD4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57D22-3B3D-459A-8E43-B96025030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700CE-01DA-4212-864F-6FDBF723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A1CE0-E213-41AE-A2BE-F7D4D67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02F9D-4377-4E55-9928-D476CD9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8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1DB3A-B3BC-4028-9BB2-3A60457C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AB6AD-630B-4D87-B020-754BDAF3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909DB-FDE9-4795-87AE-E295C5CF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5796-2EDC-4C6C-9804-CBE2C91551F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C26C8-98F2-45F2-8D15-2ACC7809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2EA87-0A6C-4ECD-B65E-732CFD55A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AFC6-F979-45B9-BD36-9C7086642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7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85A2ED0-55E1-44B4-88F3-09AA15C1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39" y="2793540"/>
            <a:ext cx="969411" cy="8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8FAB52-2DC2-40BC-8600-720661BD9846}"/>
              </a:ext>
            </a:extLst>
          </p:cNvPr>
          <p:cNvSpPr txBox="1"/>
          <p:nvPr/>
        </p:nvSpPr>
        <p:spPr>
          <a:xfrm>
            <a:off x="5069150" y="2644961"/>
            <a:ext cx="2148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Product Sans" panose="020B0403030502040203" pitchFamily="34" charset="0"/>
              </a:rPr>
              <a:t>Flask</a:t>
            </a:r>
            <a:endParaRPr lang="zh-CN" altLang="en-US" sz="6000" b="1" dirty="0">
              <a:latin typeface="Product Sans" panose="020B040303050204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18D95D-F60B-4BDC-B9A8-1CAB59281F8D}"/>
              </a:ext>
            </a:extLst>
          </p:cNvPr>
          <p:cNvSpPr txBox="1"/>
          <p:nvPr/>
        </p:nvSpPr>
        <p:spPr>
          <a:xfrm>
            <a:off x="10043604" y="6378957"/>
            <a:ext cx="2148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Product Sans" panose="020B0403030502040203" pitchFamily="34" charset="0"/>
              </a:rPr>
              <a:t>By Jingxiong Liang</a:t>
            </a:r>
            <a:endParaRPr lang="zh-CN" altLang="en-US" sz="1600" b="1" dirty="0">
              <a:latin typeface="Product Sans" panose="020B040303050204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157732-86D9-4519-8DED-156E0B9777EC}"/>
              </a:ext>
            </a:extLst>
          </p:cNvPr>
          <p:cNvSpPr txBox="1"/>
          <p:nvPr/>
        </p:nvSpPr>
        <p:spPr>
          <a:xfrm>
            <a:off x="5069150" y="3475958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Product Sans" panose="020B0403030502040203" pitchFamily="34" charset="0"/>
              </a:rPr>
              <a:t>Based on Python</a:t>
            </a:r>
            <a:endParaRPr lang="zh-CN" altLang="en-US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9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85A2ED0-55E1-44B4-88F3-09AA15C1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823" y="456299"/>
            <a:ext cx="747472" cy="6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8FAB52-2DC2-40BC-8600-720661BD9846}"/>
              </a:ext>
            </a:extLst>
          </p:cNvPr>
          <p:cNvSpPr txBox="1"/>
          <p:nvPr/>
        </p:nvSpPr>
        <p:spPr>
          <a:xfrm>
            <a:off x="399490" y="282754"/>
            <a:ext cx="369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Overview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98116A-A6FE-4477-8B7A-8F6659B61D7B}"/>
              </a:ext>
            </a:extLst>
          </p:cNvPr>
          <p:cNvSpPr txBox="1"/>
          <p:nvPr/>
        </p:nvSpPr>
        <p:spPr>
          <a:xfrm>
            <a:off x="1803507" y="2219565"/>
            <a:ext cx="4578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Hello World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example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URL parameter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Request parameter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DB manipulate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5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85A2ED0-55E1-44B4-88F3-09AA15C1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823" y="456299"/>
            <a:ext cx="747472" cy="6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8FAB52-2DC2-40BC-8600-720661BD9846}"/>
              </a:ext>
            </a:extLst>
          </p:cNvPr>
          <p:cNvSpPr txBox="1"/>
          <p:nvPr/>
        </p:nvSpPr>
        <p:spPr>
          <a:xfrm>
            <a:off x="399490" y="282754"/>
            <a:ext cx="369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Get what?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98116A-A6FE-4477-8B7A-8F6659B61D7B}"/>
              </a:ext>
            </a:extLst>
          </p:cNvPr>
          <p:cNvSpPr txBox="1"/>
          <p:nvPr/>
        </p:nvSpPr>
        <p:spPr>
          <a:xfrm>
            <a:off x="1803507" y="2219565"/>
            <a:ext cx="8103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Python programing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Simple back-end Server for F-E and APP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Career in B-E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6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85A2ED0-55E1-44B4-88F3-09AA15C1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78" y="385278"/>
            <a:ext cx="747472" cy="6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8FAB52-2DC2-40BC-8600-720661BD9846}"/>
              </a:ext>
            </a:extLst>
          </p:cNvPr>
          <p:cNvSpPr txBox="1"/>
          <p:nvPr/>
        </p:nvSpPr>
        <p:spPr>
          <a:xfrm>
            <a:off x="239692" y="211733"/>
            <a:ext cx="3984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Get Ready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98116A-A6FE-4477-8B7A-8F6659B61D7B}"/>
              </a:ext>
            </a:extLst>
          </p:cNvPr>
          <p:cNvSpPr txBox="1"/>
          <p:nvPr/>
        </p:nvSpPr>
        <p:spPr>
          <a:xfrm>
            <a:off x="1278182" y="1562617"/>
            <a:ext cx="6994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Install Python 2.7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pip install flask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pip install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pymysql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or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MySQL_python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Test tools : postman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MySQL server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0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8FAB52-2DC2-40BC-8600-720661BD9846}"/>
              </a:ext>
            </a:extLst>
          </p:cNvPr>
          <p:cNvSpPr txBox="1"/>
          <p:nvPr/>
        </p:nvSpPr>
        <p:spPr>
          <a:xfrm>
            <a:off x="239692" y="211733"/>
            <a:ext cx="4607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Hello World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F68DC6-786F-4A07-9243-9E80C0299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7" y="1830465"/>
            <a:ext cx="5615219" cy="39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8FAB52-2DC2-40BC-8600-720661BD9846}"/>
              </a:ext>
            </a:extLst>
          </p:cNvPr>
          <p:cNvSpPr txBox="1"/>
          <p:nvPr/>
        </p:nvSpPr>
        <p:spPr>
          <a:xfrm>
            <a:off x="239692" y="211733"/>
            <a:ext cx="8025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Try1:URL parameter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6195EC-E8E5-4627-8362-C916BE59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5" y="1505134"/>
            <a:ext cx="5644118" cy="48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4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8FAB52-2DC2-40BC-8600-720661BD9846}"/>
              </a:ext>
            </a:extLst>
          </p:cNvPr>
          <p:cNvSpPr txBox="1"/>
          <p:nvPr/>
        </p:nvSpPr>
        <p:spPr>
          <a:xfrm>
            <a:off x="239692" y="211733"/>
            <a:ext cx="9898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Try2:Request parameter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49D349-6017-42B8-9A41-5E77693B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01" y="1575463"/>
            <a:ext cx="5758834" cy="40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3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8FAB52-2DC2-40BC-8600-720661BD9846}"/>
              </a:ext>
            </a:extLst>
          </p:cNvPr>
          <p:cNvSpPr txBox="1"/>
          <p:nvPr/>
        </p:nvSpPr>
        <p:spPr>
          <a:xfrm>
            <a:off x="239692" y="211733"/>
            <a:ext cx="9898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Try3:DB manipulate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1634D7-EC80-46F0-97A9-5E5A5C3C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58" y="1534541"/>
            <a:ext cx="10570690" cy="410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7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85A2ED0-55E1-44B4-88F3-09AA15C1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79" y="385278"/>
            <a:ext cx="747472" cy="6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8FAB52-2DC2-40BC-8600-720661BD9846}"/>
              </a:ext>
            </a:extLst>
          </p:cNvPr>
          <p:cNvSpPr txBox="1"/>
          <p:nvPr/>
        </p:nvSpPr>
        <p:spPr>
          <a:xfrm>
            <a:off x="239692" y="211733"/>
            <a:ext cx="4261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Learn more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98116A-A6FE-4477-8B7A-8F6659B61D7B}"/>
              </a:ext>
            </a:extLst>
          </p:cNvPr>
          <p:cNvSpPr txBox="1"/>
          <p:nvPr/>
        </p:nvSpPr>
        <p:spPr>
          <a:xfrm>
            <a:off x="1278182" y="1562617"/>
            <a:ext cx="6994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百度一下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flask document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廖雪峰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教程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SQLAlchemy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Flask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拓展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9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82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Product Sans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Jingxiong Liang</dc:creator>
  <cp:lastModifiedBy>Jingxiong Liang</cp:lastModifiedBy>
  <cp:revision>14</cp:revision>
  <dcterms:created xsi:type="dcterms:W3CDTF">2017-10-28T11:16:56Z</dcterms:created>
  <dcterms:modified xsi:type="dcterms:W3CDTF">2017-10-28T12:33:26Z</dcterms:modified>
</cp:coreProperties>
</file>