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20500000000000000" charset="0"/>
      <p:regular r:id="rId14"/>
      <p:bold r:id="rId15"/>
    </p:embeddedFont>
    <p:embeddedFont>
      <p:font typeface="DFKai-SB" panose="03000509000000000000" pitchFamily="65" charset="-120"/>
      <p:regular r:id="rId16"/>
    </p:embeddedFont>
    <p:embeddedFont>
      <p:font typeface="Nunito" panose="0202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00" autoAdjust="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bbc9b6eb53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bbc9b6eb53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這個推薦展示是，輸入電影名稱，就可以找出如果用戶喜歡這部電影，可能也會喜歡哪些電影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單純</a:t>
            </a:r>
            <a:r>
              <a:rPr lang="en-US" altLang="zh-TW" dirty="0" smtClean="0"/>
              <a:t>cosine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bbc9b6eb5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bbc9b6eb5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bc9b6eb5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bc9b6eb5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bc9b6eb53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bc9b6eb53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bc9b6eb53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bc9b6eb53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bc9b6eb5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bc9b6eb5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bc9b6eb53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bbc9b6eb53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bc9b6eb53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bc9b6eb53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bc9b6eb53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bbc9b6eb53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這是我們的實作結果，我們採用的評估指標是</a:t>
            </a:r>
            <a:r>
              <a:rPr lang="en-US" altLang="zh-TW" dirty="0" smtClean="0"/>
              <a:t>RMSE</a:t>
            </a:r>
            <a:r>
              <a:rPr lang="zh-TW" altLang="en-US" dirty="0" smtClean="0"/>
              <a:t>，然後用五倍交叉驗證，</a:t>
            </a:r>
            <a:r>
              <a:rPr lang="en-US" altLang="zh-TW" dirty="0" smtClean="0"/>
              <a:t>User</a:t>
            </a:r>
            <a:r>
              <a:rPr lang="en-US" altLang="zh-TW" baseline="0" dirty="0" smtClean="0"/>
              <a:t> based</a:t>
            </a:r>
            <a:r>
              <a:rPr lang="zh-TW" altLang="en-US" baseline="0" dirty="0" smtClean="0"/>
              <a:t>得到</a:t>
            </a:r>
            <a:r>
              <a:rPr lang="en-US" altLang="zh-TW" baseline="0" dirty="0" smtClean="0"/>
              <a:t>0.97~0.98</a:t>
            </a:r>
            <a:r>
              <a:rPr lang="zh-TW" altLang="en-US" baseline="0" dirty="0" smtClean="0"/>
              <a:t>之間，然後</a:t>
            </a:r>
            <a:r>
              <a:rPr lang="en-US" altLang="zh-TW" baseline="0" dirty="0" smtClean="0"/>
              <a:t>item based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0.96~0.97</a:t>
            </a:r>
            <a:r>
              <a:rPr lang="zh-TW" altLang="en-US" baseline="0" dirty="0" smtClean="0"/>
              <a:t>之間，那因為</a:t>
            </a:r>
            <a:r>
              <a:rPr lang="en-US" altLang="zh-TW" baseline="0" dirty="0" smtClean="0"/>
              <a:t>RMSE</a:t>
            </a:r>
            <a:r>
              <a:rPr lang="zh-TW" altLang="en-US" baseline="0" dirty="0" smtClean="0"/>
              <a:t>這個評估指標是越小越好，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aseline="0" dirty="0" smtClean="0"/>
              <a:t>所以可以得出</a:t>
            </a:r>
            <a:r>
              <a:rPr lang="en-US" altLang="zh-TW" baseline="0" dirty="0" smtClean="0"/>
              <a:t>item based</a:t>
            </a:r>
            <a:r>
              <a:rPr lang="zh-TW" altLang="en-US" baseline="0" dirty="0" smtClean="0"/>
              <a:t>是優於</a:t>
            </a:r>
            <a:r>
              <a:rPr lang="en-US" altLang="zh-TW" baseline="0" dirty="0" smtClean="0"/>
              <a:t>user based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bbc9b6eb53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bbc9b6eb53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這個推薦展示是輸入</a:t>
            </a:r>
            <a:r>
              <a:rPr lang="en-US" altLang="zh-TW" dirty="0" smtClean="0"/>
              <a:t>user</a:t>
            </a:r>
            <a:r>
              <a:rPr lang="en-US" altLang="zh-TW" baseline="0" dirty="0" smtClean="0"/>
              <a:t> id</a:t>
            </a:r>
            <a:r>
              <a:rPr lang="zh-TW" altLang="en-US" baseline="0" dirty="0" smtClean="0"/>
              <a:t>，可以找出與自己輸入的</a:t>
            </a:r>
            <a:r>
              <a:rPr lang="en-US" altLang="zh-TW" baseline="0" dirty="0" smtClean="0"/>
              <a:t>user</a:t>
            </a:r>
            <a:r>
              <a:rPr lang="zh-TW" altLang="en-US" baseline="0" dirty="0" smtClean="0"/>
              <a:t>的喜好相似度接近的用戶，然後會去推薦</a:t>
            </a:r>
            <a:r>
              <a:rPr lang="en-US" altLang="zh-TW" baseline="0" dirty="0" smtClean="0"/>
              <a:t>10</a:t>
            </a:r>
            <a:r>
              <a:rPr lang="zh-TW" altLang="en-US" baseline="0" dirty="0" smtClean="0"/>
              <a:t>部未觀看的電影，並預測會打幾分</a:t>
            </a:r>
            <a:endParaRPr lang="en-US" altLang="zh-TW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#KNN</a:t>
            </a:r>
            <a:r>
              <a:rPr lang="zh-TW" altLang="en-US" baseline="0" dirty="0" smtClean="0"/>
              <a:t>做的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995425" y="2025247"/>
            <a:ext cx="4255500" cy="13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推薦系統專案報告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組員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：611021215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盧詩皓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0" lvl="0" indent="4572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611021238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鍾宇翔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0" lvl="0" indent="4572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  611121205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林煒宸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推薦展示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2" name="Google Shape;342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25" y="1355850"/>
            <a:ext cx="5331651" cy="35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8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方法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FKai-SB"/>
              <a:buChar char="●"/>
            </a:pPr>
            <a:r>
              <a:rPr lang="zh-TW" sz="1400">
                <a:latin typeface="DFKai-SB"/>
                <a:ea typeface="DFKai-SB"/>
                <a:cs typeface="DFKai-SB"/>
                <a:sym typeface="DFKai-SB"/>
              </a:rPr>
              <a:t>使用 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u.data、u.item、u.user</a:t>
            </a:r>
            <a:r>
              <a:rPr lang="zh-TW" sz="1400">
                <a:latin typeface="DFKai-SB"/>
                <a:ea typeface="DFKai-SB"/>
                <a:cs typeface="DFKai-SB"/>
                <a:sym typeface="DFKai-SB"/>
              </a:rPr>
              <a:t> 三個檔案來作資料分析的依據</a:t>
            </a:r>
            <a:endParaRPr sz="14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DFKai-SB"/>
              <a:buChar char="●"/>
            </a:pPr>
            <a:r>
              <a:rPr lang="zh-TW" sz="1400">
                <a:latin typeface="DFKai-SB"/>
                <a:ea typeface="DFKai-SB"/>
                <a:cs typeface="DFKai-SB"/>
                <a:sym typeface="DFKai-SB"/>
              </a:rPr>
              <a:t>使用 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KNN</a:t>
            </a:r>
            <a:r>
              <a:rPr lang="zh-TW" sz="1400">
                <a:latin typeface="DFKai-SB"/>
                <a:ea typeface="DFKai-SB"/>
                <a:cs typeface="DFKai-SB"/>
                <a:sym typeface="DFKai-SB"/>
              </a:rPr>
              <a:t> 去做電影推薦</a:t>
            </a:r>
            <a:endParaRPr sz="14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DFKai-SB"/>
              <a:buChar char="●"/>
            </a:pPr>
            <a:r>
              <a:rPr lang="zh-TW" sz="1400">
                <a:latin typeface="DFKai-SB"/>
                <a:ea typeface="DFKai-SB"/>
                <a:cs typeface="DFKai-SB"/>
                <a:sym typeface="DFKai-SB"/>
              </a:rPr>
              <a:t>用 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User-based CF、Item-based CF </a:t>
            </a:r>
            <a:r>
              <a:rPr lang="zh-TW" sz="1400">
                <a:latin typeface="DFKai-SB"/>
                <a:ea typeface="DFKai-SB"/>
                <a:cs typeface="DFKai-SB"/>
                <a:sym typeface="DFKai-SB"/>
              </a:rPr>
              <a:t>做比較</a:t>
            </a:r>
            <a:endParaRPr sz="14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DFKai-SB"/>
              <a:buChar char="●"/>
            </a:pPr>
            <a:r>
              <a:rPr lang="zh-TW" sz="1400">
                <a:latin typeface="DFKai-SB"/>
                <a:ea typeface="DFKai-SB"/>
                <a:cs typeface="DFKai-SB"/>
                <a:sym typeface="DFKai-SB"/>
              </a:rPr>
              <a:t>使用 pandas、numpy、pyplot、scikit-learn、scikit-surprise、seaborn、random、math 套件完成專案</a:t>
            </a:r>
            <a:endParaRPr sz="14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266400"/>
            <a:ext cx="70305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>
                <a:latin typeface="DFKai-SB"/>
                <a:ea typeface="DFKai-SB"/>
                <a:cs typeface="DFKai-SB"/>
                <a:sym typeface="DFKai-SB"/>
              </a:rPr>
              <a:t>評分次數</a:t>
            </a:r>
            <a:endParaRPr sz="282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25" y="1176338"/>
            <a:ext cx="3619500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088" y="1176338"/>
            <a:ext cx="44672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2556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電影平均評分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075" y="853975"/>
            <a:ext cx="5239950" cy="409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使用者年齡分布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475" y="1691925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評分分布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263" y="1597863"/>
            <a:ext cx="38576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875" y="1888388"/>
            <a:ext cx="20193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使用者職業分布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188" y="1382325"/>
            <a:ext cx="4397725" cy="33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based、Item based 比較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75" y="2087313"/>
            <a:ext cx="7733449" cy="6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275" y="3214675"/>
            <a:ext cx="7733442" cy="6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推薦展示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34" name="Google Shape;334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75" y="1427025"/>
            <a:ext cx="3656350" cy="33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00588"/>
            <a:ext cx="4375550" cy="20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292</Words>
  <Application>Microsoft Office PowerPoint</Application>
  <PresentationFormat>如螢幕大小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Times New Roman</vt:lpstr>
      <vt:lpstr>Maven Pro</vt:lpstr>
      <vt:lpstr>DFKai-SB</vt:lpstr>
      <vt:lpstr>Nunito</vt:lpstr>
      <vt:lpstr>Arial</vt:lpstr>
      <vt:lpstr>Momentum</vt:lpstr>
      <vt:lpstr>推薦系統專案報告 </vt:lpstr>
      <vt:lpstr>方法</vt:lpstr>
      <vt:lpstr>評分次數</vt:lpstr>
      <vt:lpstr>電影平均評分</vt:lpstr>
      <vt:lpstr>使用者年齡分布</vt:lpstr>
      <vt:lpstr>評分分布</vt:lpstr>
      <vt:lpstr>使用者職業分布</vt:lpstr>
      <vt:lpstr>User based、Item based 比較</vt:lpstr>
      <vt:lpstr>推薦展示</vt:lpstr>
      <vt:lpstr>推薦展示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推薦系統專案報告 </dc:title>
  <cp:lastModifiedBy>t1</cp:lastModifiedBy>
  <cp:revision>2</cp:revision>
  <dcterms:modified xsi:type="dcterms:W3CDTF">2022-12-21T04:01:39Z</dcterms:modified>
</cp:coreProperties>
</file>