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9" r:id="rId3"/>
    <p:sldId id="302" r:id="rId4"/>
    <p:sldId id="322" r:id="rId5"/>
    <p:sldId id="388" r:id="rId6"/>
    <p:sldId id="389" r:id="rId7"/>
    <p:sldId id="332" r:id="rId8"/>
    <p:sldId id="380" r:id="rId9"/>
    <p:sldId id="359" r:id="rId10"/>
    <p:sldId id="381" r:id="rId11"/>
    <p:sldId id="377" r:id="rId12"/>
    <p:sldId id="378" r:id="rId13"/>
    <p:sldId id="379" r:id="rId14"/>
    <p:sldId id="387" r:id="rId15"/>
    <p:sldId id="333" r:id="rId16"/>
    <p:sldId id="360" r:id="rId17"/>
    <p:sldId id="334" r:id="rId18"/>
    <p:sldId id="386" r:id="rId19"/>
    <p:sldId id="33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867">
          <p15:clr>
            <a:srgbClr val="A4A3A4"/>
          </p15:clr>
        </p15:guide>
        <p15:guide id="3" orient="horz" pos="2488">
          <p15:clr>
            <a:srgbClr val="A4A3A4"/>
          </p15:clr>
        </p15:guide>
        <p15:guide id="4" pos="94">
          <p15:clr>
            <a:srgbClr val="A4A3A4"/>
          </p15:clr>
        </p15:guide>
        <p15:guide id="5" orient="horz" pos="2711">
          <p15:clr>
            <a:srgbClr val="A4A3A4"/>
          </p15:clr>
        </p15:guide>
        <p15:guide id="6" pos="5670">
          <p15:clr>
            <a:srgbClr val="A4A3A4"/>
          </p15:clr>
        </p15:guide>
        <p15:guide id="7" orient="horz" pos="1168">
          <p15:clr>
            <a:srgbClr val="A4A3A4"/>
          </p15:clr>
        </p15:guide>
        <p15:guide id="8" orient="horz" pos="2653">
          <p15:clr>
            <a:srgbClr val="A4A3A4"/>
          </p15:clr>
        </p15:guide>
        <p15:guide id="9" orient="horz" pos="1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J" initials="DJ" lastIdx="1" clrIdx="0">
    <p:extLst>
      <p:ext uri="{19B8F6BF-5375-455C-9EA6-DF929625EA0E}">
        <p15:presenceInfo xmlns:p15="http://schemas.microsoft.com/office/powerpoint/2012/main" userId="19dd8421f28b5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12834"/>
    <a:srgbClr val="1D3E6B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56" autoAdjust="0"/>
  </p:normalViewPr>
  <p:slideViewPr>
    <p:cSldViewPr snapToGrid="0" showGuides="1">
      <p:cViewPr varScale="1">
        <p:scale>
          <a:sx n="108" d="100"/>
          <a:sy n="108" d="100"/>
        </p:scale>
        <p:origin x="749" y="62"/>
      </p:cViewPr>
      <p:guideLst>
        <p:guide orient="horz" pos="2103"/>
        <p:guide pos="2867"/>
        <p:guide orient="horz" pos="2488"/>
        <p:guide pos="94"/>
        <p:guide orient="horz" pos="2711"/>
        <p:guide pos="5670"/>
        <p:guide orient="horz" pos="1168"/>
        <p:guide orient="horz" pos="2653"/>
        <p:guide orient="horz" pos="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7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0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5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07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37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5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6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Unity</a:t>
            </a:r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飞机大战</a:t>
            </a:r>
            <a:endParaRPr lang="en-US" altLang="zh-CN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2020.11.16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14585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小组成员：赵皓轮、段骏</a:t>
            </a:r>
            <a:endParaRPr lang="en-US" altLang="zh-CN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02449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游戏界面设计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282AD75-EA3D-4D7D-BCDB-371F4D0E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1" y="1310160"/>
            <a:ext cx="1877364" cy="28057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531142-5F25-4873-A9BA-AEDF83ECFC5C}"/>
              </a:ext>
            </a:extLst>
          </p:cNvPr>
          <p:cNvSpPr txBox="1"/>
          <p:nvPr/>
        </p:nvSpPr>
        <p:spPr>
          <a:xfrm>
            <a:off x="4114799" y="1310160"/>
            <a:ext cx="3377609" cy="1241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游戏界面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暂停按钮</a:t>
            </a:r>
            <a:r>
              <a:rPr lang="en-US" altLang="zh-CN" sz="1400" dirty="0">
                <a:latin typeface="+mj-ea"/>
                <a:ea typeface="+mj-ea"/>
              </a:rPr>
              <a:t>(||)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得分文本标识</a:t>
            </a:r>
            <a:r>
              <a:rPr lang="en-US" altLang="zh-CN" sz="1400" dirty="0">
                <a:latin typeface="+mj-ea"/>
                <a:ea typeface="+mj-ea"/>
              </a:rPr>
              <a:t>(Score:0)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3:</a:t>
            </a:r>
            <a:r>
              <a:rPr lang="zh-CN" altLang="en-US" sz="1400" dirty="0">
                <a:latin typeface="+mj-ea"/>
                <a:ea typeface="+mj-ea"/>
              </a:rPr>
              <a:t>道具数量标识</a:t>
            </a:r>
            <a:r>
              <a:rPr lang="en-US" altLang="zh-CN" sz="1400" dirty="0">
                <a:latin typeface="+mj-ea"/>
                <a:ea typeface="+mj-ea"/>
              </a:rPr>
              <a:t>(Prop:0)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86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02452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暂停界面设计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3D2CAE9-A406-44BD-9CD5-111C5819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79" y="1310160"/>
            <a:ext cx="2383051" cy="20851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EBEC37-9DBF-4517-ADB9-E5C04259B8CC}"/>
              </a:ext>
            </a:extLst>
          </p:cNvPr>
          <p:cNvSpPr txBox="1"/>
          <p:nvPr/>
        </p:nvSpPr>
        <p:spPr>
          <a:xfrm>
            <a:off x="4572000" y="1310159"/>
            <a:ext cx="3657600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暂停界面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暂停界面背景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继续按钮</a:t>
            </a:r>
            <a:r>
              <a:rPr lang="en-US" altLang="zh-CN" sz="1400" dirty="0">
                <a:latin typeface="+mj-ea"/>
                <a:ea typeface="+mj-ea"/>
              </a:rPr>
              <a:t>(Continue)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3:</a:t>
            </a:r>
            <a:r>
              <a:rPr lang="zh-CN" altLang="en-US" sz="1400" dirty="0">
                <a:latin typeface="+mj-ea"/>
                <a:ea typeface="+mj-ea"/>
              </a:rPr>
              <a:t>设置按钮</a:t>
            </a:r>
            <a:r>
              <a:rPr lang="en-US" altLang="zh-CN" sz="1400" dirty="0">
                <a:latin typeface="+mj-ea"/>
                <a:ea typeface="+mj-ea"/>
              </a:rPr>
              <a:t>(Options)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4:</a:t>
            </a:r>
            <a:r>
              <a:rPr lang="zh-CN" altLang="en-US" sz="1400" dirty="0">
                <a:latin typeface="+mj-ea"/>
                <a:ea typeface="+mj-ea"/>
              </a:rPr>
              <a:t>重新开始按钮</a:t>
            </a:r>
            <a:r>
              <a:rPr lang="en-US" altLang="zh-CN" sz="1400" dirty="0">
                <a:latin typeface="+mj-ea"/>
                <a:ea typeface="+mj-ea"/>
              </a:rPr>
              <a:t>(Restart)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5:</a:t>
            </a:r>
            <a:r>
              <a:rPr lang="zh-CN" altLang="en-US" sz="1400" dirty="0">
                <a:latin typeface="+mj-ea"/>
                <a:ea typeface="+mj-ea"/>
              </a:rPr>
              <a:t>退出按钮</a:t>
            </a:r>
            <a:r>
              <a:rPr lang="en-US" altLang="zh-CN" sz="1400" dirty="0">
                <a:latin typeface="+mj-ea"/>
                <a:ea typeface="+mj-ea"/>
              </a:rPr>
              <a:t>(Exit)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71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043381" y="8731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游戏结束界面设计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14F5CF9-8775-4B9A-B407-B81CB71C0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79" y="1310161"/>
            <a:ext cx="2373079" cy="21135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FEE7A4-8BFD-414C-8549-B4A0BA6F48CC}"/>
              </a:ext>
            </a:extLst>
          </p:cNvPr>
          <p:cNvSpPr txBox="1"/>
          <p:nvPr/>
        </p:nvSpPr>
        <p:spPr>
          <a:xfrm>
            <a:off x="4572000" y="1310159"/>
            <a:ext cx="3476790" cy="153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游戏结束界面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游戏结束界面背景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游戏结束文本标识</a:t>
            </a:r>
            <a:r>
              <a:rPr lang="en-US" altLang="zh-CN" sz="1400" dirty="0">
                <a:latin typeface="+mj-ea"/>
                <a:ea typeface="+mj-ea"/>
              </a:rPr>
              <a:t>(Game Over!)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3:</a:t>
            </a:r>
            <a:r>
              <a:rPr lang="zh-CN" altLang="en-US" sz="1400" dirty="0">
                <a:latin typeface="+mj-ea"/>
                <a:ea typeface="+mj-ea"/>
              </a:rPr>
              <a:t>重新开始按钮</a:t>
            </a:r>
            <a:r>
              <a:rPr lang="en-US" altLang="zh-CN" sz="1400" dirty="0">
                <a:latin typeface="+mj-ea"/>
                <a:ea typeface="+mj-ea"/>
              </a:rPr>
              <a:t>(Restart)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4:</a:t>
            </a:r>
            <a:r>
              <a:rPr lang="zh-CN" altLang="en-US" sz="1400" dirty="0">
                <a:latin typeface="+mj-ea"/>
                <a:ea typeface="+mj-ea"/>
              </a:rPr>
              <a:t>退出按钮</a:t>
            </a:r>
            <a:r>
              <a:rPr lang="en-US" altLang="zh-CN" sz="1400" dirty="0">
                <a:latin typeface="+mj-ea"/>
                <a:ea typeface="+mj-ea"/>
              </a:rPr>
              <a:t>(Exit)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98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043381" y="8731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暂停设置界面设计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C629745-E8F0-4A3B-B053-4F506662E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0" y="1318556"/>
            <a:ext cx="2380052" cy="20129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5C85D1-DBD5-46EA-B5A9-5551D1D8CA06}"/>
              </a:ext>
            </a:extLst>
          </p:cNvPr>
          <p:cNvSpPr txBox="1"/>
          <p:nvPr/>
        </p:nvSpPr>
        <p:spPr>
          <a:xfrm>
            <a:off x="4572000" y="1318555"/>
            <a:ext cx="3586656" cy="153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暂停设置界面</a:t>
            </a:r>
            <a:r>
              <a:rPr lang="en-US" altLang="zh-CN" sz="1400" dirty="0">
                <a:latin typeface="+mj-ea"/>
                <a:ea typeface="+mj-ea"/>
              </a:rPr>
              <a:t>: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暂停设置界面背景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背景音乐设置滑条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BGMSlider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3:</a:t>
            </a:r>
            <a:r>
              <a:rPr lang="zh-CN" altLang="en-US" sz="1400" dirty="0">
                <a:latin typeface="+mj-ea"/>
                <a:ea typeface="+mj-ea"/>
              </a:rPr>
              <a:t>其他音效设置滑条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OthersSlider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4:</a:t>
            </a:r>
            <a:r>
              <a:rPr lang="zh-CN" altLang="en-US" sz="1400" dirty="0">
                <a:latin typeface="+mj-ea"/>
                <a:ea typeface="+mj-ea"/>
              </a:rPr>
              <a:t>返回按钮</a:t>
            </a:r>
            <a:r>
              <a:rPr lang="en-US" altLang="zh-CN" sz="1400" dirty="0">
                <a:latin typeface="+mj-ea"/>
                <a:ea typeface="+mj-ea"/>
              </a:rPr>
              <a:t>(Back)</a:t>
            </a:r>
          </a:p>
        </p:txBody>
      </p:sp>
    </p:spTree>
    <p:extLst>
      <p:ext uri="{BB962C8B-B14F-4D97-AF65-F5344CB8AC3E}">
        <p14:creationId xmlns:p14="http://schemas.microsoft.com/office/powerpoint/2010/main" val="17398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02453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玩家战机设计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CAFDAAA-E51B-4F27-B481-1FDE6B64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2" y="1301865"/>
            <a:ext cx="4855646" cy="28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80470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技术路线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73122" y="1116803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<p:cNvSpPr/>
          <p:nvPr/>
        </p:nvSpPr>
        <p:spPr>
          <a:xfrm>
            <a:off x="1931254" y="1342718"/>
            <a:ext cx="6194412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技术路线：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Asset Store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获取资源创建玩家游戏对象，并添加相机、光源和背景，再为玩家战机添加移动脚本。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创建子弹对象并发射子弹，同时设置一个边界，使子弹碰撞到边界后被销毁以免占用过多内存。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创建小行星对象和敌机对象，并为他们添加移动脚本，为敌机添加子弹。同时他们在碰撞到边界后也将被销毁，增加敌机的闪避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4: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实现爆炸的特效以及游戏的控制如生成小行星和敌机。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计分和各个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的展示实现以及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音频。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技术路线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47920" y="2281625"/>
            <a:ext cx="2799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56341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实现效果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1" name="文本框 6"/>
          <p:cNvSpPr txBox="1">
            <a:spLocks noChangeArrowheads="1"/>
          </p:cNvSpPr>
          <p:nvPr/>
        </p:nvSpPr>
        <p:spPr bwMode="auto">
          <a:xfrm>
            <a:off x="4479630" y="2503133"/>
            <a:ext cx="184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方正兰亭黑_GBK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spc="6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1007789" y="1175636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761524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实现效果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81465" y="372162"/>
            <a:ext cx="13464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13FC42-2F04-424E-91D2-46F18B26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08" y="1310160"/>
            <a:ext cx="1913384" cy="2827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357F8-2383-4759-9508-D9624E2DA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0" y="1310161"/>
            <a:ext cx="1898629" cy="28277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87E893-3671-4AE2-8938-EEC5454E4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3" y="1310160"/>
            <a:ext cx="1898629" cy="28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感谢观看</a:t>
            </a:r>
          </a:p>
        </p:txBody>
      </p:sp>
      <p:sp>
        <p:nvSpPr>
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92725" y="2734418"/>
            <a:ext cx="5997525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spc="300" dirty="0">
                <a:solidFill>
                  <a:srgbClr val="212834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Thank you for your watching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2020.11.16</a:t>
            </a:r>
            <a:endParaRPr lang="zh-CN" altLang="en-US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3" y="3308134"/>
            <a:ext cx="2196913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方正准圆简体" panose="03000509000000000000" pitchFamily="65" charset="-122"/>
                <a:ea typeface="方正准圆简体" panose="03000509000000000000" pitchFamily="65" charset="-122"/>
                <a:sym typeface="Calibri" panose="020F0502020204030204" pitchFamily="34" charset="0"/>
              </a:rPr>
              <a:t>小组成员：赵皓轮、段骏</a:t>
            </a:r>
            <a:endParaRPr lang="en-US" altLang="zh-CN" sz="1400" dirty="0">
              <a:solidFill>
                <a:schemeClr val="accent1"/>
              </a:solidFill>
              <a:latin typeface="方正准圆简体" panose="03000509000000000000" pitchFamily="65" charset="-122"/>
              <a:ea typeface="方正准圆简体" panose="03000509000000000000" pitchFamily="65" charset="-122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3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6"/>
          <p:cNvSpPr txBox="1">
            <a:spLocks noChangeArrowheads="1"/>
          </p:cNvSpPr>
          <p:nvPr/>
        </p:nvSpPr>
        <p:spPr bwMode="auto">
          <a:xfrm>
            <a:off x="957057" y="200876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游戏介绍</a:t>
            </a:r>
          </a:p>
        </p:txBody>
      </p:sp>
      <p:sp>
        <p:nvSpPr>
          <p:cNvPr id="83" name="椭圆 82"/>
          <p:cNvSpPr/>
          <p:nvPr/>
        </p:nvSpPr>
        <p:spPr>
          <a:xfrm>
            <a:off x="519742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/>
          <p:cNvSpPr txBox="1">
            <a:spLocks noChangeArrowheads="1"/>
          </p:cNvSpPr>
          <p:nvPr/>
        </p:nvSpPr>
        <p:spPr bwMode="auto">
          <a:xfrm>
            <a:off x="5334748" y="2007450"/>
            <a:ext cx="1066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系统设计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/>
          <p:cNvSpPr txBox="1">
            <a:spLocks noChangeArrowheads="1"/>
          </p:cNvSpPr>
          <p:nvPr/>
        </p:nvSpPr>
        <p:spPr bwMode="auto">
          <a:xfrm>
            <a:off x="957057" y="3262550"/>
            <a:ext cx="1627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技术路线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19742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/>
          <p:cNvSpPr txBox="1">
            <a:spLocks noChangeArrowheads="1"/>
          </p:cNvSpPr>
          <p:nvPr/>
        </p:nvSpPr>
        <p:spPr bwMode="auto">
          <a:xfrm>
            <a:off x="5348161" y="3262550"/>
            <a:ext cx="10663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 实现效果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56339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游戏介绍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03"/>
            <a:ext cx="9144000" cy="1877568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4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游戏介绍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83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1591" y="3491644"/>
            <a:ext cx="2245222" cy="1279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己方战机：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）发射子弹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）拾取道具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）躲避攻击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235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6791" y="3491644"/>
            <a:ext cx="2245222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敌方战机：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随机移动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随机攻击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Boss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370118" y="3626592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4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75899" y="3626813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10810" y="1201410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59402" y="1596287"/>
            <a:ext cx="3992473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 err="1">
                <a:solidFill>
                  <a:schemeClr val="bg1"/>
                </a:solidFill>
              </a:rPr>
              <a:t>Unity实</a:t>
            </a:r>
            <a:r>
              <a:rPr lang="zh-CN" altLang="en-US" sz="1200" dirty="0">
                <a:solidFill>
                  <a:schemeClr val="bg1"/>
                </a:solidFill>
              </a:rPr>
              <a:t>现一个</a:t>
            </a:r>
            <a:r>
              <a:rPr lang="en-US" altLang="zh-CN" sz="1200" dirty="0">
                <a:solidFill>
                  <a:schemeClr val="bg1"/>
                </a:solidFill>
              </a:rPr>
              <a:t>简</a:t>
            </a:r>
            <a:r>
              <a:rPr lang="zh-CN" altLang="en-US" sz="1200" dirty="0">
                <a:solidFill>
                  <a:schemeClr val="bg1"/>
                </a:solidFill>
              </a:rPr>
              <a:t>单的飞机大战游戏。玩家通过操纵自己的战机来躲避障碍物、敌方战机、敌方战机的攻击以及拾取道具、发射子弹等。初步构想是敌方战机死亡后会掉落英文字母，集齐某个单词后获得不同效果，不同主题场景也会有不一样的玩法和效果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9402" y="1241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游戏介绍</a:t>
            </a:r>
          </a:p>
        </p:txBody>
      </p:sp>
      <p:sp>
        <p:nvSpPr>
          <p:cNvPr id="28" name="椭圆 27"/>
          <p:cNvSpPr/>
          <p:nvPr/>
        </p:nvSpPr>
        <p:spPr>
          <a:xfrm>
            <a:off x="598183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5121" y="3491644"/>
            <a:ext cx="2245222" cy="79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道具：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不同道具产生不同效果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2）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不同主题场景产生不同道具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112"/>
          <p:cNvGrpSpPr/>
          <p:nvPr/>
        </p:nvGrpSpPr>
        <p:grpSpPr>
          <a:xfrm>
            <a:off x="6105468" y="36478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3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0180" y="4615180"/>
            <a:ext cx="1384300" cy="509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56339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选题动机</a:t>
            </a:r>
            <a:endParaRPr lang="zh-CN" altLang="en-US" sz="36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7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203"/>
            <a:ext cx="9144000" cy="1877568"/>
          </a:xfrm>
        </p:spPr>
      </p:pic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4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游戏介绍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83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1591" y="3491644"/>
            <a:ext cx="2245222" cy="10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小组人数少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时间紧任务重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22350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6791" y="3491644"/>
            <a:ext cx="2245222" cy="30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利用这次的大作业学习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unity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70118" y="3626592"/>
            <a:ext cx="177953" cy="259405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4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75899" y="3626813"/>
            <a:ext cx="258963" cy="25896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10810" y="1201410"/>
            <a:ext cx="4290315" cy="18811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859402" y="1596287"/>
            <a:ext cx="3992473" cy="144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 err="1">
                <a:solidFill>
                  <a:schemeClr val="bg1"/>
                </a:solidFill>
              </a:rPr>
              <a:t>Unity实</a:t>
            </a:r>
            <a:r>
              <a:rPr lang="zh-CN" altLang="en-US" sz="1200" dirty="0">
                <a:solidFill>
                  <a:schemeClr val="bg1"/>
                </a:solidFill>
              </a:rPr>
              <a:t>现一个</a:t>
            </a:r>
            <a:r>
              <a:rPr lang="en-US" altLang="zh-CN" sz="1200" dirty="0">
                <a:solidFill>
                  <a:schemeClr val="bg1"/>
                </a:solidFill>
              </a:rPr>
              <a:t>简</a:t>
            </a:r>
            <a:r>
              <a:rPr lang="zh-CN" altLang="en-US" sz="1200" dirty="0">
                <a:solidFill>
                  <a:schemeClr val="bg1"/>
                </a:solidFill>
              </a:rPr>
              <a:t>单的飞机大战游戏。玩家通过操纵自己的战机来躲避障碍物、敌方战机、敌方战机的攻击以及拾取道具、发射子弹等。初步构想是敌方战机死亡后会掉落英文字母，集齐某个单词后获得不同效果，不同主题场景也会有不一样的玩法和效果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9402" y="1241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j-ea"/>
              </a:rPr>
              <a:t>游戏介绍</a:t>
            </a:r>
          </a:p>
        </p:txBody>
      </p:sp>
      <p:sp>
        <p:nvSpPr>
          <p:cNvPr id="28" name="椭圆 27"/>
          <p:cNvSpPr/>
          <p:nvPr/>
        </p:nvSpPr>
        <p:spPr>
          <a:xfrm>
            <a:off x="5981835" y="3516899"/>
            <a:ext cx="478790" cy="47879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5121" y="3491644"/>
            <a:ext cx="224522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飞机大战全民皆宜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玩法简单容易上手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112"/>
          <p:cNvGrpSpPr/>
          <p:nvPr/>
        </p:nvGrpSpPr>
        <p:grpSpPr>
          <a:xfrm>
            <a:off x="6105468" y="3647842"/>
            <a:ext cx="231523" cy="216905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6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  <p:sp>
          <p:nvSpPr>
            <p:cNvPr id="3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0180" y="4615180"/>
            <a:ext cx="1384300" cy="509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56337" y="188806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系统设计</a:t>
            </a:r>
            <a:endParaRPr lang="zh-CN" altLang="en-US" sz="36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819169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02451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初始界面设计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A7FF4E-E275-473D-84F1-423CE1E18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61" y="1310160"/>
            <a:ext cx="1890715" cy="27920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D0D9EA-2ABC-4B60-B61B-2DC86EA7B339}"/>
              </a:ext>
            </a:extLst>
          </p:cNvPr>
          <p:cNvSpPr txBox="1"/>
          <p:nvPr/>
        </p:nvSpPr>
        <p:spPr>
          <a:xfrm>
            <a:off x="4114800" y="22328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C2C367-24F5-4CDA-957C-59E030692D5B}"/>
              </a:ext>
            </a:extLst>
          </p:cNvPr>
          <p:cNvSpPr txBox="1"/>
          <p:nvPr/>
        </p:nvSpPr>
        <p:spPr>
          <a:xfrm>
            <a:off x="4153505" y="1346314"/>
            <a:ext cx="3393906" cy="183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初始界面：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初始界面背景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zh-CN" altLang="en-US" sz="1400" dirty="0">
                <a:latin typeface="+mj-ea"/>
                <a:ea typeface="+mj-ea"/>
              </a:rPr>
              <a:t>初始为太空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游戏名称</a:t>
            </a:r>
            <a:r>
              <a:rPr lang="en-US" altLang="zh-CN" sz="1400" dirty="0">
                <a:latin typeface="+mj-ea"/>
                <a:ea typeface="+mj-ea"/>
              </a:rPr>
              <a:t>(Space Shooter)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3:</a:t>
            </a:r>
            <a:r>
              <a:rPr lang="zh-CN" altLang="en-US" sz="1400" dirty="0">
                <a:latin typeface="+mj-ea"/>
                <a:ea typeface="+mj-ea"/>
              </a:rPr>
              <a:t>开始游戏按钮</a:t>
            </a:r>
            <a:r>
              <a:rPr lang="en-US" altLang="zh-CN" sz="1400" dirty="0">
                <a:latin typeface="+mj-ea"/>
                <a:ea typeface="+mj-ea"/>
              </a:rPr>
              <a:t>(PLAY)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4:</a:t>
            </a:r>
            <a:r>
              <a:rPr lang="zh-CN" altLang="en-US" sz="1400" dirty="0">
                <a:latin typeface="+mj-ea"/>
                <a:ea typeface="+mj-ea"/>
              </a:rPr>
              <a:t>设置按钮</a:t>
            </a:r>
            <a:r>
              <a:rPr lang="en-US" altLang="zh-CN" sz="1400" dirty="0">
                <a:latin typeface="+mj-ea"/>
                <a:ea typeface="+mj-ea"/>
              </a:rPr>
              <a:t>(OPTIONS)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5:</a:t>
            </a:r>
            <a:r>
              <a:rPr lang="zh-CN" altLang="en-US" sz="1400" dirty="0">
                <a:latin typeface="+mj-ea"/>
                <a:ea typeface="+mj-ea"/>
              </a:rPr>
              <a:t>退出按钮</a:t>
            </a:r>
            <a:r>
              <a:rPr lang="en-US" altLang="zh-CN" sz="1400" dirty="0">
                <a:latin typeface="+mj-ea"/>
                <a:ea typeface="+mj-ea"/>
              </a:rPr>
              <a:t>(EXIT)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29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>
            <a:off x="985344" y="1073995"/>
            <a:ext cx="7680931" cy="33939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5" name="椭圆 4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21466" y="1611623"/>
            <a:ext cx="485930" cy="485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08664" y="1004194"/>
            <a:ext cx="237105" cy="2371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699075" y="651829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811685" y="4632510"/>
            <a:ext cx="237105" cy="237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椭圆 4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853019" y="4030370"/>
            <a:ext cx="182316" cy="1823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4" name="Freeform 5"/>
          <p:cNvSpPr/>
          <p:nvPr/>
        </p:nvSpPr>
        <p:spPr bwMode="auto">
          <a:xfrm>
            <a:off x="499414" y="685494"/>
            <a:ext cx="1385668" cy="124933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5"/>
          <p:cNvSpPr/>
          <p:nvPr/>
        </p:nvSpPr>
        <p:spPr bwMode="auto">
          <a:xfrm>
            <a:off x="8125666" y="4102183"/>
            <a:ext cx="811279" cy="73145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02448" y="8731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sym typeface="+mn-ea"/>
              </a:rPr>
              <a:t>设置界面设计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2798A88-D109-4B2B-8F29-785B08ED4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31" y="1310160"/>
            <a:ext cx="1874432" cy="27877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1FB191-8A3D-4632-BA26-D177B5DB2BB4}"/>
              </a:ext>
            </a:extLst>
          </p:cNvPr>
          <p:cNvSpPr txBox="1"/>
          <p:nvPr/>
        </p:nvSpPr>
        <p:spPr>
          <a:xfrm>
            <a:off x="4152133" y="1310160"/>
            <a:ext cx="3178834" cy="94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>
                <a:latin typeface="+mj-ea"/>
                <a:ea typeface="+mj-ea"/>
              </a:rPr>
              <a:t>设置界面：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1:</a:t>
            </a:r>
            <a:r>
              <a:rPr lang="zh-CN" altLang="en-US" sz="1400" dirty="0">
                <a:latin typeface="+mj-ea"/>
                <a:ea typeface="+mj-ea"/>
              </a:rPr>
              <a:t>背景音乐滑条</a:t>
            </a:r>
            <a:r>
              <a:rPr lang="en-US" altLang="zh-CN" sz="1400" dirty="0">
                <a:latin typeface="+mj-ea"/>
                <a:ea typeface="+mj-ea"/>
              </a:rPr>
              <a:t>(</a:t>
            </a:r>
            <a:r>
              <a:rPr lang="en-US" altLang="zh-CN" sz="1400" dirty="0" err="1">
                <a:latin typeface="+mj-ea"/>
                <a:ea typeface="+mj-ea"/>
              </a:rPr>
              <a:t>BGMSlider</a:t>
            </a:r>
            <a:r>
              <a:rPr lang="en-US" altLang="zh-CN" sz="1400" dirty="0">
                <a:latin typeface="+mj-ea"/>
                <a:ea typeface="+mj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zh-CN" sz="1400" dirty="0">
                <a:latin typeface="+mj-ea"/>
                <a:ea typeface="+mj-ea"/>
              </a:rPr>
              <a:t>2:</a:t>
            </a:r>
            <a:r>
              <a:rPr lang="zh-CN" altLang="en-US" sz="1400" dirty="0">
                <a:latin typeface="+mj-ea"/>
                <a:ea typeface="+mj-ea"/>
              </a:rPr>
              <a:t>返回按钮</a:t>
            </a:r>
            <a:r>
              <a:rPr lang="en-US" altLang="zh-CN" sz="1400" dirty="0">
                <a:latin typeface="+mj-ea"/>
                <a:ea typeface="+mj-ea"/>
              </a:rPr>
              <a:t>(BACK)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</TotalTime>
  <Words>650</Words>
  <Application>Microsoft Office PowerPoint</Application>
  <PresentationFormat>全屏显示(16:9)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Gill Sans</vt:lpstr>
      <vt:lpstr>方正准圆简体</vt:lpstr>
      <vt:lpstr>微软雅黑</vt:lpstr>
      <vt:lpstr>Arial</vt:lpstr>
      <vt:lpstr>Calibri</vt:lpstr>
      <vt:lpstr>Calibri Light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haolun</cp:lastModifiedBy>
  <cp:revision>382</cp:revision>
  <dcterms:created xsi:type="dcterms:W3CDTF">2019-05-12T20:19:39Z</dcterms:created>
  <dcterms:modified xsi:type="dcterms:W3CDTF">2020-12-06T11:53:48Z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