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0.svg" ContentType="image/svg+xml"/>
  <Override PartName="/ppt/media/image3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14" r:id="rId4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29B9A6"/>
    <a:srgbClr val="F47264"/>
    <a:srgbClr val="F8D35E"/>
    <a:srgbClr val="84CBC5"/>
    <a:srgbClr val="144C74"/>
    <a:srgbClr val="1B6AA3"/>
    <a:srgbClr val="FFC20F"/>
    <a:srgbClr val="14507A"/>
    <a:srgbClr val="45B2A8"/>
    <a:srgbClr val="008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4660"/>
  </p:normalViewPr>
  <p:slideViewPr>
    <p:cSldViewPr snapToGrid="0">
      <p:cViewPr>
        <p:scale>
          <a:sx n="80" d="100"/>
          <a:sy n="80" d="100"/>
        </p:scale>
        <p:origin x="-84" y="-828"/>
      </p:cViewPr>
      <p:guideLst>
        <p:guide orient="horz" pos="219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388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AE6BB-1AF5-402D-BA7F-40ACC76352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B7180-7E15-4A0D-95D9-9A4C1292B9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4.png"/><Relationship Id="rId7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1" Type="http://schemas.openxmlformats.org/officeDocument/2006/relationships/tags" Target="../tags/tag21.xml"/><Relationship Id="rId30" Type="http://schemas.openxmlformats.org/officeDocument/2006/relationships/tags" Target="../tags/tag20.xml"/><Relationship Id="rId3" Type="http://schemas.openxmlformats.org/officeDocument/2006/relationships/image" Target="../media/image2.png"/><Relationship Id="rId29" Type="http://schemas.openxmlformats.org/officeDocument/2006/relationships/tags" Target="../tags/tag19.xml"/><Relationship Id="rId28" Type="http://schemas.openxmlformats.org/officeDocument/2006/relationships/tags" Target="../tags/tag18.xml"/><Relationship Id="rId27" Type="http://schemas.openxmlformats.org/officeDocument/2006/relationships/tags" Target="../tags/tag17.xml"/><Relationship Id="rId26" Type="http://schemas.openxmlformats.org/officeDocument/2006/relationships/tags" Target="../tags/tag16.xml"/><Relationship Id="rId25" Type="http://schemas.openxmlformats.org/officeDocument/2006/relationships/tags" Target="../tags/tag15.xml"/><Relationship Id="rId24" Type="http://schemas.openxmlformats.org/officeDocument/2006/relationships/image" Target="../media/image10.png"/><Relationship Id="rId23" Type="http://schemas.openxmlformats.org/officeDocument/2006/relationships/tags" Target="../tags/tag14.xml"/><Relationship Id="rId22" Type="http://schemas.openxmlformats.org/officeDocument/2006/relationships/image" Target="../media/image9.png"/><Relationship Id="rId21" Type="http://schemas.openxmlformats.org/officeDocument/2006/relationships/tags" Target="../tags/tag13.xml"/><Relationship Id="rId20" Type="http://schemas.openxmlformats.org/officeDocument/2006/relationships/tags" Target="../tags/tag12.xml"/><Relationship Id="rId2" Type="http://schemas.openxmlformats.org/officeDocument/2006/relationships/tags" Target="../tags/tag1.xml"/><Relationship Id="rId19" Type="http://schemas.openxmlformats.org/officeDocument/2006/relationships/tags" Target="../tags/tag11.xml"/><Relationship Id="rId18" Type="http://schemas.openxmlformats.org/officeDocument/2006/relationships/tags" Target="../tags/tag10.xml"/><Relationship Id="rId17" Type="http://schemas.openxmlformats.org/officeDocument/2006/relationships/image" Target="../media/image8.png"/><Relationship Id="rId16" Type="http://schemas.openxmlformats.org/officeDocument/2006/relationships/tags" Target="../tags/tag9.xml"/><Relationship Id="rId15" Type="http://schemas.openxmlformats.org/officeDocument/2006/relationships/image" Target="../media/image7.png"/><Relationship Id="rId14" Type="http://schemas.openxmlformats.org/officeDocument/2006/relationships/tags" Target="../tags/tag8.xml"/><Relationship Id="rId13" Type="http://schemas.openxmlformats.org/officeDocument/2006/relationships/tags" Target="../tags/tag7.xml"/><Relationship Id="rId12" Type="http://schemas.openxmlformats.org/officeDocument/2006/relationships/image" Target="../media/image6.png"/><Relationship Id="rId11" Type="http://schemas.openxmlformats.org/officeDocument/2006/relationships/tags" Target="../tags/tag6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image" Target="../media/image13.png"/><Relationship Id="rId6" Type="http://schemas.openxmlformats.org/officeDocument/2006/relationships/tags" Target="../tags/tag24.xml"/><Relationship Id="rId5" Type="http://schemas.openxmlformats.org/officeDocument/2006/relationships/image" Target="../media/image12.png"/><Relationship Id="rId4" Type="http://schemas.openxmlformats.org/officeDocument/2006/relationships/tags" Target="../tags/tag23.xml"/><Relationship Id="rId3" Type="http://schemas.openxmlformats.org/officeDocument/2006/relationships/image" Target="../media/image11.png"/><Relationship Id="rId2" Type="http://schemas.openxmlformats.org/officeDocument/2006/relationships/tags" Target="../tags/tag2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image" Target="../media/image9.png"/><Relationship Id="rId7" Type="http://schemas.openxmlformats.org/officeDocument/2006/relationships/tags" Target="../tags/tag36.xml"/><Relationship Id="rId6" Type="http://schemas.openxmlformats.org/officeDocument/2006/relationships/image" Target="../media/image11.png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4" Type="http://schemas.openxmlformats.org/officeDocument/2006/relationships/tags" Target="../tags/tag48.xml"/><Relationship Id="rId23" Type="http://schemas.openxmlformats.org/officeDocument/2006/relationships/tags" Target="../tags/tag47.xml"/><Relationship Id="rId22" Type="http://schemas.openxmlformats.org/officeDocument/2006/relationships/tags" Target="../tags/tag46.xml"/><Relationship Id="rId21" Type="http://schemas.openxmlformats.org/officeDocument/2006/relationships/tags" Target="../tags/tag45.xml"/><Relationship Id="rId20" Type="http://schemas.openxmlformats.org/officeDocument/2006/relationships/tags" Target="../tags/tag44.xml"/><Relationship Id="rId2" Type="http://schemas.openxmlformats.org/officeDocument/2006/relationships/tags" Target="../tags/tag32.xml"/><Relationship Id="rId19" Type="http://schemas.openxmlformats.org/officeDocument/2006/relationships/image" Target="../media/image17.png"/><Relationship Id="rId18" Type="http://schemas.openxmlformats.org/officeDocument/2006/relationships/tags" Target="../tags/tag43.xml"/><Relationship Id="rId17" Type="http://schemas.openxmlformats.org/officeDocument/2006/relationships/image" Target="../media/image16.png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image" Target="../media/image15.png"/><Relationship Id="rId11" Type="http://schemas.openxmlformats.org/officeDocument/2006/relationships/tags" Target="../tags/tag38.xml"/><Relationship Id="rId10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../media/image13.png"/><Relationship Id="rId6" Type="http://schemas.openxmlformats.org/officeDocument/2006/relationships/tags" Target="../tags/tag51.xml"/><Relationship Id="rId5" Type="http://schemas.openxmlformats.org/officeDocument/2006/relationships/image" Target="../media/image12.png"/><Relationship Id="rId4" Type="http://schemas.openxmlformats.org/officeDocument/2006/relationships/tags" Target="../tags/tag50.xml"/><Relationship Id="rId3" Type="http://schemas.openxmlformats.org/officeDocument/2006/relationships/image" Target="../media/image18.png"/><Relationship Id="rId2" Type="http://schemas.openxmlformats.org/officeDocument/2006/relationships/tags" Target="../tags/tag49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image" Target="../media/image13.png"/><Relationship Id="rId6" Type="http://schemas.openxmlformats.org/officeDocument/2006/relationships/tags" Target="../tags/tag62.xml"/><Relationship Id="rId5" Type="http://schemas.openxmlformats.org/officeDocument/2006/relationships/image" Target="../media/image12.png"/><Relationship Id="rId4" Type="http://schemas.openxmlformats.org/officeDocument/2006/relationships/tags" Target="../tags/tag61.xml"/><Relationship Id="rId3" Type="http://schemas.openxmlformats.org/officeDocument/2006/relationships/image" Target="../media/image11.png"/><Relationship Id="rId2" Type="http://schemas.openxmlformats.org/officeDocument/2006/relationships/tags" Target="../tags/tag60.xml"/><Relationship Id="rId17" Type="http://schemas.openxmlformats.org/officeDocument/2006/relationships/tags" Target="../tags/tag72.xml"/><Relationship Id="rId16" Type="http://schemas.openxmlformats.org/officeDocument/2006/relationships/tags" Target="../tags/tag71.xml"/><Relationship Id="rId15" Type="http://schemas.openxmlformats.org/officeDocument/2006/relationships/tags" Target="../tags/tag70.xml"/><Relationship Id="rId14" Type="http://schemas.openxmlformats.org/officeDocument/2006/relationships/tags" Target="../tags/tag69.xml"/><Relationship Id="rId13" Type="http://schemas.openxmlformats.org/officeDocument/2006/relationships/tags" Target="../tags/tag68.xml"/><Relationship Id="rId12" Type="http://schemas.openxmlformats.org/officeDocument/2006/relationships/tags" Target="../tags/tag67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image" Target="../media/image12.png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6" Type="http://schemas.openxmlformats.org/officeDocument/2006/relationships/tags" Target="../tags/tag84.xml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image" Target="../media/image13.png"/><Relationship Id="rId11" Type="http://schemas.openxmlformats.org/officeDocument/2006/relationships/tags" Target="../tags/tag80.xml"/><Relationship Id="rId10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image" Target="../media/image13.png"/><Relationship Id="rId6" Type="http://schemas.openxmlformats.org/officeDocument/2006/relationships/tags" Target="../tags/tag90.xml"/><Relationship Id="rId5" Type="http://schemas.openxmlformats.org/officeDocument/2006/relationships/image" Target="../media/image12.png"/><Relationship Id="rId4" Type="http://schemas.openxmlformats.org/officeDocument/2006/relationships/tags" Target="../tags/tag89.xml"/><Relationship Id="rId3" Type="http://schemas.openxmlformats.org/officeDocument/2006/relationships/image" Target="../media/image11.png"/><Relationship Id="rId2" Type="http://schemas.openxmlformats.org/officeDocument/2006/relationships/tags" Target="../tags/tag88.xml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image" Target="../media/image13.png"/><Relationship Id="rId6" Type="http://schemas.openxmlformats.org/officeDocument/2006/relationships/tags" Target="../tags/tag101.xml"/><Relationship Id="rId5" Type="http://schemas.openxmlformats.org/officeDocument/2006/relationships/image" Target="../media/image12.png"/><Relationship Id="rId4" Type="http://schemas.openxmlformats.org/officeDocument/2006/relationships/tags" Target="../tags/tag100.xml"/><Relationship Id="rId3" Type="http://schemas.openxmlformats.org/officeDocument/2006/relationships/image" Target="../media/image20.png"/><Relationship Id="rId2" Type="http://schemas.openxmlformats.org/officeDocument/2006/relationships/tags" Target="../tags/tag99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image" Target="../media/image13.png"/><Relationship Id="rId6" Type="http://schemas.openxmlformats.org/officeDocument/2006/relationships/tags" Target="../tags/tag111.xml"/><Relationship Id="rId5" Type="http://schemas.openxmlformats.org/officeDocument/2006/relationships/image" Target="../media/image12.png"/><Relationship Id="rId4" Type="http://schemas.openxmlformats.org/officeDocument/2006/relationships/tags" Target="../tags/tag110.xml"/><Relationship Id="rId3" Type="http://schemas.openxmlformats.org/officeDocument/2006/relationships/image" Target="../media/image21.png"/><Relationship Id="rId2" Type="http://schemas.openxmlformats.org/officeDocument/2006/relationships/tags" Target="../tags/tag109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image" Target="../media/image9.png"/><Relationship Id="rId7" Type="http://schemas.openxmlformats.org/officeDocument/2006/relationships/tags" Target="../tags/tag122.xml"/><Relationship Id="rId6" Type="http://schemas.openxmlformats.org/officeDocument/2006/relationships/image" Target="../media/image11.png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4" Type="http://schemas.openxmlformats.org/officeDocument/2006/relationships/tags" Target="../tags/tag134.xml"/><Relationship Id="rId23" Type="http://schemas.openxmlformats.org/officeDocument/2006/relationships/tags" Target="../tags/tag133.xml"/><Relationship Id="rId22" Type="http://schemas.openxmlformats.org/officeDocument/2006/relationships/tags" Target="../tags/tag132.xml"/><Relationship Id="rId21" Type="http://schemas.openxmlformats.org/officeDocument/2006/relationships/tags" Target="../tags/tag131.xml"/><Relationship Id="rId20" Type="http://schemas.openxmlformats.org/officeDocument/2006/relationships/tags" Target="../tags/tag130.xml"/><Relationship Id="rId2" Type="http://schemas.openxmlformats.org/officeDocument/2006/relationships/tags" Target="../tags/tag118.xml"/><Relationship Id="rId19" Type="http://schemas.openxmlformats.org/officeDocument/2006/relationships/image" Target="../media/image17.png"/><Relationship Id="rId18" Type="http://schemas.openxmlformats.org/officeDocument/2006/relationships/tags" Target="../tags/tag129.xml"/><Relationship Id="rId17" Type="http://schemas.openxmlformats.org/officeDocument/2006/relationships/image" Target="../media/image16.png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image" Target="../media/image15.png"/><Relationship Id="rId11" Type="http://schemas.openxmlformats.org/officeDocument/2006/relationships/tags" Target="../tags/tag124.xml"/><Relationship Id="rId10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image" Target="../media/image13.png"/><Relationship Id="rId7" Type="http://schemas.openxmlformats.org/officeDocument/2006/relationships/tags" Target="../tags/tag138.xml"/><Relationship Id="rId6" Type="http://schemas.openxmlformats.org/officeDocument/2006/relationships/image" Target="../media/image12.png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image" Target="../media/image22.png"/><Relationship Id="rId2" Type="http://schemas.openxmlformats.org/officeDocument/2006/relationships/tags" Target="../tags/tag13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image" Target="../media/image22.png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157.xml"/><Relationship Id="rId7" Type="http://schemas.openxmlformats.org/officeDocument/2006/relationships/image" Target="../media/image12.png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image" Target="../media/image22.png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7" Type="http://schemas.openxmlformats.org/officeDocument/2006/relationships/tags" Target="../tags/tag165.xml"/><Relationship Id="rId16" Type="http://schemas.openxmlformats.org/officeDocument/2006/relationships/tags" Target="../tags/tag164.xml"/><Relationship Id="rId15" Type="http://schemas.openxmlformats.org/officeDocument/2006/relationships/tags" Target="../tags/tag163.xml"/><Relationship Id="rId14" Type="http://schemas.openxmlformats.org/officeDocument/2006/relationships/tags" Target="../tags/tag162.xml"/><Relationship Id="rId13" Type="http://schemas.openxmlformats.org/officeDocument/2006/relationships/tags" Target="../tags/tag161.xml"/><Relationship Id="rId12" Type="http://schemas.openxmlformats.org/officeDocument/2006/relationships/tags" Target="../tags/tag16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170.xml"/><Relationship Id="rId7" Type="http://schemas.openxmlformats.org/officeDocument/2006/relationships/image" Target="../media/image12.png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image" Target="../media/image22.png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7" Type="http://schemas.openxmlformats.org/officeDocument/2006/relationships/tags" Target="../tags/tag178.xml"/><Relationship Id="rId16" Type="http://schemas.openxmlformats.org/officeDocument/2006/relationships/tags" Target="../tags/tag177.xml"/><Relationship Id="rId15" Type="http://schemas.openxmlformats.org/officeDocument/2006/relationships/tags" Target="../tags/tag176.xml"/><Relationship Id="rId14" Type="http://schemas.openxmlformats.org/officeDocument/2006/relationships/tags" Target="../tags/tag175.xml"/><Relationship Id="rId13" Type="http://schemas.openxmlformats.org/officeDocument/2006/relationships/tags" Target="../tags/tag174.xml"/><Relationship Id="rId12" Type="http://schemas.openxmlformats.org/officeDocument/2006/relationships/tags" Target="../tags/tag173.xml"/><Relationship Id="rId11" Type="http://schemas.openxmlformats.org/officeDocument/2006/relationships/tags" Target="../tags/tag172.xml"/><Relationship Id="rId10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183.xml"/><Relationship Id="rId7" Type="http://schemas.openxmlformats.org/officeDocument/2006/relationships/image" Target="../media/image12.png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image" Target="../media/image22.png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7" Type="http://schemas.openxmlformats.org/officeDocument/2006/relationships/tags" Target="../tags/tag191.xml"/><Relationship Id="rId16" Type="http://schemas.openxmlformats.org/officeDocument/2006/relationships/tags" Target="../tags/tag190.xml"/><Relationship Id="rId15" Type="http://schemas.openxmlformats.org/officeDocument/2006/relationships/tags" Target="../tags/tag189.xml"/><Relationship Id="rId14" Type="http://schemas.openxmlformats.org/officeDocument/2006/relationships/tags" Target="../tags/tag188.xml"/><Relationship Id="rId13" Type="http://schemas.openxmlformats.org/officeDocument/2006/relationships/tags" Target="../tags/tag187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tags" Target="../tags/tag18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image" Target="../media/image13.png"/><Relationship Id="rId7" Type="http://schemas.openxmlformats.org/officeDocument/2006/relationships/tags" Target="../tags/tag195.xml"/><Relationship Id="rId6" Type="http://schemas.openxmlformats.org/officeDocument/2006/relationships/image" Target="../media/image12.png"/><Relationship Id="rId5" Type="http://schemas.openxmlformats.org/officeDocument/2006/relationships/tags" Target="../tags/tag194.xml"/><Relationship Id="rId4" Type="http://schemas.openxmlformats.org/officeDocument/2006/relationships/image" Target="../media/image22.png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8" Type="http://schemas.openxmlformats.org/officeDocument/2006/relationships/tags" Target="../tags/tag205.xml"/><Relationship Id="rId17" Type="http://schemas.openxmlformats.org/officeDocument/2006/relationships/tags" Target="../tags/tag204.xml"/><Relationship Id="rId16" Type="http://schemas.openxmlformats.org/officeDocument/2006/relationships/tags" Target="../tags/tag203.xml"/><Relationship Id="rId15" Type="http://schemas.openxmlformats.org/officeDocument/2006/relationships/tags" Target="../tags/tag202.xml"/><Relationship Id="rId14" Type="http://schemas.openxmlformats.org/officeDocument/2006/relationships/tags" Target="../tags/tag201.xml"/><Relationship Id="rId13" Type="http://schemas.openxmlformats.org/officeDocument/2006/relationships/tags" Target="../tags/tag200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image" Target="../media/image11.png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0" Type="http://schemas.openxmlformats.org/officeDocument/2006/relationships/tags" Target="../tags/tag21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rcRect/>
          <a:stretch>
            <a:fillRect/>
          </a:stretch>
        </p:blipFill>
        <p:spPr>
          <a:xfrm rot="13260000">
            <a:off x="3704590" y="-1502410"/>
            <a:ext cx="3617595" cy="4262120"/>
          </a:xfrm>
          <a:custGeom>
            <a:avLst/>
            <a:gdLst>
              <a:gd name="connsiteX0" fmla="*/ 3617595 w 3617595"/>
              <a:gd name="connsiteY0" fmla="*/ 1413996 h 4262120"/>
              <a:gd name="connsiteX1" fmla="*/ 341203 w 3617595"/>
              <a:gd name="connsiteY1" fmla="*/ 4262120 h 4262120"/>
              <a:gd name="connsiteX2" fmla="*/ 0 w 3617595"/>
              <a:gd name="connsiteY2" fmla="*/ 4262120 h 4262120"/>
              <a:gd name="connsiteX3" fmla="*/ 0 w 3617595"/>
              <a:gd name="connsiteY3" fmla="*/ 0 h 4262120"/>
              <a:gd name="connsiteX4" fmla="*/ 3617595 w 3617595"/>
              <a:gd name="connsiteY4" fmla="*/ 0 h 4262120"/>
              <a:gd name="connsiteX5" fmla="*/ 3617595 w 3617595"/>
              <a:gd name="connsiteY5" fmla="*/ 4262120 h 4262120"/>
              <a:gd name="connsiteX6" fmla="*/ 3598761 w 3617595"/>
              <a:gd name="connsiteY6" fmla="*/ 4262120 h 4262120"/>
              <a:gd name="connsiteX7" fmla="*/ 3617595 w 3617595"/>
              <a:gd name="connsiteY7" fmla="*/ 4245748 h 4262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7595" h="4262120">
                <a:moveTo>
                  <a:pt x="3617595" y="1413996"/>
                </a:moveTo>
                <a:lnTo>
                  <a:pt x="341203" y="4262120"/>
                </a:lnTo>
                <a:lnTo>
                  <a:pt x="0" y="4262120"/>
                </a:lnTo>
                <a:lnTo>
                  <a:pt x="0" y="0"/>
                </a:lnTo>
                <a:lnTo>
                  <a:pt x="3617595" y="0"/>
                </a:lnTo>
                <a:close/>
                <a:moveTo>
                  <a:pt x="3617595" y="4262120"/>
                </a:moveTo>
                <a:lnTo>
                  <a:pt x="3598761" y="4262120"/>
                </a:lnTo>
                <a:lnTo>
                  <a:pt x="3617595" y="4245748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3" name="组合 2"/>
          <p:cNvGrpSpPr/>
          <p:nvPr userDrawn="1">
            <p:custDataLst>
              <p:tags r:id="rId4"/>
            </p:custDataLst>
          </p:nvPr>
        </p:nvGrpSpPr>
        <p:grpSpPr>
          <a:xfrm>
            <a:off x="-156210" y="-17145"/>
            <a:ext cx="12952095" cy="8042910"/>
            <a:chOff x="-246" y="-27"/>
            <a:chExt cx="20397" cy="12666"/>
          </a:xfrm>
        </p:grpSpPr>
        <p:pic>
          <p:nvPicPr>
            <p:cNvPr id="9" name="图片 8" descr="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email"/>
            <a:stretch>
              <a:fillRect/>
            </a:stretch>
          </p:blipFill>
          <p:spPr>
            <a:xfrm>
              <a:off x="0" y="-27"/>
              <a:ext cx="5085" cy="4913"/>
            </a:xfrm>
            <a:prstGeom prst="rect">
              <a:avLst/>
            </a:prstGeom>
          </p:spPr>
        </p:pic>
        <p:pic>
          <p:nvPicPr>
            <p:cNvPr id="12" name="图片 11" descr="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email"/>
            <a:stretch>
              <a:fillRect/>
            </a:stretch>
          </p:blipFill>
          <p:spPr>
            <a:xfrm>
              <a:off x="13897" y="4867"/>
              <a:ext cx="6255" cy="6712"/>
            </a:xfrm>
            <a:prstGeom prst="rect">
              <a:avLst/>
            </a:prstGeom>
          </p:spPr>
        </p:pic>
        <p:pic>
          <p:nvPicPr>
            <p:cNvPr id="7" name="图片 6" descr="1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email"/>
            <a:stretch>
              <a:fillRect/>
            </a:stretch>
          </p:blipFill>
          <p:spPr>
            <a:xfrm>
              <a:off x="12468" y="-27"/>
              <a:ext cx="6711" cy="4947"/>
            </a:xfrm>
            <a:prstGeom prst="rect">
              <a:avLst/>
            </a:prstGeom>
          </p:spPr>
        </p:pic>
        <p:pic>
          <p:nvPicPr>
            <p:cNvPr id="8" name="图片 7" descr="2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 cstate="email"/>
            <a:stretch>
              <a:fillRect/>
            </a:stretch>
          </p:blipFill>
          <p:spPr>
            <a:xfrm>
              <a:off x="-246" y="4867"/>
              <a:ext cx="6034" cy="5948"/>
            </a:xfrm>
            <a:prstGeom prst="rect">
              <a:avLst/>
            </a:prstGeom>
          </p:spPr>
        </p:pic>
        <p:pic>
          <p:nvPicPr>
            <p:cNvPr id="15" name="图片 14" descr="4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" cstate="email"/>
            <a:srcRect/>
            <a:stretch>
              <a:fillRect/>
            </a:stretch>
          </p:blipFill>
          <p:spPr>
            <a:xfrm rot="1800000">
              <a:off x="8685" y="5927"/>
              <a:ext cx="5697" cy="6712"/>
            </a:xfrm>
            <a:custGeom>
              <a:avLst/>
              <a:gdLst>
                <a:gd name="connsiteX0" fmla="*/ 0 w 3617595"/>
                <a:gd name="connsiteY0" fmla="*/ 0 h 4262120"/>
                <a:gd name="connsiteX1" fmla="*/ 3617595 w 3617595"/>
                <a:gd name="connsiteY1" fmla="*/ 0 h 4262120"/>
                <a:gd name="connsiteX2" fmla="*/ 3617595 w 3617595"/>
                <a:gd name="connsiteY2" fmla="*/ 2199068 h 4262120"/>
                <a:gd name="connsiteX3" fmla="*/ 44283 w 3617595"/>
                <a:gd name="connsiteY3" fmla="*/ 4262120 h 4262120"/>
                <a:gd name="connsiteX4" fmla="*/ 0 w 3617595"/>
                <a:gd name="connsiteY4" fmla="*/ 4262120 h 4262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7595" h="4262120">
                  <a:moveTo>
                    <a:pt x="0" y="0"/>
                  </a:moveTo>
                  <a:lnTo>
                    <a:pt x="3617595" y="0"/>
                  </a:lnTo>
                  <a:lnTo>
                    <a:pt x="3617595" y="2199068"/>
                  </a:lnTo>
                  <a:lnTo>
                    <a:pt x="44283" y="4262120"/>
                  </a:lnTo>
                  <a:lnTo>
                    <a:pt x="0" y="4262120"/>
                  </a:lnTo>
                  <a:close/>
                </a:path>
              </a:pathLst>
            </a:custGeom>
          </p:spPr>
        </p:pic>
        <p:pic>
          <p:nvPicPr>
            <p:cNvPr id="11" name="图片 10" descr="5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5" cstate="email"/>
            <a:stretch>
              <a:fillRect/>
            </a:stretch>
          </p:blipFill>
          <p:spPr>
            <a:xfrm rot="2700000">
              <a:off x="5337" y="8209"/>
              <a:ext cx="2171" cy="2434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17" cstate="email"/>
            <a:stretch>
              <a:fillRect/>
            </a:stretch>
          </p:blipFill>
          <p:spPr>
            <a:xfrm>
              <a:off x="1485" y="5377"/>
              <a:ext cx="5557" cy="4595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17" cstate="email"/>
            <a:stretch>
              <a:fillRect/>
            </a:stretch>
          </p:blipFill>
          <p:spPr>
            <a:xfrm>
              <a:off x="11327" y="782"/>
              <a:ext cx="5557" cy="4595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17" cstate="email"/>
            <a:stretch>
              <a:fillRect/>
            </a:stretch>
          </p:blipFill>
          <p:spPr>
            <a:xfrm>
              <a:off x="2518" y="782"/>
              <a:ext cx="5557" cy="4595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17" cstate="email"/>
            <a:stretch>
              <a:fillRect/>
            </a:stretch>
          </p:blipFill>
          <p:spPr>
            <a:xfrm>
              <a:off x="7042" y="6918"/>
              <a:ext cx="5557" cy="4595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22" cstate="email"/>
            <a:stretch>
              <a:fillRect/>
            </a:stretch>
          </p:blipFill>
          <p:spPr>
            <a:xfrm>
              <a:off x="1485" y="4131"/>
              <a:ext cx="647" cy="538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24" cstate="email"/>
            <a:stretch>
              <a:fillRect/>
            </a:stretch>
          </p:blipFill>
          <p:spPr>
            <a:xfrm>
              <a:off x="16884" y="4229"/>
              <a:ext cx="743" cy="741"/>
            </a:xfrm>
            <a:prstGeom prst="rect">
              <a:avLst/>
            </a:prstGeom>
          </p:spPr>
        </p:pic>
      </p:grpSp>
      <p:sp>
        <p:nvSpPr>
          <p:cNvPr id="20" name="标题 19"/>
          <p:cNvSpPr>
            <a:spLocks noGrp="1"/>
          </p:cNvSpPr>
          <p:nvPr>
            <p:ph type="ctrTitle" hasCustomPrompt="1"/>
            <p:custDataLst>
              <p:tags r:id="rId25"/>
            </p:custDataLst>
          </p:nvPr>
        </p:nvSpPr>
        <p:spPr>
          <a:xfrm>
            <a:off x="2264400" y="2196000"/>
            <a:ext cx="7664400" cy="1324800"/>
          </a:xfrm>
        </p:spPr>
        <p:txBody>
          <a:bodyPr anchor="b">
            <a:normAutofit/>
          </a:bodyPr>
          <a:lstStyle>
            <a:lvl1pPr algn="ctr">
              <a:defRPr sz="80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9" name="副标题 2"/>
          <p:cNvSpPr>
            <a:spLocks noGrp="1"/>
          </p:cNvSpPr>
          <p:nvPr>
            <p:ph type="subTitle" idx="1" hasCustomPrompt="1"/>
            <p:custDataLst>
              <p:tags r:id="rId26"/>
            </p:custDataLst>
          </p:nvPr>
        </p:nvSpPr>
        <p:spPr>
          <a:xfrm>
            <a:off x="4708800" y="3542400"/>
            <a:ext cx="2775600" cy="453600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30"/>
            </p:custDataLst>
          </p:nvPr>
        </p:nvSpPr>
        <p:spPr>
          <a:xfrm>
            <a:off x="3484800" y="4356000"/>
            <a:ext cx="2214000" cy="374400"/>
          </a:xfrm>
        </p:spPr>
        <p:txBody>
          <a:bodyPr/>
          <a:lstStyle>
            <a:lvl1pPr marL="0" indent="0" eaLnBrk="1" fontAlgn="auto" latinLnBrk="0" hangingPunct="1">
              <a:lnSpc>
                <a:spcPct val="120000"/>
              </a:lnSpc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 hasCustomPrompt="1"/>
            <p:custDataLst>
              <p:tags r:id="rId31"/>
            </p:custDataLst>
          </p:nvPr>
        </p:nvSpPr>
        <p:spPr>
          <a:xfrm>
            <a:off x="6705600" y="4356000"/>
            <a:ext cx="1946275" cy="374400"/>
          </a:xfrm>
        </p:spPr>
        <p:txBody>
          <a:bodyPr/>
          <a:lstStyle>
            <a:lvl1pPr marL="0" indent="0" algn="r" eaLnBrk="1" fontAlgn="auto" latinLnBrk="0" hangingPunct="1">
              <a:lnSpc>
                <a:spcPct val="120000"/>
              </a:lnSpc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 rot="10800000">
            <a:off x="9275445" y="4060190"/>
            <a:ext cx="2917190" cy="282003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7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1538605" y="1299845"/>
            <a:ext cx="9042400" cy="42151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369695" y="1185545"/>
            <a:ext cx="9353550" cy="44672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4D5C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4"/>
            </p:custDataLst>
          </p:nvPr>
        </p:nvGrpSpPr>
        <p:grpSpPr>
          <a:xfrm>
            <a:off x="1369695" y="992505"/>
            <a:ext cx="9353550" cy="4659630"/>
            <a:chOff x="2157" y="1563"/>
            <a:chExt cx="14730" cy="7338"/>
          </a:xfrm>
        </p:grpSpPr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email"/>
            <a:stretch>
              <a:fillRect/>
            </a:stretch>
          </p:blipFill>
          <p:spPr>
            <a:xfrm>
              <a:off x="2157" y="1867"/>
              <a:ext cx="4825" cy="466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email"/>
            <a:stretch>
              <a:fillRect/>
            </a:stretch>
          </p:blipFill>
          <p:spPr>
            <a:xfrm>
              <a:off x="3137" y="7049"/>
              <a:ext cx="647" cy="538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email"/>
            <a:stretch>
              <a:fillRect/>
            </a:stretch>
          </p:blipFill>
          <p:spPr>
            <a:xfrm flipH="1" flipV="1">
              <a:off x="12491" y="4653"/>
              <a:ext cx="4396" cy="4249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3880" y="4446"/>
              <a:ext cx="4513" cy="3141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11198" y="1895"/>
              <a:ext cx="4513" cy="3141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4183" y="1563"/>
              <a:ext cx="4513" cy="314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8392" y="4856"/>
              <a:ext cx="4513" cy="3141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17" cstate="email"/>
            <a:stretch>
              <a:fillRect/>
            </a:stretch>
          </p:blipFill>
          <p:spPr>
            <a:xfrm>
              <a:off x="15849" y="3919"/>
              <a:ext cx="603" cy="507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19" cstate="email"/>
            <a:stretch>
              <a:fillRect/>
            </a:stretch>
          </p:blipFill>
          <p:spPr>
            <a:xfrm>
              <a:off x="5670" y="2509"/>
              <a:ext cx="525" cy="36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3358800" y="3254400"/>
            <a:ext cx="5475600" cy="770400"/>
          </a:xfrm>
        </p:spPr>
        <p:txBody>
          <a:bodyPr anchor="b">
            <a:normAutofit/>
          </a:bodyPr>
          <a:lstStyle>
            <a:lvl1pPr algn="ctr" eaLnBrk="1" fontAlgn="auto" latinLnBrk="0" hangingPunct="1">
              <a:defRPr sz="4000" b="1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3744000" y="4064400"/>
            <a:ext cx="4705200" cy="453600"/>
          </a:xfrm>
        </p:spPr>
        <p:txBody>
          <a:bodyPr>
            <a:normAutofit/>
          </a:bodyPr>
          <a:lstStyle>
            <a:lvl1pPr marL="0" indent="0" algn="ctr" eaLnBrk="1" fontAlgn="auto" latinLnBrk="0" hangingPunct="1">
              <a:lnSpc>
                <a:spcPct val="120000"/>
              </a:lnSpc>
              <a:buNone/>
              <a:defRPr sz="14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9472295" y="4229100"/>
            <a:ext cx="2719705" cy="26289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7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 rot="10800000">
            <a:off x="9254490" y="4018915"/>
            <a:ext cx="2937510" cy="283908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7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>
            <p:custDataLst>
              <p:tags r:id="rId2"/>
            </p:custDataLst>
          </p:nvPr>
        </p:nvSpPr>
        <p:spPr>
          <a:xfrm>
            <a:off x="202565" y="194310"/>
            <a:ext cx="11798300" cy="6471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 userDrawn="1">
            <p:custDataLst>
              <p:tags r:id="rId3"/>
            </p:custDataLst>
          </p:nvPr>
        </p:nvSpPr>
        <p:spPr>
          <a:xfrm>
            <a:off x="-12065" y="0"/>
            <a:ext cx="12204065" cy="6858000"/>
          </a:xfrm>
          <a:prstGeom prst="rect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4D5C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304800" y="2965450"/>
            <a:ext cx="4026535" cy="27711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435850" y="194310"/>
            <a:ext cx="4026535" cy="27711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1053465" y="194310"/>
            <a:ext cx="4026535" cy="27711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4331335" y="3894455"/>
            <a:ext cx="4026535" cy="27711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 cstate="email"/>
          <a:stretch>
            <a:fillRect/>
          </a:stretch>
        </p:blipFill>
        <p:spPr>
          <a:xfrm>
            <a:off x="304800" y="2214245"/>
            <a:ext cx="468630" cy="3244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 userDrawn="1"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 userDrawn="1"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 userDrawn="1"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 rot="10800000">
            <a:off x="9109075" y="3877945"/>
            <a:ext cx="3082925" cy="298005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7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2351405" cy="22733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7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2040890" cy="197294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7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538605" y="1299845"/>
            <a:ext cx="9042400" cy="42151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1369695" y="1185545"/>
            <a:ext cx="9353550" cy="44672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4D5C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4"/>
            </p:custDataLst>
          </p:nvPr>
        </p:nvGrpSpPr>
        <p:grpSpPr>
          <a:xfrm>
            <a:off x="1369695" y="992505"/>
            <a:ext cx="9353550" cy="4657725"/>
            <a:chOff x="2157" y="1563"/>
            <a:chExt cx="14730" cy="7335"/>
          </a:xfrm>
        </p:grpSpPr>
        <p:pic>
          <p:nvPicPr>
            <p:cNvPr id="7" name="图片 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email"/>
            <a:stretch>
              <a:fillRect/>
            </a:stretch>
          </p:blipFill>
          <p:spPr>
            <a:xfrm>
              <a:off x="2157" y="1867"/>
              <a:ext cx="4825" cy="466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email"/>
            <a:stretch>
              <a:fillRect/>
            </a:stretch>
          </p:blipFill>
          <p:spPr>
            <a:xfrm>
              <a:off x="3137" y="7049"/>
              <a:ext cx="647" cy="538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email"/>
            <a:stretch>
              <a:fillRect/>
            </a:stretch>
          </p:blipFill>
          <p:spPr>
            <a:xfrm flipH="1" flipV="1">
              <a:off x="12491" y="4650"/>
              <a:ext cx="4396" cy="424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3880" y="4446"/>
              <a:ext cx="4513" cy="3141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11198" y="1895"/>
              <a:ext cx="4513" cy="3141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4183" y="1563"/>
              <a:ext cx="4513" cy="3141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8392" y="4856"/>
              <a:ext cx="4513" cy="314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17" cstate="email"/>
            <a:stretch>
              <a:fillRect/>
            </a:stretch>
          </p:blipFill>
          <p:spPr>
            <a:xfrm>
              <a:off x="15849" y="3919"/>
              <a:ext cx="603" cy="507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19" cstate="email"/>
            <a:stretch>
              <a:fillRect/>
            </a:stretch>
          </p:blipFill>
          <p:spPr>
            <a:xfrm>
              <a:off x="5670" y="2509"/>
              <a:ext cx="525" cy="36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8486" y="2605661"/>
            <a:ext cx="6675968" cy="1177938"/>
          </a:xfrm>
        </p:spPr>
        <p:txBody>
          <a:bodyPr anchor="ctr" anchorCtr="0">
            <a:normAutofit/>
          </a:bodyPr>
          <a:lstStyle>
            <a:lvl1pPr algn="ctr"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3" hasCustomPrompt="1"/>
            <p:custDataLst>
              <p:tags r:id="rId24"/>
            </p:custDataLst>
          </p:nvPr>
        </p:nvSpPr>
        <p:spPr>
          <a:xfrm>
            <a:off x="3819057" y="3921430"/>
            <a:ext cx="4275016" cy="44419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442720" cy="1394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0749280" y="5463540"/>
            <a:ext cx="1442720" cy="13944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6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8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442720" cy="13944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10749280" y="5463540"/>
            <a:ext cx="1442720" cy="1394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442720" cy="13944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10749280" y="5463540"/>
            <a:ext cx="1442720" cy="139446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9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6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7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442720" cy="13944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10749280" y="5463540"/>
            <a:ext cx="1442720" cy="139446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9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6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7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442720" cy="13944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10749280" y="5463540"/>
            <a:ext cx="1442720" cy="139446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9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6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7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10749280" y="5463540"/>
            <a:ext cx="1442720" cy="139446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6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8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7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8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email"/>
          <a:stretch>
            <a:fillRect/>
          </a:stretch>
        </p:blipFill>
        <p:spPr>
          <a:xfrm>
            <a:off x="0" y="0"/>
            <a:ext cx="3393440" cy="32804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 cstate="email"/>
          <a:stretch>
            <a:fillRect/>
          </a:stretch>
        </p:blipFill>
        <p:spPr>
          <a:xfrm rot="10800000">
            <a:off x="8798560" y="3577590"/>
            <a:ext cx="3393440" cy="32804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19.xml"/><Relationship Id="rId23" Type="http://schemas.openxmlformats.org/officeDocument/2006/relationships/tags" Target="../tags/tag218.xml"/><Relationship Id="rId22" Type="http://schemas.openxmlformats.org/officeDocument/2006/relationships/tags" Target="../tags/tag217.xml"/><Relationship Id="rId21" Type="http://schemas.openxmlformats.org/officeDocument/2006/relationships/tags" Target="../tags/tag216.xml"/><Relationship Id="rId20" Type="http://schemas.openxmlformats.org/officeDocument/2006/relationships/tags" Target="../tags/tag215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14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0">
        <p:blinds dir="vert"/>
      </p:transition>
    </mc:Choice>
    <mc:Fallback>
      <p:transition spd="slow" advClick="0" advTm="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370.xml"/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" Type="http://schemas.openxmlformats.org/officeDocument/2006/relationships/tags" Target="../tags/tag36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76.xml"/><Relationship Id="rId8" Type="http://schemas.openxmlformats.org/officeDocument/2006/relationships/tags" Target="../tags/tag375.xml"/><Relationship Id="rId7" Type="http://schemas.openxmlformats.org/officeDocument/2006/relationships/image" Target="../media/image13.png"/><Relationship Id="rId6" Type="http://schemas.openxmlformats.org/officeDocument/2006/relationships/tags" Target="../tags/tag374.xml"/><Relationship Id="rId5" Type="http://schemas.openxmlformats.org/officeDocument/2006/relationships/image" Target="../media/image12.png"/><Relationship Id="rId4" Type="http://schemas.openxmlformats.org/officeDocument/2006/relationships/tags" Target="../tags/tag373.xml"/><Relationship Id="rId3" Type="http://schemas.openxmlformats.org/officeDocument/2006/relationships/tags" Target="../tags/tag372.xml"/><Relationship Id="rId20" Type="http://schemas.openxmlformats.org/officeDocument/2006/relationships/notesSlide" Target="../notesSlides/notesSlide11.xml"/><Relationship Id="rId2" Type="http://schemas.openxmlformats.org/officeDocument/2006/relationships/image" Target="../media/image22.png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384.xml"/><Relationship Id="rId17" Type="http://schemas.openxmlformats.org/officeDocument/2006/relationships/image" Target="../media/image33.png"/><Relationship Id="rId16" Type="http://schemas.openxmlformats.org/officeDocument/2006/relationships/tags" Target="../tags/tag383.xml"/><Relationship Id="rId15" Type="http://schemas.openxmlformats.org/officeDocument/2006/relationships/tags" Target="../tags/tag382.xml"/><Relationship Id="rId14" Type="http://schemas.openxmlformats.org/officeDocument/2006/relationships/tags" Target="../tags/tag381.xml"/><Relationship Id="rId13" Type="http://schemas.openxmlformats.org/officeDocument/2006/relationships/tags" Target="../tags/tag380.xml"/><Relationship Id="rId12" Type="http://schemas.openxmlformats.org/officeDocument/2006/relationships/tags" Target="../tags/tag379.xml"/><Relationship Id="rId11" Type="http://schemas.openxmlformats.org/officeDocument/2006/relationships/tags" Target="../tags/tag378.xml"/><Relationship Id="rId10" Type="http://schemas.openxmlformats.org/officeDocument/2006/relationships/tags" Target="../tags/tag377.xml"/><Relationship Id="rId1" Type="http://schemas.openxmlformats.org/officeDocument/2006/relationships/tags" Target="../tags/tag37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2.xml"/><Relationship Id="rId3" Type="http://schemas.openxmlformats.org/officeDocument/2006/relationships/tags" Target="../tags/tag387.xml"/><Relationship Id="rId2" Type="http://schemas.openxmlformats.org/officeDocument/2006/relationships/tags" Target="../tags/tag386.xml"/><Relationship Id="rId1" Type="http://schemas.openxmlformats.org/officeDocument/2006/relationships/tags" Target="../tags/tag38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234.xml"/><Relationship Id="rId1" Type="http://schemas.openxmlformats.org/officeDocument/2006/relationships/tags" Target="../tags/tag22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44.xml"/><Relationship Id="rId8" Type="http://schemas.openxmlformats.org/officeDocument/2006/relationships/tags" Target="../tags/tag243.xml"/><Relationship Id="rId7" Type="http://schemas.openxmlformats.org/officeDocument/2006/relationships/image" Target="../media/image13.png"/><Relationship Id="rId6" Type="http://schemas.openxmlformats.org/officeDocument/2006/relationships/tags" Target="../tags/tag242.xml"/><Relationship Id="rId5" Type="http://schemas.openxmlformats.org/officeDocument/2006/relationships/image" Target="../media/image12.png"/><Relationship Id="rId4" Type="http://schemas.openxmlformats.org/officeDocument/2006/relationships/tags" Target="../tags/tag241.xml"/><Relationship Id="rId30" Type="http://schemas.openxmlformats.org/officeDocument/2006/relationships/notesSlide" Target="../notesSlides/notesSlide4.xml"/><Relationship Id="rId3" Type="http://schemas.openxmlformats.org/officeDocument/2006/relationships/tags" Target="../tags/tag240.xml"/><Relationship Id="rId29" Type="http://schemas.openxmlformats.org/officeDocument/2006/relationships/slideLayout" Target="../slideLayouts/slideLayout18.xml"/><Relationship Id="rId28" Type="http://schemas.openxmlformats.org/officeDocument/2006/relationships/tags" Target="../tags/tag263.xml"/><Relationship Id="rId27" Type="http://schemas.openxmlformats.org/officeDocument/2006/relationships/tags" Target="../tags/tag262.xml"/><Relationship Id="rId26" Type="http://schemas.openxmlformats.org/officeDocument/2006/relationships/tags" Target="../tags/tag261.xml"/><Relationship Id="rId25" Type="http://schemas.openxmlformats.org/officeDocument/2006/relationships/tags" Target="../tags/tag260.xml"/><Relationship Id="rId24" Type="http://schemas.openxmlformats.org/officeDocument/2006/relationships/tags" Target="../tags/tag259.xml"/><Relationship Id="rId23" Type="http://schemas.openxmlformats.org/officeDocument/2006/relationships/tags" Target="../tags/tag258.xml"/><Relationship Id="rId22" Type="http://schemas.openxmlformats.org/officeDocument/2006/relationships/tags" Target="../tags/tag257.xml"/><Relationship Id="rId21" Type="http://schemas.openxmlformats.org/officeDocument/2006/relationships/tags" Target="../tags/tag256.xml"/><Relationship Id="rId20" Type="http://schemas.openxmlformats.org/officeDocument/2006/relationships/tags" Target="../tags/tag255.xml"/><Relationship Id="rId2" Type="http://schemas.openxmlformats.org/officeDocument/2006/relationships/image" Target="../media/image22.png"/><Relationship Id="rId19" Type="http://schemas.openxmlformats.org/officeDocument/2006/relationships/tags" Target="../tags/tag254.xml"/><Relationship Id="rId18" Type="http://schemas.openxmlformats.org/officeDocument/2006/relationships/tags" Target="../tags/tag253.xml"/><Relationship Id="rId17" Type="http://schemas.openxmlformats.org/officeDocument/2006/relationships/tags" Target="../tags/tag252.xml"/><Relationship Id="rId16" Type="http://schemas.openxmlformats.org/officeDocument/2006/relationships/tags" Target="../tags/tag251.xml"/><Relationship Id="rId15" Type="http://schemas.openxmlformats.org/officeDocument/2006/relationships/tags" Target="../tags/tag250.xml"/><Relationship Id="rId14" Type="http://schemas.openxmlformats.org/officeDocument/2006/relationships/tags" Target="../tags/tag249.xml"/><Relationship Id="rId13" Type="http://schemas.openxmlformats.org/officeDocument/2006/relationships/tags" Target="../tags/tag248.xml"/><Relationship Id="rId12" Type="http://schemas.openxmlformats.org/officeDocument/2006/relationships/tags" Target="../tags/tag247.xml"/><Relationship Id="rId11" Type="http://schemas.openxmlformats.org/officeDocument/2006/relationships/tags" Target="../tags/tag246.xml"/><Relationship Id="rId10" Type="http://schemas.openxmlformats.org/officeDocument/2006/relationships/tags" Target="../tags/tag245.xml"/><Relationship Id="rId1" Type="http://schemas.openxmlformats.org/officeDocument/2006/relationships/tags" Target="../tags/tag239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67.xml"/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73.xml"/><Relationship Id="rId8" Type="http://schemas.openxmlformats.org/officeDocument/2006/relationships/tags" Target="../tags/tag272.xml"/><Relationship Id="rId7" Type="http://schemas.openxmlformats.org/officeDocument/2006/relationships/image" Target="../media/image13.png"/><Relationship Id="rId6" Type="http://schemas.openxmlformats.org/officeDocument/2006/relationships/tags" Target="../tags/tag271.xml"/><Relationship Id="rId5" Type="http://schemas.openxmlformats.org/officeDocument/2006/relationships/image" Target="../media/image12.png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3" Type="http://schemas.openxmlformats.org/officeDocument/2006/relationships/notesSlide" Target="../notesSlides/notesSlide6.xml"/><Relationship Id="rId22" Type="http://schemas.openxmlformats.org/officeDocument/2006/relationships/slideLayout" Target="../slideLayouts/slideLayout18.xml"/><Relationship Id="rId21" Type="http://schemas.openxmlformats.org/officeDocument/2006/relationships/tags" Target="../tags/tag279.xml"/><Relationship Id="rId20" Type="http://schemas.openxmlformats.org/officeDocument/2006/relationships/tags" Target="../tags/tag278.xml"/><Relationship Id="rId2" Type="http://schemas.openxmlformats.org/officeDocument/2006/relationships/image" Target="../media/image22.png"/><Relationship Id="rId19" Type="http://schemas.openxmlformats.org/officeDocument/2006/relationships/tags" Target="../tags/tag277.xml"/><Relationship Id="rId18" Type="http://schemas.openxmlformats.org/officeDocument/2006/relationships/tags" Target="../tags/tag276.xml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15" Type="http://schemas.openxmlformats.org/officeDocument/2006/relationships/image" Target="../media/image26.png"/><Relationship Id="rId14" Type="http://schemas.openxmlformats.org/officeDocument/2006/relationships/tags" Target="../tags/tag275.xml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tags" Target="../tags/tag274.xml"/><Relationship Id="rId1" Type="http://schemas.openxmlformats.org/officeDocument/2006/relationships/tags" Target="../tags/tag26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89.xml"/><Relationship Id="rId8" Type="http://schemas.openxmlformats.org/officeDocument/2006/relationships/tags" Target="../tags/tag288.xml"/><Relationship Id="rId7" Type="http://schemas.openxmlformats.org/officeDocument/2006/relationships/image" Target="../media/image13.png"/><Relationship Id="rId60" Type="http://schemas.openxmlformats.org/officeDocument/2006/relationships/notesSlide" Target="../notesSlides/notesSlide8.xml"/><Relationship Id="rId6" Type="http://schemas.openxmlformats.org/officeDocument/2006/relationships/tags" Target="../tags/tag287.xml"/><Relationship Id="rId59" Type="http://schemas.openxmlformats.org/officeDocument/2006/relationships/slideLayout" Target="../slideLayouts/slideLayout18.xml"/><Relationship Id="rId58" Type="http://schemas.openxmlformats.org/officeDocument/2006/relationships/tags" Target="../tags/tag334.xml"/><Relationship Id="rId57" Type="http://schemas.openxmlformats.org/officeDocument/2006/relationships/tags" Target="../tags/tag333.xml"/><Relationship Id="rId56" Type="http://schemas.openxmlformats.org/officeDocument/2006/relationships/tags" Target="../tags/tag332.xml"/><Relationship Id="rId55" Type="http://schemas.openxmlformats.org/officeDocument/2006/relationships/image" Target="../media/image32.svg"/><Relationship Id="rId54" Type="http://schemas.openxmlformats.org/officeDocument/2006/relationships/image" Target="../media/image31.png"/><Relationship Id="rId53" Type="http://schemas.openxmlformats.org/officeDocument/2006/relationships/tags" Target="../tags/tag331.xml"/><Relationship Id="rId52" Type="http://schemas.openxmlformats.org/officeDocument/2006/relationships/tags" Target="../tags/tag330.xml"/><Relationship Id="rId51" Type="http://schemas.openxmlformats.org/officeDocument/2006/relationships/tags" Target="../tags/tag329.xml"/><Relationship Id="rId50" Type="http://schemas.openxmlformats.org/officeDocument/2006/relationships/image" Target="../media/image30.svg"/><Relationship Id="rId5" Type="http://schemas.openxmlformats.org/officeDocument/2006/relationships/image" Target="../media/image12.png"/><Relationship Id="rId49" Type="http://schemas.openxmlformats.org/officeDocument/2006/relationships/image" Target="../media/image29.png"/><Relationship Id="rId48" Type="http://schemas.openxmlformats.org/officeDocument/2006/relationships/tags" Target="../tags/tag328.xml"/><Relationship Id="rId47" Type="http://schemas.openxmlformats.org/officeDocument/2006/relationships/tags" Target="../tags/tag327.xml"/><Relationship Id="rId46" Type="http://schemas.openxmlformats.org/officeDocument/2006/relationships/tags" Target="../tags/tag326.xml"/><Relationship Id="rId45" Type="http://schemas.openxmlformats.org/officeDocument/2006/relationships/tags" Target="../tags/tag325.xml"/><Relationship Id="rId44" Type="http://schemas.openxmlformats.org/officeDocument/2006/relationships/tags" Target="../tags/tag324.xml"/><Relationship Id="rId43" Type="http://schemas.openxmlformats.org/officeDocument/2006/relationships/tags" Target="../tags/tag323.xml"/><Relationship Id="rId42" Type="http://schemas.openxmlformats.org/officeDocument/2006/relationships/tags" Target="../tags/tag322.xml"/><Relationship Id="rId41" Type="http://schemas.openxmlformats.org/officeDocument/2006/relationships/tags" Target="../tags/tag321.xml"/><Relationship Id="rId40" Type="http://schemas.openxmlformats.org/officeDocument/2006/relationships/tags" Target="../tags/tag320.xml"/><Relationship Id="rId4" Type="http://schemas.openxmlformats.org/officeDocument/2006/relationships/tags" Target="../tags/tag286.xml"/><Relationship Id="rId39" Type="http://schemas.openxmlformats.org/officeDocument/2006/relationships/tags" Target="../tags/tag319.xml"/><Relationship Id="rId38" Type="http://schemas.openxmlformats.org/officeDocument/2006/relationships/tags" Target="../tags/tag318.xml"/><Relationship Id="rId37" Type="http://schemas.openxmlformats.org/officeDocument/2006/relationships/tags" Target="../tags/tag317.xml"/><Relationship Id="rId36" Type="http://schemas.openxmlformats.org/officeDocument/2006/relationships/tags" Target="../tags/tag316.xml"/><Relationship Id="rId35" Type="http://schemas.openxmlformats.org/officeDocument/2006/relationships/tags" Target="../tags/tag315.xml"/><Relationship Id="rId34" Type="http://schemas.openxmlformats.org/officeDocument/2006/relationships/tags" Target="../tags/tag314.xml"/><Relationship Id="rId33" Type="http://schemas.openxmlformats.org/officeDocument/2006/relationships/tags" Target="../tags/tag313.xml"/><Relationship Id="rId32" Type="http://schemas.openxmlformats.org/officeDocument/2006/relationships/tags" Target="../tags/tag312.xml"/><Relationship Id="rId31" Type="http://schemas.openxmlformats.org/officeDocument/2006/relationships/tags" Target="../tags/tag311.xml"/><Relationship Id="rId30" Type="http://schemas.openxmlformats.org/officeDocument/2006/relationships/tags" Target="../tags/tag310.xml"/><Relationship Id="rId3" Type="http://schemas.openxmlformats.org/officeDocument/2006/relationships/tags" Target="../tags/tag285.xml"/><Relationship Id="rId29" Type="http://schemas.openxmlformats.org/officeDocument/2006/relationships/tags" Target="../tags/tag309.xml"/><Relationship Id="rId28" Type="http://schemas.openxmlformats.org/officeDocument/2006/relationships/tags" Target="../tags/tag308.xml"/><Relationship Id="rId27" Type="http://schemas.openxmlformats.org/officeDocument/2006/relationships/tags" Target="../tags/tag307.xml"/><Relationship Id="rId26" Type="http://schemas.openxmlformats.org/officeDocument/2006/relationships/tags" Target="../tags/tag306.xml"/><Relationship Id="rId25" Type="http://schemas.openxmlformats.org/officeDocument/2006/relationships/tags" Target="../tags/tag305.xml"/><Relationship Id="rId24" Type="http://schemas.openxmlformats.org/officeDocument/2006/relationships/tags" Target="../tags/tag304.xml"/><Relationship Id="rId23" Type="http://schemas.openxmlformats.org/officeDocument/2006/relationships/tags" Target="../tags/tag303.xml"/><Relationship Id="rId22" Type="http://schemas.openxmlformats.org/officeDocument/2006/relationships/tags" Target="../tags/tag302.xml"/><Relationship Id="rId21" Type="http://schemas.openxmlformats.org/officeDocument/2006/relationships/tags" Target="../tags/tag301.xml"/><Relationship Id="rId20" Type="http://schemas.openxmlformats.org/officeDocument/2006/relationships/tags" Target="../tags/tag300.xml"/><Relationship Id="rId2" Type="http://schemas.openxmlformats.org/officeDocument/2006/relationships/image" Target="../media/image22.png"/><Relationship Id="rId19" Type="http://schemas.openxmlformats.org/officeDocument/2006/relationships/tags" Target="../tags/tag299.xml"/><Relationship Id="rId18" Type="http://schemas.openxmlformats.org/officeDocument/2006/relationships/tags" Target="../tags/tag298.xml"/><Relationship Id="rId17" Type="http://schemas.openxmlformats.org/officeDocument/2006/relationships/tags" Target="../tags/tag297.xml"/><Relationship Id="rId16" Type="http://schemas.openxmlformats.org/officeDocument/2006/relationships/tags" Target="../tags/tag296.xml"/><Relationship Id="rId15" Type="http://schemas.openxmlformats.org/officeDocument/2006/relationships/tags" Target="../tags/tag295.xml"/><Relationship Id="rId14" Type="http://schemas.openxmlformats.org/officeDocument/2006/relationships/tags" Target="../tags/tag294.xml"/><Relationship Id="rId13" Type="http://schemas.openxmlformats.org/officeDocument/2006/relationships/tags" Target="../tags/tag293.xml"/><Relationship Id="rId12" Type="http://schemas.openxmlformats.org/officeDocument/2006/relationships/tags" Target="../tags/tag292.xml"/><Relationship Id="rId11" Type="http://schemas.openxmlformats.org/officeDocument/2006/relationships/tags" Target="../tags/tag291.xml"/><Relationship Id="rId10" Type="http://schemas.openxmlformats.org/officeDocument/2006/relationships/tags" Target="../tags/tag290.xml"/><Relationship Id="rId1" Type="http://schemas.openxmlformats.org/officeDocument/2006/relationships/tags" Target="../tags/tag28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40.xml"/><Relationship Id="rId8" Type="http://schemas.openxmlformats.org/officeDocument/2006/relationships/tags" Target="../tags/tag339.xml"/><Relationship Id="rId7" Type="http://schemas.openxmlformats.org/officeDocument/2006/relationships/image" Target="../media/image13.png"/><Relationship Id="rId6" Type="http://schemas.openxmlformats.org/officeDocument/2006/relationships/tags" Target="../tags/tag338.xml"/><Relationship Id="rId5" Type="http://schemas.openxmlformats.org/officeDocument/2006/relationships/image" Target="../media/image12.png"/><Relationship Id="rId4" Type="http://schemas.openxmlformats.org/officeDocument/2006/relationships/tags" Target="../tags/tag337.xml"/><Relationship Id="rId37" Type="http://schemas.openxmlformats.org/officeDocument/2006/relationships/notesSlide" Target="../notesSlides/notesSlide9.xml"/><Relationship Id="rId36" Type="http://schemas.openxmlformats.org/officeDocument/2006/relationships/slideLayout" Target="../slideLayouts/slideLayout18.xml"/><Relationship Id="rId35" Type="http://schemas.openxmlformats.org/officeDocument/2006/relationships/tags" Target="../tags/tag366.xml"/><Relationship Id="rId34" Type="http://schemas.openxmlformats.org/officeDocument/2006/relationships/tags" Target="../tags/tag365.xml"/><Relationship Id="rId33" Type="http://schemas.openxmlformats.org/officeDocument/2006/relationships/tags" Target="../tags/tag364.xml"/><Relationship Id="rId32" Type="http://schemas.openxmlformats.org/officeDocument/2006/relationships/tags" Target="../tags/tag363.xml"/><Relationship Id="rId31" Type="http://schemas.openxmlformats.org/officeDocument/2006/relationships/tags" Target="../tags/tag362.xml"/><Relationship Id="rId30" Type="http://schemas.openxmlformats.org/officeDocument/2006/relationships/tags" Target="../tags/tag361.xml"/><Relationship Id="rId3" Type="http://schemas.openxmlformats.org/officeDocument/2006/relationships/tags" Target="../tags/tag336.xml"/><Relationship Id="rId29" Type="http://schemas.openxmlformats.org/officeDocument/2006/relationships/tags" Target="../tags/tag360.xml"/><Relationship Id="rId28" Type="http://schemas.openxmlformats.org/officeDocument/2006/relationships/tags" Target="../tags/tag359.xml"/><Relationship Id="rId27" Type="http://schemas.openxmlformats.org/officeDocument/2006/relationships/tags" Target="../tags/tag358.xml"/><Relationship Id="rId26" Type="http://schemas.openxmlformats.org/officeDocument/2006/relationships/tags" Target="../tags/tag357.xml"/><Relationship Id="rId25" Type="http://schemas.openxmlformats.org/officeDocument/2006/relationships/tags" Target="../tags/tag356.xml"/><Relationship Id="rId24" Type="http://schemas.openxmlformats.org/officeDocument/2006/relationships/tags" Target="../tags/tag355.xml"/><Relationship Id="rId23" Type="http://schemas.openxmlformats.org/officeDocument/2006/relationships/tags" Target="../tags/tag354.xml"/><Relationship Id="rId22" Type="http://schemas.openxmlformats.org/officeDocument/2006/relationships/tags" Target="../tags/tag353.xml"/><Relationship Id="rId21" Type="http://schemas.openxmlformats.org/officeDocument/2006/relationships/tags" Target="../tags/tag352.xml"/><Relationship Id="rId20" Type="http://schemas.openxmlformats.org/officeDocument/2006/relationships/tags" Target="../tags/tag351.xml"/><Relationship Id="rId2" Type="http://schemas.openxmlformats.org/officeDocument/2006/relationships/image" Target="../media/image22.png"/><Relationship Id="rId19" Type="http://schemas.openxmlformats.org/officeDocument/2006/relationships/tags" Target="../tags/tag350.xml"/><Relationship Id="rId18" Type="http://schemas.openxmlformats.org/officeDocument/2006/relationships/tags" Target="../tags/tag349.xml"/><Relationship Id="rId17" Type="http://schemas.openxmlformats.org/officeDocument/2006/relationships/tags" Target="../tags/tag348.xml"/><Relationship Id="rId16" Type="http://schemas.openxmlformats.org/officeDocument/2006/relationships/tags" Target="../tags/tag347.xml"/><Relationship Id="rId15" Type="http://schemas.openxmlformats.org/officeDocument/2006/relationships/tags" Target="../tags/tag346.xml"/><Relationship Id="rId14" Type="http://schemas.openxmlformats.org/officeDocument/2006/relationships/tags" Target="../tags/tag345.xml"/><Relationship Id="rId13" Type="http://schemas.openxmlformats.org/officeDocument/2006/relationships/tags" Target="../tags/tag344.xml"/><Relationship Id="rId12" Type="http://schemas.openxmlformats.org/officeDocument/2006/relationships/tags" Target="../tags/tag343.xml"/><Relationship Id="rId11" Type="http://schemas.openxmlformats.org/officeDocument/2006/relationships/tags" Target="../tags/tag342.xml"/><Relationship Id="rId10" Type="http://schemas.openxmlformats.org/officeDocument/2006/relationships/tags" Target="../tags/tag341.xml"/><Relationship Id="rId1" Type="http://schemas.openxmlformats.org/officeDocument/2006/relationships/tags" Target="../tags/tag3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电商后台管理</a:t>
            </a:r>
            <a:endParaRPr lang="zh-CN" altLang="en-US" sz="7200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60000"/>
          </a:bodyPr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100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电子商务，简称电商，是指在互联网、内部网和增值网上以电子交易方式进行交易活动和相关服务活动，是传统商业活动各环节的电子化、网络化。</a:t>
            </a:r>
            <a:endParaRPr lang="zh-CN" altLang="en-US" sz="100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1000">
                <a:solidFill>
                  <a:schemeClr val="dk1">
                    <a:lumMod val="85000"/>
                    <a:lumOff val="15000"/>
                  </a:schemeClr>
                </a:solidFill>
              </a:rPr>
              <a:t>答辩人:</a:t>
            </a:r>
            <a:endParaRPr lang="zh-CN" altLang="en-US" sz="100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705600" y="4356000"/>
            <a:ext cx="1946275" cy="3744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1000">
                <a:solidFill>
                  <a:schemeClr val="dk1">
                    <a:lumMod val="85000"/>
                    <a:lumOff val="15000"/>
                  </a:schemeClr>
                </a:solidFill>
              </a:rPr>
              <a:t>郝嫚嫚</a:t>
            </a:r>
            <a:endParaRPr lang="zh-CN" altLang="en-US" sz="100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CONTENTS</a:t>
            </a:r>
            <a:endParaRPr lang="en-US" altLang="zh-CN" sz="4000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14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项目难点</a:t>
            </a:r>
            <a:endParaRPr lang="zh-CN" altLang="en-US" sz="1400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标题 1"/>
          <p:cNvSpPr txBox="1"/>
          <p:nvPr>
            <p:custDataLst>
              <p:tags r:id="rId3"/>
            </p:custDataLst>
          </p:nvPr>
        </p:nvSpPr>
        <p:spPr>
          <a:xfrm>
            <a:off x="4554855" y="2390622"/>
            <a:ext cx="3082290" cy="771623"/>
          </a:xfrm>
          <a:prstGeom prst="rect">
            <a:avLst/>
          </a:prstGeom>
        </p:spPr>
        <p:txBody>
          <a:bodyPr vert="horz" wrap="square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400" b="1" u="none" strike="noStrike" kern="1200" cap="none" spc="6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Arial" panose="020B0604020202020204" pitchFamily="34" charset="0"/>
              </a:rPr>
              <a:t>PART.04</a:t>
            </a:r>
            <a:endParaRPr lang="en-US" altLang="zh-CN" dirty="0">
              <a:solidFill>
                <a:schemeClr val="dk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442720" cy="13944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10800000">
            <a:off x="10749280" y="5463540"/>
            <a:ext cx="1442720" cy="13944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7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7" name="Down Arrow Callout 55"/>
          <p:cNvSpPr/>
          <p:nvPr>
            <p:custDataLst>
              <p:tags r:id="rId10"/>
            </p:custDataLst>
          </p:nvPr>
        </p:nvSpPr>
        <p:spPr>
          <a:xfrm>
            <a:off x="1875790" y="2150745"/>
            <a:ext cx="2318385" cy="2803525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45B2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93470" y="601345"/>
            <a:ext cx="1625600" cy="49212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defTabSz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zh-CN" altLang="en-US" sz="3200" b="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项目难点</a:t>
            </a:r>
            <a:endParaRPr lang="zh-CN" altLang="en-US" sz="3200" b="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11"/>
            </p:custDataLst>
          </p:nvPr>
        </p:nvSpPr>
        <p:spPr>
          <a:xfrm>
            <a:off x="0" y="587375"/>
            <a:ext cx="393700" cy="5200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116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8458745" y="2138651"/>
            <a:ext cx="436827" cy="352278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l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13"/>
            </p:custDataLst>
          </p:nvPr>
        </p:nvSpPr>
        <p:spPr>
          <a:xfrm>
            <a:off x="1998627" y="2685493"/>
            <a:ext cx="20731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参数列表</a:t>
            </a:r>
            <a:endParaRPr lang="zh-CN" altLang="en-US" sz="2000" dirty="0" smtClean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>
            <p:custDataLst>
              <p:tags r:id="rId14"/>
            </p:custDataLst>
          </p:nvPr>
        </p:nvSpPr>
        <p:spPr>
          <a:xfrm>
            <a:off x="7640603" y="2685493"/>
            <a:ext cx="2073111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 dirty="0" smtClean="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用户于医生进行互动需要支付一定的健康币来完成。</a:t>
            </a:r>
            <a:endParaRPr lang="zh-CN" altLang="en-US" sz="2000" dirty="0" smtClean="0">
              <a:solidFill>
                <a:schemeClr val="l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23" name="Straight Connector 43"/>
          <p:cNvCxnSpPr/>
          <p:nvPr>
            <p:custDataLst>
              <p:tags r:id="rId15"/>
            </p:custDataLst>
          </p:nvPr>
        </p:nvCxnSpPr>
        <p:spPr>
          <a:xfrm>
            <a:off x="1406661" y="6011525"/>
            <a:ext cx="9159739" cy="0"/>
          </a:xfrm>
          <a:prstGeom prst="line">
            <a:avLst/>
          </a:prstGeom>
          <a:ln w="19050">
            <a:solidFill>
              <a:schemeClr val="lt1">
                <a:lumMod val="7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38"/>
          <p:cNvCxnSpPr>
            <a:stCxn id="7" idx="2"/>
          </p:cNvCxnSpPr>
          <p:nvPr>
            <p:custDataLst>
              <p:tags r:id="rId16"/>
            </p:custDataLst>
          </p:nvPr>
        </p:nvCxnSpPr>
        <p:spPr>
          <a:xfrm flipH="1">
            <a:off x="3028831" y="4954210"/>
            <a:ext cx="6350" cy="1006475"/>
          </a:xfrm>
          <a:prstGeom prst="line">
            <a:avLst/>
          </a:prstGeom>
          <a:ln w="19050" cap="rnd">
            <a:solidFill>
              <a:schemeClr val="accent5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8"/>
          <p:cNvCxnSpPr/>
          <p:nvPr/>
        </p:nvCxnSpPr>
        <p:spPr>
          <a:xfrm>
            <a:off x="8687952" y="5077400"/>
            <a:ext cx="19050" cy="864235"/>
          </a:xfrm>
          <a:prstGeom prst="line">
            <a:avLst/>
          </a:prstGeom>
          <a:ln w="19050" cap="rnd">
            <a:solidFill>
              <a:srgbClr val="F8D35E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15380" y="2029460"/>
            <a:ext cx="4351020" cy="307086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3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2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谢谢观赏</a:t>
            </a:r>
            <a:endParaRPr lang="zh-CN" altLang="en-US" sz="60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单击此处添加副标题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750310" y="1665605"/>
            <a:ext cx="1378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endParaRPr lang="en-US" altLang="zh-CN" sz="20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8363585" y="4200525"/>
            <a:ext cx="15563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20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zh-CN" sz="2000" dirty="0" smtClean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endParaRPr lang="en-US" altLang="zh-CN" sz="2000" dirty="0" smtClean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652323" y="3641084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54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03/</a:t>
            </a:r>
            <a:endParaRPr lang="en-US" altLang="zh-TW" sz="54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3362418" y="3967107"/>
            <a:ext cx="3122089" cy="825777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en-US" altLang="zh-CN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zh-CN" altLang="en-US" sz="10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6662695" y="2431418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54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02/</a:t>
            </a:r>
            <a:endParaRPr lang="en-US" altLang="zh-TW" sz="54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7963535" y="2602230"/>
            <a:ext cx="3127375" cy="82550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b="1" i="1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Part Two</a:t>
            </a:r>
            <a:endParaRPr lang="en-US" altLang="zh-CN" b="1" i="1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1652323" y="2431418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54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01/</a:t>
            </a:r>
            <a:endParaRPr lang="en-US" altLang="zh-TW" sz="54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3362418" y="2756806"/>
            <a:ext cx="3122089" cy="825777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HK" sz="10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项目背景</a:t>
            </a:r>
            <a:endParaRPr lang="zh-CN" altLang="zh-HK" sz="10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2373948" y="1665604"/>
            <a:ext cx="6848475" cy="9366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charset="-122"/>
              </a:rPr>
              <a:t>CONTENTS</a:t>
            </a:r>
            <a:endParaRPr lang="en-US" altLang="zh-CN" sz="40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15175" y="4085590"/>
            <a:ext cx="41744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54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04/  </a:t>
            </a:r>
            <a:r>
              <a:rPr lang="zh-CN" altLang="en-US" sz="12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项目难点</a:t>
            </a:r>
            <a:endParaRPr lang="zh-CN" altLang="en-US" sz="12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8128000" y="3206115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图片展示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3184525" y="2602230"/>
            <a:ext cx="4052570" cy="403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 i="1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Part One</a:t>
            </a:r>
            <a:endParaRPr lang="en-US" altLang="zh-CN" b="1" i="1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981960" y="3852545"/>
            <a:ext cx="6096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Part Three</a:t>
            </a:r>
            <a:endParaRPr lang="en-US" altLang="zh-CN" sz="2000" b="1" i="1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51175" y="4274820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3"/>
            <a:r>
              <a:rPr lang="zh-CN" altLang="en-US" sz="12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特色功能</a:t>
            </a:r>
            <a:endParaRPr lang="zh-CN" altLang="en-US" sz="1200"/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CONTENTS</a:t>
            </a:r>
            <a:endParaRPr lang="en-US" altLang="zh-CN" sz="4000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14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项目背景</a:t>
            </a:r>
            <a:endParaRPr lang="zh-CN" altLang="en-US" sz="1400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标题 1"/>
          <p:cNvSpPr txBox="1"/>
          <p:nvPr>
            <p:custDataLst>
              <p:tags r:id="rId3"/>
            </p:custDataLst>
          </p:nvPr>
        </p:nvSpPr>
        <p:spPr>
          <a:xfrm>
            <a:off x="4554855" y="2390622"/>
            <a:ext cx="3082290" cy="771623"/>
          </a:xfrm>
          <a:prstGeom prst="rect">
            <a:avLst/>
          </a:prstGeom>
        </p:spPr>
        <p:txBody>
          <a:bodyPr vert="horz" wrap="square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400" b="1" u="none" strike="noStrike" kern="1200" cap="none" spc="6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Arial" panose="020B0604020202020204" pitchFamily="34" charset="0"/>
              </a:rPr>
              <a:t>PART.01</a:t>
            </a:r>
            <a:endParaRPr lang="en-US" altLang="zh-CN" dirty="0">
              <a:solidFill>
                <a:schemeClr val="dk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442720" cy="13944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10800000">
            <a:off x="10749280" y="5463540"/>
            <a:ext cx="1442720" cy="13944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7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17" name="Teardrop 7"/>
          <p:cNvSpPr/>
          <p:nvPr>
            <p:custDataLst>
              <p:tags r:id="rId10"/>
            </p:custDataLst>
          </p:nvPr>
        </p:nvSpPr>
        <p:spPr>
          <a:xfrm rot="16200000">
            <a:off x="3194256" y="3581596"/>
            <a:ext cx="1955603" cy="1955604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36000" tIns="36000" rIns="108000" rtlCol="0" anchor="ctr"/>
          <a:lstStyle/>
          <a:p>
            <a:pPr algn="ctr"/>
            <a:endParaRPr lang="th-TH" sz="3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ardrop 10"/>
          <p:cNvSpPr/>
          <p:nvPr>
            <p:custDataLst>
              <p:tags r:id="rId11"/>
            </p:custDataLst>
          </p:nvPr>
        </p:nvSpPr>
        <p:spPr>
          <a:xfrm rot="10800000">
            <a:off x="3194255" y="2121189"/>
            <a:ext cx="1391511" cy="139151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tIns="36000" rIns="36000" rtlCol="0" anchor="ctr"/>
          <a:lstStyle/>
          <a:p>
            <a:pPr algn="ctr"/>
            <a:endParaRPr lang="th-TH" sz="4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ardrop 6"/>
          <p:cNvSpPr/>
          <p:nvPr>
            <p:custDataLst>
              <p:tags r:id="rId12"/>
            </p:custDataLst>
          </p:nvPr>
        </p:nvSpPr>
        <p:spPr>
          <a:xfrm>
            <a:off x="1734762" y="3581595"/>
            <a:ext cx="1391511" cy="1391510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Ins="108000" rtlCol="0" anchor="ctr"/>
          <a:lstStyle/>
          <a:p>
            <a:pPr algn="ctr"/>
            <a:endParaRPr lang="th-TH" sz="3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ardrop 8"/>
          <p:cNvSpPr/>
          <p:nvPr>
            <p:custDataLst>
              <p:tags r:id="rId13"/>
            </p:custDataLst>
          </p:nvPr>
        </p:nvSpPr>
        <p:spPr>
          <a:xfrm rot="5400000">
            <a:off x="1727201" y="2135227"/>
            <a:ext cx="1391510" cy="1391511"/>
          </a:xfrm>
          <a:prstGeom prst="teardrop">
            <a:avLst/>
          </a:prstGeom>
          <a:solidFill>
            <a:srgbClr val="F8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36000" rIns="0" rtlCol="0" anchor="ctr"/>
          <a:lstStyle/>
          <a:p>
            <a:pPr algn="ctr"/>
            <a:endParaRPr lang="th-TH" sz="3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0695" y="601345"/>
            <a:ext cx="2844800" cy="49212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defTabSz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zh-CN" altLang="en-US" sz="3200" b="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我们为什么要做</a:t>
            </a:r>
            <a:endParaRPr lang="zh-CN" altLang="en-US" sz="3200" b="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14"/>
            </p:custDataLst>
          </p:nvPr>
        </p:nvSpPr>
        <p:spPr>
          <a:xfrm>
            <a:off x="-3175" y="587375"/>
            <a:ext cx="393700" cy="5200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52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2144657" y="3933546"/>
            <a:ext cx="571719" cy="615086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l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42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3860570" y="4241089"/>
            <a:ext cx="622975" cy="536230"/>
          </a:xfrm>
          <a:custGeom>
            <a:avLst/>
            <a:gdLst/>
            <a:ahLst/>
            <a:cxnLst>
              <a:cxn ang="0">
                <a:pos x="73" y="47"/>
              </a:cxn>
              <a:cxn ang="0">
                <a:pos x="67" y="53"/>
              </a:cxn>
              <a:cxn ang="0">
                <a:pos x="46" y="53"/>
              </a:cxn>
              <a:cxn ang="0">
                <a:pos x="48" y="60"/>
              </a:cxn>
              <a:cxn ang="0">
                <a:pos x="46" y="63"/>
              </a:cxn>
              <a:cxn ang="0">
                <a:pos x="26" y="63"/>
              </a:cxn>
              <a:cxn ang="0">
                <a:pos x="24" y="60"/>
              </a:cxn>
              <a:cxn ang="0">
                <a:pos x="26" y="53"/>
              </a:cxn>
              <a:cxn ang="0">
                <a:pos x="6" y="53"/>
              </a:cxn>
              <a:cxn ang="0">
                <a:pos x="0" y="47"/>
              </a:cxn>
              <a:cxn ang="0">
                <a:pos x="0" y="6"/>
              </a:cxn>
              <a:cxn ang="0">
                <a:pos x="6" y="0"/>
              </a:cxn>
              <a:cxn ang="0">
                <a:pos x="67" y="0"/>
              </a:cxn>
              <a:cxn ang="0">
                <a:pos x="73" y="6"/>
              </a:cxn>
              <a:cxn ang="0">
                <a:pos x="73" y="47"/>
              </a:cxn>
              <a:cxn ang="0">
                <a:pos x="68" y="6"/>
              </a:cxn>
              <a:cxn ang="0">
                <a:pos x="67" y="5"/>
              </a:cxn>
              <a:cxn ang="0">
                <a:pos x="6" y="5"/>
              </a:cxn>
              <a:cxn ang="0">
                <a:pos x="5" y="6"/>
              </a:cxn>
              <a:cxn ang="0">
                <a:pos x="5" y="37"/>
              </a:cxn>
              <a:cxn ang="0">
                <a:pos x="6" y="39"/>
              </a:cxn>
              <a:cxn ang="0">
                <a:pos x="67" y="39"/>
              </a:cxn>
              <a:cxn ang="0">
                <a:pos x="68" y="37"/>
              </a:cxn>
              <a:cxn ang="0">
                <a:pos x="68" y="6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l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178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3578522" y="2596379"/>
            <a:ext cx="622975" cy="469202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l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86"/>
          <p:cNvSpPr>
            <a:spLocks noEditPoints="1"/>
          </p:cNvSpPr>
          <p:nvPr>
            <p:custDataLst>
              <p:tags r:id="rId18"/>
            </p:custDataLst>
          </p:nvPr>
        </p:nvSpPr>
        <p:spPr bwMode="auto">
          <a:xfrm>
            <a:off x="2217203" y="2501105"/>
            <a:ext cx="426624" cy="717806"/>
          </a:xfrm>
          <a:custGeom>
            <a:avLst/>
            <a:gdLst/>
            <a:ahLst/>
            <a:cxnLst>
              <a:cxn ang="0">
                <a:pos x="29" y="44"/>
              </a:cxn>
              <a:cxn ang="0">
                <a:pos x="24" y="49"/>
              </a:cxn>
              <a:cxn ang="0">
                <a:pos x="5" y="49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24" y="0"/>
              </a:cxn>
              <a:cxn ang="0">
                <a:pos x="29" y="5"/>
              </a:cxn>
              <a:cxn ang="0">
                <a:pos x="29" y="44"/>
              </a:cxn>
              <a:cxn ang="0">
                <a:pos x="25" y="11"/>
              </a:cxn>
              <a:cxn ang="0">
                <a:pos x="24" y="10"/>
              </a:cxn>
              <a:cxn ang="0">
                <a:pos x="5" y="10"/>
              </a:cxn>
              <a:cxn ang="0">
                <a:pos x="3" y="11"/>
              </a:cxn>
              <a:cxn ang="0">
                <a:pos x="3" y="38"/>
              </a:cxn>
              <a:cxn ang="0">
                <a:pos x="5" y="39"/>
              </a:cxn>
              <a:cxn ang="0">
                <a:pos x="24" y="39"/>
              </a:cxn>
              <a:cxn ang="0">
                <a:pos x="25" y="38"/>
              </a:cxn>
              <a:cxn ang="0">
                <a:pos x="25" y="11"/>
              </a:cxn>
              <a:cxn ang="0">
                <a:pos x="17" y="5"/>
              </a:cxn>
              <a:cxn ang="0">
                <a:pos x="11" y="5"/>
              </a:cxn>
              <a:cxn ang="0">
                <a:pos x="11" y="6"/>
              </a:cxn>
              <a:cxn ang="0">
                <a:pos x="11" y="6"/>
              </a:cxn>
              <a:cxn ang="0">
                <a:pos x="17" y="6"/>
              </a:cxn>
              <a:cxn ang="0">
                <a:pos x="18" y="6"/>
              </a:cxn>
              <a:cxn ang="0">
                <a:pos x="17" y="5"/>
              </a:cxn>
              <a:cxn ang="0">
                <a:pos x="14" y="41"/>
              </a:cxn>
              <a:cxn ang="0">
                <a:pos x="11" y="44"/>
              </a:cxn>
              <a:cxn ang="0">
                <a:pos x="14" y="47"/>
              </a:cxn>
              <a:cxn ang="0">
                <a:pos x="17" y="44"/>
              </a:cxn>
              <a:cxn ang="0">
                <a:pos x="14" y="41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chemeClr val="l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ounded Rectangle 72"/>
          <p:cNvSpPr/>
          <p:nvPr>
            <p:custDataLst>
              <p:tags r:id="rId19"/>
            </p:custDataLst>
          </p:nvPr>
        </p:nvSpPr>
        <p:spPr>
          <a:xfrm>
            <a:off x="4876165" y="1437005"/>
            <a:ext cx="4347845" cy="433070"/>
          </a:xfrm>
          <a:prstGeom prst="roundRect">
            <a:avLst>
              <a:gd name="adj" fmla="val 21110"/>
            </a:avLst>
          </a:prstGeom>
          <a:solidFill>
            <a:schemeClr val="accent4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1.计算机与互联网技术的高速发展</a:t>
            </a:r>
            <a:endParaRPr 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Rounded Rectangle 72"/>
          <p:cNvSpPr/>
          <p:nvPr>
            <p:custDataLst>
              <p:tags r:id="rId20"/>
            </p:custDataLst>
          </p:nvPr>
        </p:nvSpPr>
        <p:spPr>
          <a:xfrm>
            <a:off x="9620885" y="1462405"/>
            <a:ext cx="1712595" cy="333375"/>
          </a:xfrm>
          <a:prstGeom prst="roundRect">
            <a:avLst>
              <a:gd name="adj" fmla="val 2111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21"/>
            </p:custDataLst>
          </p:nvPr>
        </p:nvSpPr>
        <p:spPr>
          <a:xfrm>
            <a:off x="9681210" y="1437005"/>
            <a:ext cx="2319020" cy="433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2.</a:t>
            </a:r>
            <a:r>
              <a:rPr lang="zh-CN" altLang="en-US" sz="20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快节奏</a:t>
            </a:r>
            <a:endParaRPr lang="zh-CN" altLang="en-US" sz="20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3" name="文本框 32"/>
          <p:cNvSpPr txBox="1"/>
          <p:nvPr>
            <p:custDataLst>
              <p:tags r:id="rId22"/>
            </p:custDataLst>
          </p:nvPr>
        </p:nvSpPr>
        <p:spPr>
          <a:xfrm>
            <a:off x="9620885" y="1901190"/>
            <a:ext cx="2076450" cy="20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现在人们的生活节奏加快，尤其是大城市的人，几乎没什么时间去逛实体店。所以网络购物满足了这些人的需求</a:t>
            </a:r>
            <a:endParaRPr lang="zh-CN" altLang="en-US" sz="16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文本框 108"/>
          <p:cNvSpPr txBox="1"/>
          <p:nvPr>
            <p:custDataLst>
              <p:tags r:id="rId23"/>
            </p:custDataLst>
          </p:nvPr>
        </p:nvSpPr>
        <p:spPr>
          <a:xfrm>
            <a:off x="4876165" y="1917065"/>
            <a:ext cx="4347845" cy="10509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spc="16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人们只需要在网上浏览，咨询，下单，支付，之后就可以收货了，使得人们足不出户就可以买到自己想买的产品</a:t>
            </a:r>
            <a:endParaRPr lang="zh-CN" altLang="en-US" sz="1600" spc="16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0" name="文本框 109"/>
          <p:cNvSpPr txBox="1"/>
          <p:nvPr>
            <p:custDataLst>
              <p:tags r:id="rId24"/>
            </p:custDataLst>
          </p:nvPr>
        </p:nvSpPr>
        <p:spPr>
          <a:xfrm>
            <a:off x="5681980" y="3428365"/>
            <a:ext cx="1468120" cy="408146"/>
          </a:xfrm>
          <a:prstGeom prst="flowChartAlternateProcess">
            <a:avLst/>
          </a:prstGeom>
          <a:solidFill>
            <a:schemeClr val="accent6"/>
          </a:solidFill>
          <a:ln>
            <a:solidFill>
              <a:schemeClr val="accent2">
                <a:shade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3.</a:t>
            </a:r>
            <a:r>
              <a: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需求高</a:t>
            </a: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>
            <p:custDataLst>
              <p:tags r:id="rId25"/>
            </p:custDataLst>
          </p:nvPr>
        </p:nvSpPr>
        <p:spPr>
          <a:xfrm>
            <a:off x="5367655" y="3933825"/>
            <a:ext cx="214122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人们对购物的要求越来越高，选择的种类越来越多，品牌丰富，而互联网的覆盖面广，使得通过互联网就可以购买到来自世界各地的产品，能够更好地满足人们对物质的需求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文本框 111"/>
          <p:cNvSpPr txBox="1"/>
          <p:nvPr>
            <p:custDataLst>
              <p:tags r:id="rId26"/>
            </p:custDataLst>
          </p:nvPr>
        </p:nvSpPr>
        <p:spPr>
          <a:xfrm>
            <a:off x="8537575" y="4017645"/>
            <a:ext cx="2997200" cy="408146"/>
          </a:xfrm>
          <a:prstGeom prst="flowChartAlternateProcess">
            <a:avLst/>
          </a:prstGeom>
          <a:solidFill>
            <a:schemeClr val="accent4"/>
          </a:solidFill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4.</a:t>
            </a:r>
            <a:r>
              <a: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实体店商品价格高</a:t>
            </a: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3" name="文本框 112"/>
          <p:cNvSpPr txBox="1"/>
          <p:nvPr>
            <p:custDataLst>
              <p:tags r:id="rId27"/>
            </p:custDataLst>
          </p:nvPr>
        </p:nvSpPr>
        <p:spPr>
          <a:xfrm>
            <a:off x="8128000" y="458470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线下实体店的商品价格太高，主要是因为产品从厂家到消费者手中需要周转很多程序，每个环节都有在加价，使得最后到消费者手中的价格与出厂价相比，高了不少。再说，线下实体店的租金等成本也是居高不下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1" grpId="0" bldLvl="0" animBg="1"/>
      <p:bldP spid="9" grpId="0" bldLvl="0" animBg="1"/>
      <p:bldP spid="7" grpId="0" bldLvl="0" animBg="1"/>
      <p:bldP spid="13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CONTENTS</a:t>
            </a:r>
            <a:endParaRPr lang="en-US" altLang="zh-CN" sz="4000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14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图片展示</a:t>
            </a:r>
            <a:endParaRPr lang="zh-CN" altLang="en-US" sz="1400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标题 1"/>
          <p:cNvSpPr txBox="1"/>
          <p:nvPr>
            <p:custDataLst>
              <p:tags r:id="rId3"/>
            </p:custDataLst>
          </p:nvPr>
        </p:nvSpPr>
        <p:spPr>
          <a:xfrm>
            <a:off x="4554855" y="2390622"/>
            <a:ext cx="3082290" cy="771623"/>
          </a:xfrm>
          <a:prstGeom prst="rect">
            <a:avLst/>
          </a:prstGeom>
        </p:spPr>
        <p:txBody>
          <a:bodyPr vert="horz" wrap="square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400" b="1" u="none" strike="noStrike" kern="1200" cap="none" spc="6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Arial" panose="020B0604020202020204" pitchFamily="34" charset="0"/>
              </a:rPr>
              <a:t>PART.02</a:t>
            </a:r>
            <a:endParaRPr lang="en-US" altLang="zh-CN" dirty="0">
              <a:solidFill>
                <a:schemeClr val="dk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442720" cy="13944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10800000">
            <a:off x="10749280" y="5463540"/>
            <a:ext cx="1442720" cy="139446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7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1093470" y="601345"/>
            <a:ext cx="1625600" cy="49212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defTabSz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zh-CN" altLang="en-US" sz="3200" b="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图片展示</a:t>
            </a:r>
            <a:endParaRPr lang="zh-CN" altLang="en-US" sz="3200" b="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0" name="矩形 79"/>
          <p:cNvSpPr/>
          <p:nvPr>
            <p:custDataLst>
              <p:tags r:id="rId10"/>
            </p:custDataLst>
          </p:nvPr>
        </p:nvSpPr>
        <p:spPr>
          <a:xfrm>
            <a:off x="0" y="587375"/>
            <a:ext cx="393700" cy="5200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1930" y="1107440"/>
            <a:ext cx="2600325" cy="19043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18840" y="202565"/>
            <a:ext cx="1453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登录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1460" y="2014220"/>
            <a:ext cx="1874520" cy="4041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405" y="1361440"/>
            <a:ext cx="17614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左侧菜单栏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39585" y="4560570"/>
            <a:ext cx="3796030" cy="220916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14"/>
            </p:custDataLst>
          </p:nvPr>
        </p:nvSpPr>
        <p:spPr>
          <a:xfrm>
            <a:off x="7902575" y="398145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数据统计</a:t>
            </a:r>
            <a:endParaRPr lang="zh-CN" altLang="en-US" sz="20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90540" y="772795"/>
            <a:ext cx="4925695" cy="9874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46420" y="2301240"/>
            <a:ext cx="4989195" cy="13893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45055" y="4775200"/>
            <a:ext cx="3601085" cy="1994535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18"/>
            </p:custDataLst>
          </p:nvPr>
        </p:nvSpPr>
        <p:spPr>
          <a:xfrm>
            <a:off x="7192010" y="18859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用户权限</a:t>
            </a:r>
            <a:endParaRPr lang="zh-CN" altLang="en-US" sz="20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19"/>
            </p:custDataLst>
          </p:nvPr>
        </p:nvSpPr>
        <p:spPr>
          <a:xfrm>
            <a:off x="3418840" y="41617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权限列表</a:t>
            </a:r>
            <a:endParaRPr lang="zh-CN" altLang="en-US" sz="20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20"/>
            </p:custDataLst>
          </p:nvPr>
        </p:nvSpPr>
        <p:spPr>
          <a:xfrm>
            <a:off x="7101205" y="184658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角色列表</a:t>
            </a:r>
            <a:endParaRPr lang="zh-CN" altLang="en-US" sz="20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960811" y="2483454"/>
            <a:ext cx="2371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zh-CN" sz="3200" dirty="0" smtClean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endParaRPr lang="en-US" altLang="zh-CN" sz="3200" dirty="0" smtClean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CONTENTS</a:t>
            </a:r>
            <a:endParaRPr lang="en-US" altLang="zh-CN" sz="4000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marL="0" lvl="0" indent="0" algn="ctr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14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特色功能</a:t>
            </a:r>
            <a:endParaRPr lang="zh-CN" altLang="en-US" sz="1400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442720" cy="1394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10800000">
            <a:off x="10749280" y="5463540"/>
            <a:ext cx="1442720" cy="13944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7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3" name="椭圆 2"/>
          <p:cNvSpPr/>
          <p:nvPr>
            <p:custDataLst>
              <p:tags r:id="rId10"/>
            </p:custDataLst>
          </p:nvPr>
        </p:nvSpPr>
        <p:spPr>
          <a:xfrm>
            <a:off x="220217" y="2071400"/>
            <a:ext cx="1269940" cy="1269940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>
            <p:custDataLst>
              <p:tags r:id="rId11"/>
            </p:custDataLst>
          </p:nvPr>
        </p:nvSpPr>
        <p:spPr>
          <a:xfrm>
            <a:off x="2510450" y="2665095"/>
            <a:ext cx="1269940" cy="126994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>
            <p:custDataLst>
              <p:tags r:id="rId12"/>
            </p:custDataLst>
          </p:nvPr>
        </p:nvSpPr>
        <p:spPr>
          <a:xfrm>
            <a:off x="4735934" y="2071400"/>
            <a:ext cx="1269940" cy="1269940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>
            <p:custDataLst>
              <p:tags r:id="rId13"/>
            </p:custDataLst>
          </p:nvPr>
        </p:nvSpPr>
        <p:spPr>
          <a:xfrm>
            <a:off x="7008604" y="2665095"/>
            <a:ext cx="1269940" cy="1269940"/>
          </a:xfrm>
          <a:prstGeom prst="ellipse">
            <a:avLst/>
          </a:prstGeom>
          <a:noFill/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89660" y="601345"/>
            <a:ext cx="1625600" cy="49212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defTabSz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zh-CN" altLang="en-US" sz="3200" b="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特色功能</a:t>
            </a:r>
            <a:endParaRPr lang="zh-CN" altLang="en-US" sz="3200" b="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14"/>
            </p:custDataLst>
          </p:nvPr>
        </p:nvSpPr>
        <p:spPr>
          <a:xfrm>
            <a:off x="-3175" y="587375"/>
            <a:ext cx="393700" cy="5200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5"/>
            </p:custDataLst>
          </p:nvPr>
        </p:nvSpPr>
        <p:spPr>
          <a:xfrm>
            <a:off x="157458" y="3670357"/>
            <a:ext cx="14914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b="1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用户登录</a:t>
            </a:r>
            <a:endParaRPr lang="zh-CN" altLang="en-US" b="1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16"/>
            </p:custDataLst>
          </p:nvPr>
        </p:nvSpPr>
        <p:spPr>
          <a:xfrm>
            <a:off x="2399681" y="4264052"/>
            <a:ext cx="149147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000" b="1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用户管理</a:t>
            </a:r>
            <a:endParaRPr lang="zh-CN" altLang="en-US" sz="2000" b="1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7"/>
            </p:custDataLst>
          </p:nvPr>
        </p:nvSpPr>
        <p:spPr>
          <a:xfrm>
            <a:off x="4670636" y="3670357"/>
            <a:ext cx="149147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lang="zh-CN" altLang="en-US" sz="2000" b="1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权限管理。</a:t>
            </a:r>
            <a:endParaRPr lang="zh-CN" altLang="en-US" sz="2000" b="1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18"/>
            </p:custDataLst>
          </p:nvPr>
        </p:nvSpPr>
        <p:spPr>
          <a:xfrm>
            <a:off x="6945845" y="4264052"/>
            <a:ext cx="149147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</a:t>
            </a:r>
            <a:r>
              <a:rPr lang="zh-CN" altLang="en-US" sz="2000" b="1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商品管理。</a:t>
            </a:r>
            <a:endParaRPr lang="zh-CN" altLang="en-US" sz="2000" b="1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Freeform 32"/>
          <p:cNvSpPr/>
          <p:nvPr>
            <p:custDataLst>
              <p:tags r:id="rId19"/>
            </p:custDataLst>
          </p:nvPr>
        </p:nvSpPr>
        <p:spPr bwMode="auto">
          <a:xfrm>
            <a:off x="2933065" y="3237230"/>
            <a:ext cx="424815" cy="245110"/>
          </a:xfrm>
          <a:custGeom>
            <a:avLst/>
            <a:gdLst>
              <a:gd name="T0" fmla="*/ 0 w 187"/>
              <a:gd name="T1" fmla="*/ 0 h 108"/>
              <a:gd name="T2" fmla="*/ 0 w 187"/>
              <a:gd name="T3" fmla="*/ 108 h 108"/>
              <a:gd name="T4" fmla="*/ 187 w 187"/>
              <a:gd name="T5" fmla="*/ 108 h 108"/>
              <a:gd name="T6" fmla="*/ 187 w 187"/>
              <a:gd name="T7" fmla="*/ 0 h 108"/>
              <a:gd name="T8" fmla="*/ 94 w 187"/>
              <a:gd name="T9" fmla="*/ 67 h 108"/>
              <a:gd name="T10" fmla="*/ 0 w 187"/>
              <a:gd name="T11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108">
                <a:moveTo>
                  <a:pt x="0" y="0"/>
                </a:moveTo>
                <a:lnTo>
                  <a:pt x="0" y="108"/>
                </a:lnTo>
                <a:lnTo>
                  <a:pt x="187" y="108"/>
                </a:lnTo>
                <a:lnTo>
                  <a:pt x="187" y="0"/>
                </a:lnTo>
                <a:lnTo>
                  <a:pt x="94" y="67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33"/>
          <p:cNvSpPr/>
          <p:nvPr>
            <p:custDataLst>
              <p:tags r:id="rId20"/>
            </p:custDataLst>
          </p:nvPr>
        </p:nvSpPr>
        <p:spPr bwMode="auto">
          <a:xfrm>
            <a:off x="2933065" y="3180715"/>
            <a:ext cx="424815" cy="174625"/>
          </a:xfrm>
          <a:custGeom>
            <a:avLst/>
            <a:gdLst>
              <a:gd name="T0" fmla="*/ 187 w 187"/>
              <a:gd name="T1" fmla="*/ 9 h 77"/>
              <a:gd name="T2" fmla="*/ 187 w 187"/>
              <a:gd name="T3" fmla="*/ 0 h 77"/>
              <a:gd name="T4" fmla="*/ 0 w 187"/>
              <a:gd name="T5" fmla="*/ 0 h 77"/>
              <a:gd name="T6" fmla="*/ 0 w 187"/>
              <a:gd name="T7" fmla="*/ 10 h 77"/>
              <a:gd name="T8" fmla="*/ 94 w 187"/>
              <a:gd name="T9" fmla="*/ 77 h 77"/>
              <a:gd name="T10" fmla="*/ 187 w 187"/>
              <a:gd name="T11" fmla="*/ 9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77">
                <a:moveTo>
                  <a:pt x="187" y="9"/>
                </a:moveTo>
                <a:lnTo>
                  <a:pt x="187" y="0"/>
                </a:lnTo>
                <a:lnTo>
                  <a:pt x="0" y="0"/>
                </a:lnTo>
                <a:lnTo>
                  <a:pt x="0" y="10"/>
                </a:lnTo>
                <a:lnTo>
                  <a:pt x="94" y="77"/>
                </a:lnTo>
                <a:lnTo>
                  <a:pt x="187" y="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64"/>
          <p:cNvSpPr>
            <a:spLocks noEditPoints="1"/>
          </p:cNvSpPr>
          <p:nvPr>
            <p:custDataLst>
              <p:tags r:id="rId21"/>
            </p:custDataLst>
          </p:nvPr>
        </p:nvSpPr>
        <p:spPr bwMode="auto">
          <a:xfrm>
            <a:off x="621030" y="2482850"/>
            <a:ext cx="467995" cy="447040"/>
          </a:xfrm>
          <a:custGeom>
            <a:avLst/>
            <a:gdLst>
              <a:gd name="T0" fmla="*/ 125 w 133"/>
              <a:gd name="T1" fmla="*/ 0 h 127"/>
              <a:gd name="T2" fmla="*/ 9 w 133"/>
              <a:gd name="T3" fmla="*/ 0 h 127"/>
              <a:gd name="T4" fmla="*/ 0 w 133"/>
              <a:gd name="T5" fmla="*/ 9 h 127"/>
              <a:gd name="T6" fmla="*/ 0 w 133"/>
              <a:gd name="T7" fmla="*/ 91 h 127"/>
              <a:gd name="T8" fmla="*/ 9 w 133"/>
              <a:gd name="T9" fmla="*/ 100 h 127"/>
              <a:gd name="T10" fmla="*/ 53 w 133"/>
              <a:gd name="T11" fmla="*/ 100 h 127"/>
              <a:gd name="T12" fmla="*/ 40 w 133"/>
              <a:gd name="T13" fmla="*/ 118 h 127"/>
              <a:gd name="T14" fmla="*/ 40 w 133"/>
              <a:gd name="T15" fmla="*/ 127 h 127"/>
              <a:gd name="T16" fmla="*/ 53 w 133"/>
              <a:gd name="T17" fmla="*/ 127 h 127"/>
              <a:gd name="T18" fmla="*/ 80 w 133"/>
              <a:gd name="T19" fmla="*/ 127 h 127"/>
              <a:gd name="T20" fmla="*/ 94 w 133"/>
              <a:gd name="T21" fmla="*/ 127 h 127"/>
              <a:gd name="T22" fmla="*/ 94 w 133"/>
              <a:gd name="T23" fmla="*/ 118 h 127"/>
              <a:gd name="T24" fmla="*/ 80 w 133"/>
              <a:gd name="T25" fmla="*/ 100 h 127"/>
              <a:gd name="T26" fmla="*/ 125 w 133"/>
              <a:gd name="T27" fmla="*/ 100 h 127"/>
              <a:gd name="T28" fmla="*/ 133 w 133"/>
              <a:gd name="T29" fmla="*/ 91 h 127"/>
              <a:gd name="T30" fmla="*/ 133 w 133"/>
              <a:gd name="T31" fmla="*/ 9 h 127"/>
              <a:gd name="T32" fmla="*/ 125 w 133"/>
              <a:gd name="T33" fmla="*/ 0 h 127"/>
              <a:gd name="T34" fmla="*/ 60 w 133"/>
              <a:gd name="T35" fmla="*/ 89 h 127"/>
              <a:gd name="T36" fmla="*/ 67 w 133"/>
              <a:gd name="T37" fmla="*/ 82 h 127"/>
              <a:gd name="T38" fmla="*/ 75 w 133"/>
              <a:gd name="T39" fmla="*/ 89 h 127"/>
              <a:gd name="T40" fmla="*/ 67 w 133"/>
              <a:gd name="T41" fmla="*/ 97 h 127"/>
              <a:gd name="T42" fmla="*/ 60 w 133"/>
              <a:gd name="T43" fmla="*/ 89 h 127"/>
              <a:gd name="T44" fmla="*/ 124 w 133"/>
              <a:gd name="T45" fmla="*/ 79 h 127"/>
              <a:gd name="T46" fmla="*/ 10 w 133"/>
              <a:gd name="T47" fmla="*/ 79 h 127"/>
              <a:gd name="T48" fmla="*/ 10 w 133"/>
              <a:gd name="T49" fmla="*/ 10 h 127"/>
              <a:gd name="T50" fmla="*/ 124 w 133"/>
              <a:gd name="T51" fmla="*/ 10 h 127"/>
              <a:gd name="T52" fmla="*/ 124 w 133"/>
              <a:gd name="T53" fmla="*/ 7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3" h="1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40" y="11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78" y="118"/>
                  <a:pt x="80" y="100"/>
                  <a:pt x="80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5" y="0"/>
                </a:cubicBezTo>
                <a:close/>
                <a:moveTo>
                  <a:pt x="60" y="89"/>
                </a:moveTo>
                <a:cubicBezTo>
                  <a:pt x="60" y="85"/>
                  <a:pt x="63" y="82"/>
                  <a:pt x="67" y="82"/>
                </a:cubicBezTo>
                <a:cubicBezTo>
                  <a:pt x="72" y="82"/>
                  <a:pt x="75" y="85"/>
                  <a:pt x="75" y="89"/>
                </a:cubicBezTo>
                <a:cubicBezTo>
                  <a:pt x="75" y="94"/>
                  <a:pt x="72" y="97"/>
                  <a:pt x="67" y="97"/>
                </a:cubicBezTo>
                <a:cubicBezTo>
                  <a:pt x="63" y="97"/>
                  <a:pt x="60" y="94"/>
                  <a:pt x="60" y="89"/>
                </a:cubicBezTo>
                <a:close/>
                <a:moveTo>
                  <a:pt x="124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10" y="10"/>
                  <a:pt x="10" y="10"/>
                  <a:pt x="10" y="10"/>
                </a:cubicBezTo>
                <a:cubicBezTo>
                  <a:pt x="124" y="10"/>
                  <a:pt x="124" y="10"/>
                  <a:pt x="124" y="10"/>
                </a:cubicBezTo>
                <a:lnTo>
                  <a:pt x="124" y="7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65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843280" y="2779395"/>
            <a:ext cx="3175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18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307965" y="2672080"/>
            <a:ext cx="48260" cy="45720"/>
          </a:xfrm>
          <a:prstGeom prst="rect">
            <a:avLst/>
          </a:prstGeom>
          <a:solidFill>
            <a:schemeClr val="l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19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383530" y="2672080"/>
            <a:ext cx="50800" cy="45720"/>
          </a:xfrm>
          <a:prstGeom prst="rect">
            <a:avLst/>
          </a:prstGeom>
          <a:solidFill>
            <a:schemeClr val="l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0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461635" y="2672080"/>
            <a:ext cx="50800" cy="45720"/>
          </a:xfrm>
          <a:prstGeom prst="rect">
            <a:avLst/>
          </a:prstGeom>
          <a:solidFill>
            <a:schemeClr val="l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21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307965" y="2740025"/>
            <a:ext cx="48260" cy="48260"/>
          </a:xfrm>
          <a:prstGeom prst="rect">
            <a:avLst/>
          </a:prstGeom>
          <a:solidFill>
            <a:schemeClr val="l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22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5383530" y="2740025"/>
            <a:ext cx="50800" cy="48260"/>
          </a:xfrm>
          <a:prstGeom prst="rect">
            <a:avLst/>
          </a:prstGeom>
          <a:solidFill>
            <a:schemeClr val="l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23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5461635" y="2740025"/>
            <a:ext cx="50800" cy="48260"/>
          </a:xfrm>
          <a:prstGeom prst="rect">
            <a:avLst/>
          </a:prstGeom>
          <a:solidFill>
            <a:schemeClr val="l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24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307965" y="2813685"/>
            <a:ext cx="48260" cy="45720"/>
          </a:xfrm>
          <a:prstGeom prst="rect">
            <a:avLst/>
          </a:prstGeom>
          <a:solidFill>
            <a:schemeClr val="l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25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229225" y="2740025"/>
            <a:ext cx="50800" cy="48260"/>
          </a:xfrm>
          <a:prstGeom prst="rect">
            <a:avLst/>
          </a:prstGeom>
          <a:solidFill>
            <a:schemeClr val="l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26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229225" y="2813685"/>
            <a:ext cx="50800" cy="45720"/>
          </a:xfrm>
          <a:prstGeom prst="rect">
            <a:avLst/>
          </a:prstGeom>
          <a:solidFill>
            <a:schemeClr val="l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27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5383530" y="2813685"/>
            <a:ext cx="50800" cy="45720"/>
          </a:xfrm>
          <a:prstGeom prst="rect">
            <a:avLst/>
          </a:prstGeom>
          <a:solidFill>
            <a:schemeClr val="l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28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5461635" y="2813685"/>
            <a:ext cx="50800" cy="45720"/>
          </a:xfrm>
          <a:prstGeom prst="rect">
            <a:avLst/>
          </a:prstGeom>
          <a:solidFill>
            <a:schemeClr val="l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29"/>
          <p:cNvSpPr>
            <a:spLocks noEditPoints="1"/>
          </p:cNvSpPr>
          <p:nvPr>
            <p:custDataLst>
              <p:tags r:id="rId34"/>
            </p:custDataLst>
          </p:nvPr>
        </p:nvSpPr>
        <p:spPr bwMode="auto">
          <a:xfrm>
            <a:off x="5148580" y="2530475"/>
            <a:ext cx="444500" cy="399415"/>
          </a:xfrm>
          <a:custGeom>
            <a:avLst/>
            <a:gdLst>
              <a:gd name="T0" fmla="*/ 174 w 176"/>
              <a:gd name="T1" fmla="*/ 0 h 158"/>
              <a:gd name="T2" fmla="*/ 150 w 176"/>
              <a:gd name="T3" fmla="*/ 0 h 158"/>
              <a:gd name="T4" fmla="*/ 150 w 176"/>
              <a:gd name="T5" fmla="*/ 16 h 158"/>
              <a:gd name="T6" fmla="*/ 126 w 176"/>
              <a:gd name="T7" fmla="*/ 16 h 158"/>
              <a:gd name="T8" fmla="*/ 126 w 176"/>
              <a:gd name="T9" fmla="*/ 0 h 158"/>
              <a:gd name="T10" fmla="*/ 52 w 176"/>
              <a:gd name="T11" fmla="*/ 0 h 158"/>
              <a:gd name="T12" fmla="*/ 52 w 176"/>
              <a:gd name="T13" fmla="*/ 16 h 158"/>
              <a:gd name="T14" fmla="*/ 28 w 176"/>
              <a:gd name="T15" fmla="*/ 16 h 158"/>
              <a:gd name="T16" fmla="*/ 28 w 176"/>
              <a:gd name="T17" fmla="*/ 0 h 158"/>
              <a:gd name="T18" fmla="*/ 0 w 176"/>
              <a:gd name="T19" fmla="*/ 0 h 158"/>
              <a:gd name="T20" fmla="*/ 0 w 176"/>
              <a:gd name="T21" fmla="*/ 158 h 158"/>
              <a:gd name="T22" fmla="*/ 13 w 176"/>
              <a:gd name="T23" fmla="*/ 158 h 158"/>
              <a:gd name="T24" fmla="*/ 162 w 176"/>
              <a:gd name="T25" fmla="*/ 158 h 158"/>
              <a:gd name="T26" fmla="*/ 176 w 176"/>
              <a:gd name="T27" fmla="*/ 158 h 158"/>
              <a:gd name="T28" fmla="*/ 174 w 176"/>
              <a:gd name="T29" fmla="*/ 0 h 158"/>
              <a:gd name="T30" fmla="*/ 162 w 176"/>
              <a:gd name="T31" fmla="*/ 144 h 158"/>
              <a:gd name="T32" fmla="*/ 13 w 176"/>
              <a:gd name="T33" fmla="*/ 144 h 158"/>
              <a:gd name="T34" fmla="*/ 13 w 176"/>
              <a:gd name="T35" fmla="*/ 44 h 158"/>
              <a:gd name="T36" fmla="*/ 162 w 176"/>
              <a:gd name="T37" fmla="*/ 44 h 158"/>
              <a:gd name="T38" fmla="*/ 162 w 176"/>
              <a:gd name="T39" fmla="*/ 144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58">
                <a:moveTo>
                  <a:pt x="174" y="0"/>
                </a:moveTo>
                <a:lnTo>
                  <a:pt x="150" y="0"/>
                </a:lnTo>
                <a:lnTo>
                  <a:pt x="150" y="16"/>
                </a:lnTo>
                <a:lnTo>
                  <a:pt x="126" y="16"/>
                </a:lnTo>
                <a:lnTo>
                  <a:pt x="126" y="0"/>
                </a:lnTo>
                <a:lnTo>
                  <a:pt x="52" y="0"/>
                </a:lnTo>
                <a:lnTo>
                  <a:pt x="52" y="16"/>
                </a:lnTo>
                <a:lnTo>
                  <a:pt x="28" y="16"/>
                </a:lnTo>
                <a:lnTo>
                  <a:pt x="28" y="0"/>
                </a:lnTo>
                <a:lnTo>
                  <a:pt x="0" y="0"/>
                </a:lnTo>
                <a:lnTo>
                  <a:pt x="0" y="158"/>
                </a:lnTo>
                <a:lnTo>
                  <a:pt x="13" y="158"/>
                </a:lnTo>
                <a:lnTo>
                  <a:pt x="162" y="158"/>
                </a:lnTo>
                <a:lnTo>
                  <a:pt x="176" y="158"/>
                </a:lnTo>
                <a:lnTo>
                  <a:pt x="174" y="0"/>
                </a:lnTo>
                <a:close/>
                <a:moveTo>
                  <a:pt x="162" y="144"/>
                </a:moveTo>
                <a:lnTo>
                  <a:pt x="13" y="144"/>
                </a:lnTo>
                <a:lnTo>
                  <a:pt x="13" y="44"/>
                </a:lnTo>
                <a:lnTo>
                  <a:pt x="162" y="44"/>
                </a:lnTo>
                <a:lnTo>
                  <a:pt x="162" y="14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30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5231765" y="2499995"/>
            <a:ext cx="38100" cy="60960"/>
          </a:xfrm>
          <a:prstGeom prst="rect">
            <a:avLst/>
          </a:prstGeom>
          <a:solidFill>
            <a:schemeClr val="l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31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5481955" y="2499995"/>
            <a:ext cx="35560" cy="60960"/>
          </a:xfrm>
          <a:prstGeom prst="rect">
            <a:avLst/>
          </a:prstGeom>
          <a:solidFill>
            <a:schemeClr val="l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Freeform 92"/>
          <p:cNvSpPr/>
          <p:nvPr>
            <p:custDataLst>
              <p:tags r:id="rId37"/>
            </p:custDataLst>
          </p:nvPr>
        </p:nvSpPr>
        <p:spPr bwMode="auto">
          <a:xfrm>
            <a:off x="7578725" y="3343910"/>
            <a:ext cx="170815" cy="133985"/>
          </a:xfrm>
          <a:custGeom>
            <a:avLst/>
            <a:gdLst>
              <a:gd name="T0" fmla="*/ 37 w 38"/>
              <a:gd name="T1" fmla="*/ 10 h 30"/>
              <a:gd name="T2" fmla="*/ 1 w 38"/>
              <a:gd name="T3" fmla="*/ 11 h 30"/>
              <a:gd name="T4" fmla="*/ 1 w 38"/>
              <a:gd name="T5" fmla="*/ 13 h 30"/>
              <a:gd name="T6" fmla="*/ 19 w 38"/>
              <a:gd name="T7" fmla="*/ 30 h 30"/>
              <a:gd name="T8" fmla="*/ 36 w 38"/>
              <a:gd name="T9" fmla="*/ 13 h 30"/>
              <a:gd name="T10" fmla="*/ 37 w 38"/>
              <a:gd name="T11" fmla="*/ 1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" h="30">
                <a:moveTo>
                  <a:pt x="37" y="10"/>
                </a:moveTo>
                <a:cubicBezTo>
                  <a:pt x="26" y="1"/>
                  <a:pt x="12" y="0"/>
                  <a:pt x="1" y="11"/>
                </a:cubicBezTo>
                <a:cubicBezTo>
                  <a:pt x="1" y="11"/>
                  <a:pt x="0" y="12"/>
                  <a:pt x="1" y="13"/>
                </a:cubicBezTo>
                <a:cubicBezTo>
                  <a:pt x="19" y="30"/>
                  <a:pt x="19" y="30"/>
                  <a:pt x="19" y="30"/>
                </a:cubicBezTo>
                <a:cubicBezTo>
                  <a:pt x="36" y="13"/>
                  <a:pt x="36" y="13"/>
                  <a:pt x="36" y="13"/>
                </a:cubicBezTo>
                <a:cubicBezTo>
                  <a:pt x="38" y="11"/>
                  <a:pt x="37" y="11"/>
                  <a:pt x="37" y="1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reeform 93"/>
          <p:cNvSpPr/>
          <p:nvPr>
            <p:custDataLst>
              <p:tags r:id="rId38"/>
            </p:custDataLst>
          </p:nvPr>
        </p:nvSpPr>
        <p:spPr bwMode="auto">
          <a:xfrm>
            <a:off x="7468235" y="3192780"/>
            <a:ext cx="392430" cy="173990"/>
          </a:xfrm>
          <a:custGeom>
            <a:avLst/>
            <a:gdLst>
              <a:gd name="T0" fmla="*/ 87 w 88"/>
              <a:gd name="T1" fmla="*/ 23 h 39"/>
              <a:gd name="T2" fmla="*/ 0 w 88"/>
              <a:gd name="T3" fmla="*/ 24 h 39"/>
              <a:gd name="T4" fmla="*/ 0 w 88"/>
              <a:gd name="T5" fmla="*/ 26 h 39"/>
              <a:gd name="T6" fmla="*/ 13 w 88"/>
              <a:gd name="T7" fmla="*/ 38 h 39"/>
              <a:gd name="T8" fmla="*/ 15 w 88"/>
              <a:gd name="T9" fmla="*/ 38 h 39"/>
              <a:gd name="T10" fmla="*/ 73 w 88"/>
              <a:gd name="T11" fmla="*/ 38 h 39"/>
              <a:gd name="T12" fmla="*/ 75 w 88"/>
              <a:gd name="T13" fmla="*/ 38 h 39"/>
              <a:gd name="T14" fmla="*/ 88 w 88"/>
              <a:gd name="T15" fmla="*/ 26 h 39"/>
              <a:gd name="T16" fmla="*/ 88 w 88"/>
              <a:gd name="T17" fmla="*/ 26 h 39"/>
              <a:gd name="T18" fmla="*/ 88 w 88"/>
              <a:gd name="T19" fmla="*/ 24 h 39"/>
              <a:gd name="T20" fmla="*/ 87 w 88"/>
              <a:gd name="T21" fmla="*/ 23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8" h="39">
                <a:moveTo>
                  <a:pt x="87" y="23"/>
                </a:moveTo>
                <a:cubicBezTo>
                  <a:pt x="63" y="0"/>
                  <a:pt x="24" y="0"/>
                  <a:pt x="0" y="24"/>
                </a:cubicBezTo>
                <a:cubicBezTo>
                  <a:pt x="0" y="24"/>
                  <a:pt x="0" y="25"/>
                  <a:pt x="0" y="26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39"/>
                  <a:pt x="14" y="39"/>
                  <a:pt x="15" y="38"/>
                </a:cubicBezTo>
                <a:cubicBezTo>
                  <a:pt x="31" y="22"/>
                  <a:pt x="57" y="22"/>
                  <a:pt x="73" y="38"/>
                </a:cubicBezTo>
                <a:cubicBezTo>
                  <a:pt x="74" y="39"/>
                  <a:pt x="75" y="39"/>
                  <a:pt x="75" y="38"/>
                </a:cubicBezTo>
                <a:cubicBezTo>
                  <a:pt x="88" y="26"/>
                  <a:pt x="88" y="26"/>
                  <a:pt x="88" y="26"/>
                </a:cubicBezTo>
                <a:cubicBezTo>
                  <a:pt x="88" y="26"/>
                  <a:pt x="88" y="26"/>
                  <a:pt x="88" y="26"/>
                </a:cubicBezTo>
                <a:cubicBezTo>
                  <a:pt x="88" y="25"/>
                  <a:pt x="88" y="24"/>
                  <a:pt x="88" y="24"/>
                </a:cubicBezTo>
                <a:lnTo>
                  <a:pt x="87" y="2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Freeform 94"/>
          <p:cNvSpPr/>
          <p:nvPr>
            <p:custDataLst>
              <p:tags r:id="rId39"/>
            </p:custDataLst>
          </p:nvPr>
        </p:nvSpPr>
        <p:spPr bwMode="auto">
          <a:xfrm>
            <a:off x="7367905" y="3042285"/>
            <a:ext cx="589915" cy="227965"/>
          </a:xfrm>
          <a:custGeom>
            <a:avLst/>
            <a:gdLst>
              <a:gd name="T0" fmla="*/ 131 w 132"/>
              <a:gd name="T1" fmla="*/ 36 h 51"/>
              <a:gd name="T2" fmla="*/ 131 w 132"/>
              <a:gd name="T3" fmla="*/ 36 h 51"/>
              <a:gd name="T4" fmla="*/ 1 w 132"/>
              <a:gd name="T5" fmla="*/ 36 h 51"/>
              <a:gd name="T6" fmla="*/ 1 w 132"/>
              <a:gd name="T7" fmla="*/ 38 h 51"/>
              <a:gd name="T8" fmla="*/ 14 w 132"/>
              <a:gd name="T9" fmla="*/ 51 h 51"/>
              <a:gd name="T10" fmla="*/ 16 w 132"/>
              <a:gd name="T11" fmla="*/ 51 h 51"/>
              <a:gd name="T12" fmla="*/ 116 w 132"/>
              <a:gd name="T13" fmla="*/ 51 h 51"/>
              <a:gd name="T14" fmla="*/ 118 w 132"/>
              <a:gd name="T15" fmla="*/ 51 h 51"/>
              <a:gd name="T16" fmla="*/ 131 w 132"/>
              <a:gd name="T17" fmla="*/ 38 h 51"/>
              <a:gd name="T18" fmla="*/ 131 w 132"/>
              <a:gd name="T19" fmla="*/ 38 h 51"/>
              <a:gd name="T20" fmla="*/ 131 w 132"/>
              <a:gd name="T21" fmla="*/ 3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" h="51">
                <a:moveTo>
                  <a:pt x="131" y="36"/>
                </a:moveTo>
                <a:cubicBezTo>
                  <a:pt x="131" y="36"/>
                  <a:pt x="131" y="36"/>
                  <a:pt x="131" y="36"/>
                </a:cubicBezTo>
                <a:cubicBezTo>
                  <a:pt x="95" y="0"/>
                  <a:pt x="37" y="0"/>
                  <a:pt x="1" y="36"/>
                </a:cubicBezTo>
                <a:cubicBezTo>
                  <a:pt x="0" y="37"/>
                  <a:pt x="0" y="37"/>
                  <a:pt x="1" y="38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51"/>
                  <a:pt x="15" y="51"/>
                  <a:pt x="16" y="51"/>
                </a:cubicBezTo>
                <a:cubicBezTo>
                  <a:pt x="43" y="23"/>
                  <a:pt x="89" y="23"/>
                  <a:pt x="116" y="51"/>
                </a:cubicBezTo>
                <a:cubicBezTo>
                  <a:pt x="117" y="51"/>
                  <a:pt x="118" y="51"/>
                  <a:pt x="118" y="51"/>
                </a:cubicBezTo>
                <a:cubicBezTo>
                  <a:pt x="131" y="38"/>
                  <a:pt x="131" y="38"/>
                  <a:pt x="131" y="38"/>
                </a:cubicBezTo>
                <a:cubicBezTo>
                  <a:pt x="131" y="38"/>
                  <a:pt x="131" y="38"/>
                  <a:pt x="131" y="38"/>
                </a:cubicBezTo>
                <a:cubicBezTo>
                  <a:pt x="132" y="37"/>
                  <a:pt x="132" y="36"/>
                  <a:pt x="131" y="3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Connector 25"/>
          <p:cNvCxnSpPr/>
          <p:nvPr>
            <p:custDataLst>
              <p:tags r:id="rId40"/>
            </p:custDataLst>
          </p:nvPr>
        </p:nvCxnSpPr>
        <p:spPr>
          <a:xfrm>
            <a:off x="1620228" y="2929863"/>
            <a:ext cx="741507" cy="263105"/>
          </a:xfrm>
          <a:prstGeom prst="line">
            <a:avLst/>
          </a:prstGeom>
          <a:ln w="38100" cap="rnd">
            <a:solidFill>
              <a:schemeClr val="accent2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>
            <p:custDataLst>
              <p:tags r:id="rId41"/>
            </p:custDataLst>
          </p:nvPr>
        </p:nvSpPr>
        <p:spPr>
          <a:xfrm>
            <a:off x="64054" y="1915238"/>
            <a:ext cx="1582264" cy="1582264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>
            <p:custDataLst>
              <p:tags r:id="rId42"/>
            </p:custDataLst>
          </p:nvPr>
        </p:nvSpPr>
        <p:spPr>
          <a:xfrm>
            <a:off x="2354287" y="2508933"/>
            <a:ext cx="1582264" cy="1582264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>
            <p:custDataLst>
              <p:tags r:id="rId43"/>
            </p:custDataLst>
          </p:nvPr>
        </p:nvSpPr>
        <p:spPr>
          <a:xfrm>
            <a:off x="4579771" y="1915238"/>
            <a:ext cx="1582264" cy="1582264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>
            <p:custDataLst>
              <p:tags r:id="rId44"/>
            </p:custDataLst>
          </p:nvPr>
        </p:nvSpPr>
        <p:spPr>
          <a:xfrm>
            <a:off x="6852442" y="2508933"/>
            <a:ext cx="1582264" cy="1582264"/>
          </a:xfrm>
          <a:prstGeom prst="ellipse">
            <a:avLst/>
          </a:prstGeom>
          <a:noFill/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Straight Connector 25"/>
          <p:cNvCxnSpPr/>
          <p:nvPr>
            <p:custDataLst>
              <p:tags r:id="rId45"/>
            </p:custDataLst>
          </p:nvPr>
        </p:nvCxnSpPr>
        <p:spPr>
          <a:xfrm flipV="1">
            <a:off x="3920264" y="3076664"/>
            <a:ext cx="741507" cy="263105"/>
          </a:xfrm>
          <a:prstGeom prst="line">
            <a:avLst/>
          </a:prstGeom>
          <a:ln w="38100" cap="rnd">
            <a:solidFill>
              <a:schemeClr val="accent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25"/>
          <p:cNvCxnSpPr>
            <a:endCxn id="86" idx="2"/>
          </p:cNvCxnSpPr>
          <p:nvPr>
            <p:custDataLst>
              <p:tags r:id="rId46"/>
            </p:custDataLst>
          </p:nvPr>
        </p:nvCxnSpPr>
        <p:spPr>
          <a:xfrm flipV="1">
            <a:off x="8096285" y="2478804"/>
            <a:ext cx="705485" cy="170815"/>
          </a:xfrm>
          <a:prstGeom prst="line">
            <a:avLst/>
          </a:prstGeom>
          <a:ln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25"/>
          <p:cNvCxnSpPr/>
          <p:nvPr/>
        </p:nvCxnSpPr>
        <p:spPr>
          <a:xfrm>
            <a:off x="6156995" y="2813449"/>
            <a:ext cx="741507" cy="263105"/>
          </a:xfrm>
          <a:prstGeom prst="line">
            <a:avLst/>
          </a:prstGeom>
          <a:ln w="38100" cap="rnd">
            <a:solidFill>
              <a:srgbClr val="F8D35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>
            <p:custDataLst>
              <p:tags r:id="rId47"/>
            </p:custDataLst>
          </p:nvPr>
        </p:nvSpPr>
        <p:spPr>
          <a:xfrm>
            <a:off x="8801735" y="1687830"/>
            <a:ext cx="1601470" cy="158242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endParaRPr lang="en-US" altLang="zh-CN">
              <a:solidFill>
                <a:schemeClr val="l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/>
          <p:cNvSpPr/>
          <p:nvPr>
            <p:custDataLst>
              <p:tags r:id="rId48"/>
            </p:custDataLst>
          </p:nvPr>
        </p:nvSpPr>
        <p:spPr>
          <a:xfrm>
            <a:off x="8975725" y="1844040"/>
            <a:ext cx="1285240" cy="127000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9" name="图片 88" descr="templates\docerresourceshop\icons\\32303038313138363b32303039303532333bb1eac7a9"/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286240" y="2160905"/>
            <a:ext cx="643890" cy="636270"/>
          </a:xfrm>
          <a:prstGeom prst="rect">
            <a:avLst/>
          </a:prstGeom>
        </p:spPr>
      </p:pic>
      <p:cxnSp>
        <p:nvCxnSpPr>
          <p:cNvPr id="90" name="Straight Connector 25"/>
          <p:cNvCxnSpPr/>
          <p:nvPr>
            <p:custDataLst>
              <p:tags r:id="rId51"/>
            </p:custDataLst>
          </p:nvPr>
        </p:nvCxnSpPr>
        <p:spPr>
          <a:xfrm flipV="1">
            <a:off x="10261000" y="2823609"/>
            <a:ext cx="730250" cy="35560"/>
          </a:xfrm>
          <a:prstGeom prst="line">
            <a:avLst/>
          </a:prstGeom>
          <a:ln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/>
          <p:cNvSpPr/>
          <p:nvPr>
            <p:custDataLst>
              <p:tags r:id="rId52"/>
            </p:custDataLst>
          </p:nvPr>
        </p:nvSpPr>
        <p:spPr>
          <a:xfrm>
            <a:off x="10590530" y="2717800"/>
            <a:ext cx="1601470" cy="158242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/>
          <p:cNvSpPr/>
          <p:nvPr>
            <p:custDataLst>
              <p:tags r:id="rId53"/>
            </p:custDataLst>
          </p:nvPr>
        </p:nvSpPr>
        <p:spPr>
          <a:xfrm>
            <a:off x="10734675" y="2859405"/>
            <a:ext cx="1285240" cy="127000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5" name="图片 94" descr="templates\docerresourceshop\icons\\32303038313138353b32303039303630363bb7d6d7d3"/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0920095" y="3037523"/>
            <a:ext cx="914400" cy="913765"/>
          </a:xfrm>
          <a:prstGeom prst="rect">
            <a:avLst/>
          </a:prstGeom>
        </p:spPr>
      </p:pic>
      <p:sp>
        <p:nvSpPr>
          <p:cNvPr id="98" name="文本框 97"/>
          <p:cNvSpPr txBox="1"/>
          <p:nvPr>
            <p:custDataLst>
              <p:tags r:id="rId56"/>
            </p:custDataLst>
          </p:nvPr>
        </p:nvSpPr>
        <p:spPr>
          <a:xfrm>
            <a:off x="8893175" y="349821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</a:t>
            </a:r>
            <a:r>
              <a:rPr lang="zh-CN" altLang="en-US" sz="2000" b="1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订单管理</a:t>
            </a:r>
            <a:endParaRPr lang="zh-CN" altLang="en-US" sz="2000" b="1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>
            <p:custDataLst>
              <p:tags r:id="rId57"/>
            </p:custDataLst>
          </p:nvPr>
        </p:nvSpPr>
        <p:spPr>
          <a:xfrm>
            <a:off x="10734040" y="4450715"/>
            <a:ext cx="4192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6.</a:t>
            </a:r>
            <a:r>
              <a:rPr lang="zh-CN" altLang="en-US" sz="2000" b="1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数据统计</a:t>
            </a:r>
            <a:endParaRPr lang="zh-CN" altLang="en-US" sz="2000" b="1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442720" cy="1394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10800000">
            <a:off x="10749280" y="5463540"/>
            <a:ext cx="1442720" cy="13944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435850" y="194310"/>
            <a:ext cx="4026535" cy="27705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11462385" y="2273300"/>
            <a:ext cx="538480" cy="4470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729615" y="2496820"/>
            <a:ext cx="4026535" cy="27705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7" cstate="email"/>
          <a:stretch>
            <a:fillRect/>
          </a:stretch>
        </p:blipFill>
        <p:spPr>
          <a:xfrm rot="19800000">
            <a:off x="374650" y="5380355"/>
            <a:ext cx="538480" cy="44704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089660" y="601345"/>
            <a:ext cx="1625600" cy="49212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defTabSz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zh-CN" altLang="en-US" sz="3200" b="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功能展示</a:t>
            </a:r>
            <a:endParaRPr lang="zh-CN" altLang="en-US" sz="3200" b="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1" name="文本框 70"/>
          <p:cNvSpPr txBox="1"/>
          <p:nvPr>
            <p:custDataLst>
              <p:tags r:id="rId10"/>
            </p:custDataLst>
          </p:nvPr>
        </p:nvSpPr>
        <p:spPr>
          <a:xfrm>
            <a:off x="1645920" y="3887470"/>
            <a:ext cx="1278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>
            <p:custDataLst>
              <p:tags r:id="rId11"/>
            </p:custDataLst>
          </p:nvPr>
        </p:nvSpPr>
        <p:spPr>
          <a:xfrm>
            <a:off x="5326607" y="1558349"/>
            <a:ext cx="153888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权限管理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>
            <p:custDataLst>
              <p:tags r:id="rId12"/>
            </p:custDataLst>
          </p:nvPr>
        </p:nvSpPr>
        <p:spPr>
          <a:xfrm>
            <a:off x="9179363" y="1533584"/>
            <a:ext cx="15388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商品管理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同心圆 33"/>
          <p:cNvSpPr/>
          <p:nvPr>
            <p:custDataLst>
              <p:tags r:id="rId13"/>
            </p:custDataLst>
          </p:nvPr>
        </p:nvSpPr>
        <p:spPr>
          <a:xfrm>
            <a:off x="9222275" y="4524033"/>
            <a:ext cx="1025111" cy="1025111"/>
          </a:xfrm>
          <a:prstGeom prst="donut">
            <a:avLst>
              <a:gd name="adj" fmla="val 8835"/>
            </a:avLst>
          </a:prstGeom>
          <a:solidFill>
            <a:schemeClr val="l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10000"/>
              </a:lnSpc>
            </a:pP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同心圆 58"/>
          <p:cNvSpPr/>
          <p:nvPr>
            <p:custDataLst>
              <p:tags r:id="rId14"/>
            </p:custDataLst>
          </p:nvPr>
        </p:nvSpPr>
        <p:spPr>
          <a:xfrm>
            <a:off x="1787695" y="4613568"/>
            <a:ext cx="1025111" cy="1025111"/>
          </a:xfrm>
          <a:prstGeom prst="donut">
            <a:avLst>
              <a:gd name="adj" fmla="val 8835"/>
            </a:avLst>
          </a:prstGeom>
          <a:solidFill>
            <a:schemeClr val="lt1"/>
          </a:solidFill>
          <a:ln>
            <a:noFill/>
          </a:ln>
        </p:spPr>
        <p:style>
          <a:lnRef idx="2">
            <a:srgbClr val="09BCED">
              <a:shade val="50000"/>
            </a:srgbClr>
          </a:lnRef>
          <a:fillRef idx="1">
            <a:srgbClr val="09BCED"/>
          </a:fillRef>
          <a:effectRef idx="0">
            <a:srgbClr val="09BCE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>
              <a:lnSpc>
                <a:spcPct val="110000"/>
              </a:lnSpc>
            </a:pP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同心圆 59"/>
          <p:cNvSpPr/>
          <p:nvPr>
            <p:custDataLst>
              <p:tags r:id="rId15"/>
            </p:custDataLst>
          </p:nvPr>
        </p:nvSpPr>
        <p:spPr>
          <a:xfrm>
            <a:off x="5543550" y="4620895"/>
            <a:ext cx="1024890" cy="1017905"/>
          </a:xfrm>
          <a:prstGeom prst="donut">
            <a:avLst>
              <a:gd name="adj" fmla="val 8835"/>
            </a:avLst>
          </a:prstGeom>
          <a:solidFill>
            <a:schemeClr val="lt1"/>
          </a:solidFill>
          <a:ln>
            <a:noFill/>
          </a:ln>
        </p:spPr>
        <p:style>
          <a:lnRef idx="2">
            <a:srgbClr val="09BCED">
              <a:shade val="50000"/>
            </a:srgbClr>
          </a:lnRef>
          <a:fillRef idx="1">
            <a:srgbClr val="09BCED"/>
          </a:fillRef>
          <a:effectRef idx="0">
            <a:srgbClr val="09BCE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>
              <a:lnSpc>
                <a:spcPct val="110000"/>
              </a:lnSpc>
            </a:pP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文本框 62"/>
          <p:cNvSpPr txBox="1"/>
          <p:nvPr>
            <p:custDataLst>
              <p:tags r:id="rId16"/>
            </p:custDataLst>
          </p:nvPr>
        </p:nvSpPr>
        <p:spPr>
          <a:xfrm>
            <a:off x="5437505" y="4046855"/>
            <a:ext cx="1228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订单管理</a:t>
            </a:r>
            <a:endParaRPr lang="zh-CN" altLang="en-US" sz="2000" b="1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>
            <p:custDataLst>
              <p:tags r:id="rId17"/>
            </p:custDataLst>
          </p:nvPr>
        </p:nvSpPr>
        <p:spPr>
          <a:xfrm>
            <a:off x="8996045" y="4119245"/>
            <a:ext cx="155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b="1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数据统计</a:t>
            </a:r>
            <a:endParaRPr lang="zh-CN" altLang="en-US" b="1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>
            <p:custDataLst>
              <p:tags r:id="rId18"/>
            </p:custDataLst>
          </p:nvPr>
        </p:nvSpPr>
        <p:spPr>
          <a:xfrm>
            <a:off x="1910715" y="5015230"/>
            <a:ext cx="901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sz="1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>
            <p:custDataLst>
              <p:tags r:id="rId19"/>
            </p:custDataLst>
          </p:nvPr>
        </p:nvSpPr>
        <p:spPr>
          <a:xfrm>
            <a:off x="5558790" y="5015230"/>
            <a:ext cx="9169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订单列表</a:t>
            </a:r>
            <a:endParaRPr lang="zh-CN" altLang="en-US" sz="1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>
            <p:custDataLst>
              <p:tags r:id="rId20"/>
            </p:custDataLst>
          </p:nvPr>
        </p:nvSpPr>
        <p:spPr>
          <a:xfrm>
            <a:off x="9298940" y="4926330"/>
            <a:ext cx="9480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数据报表</a:t>
            </a:r>
            <a:endParaRPr lang="zh-CN" altLang="en-US" sz="1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0" name="同心圆 79"/>
          <p:cNvSpPr/>
          <p:nvPr>
            <p:custDataLst>
              <p:tags r:id="rId21"/>
            </p:custDataLst>
          </p:nvPr>
        </p:nvSpPr>
        <p:spPr>
          <a:xfrm>
            <a:off x="1646090" y="2382178"/>
            <a:ext cx="1025111" cy="1025111"/>
          </a:xfrm>
          <a:prstGeom prst="donut">
            <a:avLst>
              <a:gd name="adj" fmla="val 8835"/>
            </a:avLst>
          </a:prstGeom>
          <a:solidFill>
            <a:schemeClr val="lt1"/>
          </a:solidFill>
          <a:ln>
            <a:noFill/>
          </a:ln>
        </p:spPr>
        <p:style>
          <a:lnRef idx="2">
            <a:srgbClr val="09BCED">
              <a:shade val="50000"/>
            </a:srgbClr>
          </a:lnRef>
          <a:fillRef idx="1">
            <a:srgbClr val="09BCED"/>
          </a:fillRef>
          <a:effectRef idx="0">
            <a:srgbClr val="09BCE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>
              <a:lnSpc>
                <a:spcPct val="110000"/>
              </a:lnSpc>
            </a:pP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>
            <p:custDataLst>
              <p:tags r:id="rId22"/>
            </p:custDataLst>
          </p:nvPr>
        </p:nvSpPr>
        <p:spPr>
          <a:xfrm>
            <a:off x="1682115" y="1533525"/>
            <a:ext cx="12039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用户登录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2" name="文本框 81"/>
          <p:cNvSpPr txBox="1"/>
          <p:nvPr>
            <p:custDataLst>
              <p:tags r:id="rId23"/>
            </p:custDataLst>
          </p:nvPr>
        </p:nvSpPr>
        <p:spPr>
          <a:xfrm>
            <a:off x="1910715" y="2700020"/>
            <a:ext cx="559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sz="1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同心圆 82"/>
          <p:cNvSpPr/>
          <p:nvPr>
            <p:custDataLst>
              <p:tags r:id="rId24"/>
            </p:custDataLst>
          </p:nvPr>
        </p:nvSpPr>
        <p:spPr>
          <a:xfrm>
            <a:off x="4978570" y="2572043"/>
            <a:ext cx="1025111" cy="1025111"/>
          </a:xfrm>
          <a:prstGeom prst="donut">
            <a:avLst>
              <a:gd name="adj" fmla="val 8835"/>
            </a:avLst>
          </a:prstGeom>
          <a:solidFill>
            <a:schemeClr val="lt1"/>
          </a:solidFill>
          <a:ln>
            <a:noFill/>
          </a:ln>
        </p:spPr>
        <p:style>
          <a:lnRef idx="2">
            <a:srgbClr val="09BCED">
              <a:shade val="50000"/>
            </a:srgbClr>
          </a:lnRef>
          <a:fillRef idx="1">
            <a:srgbClr val="09BCED"/>
          </a:fillRef>
          <a:effectRef idx="0">
            <a:srgbClr val="09BCE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>
              <a:lnSpc>
                <a:spcPct val="110000"/>
              </a:lnSpc>
            </a:pP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同心圆 83"/>
          <p:cNvSpPr/>
          <p:nvPr>
            <p:custDataLst>
              <p:tags r:id="rId25"/>
            </p:custDataLst>
          </p:nvPr>
        </p:nvSpPr>
        <p:spPr>
          <a:xfrm>
            <a:off x="6220630" y="2571408"/>
            <a:ext cx="1025111" cy="1025111"/>
          </a:xfrm>
          <a:prstGeom prst="donut">
            <a:avLst>
              <a:gd name="adj" fmla="val 8835"/>
            </a:avLst>
          </a:prstGeom>
          <a:solidFill>
            <a:schemeClr val="lt1"/>
          </a:solidFill>
          <a:ln>
            <a:noFill/>
          </a:ln>
        </p:spPr>
        <p:style>
          <a:lnRef idx="2">
            <a:srgbClr val="09BCED">
              <a:shade val="50000"/>
            </a:srgbClr>
          </a:lnRef>
          <a:fillRef idx="1">
            <a:srgbClr val="09BCED"/>
          </a:fillRef>
          <a:effectRef idx="0">
            <a:srgbClr val="09BCE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>
              <a:lnSpc>
                <a:spcPct val="110000"/>
              </a:lnSpc>
            </a:pP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同心圆 84"/>
          <p:cNvSpPr/>
          <p:nvPr>
            <p:custDataLst>
              <p:tags r:id="rId26"/>
            </p:custDataLst>
          </p:nvPr>
        </p:nvSpPr>
        <p:spPr>
          <a:xfrm>
            <a:off x="8556160" y="2655228"/>
            <a:ext cx="1025111" cy="1025111"/>
          </a:xfrm>
          <a:prstGeom prst="donut">
            <a:avLst>
              <a:gd name="adj" fmla="val 8835"/>
            </a:avLst>
          </a:prstGeom>
          <a:solidFill>
            <a:schemeClr val="lt1"/>
          </a:solidFill>
          <a:ln>
            <a:noFill/>
          </a:ln>
        </p:spPr>
        <p:style>
          <a:lnRef idx="2">
            <a:srgbClr val="09BCED">
              <a:shade val="50000"/>
            </a:srgbClr>
          </a:lnRef>
          <a:fillRef idx="1">
            <a:srgbClr val="09BCED"/>
          </a:fillRef>
          <a:effectRef idx="0">
            <a:srgbClr val="09BCE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>
              <a:lnSpc>
                <a:spcPct val="110000"/>
              </a:lnSpc>
            </a:pP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同心圆 86"/>
          <p:cNvSpPr/>
          <p:nvPr>
            <p:custDataLst>
              <p:tags r:id="rId27"/>
            </p:custDataLst>
          </p:nvPr>
        </p:nvSpPr>
        <p:spPr>
          <a:xfrm>
            <a:off x="9891565" y="2700313"/>
            <a:ext cx="1025111" cy="1025111"/>
          </a:xfrm>
          <a:prstGeom prst="donut">
            <a:avLst>
              <a:gd name="adj" fmla="val 8835"/>
            </a:avLst>
          </a:prstGeom>
          <a:solidFill>
            <a:schemeClr val="lt1"/>
          </a:solidFill>
          <a:ln>
            <a:noFill/>
          </a:ln>
        </p:spPr>
        <p:style>
          <a:lnRef idx="2">
            <a:srgbClr val="09BCED">
              <a:shade val="50000"/>
            </a:srgbClr>
          </a:lnRef>
          <a:fillRef idx="1">
            <a:srgbClr val="09BCED"/>
          </a:fillRef>
          <a:effectRef idx="0">
            <a:srgbClr val="09BCE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>
              <a:lnSpc>
                <a:spcPct val="110000"/>
              </a:lnSpc>
            </a:pP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同心圆 89"/>
          <p:cNvSpPr/>
          <p:nvPr>
            <p:custDataLst>
              <p:tags r:id="rId28"/>
            </p:custDataLst>
          </p:nvPr>
        </p:nvSpPr>
        <p:spPr>
          <a:xfrm>
            <a:off x="9179730" y="1957363"/>
            <a:ext cx="1025111" cy="1025111"/>
          </a:xfrm>
          <a:prstGeom prst="donut">
            <a:avLst>
              <a:gd name="adj" fmla="val 8835"/>
            </a:avLst>
          </a:prstGeom>
          <a:solidFill>
            <a:schemeClr val="lt1"/>
          </a:solidFill>
          <a:ln>
            <a:noFill/>
          </a:ln>
        </p:spPr>
        <p:style>
          <a:lnRef idx="2">
            <a:srgbClr val="09BCED">
              <a:shade val="50000"/>
            </a:srgbClr>
          </a:lnRef>
          <a:fillRef idx="1">
            <a:srgbClr val="09BCED"/>
          </a:fillRef>
          <a:effectRef idx="0">
            <a:srgbClr val="09BCE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>
              <a:lnSpc>
                <a:spcPct val="110000"/>
              </a:lnSpc>
            </a:pP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2" name="文本框 91"/>
          <p:cNvSpPr txBox="1"/>
          <p:nvPr>
            <p:custDataLst>
              <p:tags r:id="rId29"/>
            </p:custDataLst>
          </p:nvPr>
        </p:nvSpPr>
        <p:spPr>
          <a:xfrm>
            <a:off x="4967605" y="2930525"/>
            <a:ext cx="909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角色列表</a:t>
            </a:r>
            <a:endParaRPr lang="zh-CN" altLang="en-US" sz="1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>
            <p:custDataLst>
              <p:tags r:id="rId30"/>
            </p:custDataLst>
          </p:nvPr>
        </p:nvSpPr>
        <p:spPr>
          <a:xfrm>
            <a:off x="6344285" y="3006725"/>
            <a:ext cx="10077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权限列表</a:t>
            </a:r>
            <a:endParaRPr lang="zh-CN" altLang="en-US" sz="1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>
            <p:custDataLst>
              <p:tags r:id="rId31"/>
            </p:custDataLst>
          </p:nvPr>
        </p:nvSpPr>
        <p:spPr>
          <a:xfrm>
            <a:off x="9179560" y="2348230"/>
            <a:ext cx="1042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1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商品列表</a:t>
            </a:r>
            <a:endParaRPr lang="zh-CN" altLang="en-US" sz="1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>
            <p:custDataLst>
              <p:tags r:id="rId32"/>
            </p:custDataLst>
          </p:nvPr>
        </p:nvSpPr>
        <p:spPr>
          <a:xfrm>
            <a:off x="9968230" y="3100705"/>
            <a:ext cx="906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分类参数</a:t>
            </a:r>
            <a:endParaRPr lang="zh-CN" altLang="en-US" sz="1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>
            <p:custDataLst>
              <p:tags r:id="rId33"/>
            </p:custDataLst>
          </p:nvPr>
        </p:nvSpPr>
        <p:spPr>
          <a:xfrm>
            <a:off x="8555990" y="3037840"/>
            <a:ext cx="9010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商品分类</a:t>
            </a:r>
            <a:endParaRPr lang="zh-CN" altLang="en-US" sz="1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>
            <p:custDataLst>
              <p:tags r:id="rId34"/>
            </p:custDataLst>
          </p:nvPr>
        </p:nvSpPr>
        <p:spPr>
          <a:xfrm>
            <a:off x="1308735" y="1252855"/>
            <a:ext cx="9608185" cy="4385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4" grpId="0"/>
      <p:bldP spid="77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52cbf333-37af-4174-8ffa-8a90406e90ce}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75414be7-d3d4-48a8-91cb-37d615deaaa8}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d8dbef9c-1dd7-4dfb-bc44-84a5db27c4db}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general"/>
  <p:tag name="KSO_WM_SLIDE_BK_DARK_LIGHT" val="2"/>
  <p:tag name="WM_BEAUTIFY_SHAPE_IDENTITY" val="{17f78c4a-0af1-4cf5-86f7-541d01fe22d8}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  <p:tag name="WM_BEAUTIFY_SHAPE_IDENTITY" val="{1a4f9c4d-8e88-4f20-992f-a640e50780e1}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general"/>
  <p:tag name="KSO_WM_SLIDE_BK_DARK_LIGHT" val="2"/>
  <p:tag name="WM_BEAUTIFY_SHAPE_IDENTITY" val="{118d627e-50b5-4a38-99de-e5d4bfb0d7fc}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elt"/>
  <p:tag name="KSO_WM_SLIDE_BK_DARK_LIGHT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elt"/>
  <p:tag name="KSO_WM_SLIDE_BK_DARK_LIGHT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14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77118"/>
</p:tagLst>
</file>

<file path=ppt/tags/tag215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77118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6429_1"/>
  <p:tag name="KSO_WM_TEMPLATE_CATEGORY" val="custom"/>
  <p:tag name="KSO_WM_TEMPLATE_INDEX" val="20177118"/>
  <p:tag name="KSO_WM_TEMPLATE_SUBCATEGORY" val="17"/>
  <p:tag name="KSO_WM_TEMPLATE_THUMBS_INDEX" val="1、3、5、8、13、16、19、25、28、30、32"/>
  <p:tag name="KSO_WM_TEMPLATE_MASTER_TYPE" val="1"/>
  <p:tag name="KSO_WM_TEMPLATE_COLOR_TYPE" val="1"/>
  <p:tag name="KSO_WM_TEMPLATE_MASTER_THUMB_INDEX" val="1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68"/>
  <p:tag name="KSO_WM_UNIT_ISCONTENTSTITLE" val="0"/>
  <p:tag name="KSO_WM_UNIT_HIGHLIGHT" val="0"/>
  <p:tag name="KSO_WM_UNIT_COMPATIBLE" val="0"/>
  <p:tag name="KSO_WM_UNIT_PRESET_TEXT" val="浅色繁花计划书"/>
  <p:tag name="KSO_WM_TEMPLATE_CATEGORY" val="custom"/>
  <p:tag name="KSO_WM_TEMPLATE_INDEX" val="20177118"/>
  <p:tag name="KSO_WM_UNIT_ID" val="custom20177118_1*a*1"/>
  <p:tag name="KSO_WM_UNIT_NOCLEAR" val="0"/>
  <p:tag name="KSO_WM_UNIT_DIAGRAM_ISNUMVISUAL" val="0"/>
  <p:tag name="KSO_WM_UNIT_DIAGRAM_ISREFERUNIT" val="0"/>
  <p:tag name="KSO_WM_UNIT_ISNUMDGMTITLE" val="0"/>
</p:tagLst>
</file>

<file path=ppt/tags/tag221.xml><?xml version="1.0" encoding="utf-8"?>
<p:tagLst xmlns:p="http://schemas.openxmlformats.org/presentationml/2006/main">
  <p:tag name="KSO_WM_TAG_VERSION" val="1.0"/>
  <p:tag name="KSO_WM_BEAUTIFY_FLAG" val="#wm#"/>
  <p:tag name="KSO_WM_UNIT_TYPE" val="b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1"/>
  <p:tag name="KSO_WM_TEMPLATE_CATEGORY" val="custom"/>
  <p:tag name="KSO_WM_TEMPLATE_INDEX" val="20177118"/>
  <p:tag name="KSO_WM_UNIT_ID" val="custom20177118_1*b*1"/>
  <p:tag name="KSO_WM_UNIT_PRESET_TEXT" val="点击此处可添加副标题"/>
  <p:tag name="KSO_WM_UNIT_NOCLEAR" val="0"/>
  <p:tag name="KSO_WM_UNIT_DIAGRAM_ISNUMVISUAL" val="0"/>
  <p:tag name="KSO_WM_UNIT_DIAGRAM_ISREFERUNIT" val="0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UNIT_ISCONTENTSTITLE" val="0"/>
  <p:tag name="KSO_WM_UNIT_PRESET_TEXT" val="汇报人姓名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77118_1*b*2"/>
  <p:tag name="KSO_WM_TEMPLATE_CATEGORY" val="custom"/>
  <p:tag name="KSO_WM_TEMPLATE_INDEX" val="20177118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UNIT_ISCONTENTSTITLE" val="0"/>
  <p:tag name="KSO_WM_UNIT_PRESET_TEXT" val="汇报日期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177118_1*b*3"/>
  <p:tag name="KSO_WM_TEMPLATE_CATEGORY" val="custom"/>
  <p:tag name="KSO_WM_TEMPLATE_INDEX" val="20177118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3"/>
  <p:tag name="KSO_WM_SLIDE_TYPE" val="title"/>
  <p:tag name="KSO_WM_BEAUTIFY_FLAG" val="#wm#"/>
  <p:tag name="KSO_WM_COMBINE_RELATE_SLIDE_ID" val="background20176429_1"/>
  <p:tag name="KSO_WM_TEMPLATE_CATEGORY" val="custom"/>
  <p:tag name="KSO_WM_TEMPLATE_INDEX" val="20177118"/>
  <p:tag name="KSO_WM_SLIDE_ID" val="custom20177118_1"/>
  <p:tag name="KSO_WM_SLIDE_INDEX" val="1"/>
  <p:tag name="KSO_WM_TEMPLATE_SUBCATEGORY" val="17"/>
  <p:tag name="KSO_WM_TEMPLATE_THUMBS_INDEX" val="1、3、5、8、13、16、19、25、28、30、32"/>
  <p:tag name="KSO_WM_SLIDE_SUBTYPE" val="pureTxt"/>
  <p:tag name="KSO_WM_TEMPLATE_MASTER_TYPE" val="1"/>
  <p:tag name="KSO_WM_TEMPLATE_COLOR_TYPE" val="1"/>
  <p:tag name="KSO_WM_TEMPLATE_MASTER_THUMB_INDEX" val="12"/>
</p:tagLst>
</file>

<file path=ppt/tags/tag225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26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77118_7*l_h_i*1_3_1"/>
  <p:tag name="KSO_WM_TEMPLATE_CATEGORY" val="custom"/>
  <p:tag name="KSO_WM_TEMPLATE_INDEX" val="2017711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8.xml><?xml version="1.0" encoding="utf-8"?>
<p:tagLst xmlns:p="http://schemas.openxmlformats.org/presentationml/2006/main">
  <p:tag name="KSO_WM_UNIT_PRESET_TEXT" val="单击此处添加文本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77118_7*l_h_f*1_3_1"/>
  <p:tag name="KSO_WM_TEMPLATE_CATEGORY" val="custom"/>
  <p:tag name="KSO_WM_TEMPLATE_INDEX" val="20177118"/>
  <p:tag name="KSO_WM_UNIT_LAYERLEVEL" val="1_1_1"/>
  <p:tag name="KSO_WM_TAG_VERSION" val="1.0"/>
  <p:tag name="KSO_WM_BEAUTIFY_FLAG" val="#wm#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77118_7*l_h_i*1_2_1"/>
  <p:tag name="KSO_WM_TEMPLATE_CATEGORY" val="custom"/>
  <p:tag name="KSO_WM_TEMPLATE_INDEX" val="2017711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PRESET_TEXT" val="单击此处添加文本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77118_7*l_h_f*1_2_1"/>
  <p:tag name="KSO_WM_TEMPLATE_CATEGORY" val="custom"/>
  <p:tag name="KSO_WM_TEMPLATE_INDEX" val="20177118"/>
  <p:tag name="KSO_WM_UNIT_LAYERLEVEL" val="1_1_1"/>
  <p:tag name="KSO_WM_TAG_VERSION" val="1.0"/>
  <p:tag name="KSO_WM_BEAUTIFY_FLAG" val="#wm#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77118_7*l_h_i*1_1_1"/>
  <p:tag name="KSO_WM_TEMPLATE_CATEGORY" val="custom"/>
  <p:tag name="KSO_WM_TEMPLATE_INDEX" val="2017711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2.xml><?xml version="1.0" encoding="utf-8"?>
<p:tagLst xmlns:p="http://schemas.openxmlformats.org/presentationml/2006/main">
  <p:tag name="KSO_WM_UNIT_PRESET_TEXT" val="单击此处添加文本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77118_7*l_h_f*1_1_1"/>
  <p:tag name="KSO_WM_TEMPLATE_CATEGORY" val="custom"/>
  <p:tag name="KSO_WM_TEMPLATE_INDEX" val="20177118"/>
  <p:tag name="KSO_WM_UNIT_LAYERLEVEL" val="1_1_1"/>
  <p:tag name="KSO_WM_TAG_VERSION" val="1.0"/>
  <p:tag name="KSO_WM_BEAUTIFY_FLAG" val="#wm#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77118_7*a*1"/>
  <p:tag name="KSO_WM_TEMPLATE_CATEGORY" val="custom"/>
  <p:tag name="KSO_WM_TEMPLATE_INDEX" val="20177118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SLIDE_ID" val="custom20177118_7"/>
  <p:tag name="KSO_WM_TEMPLATE_SUBCATEGORY" val="17"/>
  <p:tag name="KSO_WM_TEMPLATE_MASTER_TYPE" val="1"/>
  <p:tag name="KSO_WM_TEMPLATE_COLOR_TYPE" val="1"/>
  <p:tag name="KSO_WM_SLIDE_TYPE" val="contents"/>
  <p:tag name="KSO_WM_SLIDE_SUBTYPE" val="diag"/>
  <p:tag name="KSO_WM_SLIDE_ITEM_CNT" val="3"/>
  <p:tag name="KSO_WM_SLIDE_INDEX" val="7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77118"/>
  <p:tag name="KSO_WM_SLIDE_LAYOUT" val="a_l"/>
  <p:tag name="KSO_WM_SLIDE_LAYOUT_CNT" val="1_1"/>
</p:tagLst>
</file>

<file path=ppt/tags/tag235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" val="点击此处添加标题"/>
  <p:tag name="KSO_WM_TEMPLATE_CATEGORY" val="custom"/>
  <p:tag name="KSO_WM_TEMPLATE_INDEX" val="20177118"/>
  <p:tag name="KSO_WM_UNIT_ID" val="custom20177118_13*a*1"/>
  <p:tag name="KSO_WM_UNIT_NOCLEAR" val="0"/>
  <p:tag name="KSO_WM_UNIT_DIAGRAM_ISNUMVISUAL" val="0"/>
  <p:tag name="KSO_WM_UNIT_DIAGRAM_ISREFERUNIT" val="0"/>
  <p:tag name="KSO_WM_UNIT_ISNUMDGMTITLE" val="0"/>
</p:tagLst>
</file>

<file path=ppt/tags/tag236.xml><?xml version="1.0" encoding="utf-8"?>
<p:tagLst xmlns:p="http://schemas.openxmlformats.org/presentationml/2006/main">
  <p:tag name="KSO_WM_TAG_VERSION" val="1.0"/>
  <p:tag name="KSO_WM_BEAUTIFY_FLAG" val="#wm#"/>
  <p:tag name="KSO_WM_UNIT_TYPE" val="b"/>
  <p:tag name="KSO_WM_UNIT_INDEX" val="1"/>
  <p:tag name="KSO_WM_UNIT_LAYERLEVEL" val="1"/>
  <p:tag name="KSO_WM_UNIT_VALUE" val="72"/>
  <p:tag name="KSO_WM_UNIT_ISCONTENTSTITLE" val="0"/>
  <p:tag name="KSO_WM_UNIT_HIGHLIGHT" val="0"/>
  <p:tag name="KSO_WM_UNIT_COMPATIBLE" val="1"/>
  <p:tag name="KSO_WM_TEMPLATE_CATEGORY" val="custom"/>
  <p:tag name="KSO_WM_TEMPLATE_INDEX" val="20177118"/>
  <p:tag name="KSO_WM_UNIT_ID" val="custom20177118_13*b*1"/>
  <p:tag name="KSO_WM_UNIT_NOCLEAR" val="0"/>
  <p:tag name="KSO_WM_UNIT_DIAGRAM_ISNUMVISUAL" val="0"/>
  <p:tag name="KSO_WM_UNIT_DIAGRAM_ISREFERUNIT" val="0"/>
  <p:tag name="KSO_WM_UNIT_PRESET_TEXT" val="点击此处添加正文，请言简意赅的阐述观点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TAG_VERSION" val="1.0"/>
  <p:tag name="KSO_WM_BEAUTIFY_FLAG" val="#wm#"/>
  <p:tag name="KSO_WM_UNIT_TYPE" val="e"/>
  <p:tag name="KSO_WM_UNIT_INDEX" val="1"/>
  <p:tag name="KSO_WM_UNIT_LAYERLEVEL" val="1"/>
  <p:tag name="KSO_WM_UNIT_VALUE" val="5"/>
  <p:tag name="KSO_WM_UNIT_ISCONTENTSTITLE" val="0"/>
  <p:tag name="KSO_WM_UNIT_HIGHLIGHT" val="0"/>
  <p:tag name="KSO_WM_UNIT_COMPATIBLE" val="1"/>
  <p:tag name="KSO_WM_UNIT_PRESET_TEXT" val="PART.01"/>
  <p:tag name="KSO_WM_TEMPLATE_CATEGORY" val="custom"/>
  <p:tag name="KSO_WM_TEMPLATE_INDEX" val="20177118"/>
  <p:tag name="KSO_WM_UNIT_ID" val="custom20177118_13*e*1"/>
  <p:tag name="KSO_WM_UNIT_NOCLEAR" val="0"/>
  <p:tag name="KSO_WM_UNIT_DIAGRAM_ISNUMVISUAL" val="0"/>
  <p:tag name="KSO_WM_UNIT_DIAGRAM_ISREFERUNIT" val="0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76429_6"/>
  <p:tag name="KSO_WM_TEMPLATE_CATEGORY" val="custom"/>
  <p:tag name="KSO_WM_TEMPLATE_INDEX" val="20177118"/>
  <p:tag name="KSO_WM_SLIDE_ID" val="custom20177118_13"/>
  <p:tag name="KSO_WM_SLIDE_INDEX" val="13"/>
  <p:tag name="KSO_WM_TEMPLATE_SUBCATEGORY" val="17"/>
  <p:tag name="KSO_WM_SLIDE_SUBTYPE" val="pureTxt"/>
  <p:tag name="KSO_WM_TEMPLATE_MASTER_TYPE" val="1"/>
  <p:tag name="KSO_WM_TEMPLATE_COLOR_TYPE" val="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52cbf333-37af-4174-8ffa-8a90406e90ce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75414be7-d3d4-48a8-91cb-37d615deaaa8}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d8dbef9c-1dd7-4dfb-bc44-84a5db27c4db}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general"/>
  <p:tag name="KSO_WM_SLIDE_BK_DARK_LIGHT" val="2"/>
  <p:tag name="WM_BEAUTIFY_SHAPE_IDENTITY" val="{17f78c4a-0af1-4cf5-86f7-541d01fe22d8}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  <p:tag name="WM_BEAUTIFY_SHAPE_IDENTITY" val="{1a4f9c4d-8e88-4f20-992f-a640e50780e1}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general"/>
  <p:tag name="KSO_WM_SLIDE_BK_DARK_LIGHT" val="2"/>
  <p:tag name="WM_BEAUTIFY_SHAPE_IDENTITY" val="{118d627e-50b5-4a38-99de-e5d4bfb0d7fc}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49.xml><?xml version="1.0" encoding="utf-8"?>
<p:tagLst xmlns:p="http://schemas.openxmlformats.org/presentationml/2006/main"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6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57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58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10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6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  <p:tag name="KSO_WM_UNIT_LINE_FORE_SCHEMECOLOR_INDEX_BRIGHTNESS" val="0"/>
  <p:tag name="KSO_WM_UNIT_LINE_FORE_SCHEMECOLOR_INDEX" val="8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262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6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4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" val="点击此处添加标题"/>
  <p:tag name="KSO_WM_TEMPLATE_CATEGORY" val="custom"/>
  <p:tag name="KSO_WM_TEMPLATE_INDEX" val="20177118"/>
  <p:tag name="KSO_WM_UNIT_ID" val="custom20177118_13*a*1"/>
  <p:tag name="KSO_WM_UNIT_NOCLEAR" val="0"/>
  <p:tag name="KSO_WM_UNIT_DIAGRAM_ISNUMVISUAL" val="0"/>
  <p:tag name="KSO_WM_UNIT_DIAGRAM_ISREFERUNIT" val="0"/>
  <p:tag name="KSO_WM_UNIT_ISNUMDGMTITLE" val="0"/>
</p:tagLst>
</file>

<file path=ppt/tags/tag265.xml><?xml version="1.0" encoding="utf-8"?>
<p:tagLst xmlns:p="http://schemas.openxmlformats.org/presentationml/2006/main">
  <p:tag name="KSO_WM_TAG_VERSION" val="1.0"/>
  <p:tag name="KSO_WM_BEAUTIFY_FLAG" val="#wm#"/>
  <p:tag name="KSO_WM_UNIT_TYPE" val="b"/>
  <p:tag name="KSO_WM_UNIT_INDEX" val="1"/>
  <p:tag name="KSO_WM_UNIT_LAYERLEVEL" val="1"/>
  <p:tag name="KSO_WM_UNIT_VALUE" val="72"/>
  <p:tag name="KSO_WM_UNIT_ISCONTENTSTITLE" val="0"/>
  <p:tag name="KSO_WM_UNIT_HIGHLIGHT" val="0"/>
  <p:tag name="KSO_WM_UNIT_COMPATIBLE" val="1"/>
  <p:tag name="KSO_WM_TEMPLATE_CATEGORY" val="custom"/>
  <p:tag name="KSO_WM_TEMPLATE_INDEX" val="20177118"/>
  <p:tag name="KSO_WM_UNIT_ID" val="custom20177118_13*b*1"/>
  <p:tag name="KSO_WM_UNIT_NOCLEAR" val="0"/>
  <p:tag name="KSO_WM_UNIT_DIAGRAM_ISNUMVISUAL" val="0"/>
  <p:tag name="KSO_WM_UNIT_DIAGRAM_ISREFERUNIT" val="0"/>
  <p:tag name="KSO_WM_UNIT_PRESET_TEXT" val="点击此处添加正文，请言简意赅的阐述观点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TAG_VERSION" val="1.0"/>
  <p:tag name="KSO_WM_BEAUTIFY_FLAG" val="#wm#"/>
  <p:tag name="KSO_WM_UNIT_TYPE" val="e"/>
  <p:tag name="KSO_WM_UNIT_INDEX" val="1"/>
  <p:tag name="KSO_WM_UNIT_LAYERLEVEL" val="1"/>
  <p:tag name="KSO_WM_UNIT_VALUE" val="5"/>
  <p:tag name="KSO_WM_UNIT_ISCONTENTSTITLE" val="0"/>
  <p:tag name="KSO_WM_UNIT_HIGHLIGHT" val="0"/>
  <p:tag name="KSO_WM_UNIT_COMPATIBLE" val="1"/>
  <p:tag name="KSO_WM_UNIT_PRESET_TEXT" val="PART.02"/>
  <p:tag name="KSO_WM_TEMPLATE_CATEGORY" val="custom"/>
  <p:tag name="KSO_WM_TEMPLATE_INDEX" val="20177118"/>
  <p:tag name="KSO_WM_UNIT_ID" val="custom20177118_13*e*1"/>
  <p:tag name="KSO_WM_UNIT_NOCLEAR" val="0"/>
  <p:tag name="KSO_WM_UNIT_DIAGRAM_ISNUMVISUAL" val="0"/>
  <p:tag name="KSO_WM_UNIT_DIAGRAM_ISREFERUNIT" val="0"/>
  <p:tag name="KSO_WM_UNIT_TEXT_FILL_FORE_SCHEMECOLOR_INDEX_BRIGHTNESS" val="0.15"/>
  <p:tag name="KSO_WM_UNIT_TEXT_FILL_FORE_SCHEMECOLOR_INDEX" val="13"/>
  <p:tag name="KSO_WM_UNIT_TEXT_FILL_TYPE" val="1"/>
</p:tagLst>
</file>

<file path=ppt/tags/tag267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76429_6"/>
  <p:tag name="KSO_WM_TEMPLATE_CATEGORY" val="custom"/>
  <p:tag name="KSO_WM_TEMPLATE_INDEX" val="20177118"/>
  <p:tag name="KSO_WM_SLIDE_ID" val="custom20177118_13"/>
  <p:tag name="KSO_WM_SLIDE_INDEX" val="13"/>
  <p:tag name="KSO_WM_TEMPLATE_SUBCATEGORY" val="17"/>
  <p:tag name="KSO_WM_SLIDE_SUBTYPE" val="pureTxt"/>
  <p:tag name="KSO_WM_TEMPLATE_MASTER_TYPE" val="1"/>
  <p:tag name="KSO_WM_TEMPLATE_COLOR_TYPE" val="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52cbf333-37af-4174-8ffa-8a90406e90ce}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75414be7-d3d4-48a8-91cb-37d615deaaa8}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d8dbef9c-1dd7-4dfb-bc44-84a5db27c4db}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general"/>
  <p:tag name="KSO_WM_SLIDE_BK_DARK_LIGHT" val="2"/>
  <p:tag name="WM_BEAUTIFY_SHAPE_IDENTITY" val="{17f78c4a-0af1-4cf5-86f7-541d01fe22d8}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  <p:tag name="WM_BEAUTIFY_SHAPE_IDENTITY" val="{1a4f9c4d-8e88-4f20-992f-a640e50780e1}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general"/>
  <p:tag name="KSO_WM_SLIDE_BK_DARK_LIGHT" val="2"/>
  <p:tag name="WM_BEAUTIFY_SHAPE_IDENTITY" val="{118d627e-50b5-4a38-99de-e5d4bfb0d7fc}"/>
</p:tagLst>
</file>

<file path=ppt/tags/tag274.xml><?xml version="1.0" encoding="utf-8"?>
<p:tagLst xmlns:p="http://schemas.openxmlformats.org/presentationml/2006/main"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5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276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277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278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27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81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" val="点击此处添加标题"/>
  <p:tag name="KSO_WM_TEMPLATE_CATEGORY" val="custom"/>
  <p:tag name="KSO_WM_TEMPLATE_INDEX" val="20177118"/>
  <p:tag name="KSO_WM_UNIT_ID" val="custom20177118_13*a*1"/>
  <p:tag name="KSO_WM_UNIT_NOCLEAR" val="0"/>
  <p:tag name="KSO_WM_UNIT_DIAGRAM_ISNUMVISUAL" val="0"/>
  <p:tag name="KSO_WM_UNIT_DIAGRAM_ISREFERUNIT" val="0"/>
  <p:tag name="KSO_WM_UNIT_ISNUMDGMTITLE" val="0"/>
</p:tagLst>
</file>

<file path=ppt/tags/tag282.xml><?xml version="1.0" encoding="utf-8"?>
<p:tagLst xmlns:p="http://schemas.openxmlformats.org/presentationml/2006/main">
  <p:tag name="KSO_WM_TAG_VERSION" val="1.0"/>
  <p:tag name="KSO_WM_BEAUTIFY_FLAG" val="#wm#"/>
  <p:tag name="KSO_WM_UNIT_TYPE" val="b"/>
  <p:tag name="KSO_WM_UNIT_INDEX" val="1"/>
  <p:tag name="KSO_WM_UNIT_LAYERLEVEL" val="1"/>
  <p:tag name="KSO_WM_UNIT_VALUE" val="72"/>
  <p:tag name="KSO_WM_UNIT_ISCONTENTSTITLE" val="0"/>
  <p:tag name="KSO_WM_UNIT_HIGHLIGHT" val="0"/>
  <p:tag name="KSO_WM_UNIT_COMPATIBLE" val="1"/>
  <p:tag name="KSO_WM_TEMPLATE_CATEGORY" val="custom"/>
  <p:tag name="KSO_WM_TEMPLATE_INDEX" val="20177118"/>
  <p:tag name="KSO_WM_UNIT_ID" val="custom20177118_13*b*1"/>
  <p:tag name="KSO_WM_UNIT_NOCLEAR" val="0"/>
  <p:tag name="KSO_WM_UNIT_DIAGRAM_ISNUMVISUAL" val="0"/>
  <p:tag name="KSO_WM_UNIT_DIAGRAM_ISREFERUNIT" val="0"/>
  <p:tag name="KSO_WM_UNIT_PRESET_TEXT" val="点击此处添加正文，请言简意赅的阐述观点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83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76429_6"/>
  <p:tag name="KSO_WM_TEMPLATE_CATEGORY" val="custom"/>
  <p:tag name="KSO_WM_TEMPLATE_INDEX" val="20177118"/>
  <p:tag name="KSO_WM_SLIDE_ID" val="custom20177118_13"/>
  <p:tag name="KSO_WM_SLIDE_INDEX" val="13"/>
  <p:tag name="KSO_WM_TEMPLATE_SUBCATEGORY" val="17"/>
  <p:tag name="KSO_WM_SLIDE_SUBTYPE" val="pureTxt"/>
  <p:tag name="KSO_WM_TEMPLATE_MASTER_TYPE" val="1"/>
  <p:tag name="KSO_WM_TEMPLATE_COLOR_TYPE" val="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52cbf333-37af-4174-8ffa-8a90406e90ce}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75414be7-d3d4-48a8-91cb-37d615deaaa8}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d8dbef9c-1dd7-4dfb-bc44-84a5db27c4db}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general"/>
  <p:tag name="KSO_WM_SLIDE_BK_DARK_LIGHT" val="2"/>
  <p:tag name="WM_BEAUTIFY_SHAPE_IDENTITY" val="{17f78c4a-0af1-4cf5-86f7-541d01fe22d8}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  <p:tag name="WM_BEAUTIFY_SHAPE_IDENTITY" val="{1a4f9c4d-8e88-4f20-992f-a640e50780e1}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general"/>
  <p:tag name="KSO_WM_SLIDE_BK_DARK_LIGHT" val="2"/>
  <p:tag name="WM_BEAUTIFY_SHAPE_IDENTITY" val="{118d627e-50b5-4a38-99de-e5d4bfb0d7fc}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LINE_FORE_SCHEMECOLOR_INDEX_BRIGHTNESS" val="0"/>
  <p:tag name="KSO_WM_UNIT_LINE_FORE_SCHEMECOLOR_INDEX" val="7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9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92.xml><?xml version="1.0" encoding="utf-8"?>
<p:tagLst xmlns:p="http://schemas.openxmlformats.org/presentationml/2006/main">
  <p:tag name="KSO_WM_UNIT_LINE_FORE_SCHEMECOLOR_INDEX_BRIGHTNESS" val="0"/>
  <p:tag name="KSO_WM_UNIT_LINE_FORE_SCHEMECOLOR_INDEX" val="9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9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9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5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96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97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98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05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06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07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08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0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16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17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18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1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321.xml><?xml version="1.0" encoding="utf-8"?>
<p:tagLst xmlns:p="http://schemas.openxmlformats.org/presentationml/2006/main">
  <p:tag name="KSO_WM_UNIT_LINE_FORE_SCHEMECOLOR_INDEX_BRIGHTNESS" val="0"/>
  <p:tag name="KSO_WM_UNIT_LINE_FORE_SCHEMECOLOR_INDEX" val="7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2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23.xml><?xml version="1.0" encoding="utf-8"?>
<p:tagLst xmlns:p="http://schemas.openxmlformats.org/presentationml/2006/main">
  <p:tag name="KSO_WM_UNIT_LINE_FORE_SCHEMECOLOR_INDEX_BRIGHTNESS" val="0"/>
  <p:tag name="KSO_WM_UNIT_LINE_FORE_SCHEMECOLOR_INDEX" val="9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24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325.xml><?xml version="1.0" encoding="utf-8"?>
<p:tagLst xmlns:p="http://schemas.openxmlformats.org/presentationml/2006/main">
  <p:tag name="KSO_WM_UNIT_LINE_FORE_SCHEMECOLOR_INDEX_BRIGHTNESS" val="0"/>
  <p:tag name="KSO_WM_UNIT_LINE_FORE_SCHEMECOLOR_INDEX" val="9"/>
  <p:tag name="KSO_WM_UNIT_LINE_FILL_TYPE" val="2"/>
</p:tagLst>
</file>

<file path=ppt/tags/tag326.xml><?xml version="1.0" encoding="utf-8"?>
<p:tagLst xmlns:p="http://schemas.openxmlformats.org/presentationml/2006/main">
  <p:tag name="KSO_WM_UNIT_LINE_FORE_SCHEMECOLOR_INDEX_BRIGHTNESS" val="0"/>
  <p:tag name="KSO_WM_UNIT_LINE_FORE_SCHEMECOLOR_INDEX" val="8"/>
  <p:tag name="KSO_WM_UNIT_LINE_FILL_TYPE" val="2"/>
</p:tagLst>
</file>

<file path=ppt/tags/tag327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32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329.xml><?xml version="1.0" encoding="utf-8"?>
<p:tagLst xmlns:p="http://schemas.openxmlformats.org/presentationml/2006/main">
  <p:tag name="KSO_WM_UNIT_LINE_FORE_SCHEMECOLOR_INDEX_BRIGHTNESS" val="0"/>
  <p:tag name="KSO_WM_UNIT_LINE_FORE_SCHEMECOLOR_INDEX" val="8"/>
  <p:tag name="KSO_WM_UNIT_LINE_FILL_TYPE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331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332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33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3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52cbf333-37af-4174-8ffa-8a90406e90ce}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75414be7-d3d4-48a8-91cb-37d615deaaa8}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d8dbef9c-1dd7-4dfb-bc44-84a5db27c4db}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general"/>
  <p:tag name="KSO_WM_SLIDE_BK_DARK_LIGHT" val="2"/>
  <p:tag name="WM_BEAUTIFY_SHAPE_IDENTITY" val="{17f78c4a-0af1-4cf5-86f7-541d01fe22d8}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  <p:tag name="WM_BEAUTIFY_SHAPE_IDENTITY" val="{1a4f9c4d-8e88-4f20-992f-a640e50780e1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general"/>
  <p:tag name="KSO_WM_SLIDE_BK_DARK_LIGHT" val="2"/>
  <p:tag name="WM_BEAUTIFY_SHAPE_IDENTITY" val="{118d627e-50b5-4a38-99de-e5d4bfb0d7fc}"/>
</p:tagLst>
</file>

<file path=ppt/tags/tag341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42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43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160264_2*n_h_i*1_1_1"/>
  <p:tag name="KSO_WM_TEMPLATE_CATEGORY" val="diagram"/>
  <p:tag name="KSO_WM_TEMPLATE_INDEX" val="1602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5"/>
  <p:tag name="KSO_WM_UNIT_TEXT_FILL_TYPE" val="1"/>
  <p:tag name="KSO_WM_UNIT_LINE_FORE_SCHEMECOLOR_INDEX_BRIGHTNESS" val="0"/>
  <p:tag name="KSO_WM_UNIT_LINE_FORE_SCHEMECOLOR_INDEX" val="5"/>
  <p:tag name="KSO_WM_UNIT_LINE_FILL_TYPE" val="2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160264_2*n_h_i*1_1_1"/>
  <p:tag name="KSO_WM_TEMPLATE_CATEGORY" val="diagram"/>
  <p:tag name="KSO_WM_TEMPLATE_INDEX" val="1602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5"/>
  <p:tag name="KSO_WM_UNIT_TEXT_FILL_TYPE" val="1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160264_2*n_h_i*1_1_1"/>
  <p:tag name="KSO_WM_TEMPLATE_CATEGORY" val="diagram"/>
  <p:tag name="KSO_WM_TEMPLATE_INDEX" val="1602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5"/>
  <p:tag name="KSO_WM_UNIT_TEXT_FILL_TYPE" val="1"/>
</p:tagLst>
</file>

<file path=ppt/tags/tag347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48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49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51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160264_2*n_h_i*1_1_1"/>
  <p:tag name="KSO_WM_TEMPLATE_CATEGORY" val="diagram"/>
  <p:tag name="KSO_WM_TEMPLATE_INDEX" val="1602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5"/>
  <p:tag name="KSO_WM_UNIT_TEXT_FILL_TYPE" val="1"/>
</p:tagLst>
</file>

<file path=ppt/tags/tag353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54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160264_2*n_h_i*1_1_1"/>
  <p:tag name="KSO_WM_TEMPLATE_CATEGORY" val="diagram"/>
  <p:tag name="KSO_WM_TEMPLATE_INDEX" val="1602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5"/>
  <p:tag name="KSO_WM_UNIT_TEXT_FILL_TYPE" val="1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160264_2*n_h_i*1_1_1"/>
  <p:tag name="KSO_WM_TEMPLATE_CATEGORY" val="diagram"/>
  <p:tag name="KSO_WM_TEMPLATE_INDEX" val="1602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5"/>
  <p:tag name="KSO_WM_UNIT_TEXT_FILL_TYPE" val="1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160264_2*n_h_i*1_1_1"/>
  <p:tag name="KSO_WM_TEMPLATE_CATEGORY" val="diagram"/>
  <p:tag name="KSO_WM_TEMPLATE_INDEX" val="1602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5"/>
  <p:tag name="KSO_WM_UNIT_TEXT_FILL_TYPE" val="1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160264_2*n_h_i*1_1_1"/>
  <p:tag name="KSO_WM_TEMPLATE_CATEGORY" val="diagram"/>
  <p:tag name="KSO_WM_TEMPLATE_INDEX" val="1602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5"/>
  <p:tag name="KSO_WM_UNIT_TEXT_FILL_TYPE" val="1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160264_2*n_h_i*1_1_1"/>
  <p:tag name="KSO_WM_TEMPLATE_CATEGORY" val="diagram"/>
  <p:tag name="KSO_WM_TEMPLATE_INDEX" val="1602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5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61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62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63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64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7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" val="点击此处添加标题"/>
  <p:tag name="KSO_WM_TEMPLATE_CATEGORY" val="custom"/>
  <p:tag name="KSO_WM_TEMPLATE_INDEX" val="20177118"/>
  <p:tag name="KSO_WM_UNIT_ID" val="custom20177118_13*a*1"/>
  <p:tag name="KSO_WM_UNIT_NOCLEAR" val="0"/>
  <p:tag name="KSO_WM_UNIT_DIAGRAM_ISNUMVISUAL" val="0"/>
  <p:tag name="KSO_WM_UNIT_DIAGRAM_ISREFERUNIT" val="0"/>
  <p:tag name="KSO_WM_UNIT_ISNUMDGMTITLE" val="0"/>
</p:tagLst>
</file>

<file path=ppt/tags/tag368.xml><?xml version="1.0" encoding="utf-8"?>
<p:tagLst xmlns:p="http://schemas.openxmlformats.org/presentationml/2006/main">
  <p:tag name="KSO_WM_TAG_VERSION" val="1.0"/>
  <p:tag name="KSO_WM_BEAUTIFY_FLAG" val="#wm#"/>
  <p:tag name="KSO_WM_UNIT_TYPE" val="b"/>
  <p:tag name="KSO_WM_UNIT_INDEX" val="1"/>
  <p:tag name="KSO_WM_UNIT_LAYERLEVEL" val="1"/>
  <p:tag name="KSO_WM_UNIT_VALUE" val="72"/>
  <p:tag name="KSO_WM_UNIT_ISCONTENTSTITLE" val="0"/>
  <p:tag name="KSO_WM_UNIT_HIGHLIGHT" val="0"/>
  <p:tag name="KSO_WM_UNIT_COMPATIBLE" val="1"/>
  <p:tag name="KSO_WM_TEMPLATE_CATEGORY" val="custom"/>
  <p:tag name="KSO_WM_TEMPLATE_INDEX" val="20177118"/>
  <p:tag name="KSO_WM_UNIT_ID" val="custom20177118_13*b*1"/>
  <p:tag name="KSO_WM_UNIT_NOCLEAR" val="0"/>
  <p:tag name="KSO_WM_UNIT_DIAGRAM_ISNUMVISUAL" val="0"/>
  <p:tag name="KSO_WM_UNIT_DIAGRAM_ISREFERUNIT" val="0"/>
  <p:tag name="KSO_WM_UNIT_PRESET_TEXT" val="点击此处添加正文，请言简意赅的阐述观点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369.xml><?xml version="1.0" encoding="utf-8"?>
<p:tagLst xmlns:p="http://schemas.openxmlformats.org/presentationml/2006/main">
  <p:tag name="KSO_WM_TAG_VERSION" val="1.0"/>
  <p:tag name="KSO_WM_BEAUTIFY_FLAG" val="#wm#"/>
  <p:tag name="KSO_WM_UNIT_TYPE" val="e"/>
  <p:tag name="KSO_WM_UNIT_INDEX" val="1"/>
  <p:tag name="KSO_WM_UNIT_LAYERLEVEL" val="1"/>
  <p:tag name="KSO_WM_UNIT_VALUE" val="5"/>
  <p:tag name="KSO_WM_UNIT_ISCONTENTSTITLE" val="0"/>
  <p:tag name="KSO_WM_UNIT_HIGHLIGHT" val="0"/>
  <p:tag name="KSO_WM_UNIT_COMPATIBLE" val="1"/>
  <p:tag name="KSO_WM_UNIT_PRESET_TEXT" val="PART.04"/>
  <p:tag name="KSO_WM_TEMPLATE_CATEGORY" val="custom"/>
  <p:tag name="KSO_WM_TEMPLATE_INDEX" val="20177118"/>
  <p:tag name="KSO_WM_UNIT_ID" val="custom20177118_13*e*1"/>
  <p:tag name="KSO_WM_UNIT_NOCLEAR" val="0"/>
  <p:tag name="KSO_WM_UNIT_DIAGRAM_ISNUMVISUAL" val="0"/>
  <p:tag name="KSO_WM_UNIT_DIAGRAM_ISREFERUNIT" val="0"/>
  <p:tag name="KSO_WM_UNIT_TEXT_FILL_FORE_SCHEMECOLOR_INDEX_BRIGHTNESS" val="0.15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76429_6"/>
  <p:tag name="KSO_WM_TEMPLATE_CATEGORY" val="custom"/>
  <p:tag name="KSO_WM_TEMPLATE_INDEX" val="20177118"/>
  <p:tag name="KSO_WM_SLIDE_ID" val="custom20177118_13"/>
  <p:tag name="KSO_WM_SLIDE_INDEX" val="13"/>
  <p:tag name="KSO_WM_TEMPLATE_SUBCATEGORY" val="17"/>
  <p:tag name="KSO_WM_SLIDE_SUBTYPE" val="pureTxt"/>
  <p:tag name="KSO_WM_TEMPLATE_MASTER_TYPE" val="1"/>
  <p:tag name="KSO_WM_TEMPLATE_COLOR_TYPE" val="1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52cbf333-37af-4174-8ffa-8a90406e90ce}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75414be7-d3d4-48a8-91cb-37d615deaaa8}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d8dbef9c-1dd7-4dfb-bc44-84a5db27c4db}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general"/>
  <p:tag name="KSO_WM_SLIDE_BK_DARK_LIGHT" val="2"/>
  <p:tag name="WM_BEAUTIFY_SHAPE_IDENTITY" val="{17f78c4a-0af1-4cf5-86f7-541d01fe22d8}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  <p:tag name="WM_BEAUTIFY_SHAPE_IDENTITY" val="{1a4f9c4d-8e88-4f20-992f-a640e50780e1}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general"/>
  <p:tag name="KSO_WM_SLIDE_BK_DARK_LIGHT" val="2"/>
  <p:tag name="WM_BEAUTIFY_SHAPE_IDENTITY" val="{118d627e-50b5-4a38-99de-e5d4bfb0d7fc}"/>
</p:tagLst>
</file>

<file path=ppt/tags/tag37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  <p:tag name="KSO_WM_UNIT_LINE_FORE_SCHEMECOLOR_INDEX_BRIGHTNESS" val="0"/>
  <p:tag name="KSO_WM_UNIT_LINE_FORE_SCHEMECOLOR_INDEX" val="2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7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81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82.xml><?xml version="1.0" encoding="utf-8"?>
<p:tagLst xmlns:p="http://schemas.openxmlformats.org/presentationml/2006/main">
  <p:tag name="KSO_WM_UNIT_LINE_FORE_SCHEMECOLOR_INDEX_BRIGHTNESS" val="-0.25"/>
  <p:tag name="KSO_WM_UNIT_LINE_FORE_SCHEMECOLOR_INDEX" val="14"/>
  <p:tag name="KSO_WM_UNIT_LINE_FILL_TYPE" val="2"/>
</p:tagLst>
</file>

<file path=ppt/tags/tag383.xml><?xml version="1.0" encoding="utf-8"?>
<p:tagLst xmlns:p="http://schemas.openxmlformats.org/presentationml/2006/main">
  <p:tag name="KSO_WM_UNIT_LINE_FORE_SCHEMECOLOR_INDEX_BRIGHTNESS" val="0"/>
  <p:tag name="KSO_WM_UNIT_LINE_FORE_SCHEMECOLOR_INDEX" val="9"/>
  <p:tag name="KSO_WM_UNIT_LINE_FILL_TYPE" val="2"/>
</p:tagLst>
</file>

<file path=ppt/tags/tag38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85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" val="THANKS"/>
  <p:tag name="KSO_WM_TEMPLATE_CATEGORY" val="custom"/>
  <p:tag name="KSO_WM_TEMPLATE_INDEX" val="20177118"/>
  <p:tag name="KSO_WM_UNIT_ID" val="custom20177118_32*a*1"/>
  <p:tag name="KSO_WM_UNIT_NOCLEAR" val="1"/>
  <p:tag name="KSO_WM_UNIT_DIAGRAM_ISNUMVISUAL" val="0"/>
  <p:tag name="KSO_WM_UNIT_DIAGRAM_ISREFERUNIT" val="0"/>
  <p:tag name="KSO_WM_UNIT_ISNUMDGMTITLE" val="0"/>
</p:tagLst>
</file>

<file path=ppt/tags/tag38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77118_32*b*1"/>
  <p:tag name="KSO_WM_TEMPLATE_CATEGORY" val="custom"/>
  <p:tag name="KSO_WM_TEMPLATE_INDEX" val="2017711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87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endPage"/>
  <p:tag name="KSO_WM_BEAUTIFY_FLAG" val="#wm#"/>
  <p:tag name="KSO_WM_COMBINE_RELATE_SLIDE_ID" val="background20176429_11"/>
  <p:tag name="KSO_WM_TEMPLATE_CATEGORY" val="custom"/>
  <p:tag name="KSO_WM_TEMPLATE_INDEX" val="20177118"/>
  <p:tag name="KSO_WM_SLIDE_ID" val="custom20177118_32"/>
  <p:tag name="KSO_WM_SLIDE_INDEX" val="32"/>
  <p:tag name="KSO_WM_TEMPLATE_SUBCATEGORY" val="17"/>
  <p:tag name="KSO_WM_SLIDE_SUBTYPE" val="pureTxt"/>
  <p:tag name="KSO_WM_TEMPLATE_MASTER_TYPE" val="1"/>
  <p:tag name="KSO_WM_TEMPLATE_COLOR_TYPE" val="1"/>
</p:tagLst>
</file>

<file path=ppt/tags/tag388.xml><?xml version="1.0" encoding="utf-8"?>
<p:tagLst xmlns:p="http://schemas.openxmlformats.org/presentationml/2006/main">
  <p:tag name="COMMONDATA" val="eyJoZGlkIjoiZjY1NzIxNzcwNTc2ZWMzMjZiN2VkNDFhOTUwZjBhMGQifQ=="/>
  <p:tag name="KSO_WPP_MARK_KEY" val="2b51d947-81f4-4bdd-9332-2eda668e85ef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​​">
  <a:themeElements>
    <a:clrScheme name="自定义 34">
      <a:dk1>
        <a:srgbClr val="000000"/>
      </a:dk1>
      <a:lt1>
        <a:srgbClr val="FFFFFF"/>
      </a:lt1>
      <a:dk2>
        <a:srgbClr val="C6E4E0"/>
      </a:dk2>
      <a:lt2>
        <a:srgbClr val="E6F6F4"/>
      </a:lt2>
      <a:accent1>
        <a:srgbClr val="3C8178"/>
      </a:accent1>
      <a:accent2>
        <a:srgbClr val="007B87"/>
      </a:accent2>
      <a:accent3>
        <a:srgbClr val="007297"/>
      </a:accent3>
      <a:accent4>
        <a:srgbClr val="12659F"/>
      </a:accent4>
      <a:accent5>
        <a:srgbClr val="4F5296"/>
      </a:accent5>
      <a:accent6>
        <a:srgbClr val="783C81"/>
      </a:accent6>
      <a:hlink>
        <a:srgbClr val="658BD5"/>
      </a:hlink>
      <a:folHlink>
        <a:srgbClr val="9F69A3"/>
      </a:folHlink>
    </a:clrScheme>
    <a:fontScheme name="自定义 1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</Words>
  <Application>WPS 演示</Application>
  <PresentationFormat>自定义</PresentationFormat>
  <Paragraphs>150</Paragraphs>
  <Slides>12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40" baseType="lpstr">
      <vt:lpstr>Arial</vt:lpstr>
      <vt:lpstr>宋体</vt:lpstr>
      <vt:lpstr>Wingdings</vt:lpstr>
      <vt:lpstr>迷你简汉真广标</vt:lpstr>
      <vt:lpstr>微软雅黑</vt:lpstr>
      <vt:lpstr>Meiryo UI</vt:lpstr>
      <vt:lpstr>Yu Gothic UI</vt:lpstr>
      <vt:lpstr>FontAwesome</vt:lpstr>
      <vt:lpstr>Calibri</vt:lpstr>
      <vt:lpstr>Calibri Light</vt:lpstr>
      <vt:lpstr>Cordia New</vt:lpstr>
      <vt:lpstr>Segoe Print</vt:lpstr>
      <vt:lpstr>Arial Unicode MS</vt:lpstr>
      <vt:lpstr>Segoe UI</vt:lpstr>
      <vt:lpstr>WPS-Bullets</vt:lpstr>
      <vt:lpstr>Wingdings</vt:lpstr>
      <vt:lpstr>Wingdings 2</vt:lpstr>
      <vt:lpstr>Wingdings 3</vt:lpstr>
      <vt:lpstr>Meiryo UI</vt:lpstr>
      <vt:lpstr>迷你简汉真广标</vt:lpstr>
      <vt:lpstr>汉仪超级战甲简</vt:lpstr>
      <vt:lpstr>华文楷体</vt:lpstr>
      <vt:lpstr>华文琥珀</vt:lpstr>
      <vt:lpstr>Malgun Gothic</vt:lpstr>
      <vt:lpstr>微软雅黑 Light</vt:lpstr>
      <vt:lpstr>汉仪旗黑-85S</vt:lpstr>
      <vt:lpstr>第一PPT，www.1ppt.com</vt:lpstr>
      <vt:lpstr>4_Office 主题​​</vt:lpstr>
      <vt:lpstr>电商后台管理</vt:lpstr>
      <vt:lpstr>PowerPoint 演示文稿</vt:lpstr>
      <vt:lpstr>CONTENTS</vt:lpstr>
      <vt:lpstr>PowerPoint 演示文稿</vt:lpstr>
      <vt:lpstr>CONTENTS</vt:lpstr>
      <vt:lpstr>PowerPoint 演示文稿</vt:lpstr>
      <vt:lpstr>CONTENTS</vt:lpstr>
      <vt:lpstr>PowerPoint 演示文稿</vt:lpstr>
      <vt:lpstr>PowerPoint 演示文稿</vt:lpstr>
      <vt:lpstr>CONTENTS</vt:lpstr>
      <vt:lpstr>PowerPoint 演示文稿</vt:lpstr>
      <vt:lpstr>谢谢观赏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乐乐</cp:lastModifiedBy>
  <cp:revision>457</cp:revision>
  <dcterms:created xsi:type="dcterms:W3CDTF">2015-03-19T06:14:00Z</dcterms:created>
  <dcterms:modified xsi:type="dcterms:W3CDTF">2022-12-15T12:30:42Z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4FF65C177FD84191B998A0265568B4BD</vt:lpwstr>
  </property>
</Properties>
</file>