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913" r:id="rId2"/>
    <p:sldId id="922" r:id="rId3"/>
    <p:sldId id="923" r:id="rId4"/>
    <p:sldId id="866" r:id="rId5"/>
    <p:sldId id="924" r:id="rId6"/>
    <p:sldId id="921" r:id="rId7"/>
    <p:sldId id="9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 Du" initials="PD" lastIdx="1" clrIdx="0">
    <p:extLst>
      <p:ext uri="{19B8F6BF-5375-455C-9EA6-DF929625EA0E}">
        <p15:presenceInfo xmlns:p15="http://schemas.microsoft.com/office/powerpoint/2012/main" userId="S::pdu@futurewei.com::608a644d-8720-43c7-bce5-36bcb114b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77"/>
    <a:srgbClr val="3896D2"/>
    <a:srgbClr val="BFBFBF"/>
    <a:srgbClr val="BE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/>
    <p:restoredTop sz="96868"/>
  </p:normalViewPr>
  <p:slideViewPr>
    <p:cSldViewPr snapToGrid="0" snapToObjects="1">
      <p:cViewPr varScale="1">
        <p:scale>
          <a:sx n="143" d="100"/>
          <a:sy n="143" d="100"/>
        </p:scale>
        <p:origin x="24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5DD81-CFC5-314C-ABA0-B9136D019E4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E2EB-97A8-7140-BFAB-F133E545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56A-19D3-AD4E-B08A-1847D926F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6FD01-AA64-1B40-AEE2-FBE836A9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7C0F-E482-DE4C-9032-F41BAB27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19D0-FFDD-6F4E-95D5-9F04225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1036-03D2-BD44-967C-B956B313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700-B9AB-AE4F-A454-6965EB43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1B56-E1E2-A444-8A9B-AC09FA1E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8A8B-16D7-944A-9598-FFDA836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E9E9-8A19-D940-8FB8-8C8DA1F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8C77-417C-CC4C-AC4E-6DCE283C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939AA-CC6A-1644-8B9B-A4F7A8417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CD0F-4FA7-854D-9448-F22098C1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BCB7-F017-054F-9A55-6304D58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2350-AE63-D54A-8F8D-FB238933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2F74-21C0-F344-BC8C-70F547B2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1EF-C297-1540-85BC-D3E6016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E4E5-9791-5A49-AE2C-10412075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B1B7-0F80-E64D-B604-CDF84945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2886-5480-8F4F-81EA-29833396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0927-D8A3-3344-89D4-BA0FB0F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96D-7223-2B48-9B24-FF11D0CF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28AF6-242B-3A45-A327-7E56E97A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8546-19F5-114F-8CA5-CE49E458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F7DF-B12D-1743-9224-83A38B04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4CCD-140C-2D46-9FB4-436CF2C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5AA-D17F-8D47-AA6D-3D3AA1C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F423-41A5-794D-8568-3C55479ED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8FE3-58B2-AC4A-B2E6-B147DBE4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2C7E-B957-BB45-83BC-0413A252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8499A-7FAD-854D-932E-E8124AA1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29F7-14B9-7846-A47A-13A6323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4FD-DCAF-BC43-97ED-F50FFCCE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06ED-9EC6-964A-8FCB-DFA35D0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DB0F-E5C1-E44A-82FE-543D8E01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C5A1-F4DA-054E-9512-75A1F9BC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C5174-C853-034F-9B7B-3BD8E408F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EEBED-3190-0845-B91B-FC548E17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6C013-EA66-2F46-BBC7-A362A940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33757-D1E3-A44E-9953-CFA71E3E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0117-01A0-2E4C-B1FF-B816EDB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41B2-1900-E842-A1D5-2AF35830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96B7-4862-6246-839B-852F8790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86A35-402C-D440-8869-73BE0E89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19F8-ED8D-2740-99D6-E308B2D9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4E72-34CC-F749-A69F-D6D00F98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41A2-BE31-1D40-BE33-F0026A80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1DE9-62D8-9A4F-8E32-583746F3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7427-C31F-5740-B473-6E3ED8EE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A7404-38E1-5C45-A6E6-82E8E774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1754-81B2-F14D-822B-6B57E1F4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9F9C-38C0-A447-99B1-AACAF8A8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3FD6-7191-0741-B330-E31F5273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567-67B1-834F-8163-2DC29C9F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A56C9-AF47-1346-B634-6C1E85252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3069-AAAB-594B-8070-8B72805D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5995-6BF6-074F-9DB0-E263D27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54FE-3D88-7147-9BEA-BCC2EE42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AFBD-11C9-EE48-B373-3221C2C1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42F44-74C4-3A4A-B8B4-B02A27C5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17B8-686F-3844-8E4D-3A080264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00646-4AA0-5B4D-BD3C-C48F56A3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D9B0-7F20-CE4D-A1E8-2E3FD81DD68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40E4-33F7-6140-A5CB-58F338FE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DCAE-37D4-4C4C-A5D3-CB229484B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9F5EDB7-A433-B541-BAB4-B24756121457}"/>
              </a:ext>
            </a:extLst>
          </p:cNvPr>
          <p:cNvSpPr txBox="1"/>
          <p:nvPr/>
        </p:nvSpPr>
        <p:spPr>
          <a:xfrm>
            <a:off x="4049303" y="60115"/>
            <a:ext cx="334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Inorder</a:t>
            </a:r>
            <a:r>
              <a:rPr lang="en-US" sz="2400" b="1" dirty="0">
                <a:solidFill>
                  <a:srgbClr val="00B050"/>
                </a:solidFill>
              </a:rPr>
              <a:t>: Left, Root, 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0413-6315-4045-90F7-698C9BECF432}"/>
              </a:ext>
            </a:extLst>
          </p:cNvPr>
          <p:cNvSpPr/>
          <p:nvPr/>
        </p:nvSpPr>
        <p:spPr>
          <a:xfrm>
            <a:off x="6182312" y="1088153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4F96C-D3C5-B44D-80F1-8EC0DAF41F11}"/>
              </a:ext>
            </a:extLst>
          </p:cNvPr>
          <p:cNvSpPr/>
          <p:nvPr/>
        </p:nvSpPr>
        <p:spPr>
          <a:xfrm>
            <a:off x="4198353" y="1905383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E7948-CBE4-8147-B091-60AF35B41E0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4494188" y="1379506"/>
            <a:ext cx="1688124" cy="525877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BC065F-0241-1A44-8BF1-A6C393DDE186}"/>
              </a:ext>
            </a:extLst>
          </p:cNvPr>
          <p:cNvSpPr/>
          <p:nvPr/>
        </p:nvSpPr>
        <p:spPr>
          <a:xfrm>
            <a:off x="8274243" y="2123182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CBD05-B813-7044-A51B-CECE646455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773982" y="1379506"/>
            <a:ext cx="1796096" cy="7436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309CC-24AB-514A-8D0B-4A0C3980E5C8}"/>
              </a:ext>
            </a:extLst>
          </p:cNvPr>
          <p:cNvSpPr/>
          <p:nvPr/>
        </p:nvSpPr>
        <p:spPr>
          <a:xfrm>
            <a:off x="9116979" y="2815658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A8F9F-8B03-8D42-9BC2-F4DF1AAE7929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865913" y="2414535"/>
            <a:ext cx="546901" cy="401123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8D583-0834-704F-8329-CB90C8D3905C}"/>
              </a:ext>
            </a:extLst>
          </p:cNvPr>
          <p:cNvSpPr/>
          <p:nvPr/>
        </p:nvSpPr>
        <p:spPr>
          <a:xfrm>
            <a:off x="3310848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3A0BA-4A06-694F-A310-13B6B0D0F3FE}"/>
              </a:ext>
            </a:extLst>
          </p:cNvPr>
          <p:cNvSpPr/>
          <p:nvPr/>
        </p:nvSpPr>
        <p:spPr>
          <a:xfrm>
            <a:off x="5211904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9DBA-A574-5247-9D75-038F4D62BC22}"/>
              </a:ext>
            </a:extLst>
          </p:cNvPr>
          <p:cNvSpPr/>
          <p:nvPr/>
        </p:nvSpPr>
        <p:spPr>
          <a:xfrm>
            <a:off x="4459290" y="403918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F32C8-9DE2-F94D-902B-A2784B6D5A56}"/>
              </a:ext>
            </a:extLst>
          </p:cNvPr>
          <p:cNvSpPr/>
          <p:nvPr/>
        </p:nvSpPr>
        <p:spPr>
          <a:xfrm>
            <a:off x="5964520" y="407119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EF9488-A62C-704E-A8EB-ED7ED062D43E}"/>
              </a:ext>
            </a:extLst>
          </p:cNvPr>
          <p:cNvCxnSpPr>
            <a:cxnSpLocks/>
            <a:stCxn id="7" idx="1"/>
            <a:endCxn id="14" idx="0"/>
          </p:cNvCxnSpPr>
          <p:nvPr/>
        </p:nvCxnSpPr>
        <p:spPr>
          <a:xfrm flipH="1">
            <a:off x="3606683" y="2196736"/>
            <a:ext cx="591670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77F1D4-BD9F-B84E-89A6-EE86497C300E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4790023" y="2196736"/>
            <a:ext cx="717716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54037-A252-B743-AF71-22DF4D953E2C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5803574" y="3169553"/>
            <a:ext cx="456781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59EF3-3E0E-6244-91D5-7BD57DB212F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4755125" y="3169553"/>
            <a:ext cx="456779" cy="86963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792120-E72D-1D4C-BBB2-061E30FCC712}"/>
              </a:ext>
            </a:extLst>
          </p:cNvPr>
          <p:cNvSpPr/>
          <p:nvPr/>
        </p:nvSpPr>
        <p:spPr>
          <a:xfrm>
            <a:off x="7434849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46211-4A9A-174F-B534-5E63D744167C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flipH="1">
            <a:off x="7730684" y="2414535"/>
            <a:ext cx="543559" cy="463665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FBB91F-D5F5-3D44-B0A1-19F0C8F0F907}"/>
              </a:ext>
            </a:extLst>
          </p:cNvPr>
          <p:cNvSpPr/>
          <p:nvPr/>
        </p:nvSpPr>
        <p:spPr>
          <a:xfrm>
            <a:off x="2224401" y="407119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B5A1D-5D23-3D4D-89C9-8428678D15AB}"/>
              </a:ext>
            </a:extLst>
          </p:cNvPr>
          <p:cNvCxnSpPr>
            <a:cxnSpLocks/>
            <a:stCxn id="14" idx="1"/>
            <a:endCxn id="35" idx="0"/>
          </p:cNvCxnSpPr>
          <p:nvPr/>
        </p:nvCxnSpPr>
        <p:spPr>
          <a:xfrm flipH="1">
            <a:off x="2520236" y="3169553"/>
            <a:ext cx="790612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96CED-8A93-B94C-B6B2-614664FB2A5D}"/>
              </a:ext>
            </a:extLst>
          </p:cNvPr>
          <p:cNvSpPr/>
          <p:nvPr/>
        </p:nvSpPr>
        <p:spPr>
          <a:xfrm>
            <a:off x="1214406" y="5194372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C6D0E-6BEB-1F46-A219-C28219C49388}"/>
              </a:ext>
            </a:extLst>
          </p:cNvPr>
          <p:cNvCxnSpPr>
            <a:cxnSpLocks/>
            <a:stCxn id="35" idx="1"/>
            <a:endCxn id="46" idx="0"/>
          </p:cNvCxnSpPr>
          <p:nvPr/>
        </p:nvCxnSpPr>
        <p:spPr>
          <a:xfrm flipH="1">
            <a:off x="1510241" y="4362550"/>
            <a:ext cx="714160" cy="831822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EBEC0E-56D3-E541-9B68-2AD29CD02976}"/>
              </a:ext>
            </a:extLst>
          </p:cNvPr>
          <p:cNvSpPr txBox="1"/>
          <p:nvPr/>
        </p:nvSpPr>
        <p:spPr>
          <a:xfrm>
            <a:off x="2174820" y="6294916"/>
            <a:ext cx="1543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Result: 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92B6EF-79AA-AC4C-BB8B-FE4E9E4799C2}"/>
              </a:ext>
            </a:extLst>
          </p:cNvPr>
          <p:cNvSpPr txBox="1"/>
          <p:nvPr/>
        </p:nvSpPr>
        <p:spPr>
          <a:xfrm>
            <a:off x="3680166" y="6176200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11,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EB993E-94F9-6145-AFC2-32ED56AD6BE7}"/>
              </a:ext>
            </a:extLst>
          </p:cNvPr>
          <p:cNvSpPr txBox="1"/>
          <p:nvPr/>
        </p:nvSpPr>
        <p:spPr>
          <a:xfrm>
            <a:off x="4451220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2,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37452-B254-8D4F-BBF2-3C920548F4D3}"/>
              </a:ext>
            </a:extLst>
          </p:cNvPr>
          <p:cNvSpPr txBox="1"/>
          <p:nvPr/>
        </p:nvSpPr>
        <p:spPr>
          <a:xfrm>
            <a:off x="4934767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510E41-79AA-BC47-A82C-1C29AF723C88}"/>
              </a:ext>
            </a:extLst>
          </p:cNvPr>
          <p:cNvSpPr txBox="1"/>
          <p:nvPr/>
        </p:nvSpPr>
        <p:spPr>
          <a:xfrm>
            <a:off x="5416191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3,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90F993-321D-634E-BAB2-570C59F028FF}"/>
              </a:ext>
            </a:extLst>
          </p:cNvPr>
          <p:cNvSpPr txBox="1"/>
          <p:nvPr/>
        </p:nvSpPr>
        <p:spPr>
          <a:xfrm>
            <a:off x="5939138" y="6176200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12,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FD3F4C-ABF1-8141-BD3E-1B8A8FD16648}"/>
              </a:ext>
            </a:extLst>
          </p:cNvPr>
          <p:cNvSpPr/>
          <p:nvPr/>
        </p:nvSpPr>
        <p:spPr>
          <a:xfrm>
            <a:off x="3656448" y="5204469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310CCC-C09A-B742-A6DF-488612D340B2}"/>
              </a:ext>
            </a:extLst>
          </p:cNvPr>
          <p:cNvCxnSpPr>
            <a:cxnSpLocks/>
            <a:stCxn id="16" idx="1"/>
            <a:endCxn id="62" idx="0"/>
          </p:cNvCxnSpPr>
          <p:nvPr/>
        </p:nvCxnSpPr>
        <p:spPr>
          <a:xfrm flipH="1">
            <a:off x="3952283" y="4330540"/>
            <a:ext cx="507007" cy="873929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D3A03B-22F3-B24F-896F-AD1340515934}"/>
              </a:ext>
            </a:extLst>
          </p:cNvPr>
          <p:cNvSpPr txBox="1"/>
          <p:nvPr/>
        </p:nvSpPr>
        <p:spPr>
          <a:xfrm>
            <a:off x="6698916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4,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329B72-F1EC-7143-8E35-FF1375EA651C}"/>
              </a:ext>
            </a:extLst>
          </p:cNvPr>
          <p:cNvSpPr txBox="1"/>
          <p:nvPr/>
        </p:nvSpPr>
        <p:spPr>
          <a:xfrm>
            <a:off x="7228843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6,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EE2887-F309-374B-A219-729B1F235181}"/>
              </a:ext>
            </a:extLst>
          </p:cNvPr>
          <p:cNvSpPr txBox="1"/>
          <p:nvPr/>
        </p:nvSpPr>
        <p:spPr>
          <a:xfrm>
            <a:off x="7703287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7,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C8DD9B-6151-454E-9864-63157387333D}"/>
              </a:ext>
            </a:extLst>
          </p:cNvPr>
          <p:cNvSpPr txBox="1"/>
          <p:nvPr/>
        </p:nvSpPr>
        <p:spPr>
          <a:xfrm>
            <a:off x="8195414" y="6172347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8,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6691FF-B605-634D-A812-75E42D619026}"/>
              </a:ext>
            </a:extLst>
          </p:cNvPr>
          <p:cNvSpPr txBox="1"/>
          <p:nvPr/>
        </p:nvSpPr>
        <p:spPr>
          <a:xfrm>
            <a:off x="8668779" y="6168494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9,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6D2F28-177E-BE42-AE49-DCD0D2C41C7E}"/>
              </a:ext>
            </a:extLst>
          </p:cNvPr>
          <p:cNvSpPr txBox="1"/>
          <p:nvPr/>
        </p:nvSpPr>
        <p:spPr>
          <a:xfrm>
            <a:off x="9799375" y="6168494"/>
            <a:ext cx="101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14 </a:t>
            </a:r>
            <a:r>
              <a:rPr lang="en-US" sz="32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2EEA9-7B18-474B-B27A-8A34426BE8A2}"/>
              </a:ext>
            </a:extLst>
          </p:cNvPr>
          <p:cNvSpPr txBox="1"/>
          <p:nvPr/>
        </p:nvSpPr>
        <p:spPr>
          <a:xfrm>
            <a:off x="9107281" y="6160788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10,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C2E58DE-D03F-C34D-8B38-8BA5231F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519" y="3869880"/>
            <a:ext cx="3869283" cy="198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0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7" grpId="0"/>
      <p:bldP spid="68" grpId="0"/>
      <p:bldP spid="70" grpId="0"/>
      <p:bldP spid="71" grpId="0"/>
      <p:bldP spid="72" grpId="0"/>
      <p:bldP spid="73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9F5EDB7-A433-B541-BAB4-B24756121457}"/>
              </a:ext>
            </a:extLst>
          </p:cNvPr>
          <p:cNvSpPr txBox="1"/>
          <p:nvPr/>
        </p:nvSpPr>
        <p:spPr>
          <a:xfrm>
            <a:off x="4049303" y="60115"/>
            <a:ext cx="334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Inorder</a:t>
            </a:r>
            <a:r>
              <a:rPr lang="en-US" sz="2400" b="1" dirty="0">
                <a:solidFill>
                  <a:srgbClr val="00B050"/>
                </a:solidFill>
              </a:rPr>
              <a:t>: Left, Root, 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0413-6315-4045-90F7-698C9BECF432}"/>
              </a:ext>
            </a:extLst>
          </p:cNvPr>
          <p:cNvSpPr/>
          <p:nvPr/>
        </p:nvSpPr>
        <p:spPr>
          <a:xfrm>
            <a:off x="6182312" y="1088153"/>
            <a:ext cx="591670" cy="5827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4F96C-D3C5-B44D-80F1-8EC0DAF41F11}"/>
              </a:ext>
            </a:extLst>
          </p:cNvPr>
          <p:cNvSpPr/>
          <p:nvPr/>
        </p:nvSpPr>
        <p:spPr>
          <a:xfrm>
            <a:off x="4198353" y="1905383"/>
            <a:ext cx="591670" cy="5827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E7948-CBE4-8147-B091-60AF35B41E0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4494188" y="1379506"/>
            <a:ext cx="1688124" cy="525877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BC065F-0241-1A44-8BF1-A6C393DDE186}"/>
              </a:ext>
            </a:extLst>
          </p:cNvPr>
          <p:cNvSpPr/>
          <p:nvPr/>
        </p:nvSpPr>
        <p:spPr>
          <a:xfrm>
            <a:off x="8274243" y="2123182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CBD05-B813-7044-A51B-CECE646455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773982" y="1379506"/>
            <a:ext cx="1796096" cy="7436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309CC-24AB-514A-8D0B-4A0C3980E5C8}"/>
              </a:ext>
            </a:extLst>
          </p:cNvPr>
          <p:cNvSpPr/>
          <p:nvPr/>
        </p:nvSpPr>
        <p:spPr>
          <a:xfrm>
            <a:off x="9116979" y="2815658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A8F9F-8B03-8D42-9BC2-F4DF1AAE7929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865913" y="2414535"/>
            <a:ext cx="546901" cy="401123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8D583-0834-704F-8329-CB90C8D3905C}"/>
              </a:ext>
            </a:extLst>
          </p:cNvPr>
          <p:cNvSpPr/>
          <p:nvPr/>
        </p:nvSpPr>
        <p:spPr>
          <a:xfrm>
            <a:off x="3310848" y="2878200"/>
            <a:ext cx="591670" cy="5827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3A0BA-4A06-694F-A310-13B6B0D0F3FE}"/>
              </a:ext>
            </a:extLst>
          </p:cNvPr>
          <p:cNvSpPr/>
          <p:nvPr/>
        </p:nvSpPr>
        <p:spPr>
          <a:xfrm>
            <a:off x="5211904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9DBA-A574-5247-9D75-038F4D62BC22}"/>
              </a:ext>
            </a:extLst>
          </p:cNvPr>
          <p:cNvSpPr/>
          <p:nvPr/>
        </p:nvSpPr>
        <p:spPr>
          <a:xfrm>
            <a:off x="4459290" y="403918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F32C8-9DE2-F94D-902B-A2784B6D5A56}"/>
              </a:ext>
            </a:extLst>
          </p:cNvPr>
          <p:cNvSpPr/>
          <p:nvPr/>
        </p:nvSpPr>
        <p:spPr>
          <a:xfrm>
            <a:off x="5964520" y="407119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EF9488-A62C-704E-A8EB-ED7ED062D43E}"/>
              </a:ext>
            </a:extLst>
          </p:cNvPr>
          <p:cNvCxnSpPr>
            <a:cxnSpLocks/>
            <a:stCxn id="7" idx="1"/>
            <a:endCxn id="14" idx="0"/>
          </p:cNvCxnSpPr>
          <p:nvPr/>
        </p:nvCxnSpPr>
        <p:spPr>
          <a:xfrm flipH="1">
            <a:off x="3606683" y="2196736"/>
            <a:ext cx="591670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77F1D4-BD9F-B84E-89A6-EE86497C300E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4790023" y="2196736"/>
            <a:ext cx="717716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54037-A252-B743-AF71-22DF4D953E2C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5803574" y="3169553"/>
            <a:ext cx="456781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59EF3-3E0E-6244-91D5-7BD57DB212F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4755125" y="3169553"/>
            <a:ext cx="456779" cy="86963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792120-E72D-1D4C-BBB2-061E30FCC712}"/>
              </a:ext>
            </a:extLst>
          </p:cNvPr>
          <p:cNvSpPr/>
          <p:nvPr/>
        </p:nvSpPr>
        <p:spPr>
          <a:xfrm>
            <a:off x="7434849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46211-4A9A-174F-B534-5E63D744167C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flipH="1">
            <a:off x="7730684" y="2414535"/>
            <a:ext cx="543559" cy="463665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FBB91F-D5F5-3D44-B0A1-19F0C8F0F907}"/>
              </a:ext>
            </a:extLst>
          </p:cNvPr>
          <p:cNvSpPr/>
          <p:nvPr/>
        </p:nvSpPr>
        <p:spPr>
          <a:xfrm>
            <a:off x="2224401" y="4071197"/>
            <a:ext cx="591670" cy="5827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B5A1D-5D23-3D4D-89C9-8428678D15AB}"/>
              </a:ext>
            </a:extLst>
          </p:cNvPr>
          <p:cNvCxnSpPr>
            <a:cxnSpLocks/>
            <a:stCxn id="14" idx="1"/>
            <a:endCxn id="35" idx="0"/>
          </p:cNvCxnSpPr>
          <p:nvPr/>
        </p:nvCxnSpPr>
        <p:spPr>
          <a:xfrm flipH="1">
            <a:off x="2520236" y="3169553"/>
            <a:ext cx="790612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96CED-8A93-B94C-B6B2-614664FB2A5D}"/>
              </a:ext>
            </a:extLst>
          </p:cNvPr>
          <p:cNvSpPr/>
          <p:nvPr/>
        </p:nvSpPr>
        <p:spPr>
          <a:xfrm>
            <a:off x="1214406" y="5194372"/>
            <a:ext cx="591670" cy="58270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C6D0E-6BEB-1F46-A219-C28219C49388}"/>
              </a:ext>
            </a:extLst>
          </p:cNvPr>
          <p:cNvCxnSpPr>
            <a:cxnSpLocks/>
            <a:stCxn id="35" idx="1"/>
            <a:endCxn id="46" idx="0"/>
          </p:cNvCxnSpPr>
          <p:nvPr/>
        </p:nvCxnSpPr>
        <p:spPr>
          <a:xfrm flipH="1">
            <a:off x="1510241" y="4362550"/>
            <a:ext cx="714160" cy="831822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EBEC0E-56D3-E541-9B68-2AD29CD02976}"/>
              </a:ext>
            </a:extLst>
          </p:cNvPr>
          <p:cNvSpPr txBox="1"/>
          <p:nvPr/>
        </p:nvSpPr>
        <p:spPr>
          <a:xfrm>
            <a:off x="2174820" y="6294916"/>
            <a:ext cx="1543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Result: 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92B6EF-79AA-AC4C-BB8B-FE4E9E4799C2}"/>
              </a:ext>
            </a:extLst>
          </p:cNvPr>
          <p:cNvSpPr txBox="1"/>
          <p:nvPr/>
        </p:nvSpPr>
        <p:spPr>
          <a:xfrm>
            <a:off x="3680166" y="6176200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11,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EB993E-94F9-6145-AFC2-32ED56AD6BE7}"/>
              </a:ext>
            </a:extLst>
          </p:cNvPr>
          <p:cNvSpPr txBox="1"/>
          <p:nvPr/>
        </p:nvSpPr>
        <p:spPr>
          <a:xfrm>
            <a:off x="4451220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2,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37452-B254-8D4F-BBF2-3C920548F4D3}"/>
              </a:ext>
            </a:extLst>
          </p:cNvPr>
          <p:cNvSpPr txBox="1"/>
          <p:nvPr/>
        </p:nvSpPr>
        <p:spPr>
          <a:xfrm>
            <a:off x="4934767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510E41-79AA-BC47-A82C-1C29AF723C88}"/>
              </a:ext>
            </a:extLst>
          </p:cNvPr>
          <p:cNvSpPr txBox="1"/>
          <p:nvPr/>
        </p:nvSpPr>
        <p:spPr>
          <a:xfrm>
            <a:off x="5416191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3,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90F993-321D-634E-BAB2-570C59F028FF}"/>
              </a:ext>
            </a:extLst>
          </p:cNvPr>
          <p:cNvSpPr txBox="1"/>
          <p:nvPr/>
        </p:nvSpPr>
        <p:spPr>
          <a:xfrm>
            <a:off x="5939138" y="6176200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12,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FD3F4C-ABF1-8141-BD3E-1B8A8FD16648}"/>
              </a:ext>
            </a:extLst>
          </p:cNvPr>
          <p:cNvSpPr/>
          <p:nvPr/>
        </p:nvSpPr>
        <p:spPr>
          <a:xfrm>
            <a:off x="3656448" y="5204469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310CCC-C09A-B742-A6DF-488612D340B2}"/>
              </a:ext>
            </a:extLst>
          </p:cNvPr>
          <p:cNvCxnSpPr>
            <a:cxnSpLocks/>
            <a:stCxn id="16" idx="1"/>
            <a:endCxn id="62" idx="0"/>
          </p:cNvCxnSpPr>
          <p:nvPr/>
        </p:nvCxnSpPr>
        <p:spPr>
          <a:xfrm flipH="1">
            <a:off x="3952283" y="4330540"/>
            <a:ext cx="507007" cy="873929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D3A03B-22F3-B24F-896F-AD1340515934}"/>
              </a:ext>
            </a:extLst>
          </p:cNvPr>
          <p:cNvSpPr txBox="1"/>
          <p:nvPr/>
        </p:nvSpPr>
        <p:spPr>
          <a:xfrm>
            <a:off x="6698916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4,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329B72-F1EC-7143-8E35-FF1375EA651C}"/>
              </a:ext>
            </a:extLst>
          </p:cNvPr>
          <p:cNvSpPr txBox="1"/>
          <p:nvPr/>
        </p:nvSpPr>
        <p:spPr>
          <a:xfrm>
            <a:off x="7228843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6,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EE2887-F309-374B-A219-729B1F235181}"/>
              </a:ext>
            </a:extLst>
          </p:cNvPr>
          <p:cNvSpPr txBox="1"/>
          <p:nvPr/>
        </p:nvSpPr>
        <p:spPr>
          <a:xfrm>
            <a:off x="7703287" y="6176200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7,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C8DD9B-6151-454E-9864-63157387333D}"/>
              </a:ext>
            </a:extLst>
          </p:cNvPr>
          <p:cNvSpPr txBox="1"/>
          <p:nvPr/>
        </p:nvSpPr>
        <p:spPr>
          <a:xfrm>
            <a:off x="8195414" y="6172347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8,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6691FF-B605-634D-A812-75E42D619026}"/>
              </a:ext>
            </a:extLst>
          </p:cNvPr>
          <p:cNvSpPr txBox="1"/>
          <p:nvPr/>
        </p:nvSpPr>
        <p:spPr>
          <a:xfrm>
            <a:off x="8668779" y="6168494"/>
            <a:ext cx="611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9,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6D2F28-177E-BE42-AE49-DCD0D2C41C7E}"/>
              </a:ext>
            </a:extLst>
          </p:cNvPr>
          <p:cNvSpPr txBox="1"/>
          <p:nvPr/>
        </p:nvSpPr>
        <p:spPr>
          <a:xfrm>
            <a:off x="9799375" y="6168494"/>
            <a:ext cx="101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14 </a:t>
            </a:r>
            <a:r>
              <a:rPr lang="en-US" sz="32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2EEA9-7B18-474B-B27A-8A34426BE8A2}"/>
              </a:ext>
            </a:extLst>
          </p:cNvPr>
          <p:cNvSpPr txBox="1"/>
          <p:nvPr/>
        </p:nvSpPr>
        <p:spPr>
          <a:xfrm>
            <a:off x="9107281" y="6160788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10,</a:t>
            </a:r>
          </a:p>
        </p:txBody>
      </p:sp>
    </p:spTree>
    <p:extLst>
      <p:ext uri="{BB962C8B-B14F-4D97-AF65-F5344CB8AC3E}">
        <p14:creationId xmlns:p14="http://schemas.microsoft.com/office/powerpoint/2010/main" val="7903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372C4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272C3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272C3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272C3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272C3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272C3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73B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35" grpId="0" animBg="1"/>
      <p:bldP spid="35" grpId="1" animBg="1"/>
      <p:bldP spid="46" grpId="0" animBg="1"/>
      <p:bldP spid="46" grpId="1" animBg="1"/>
      <p:bldP spid="62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9F5EDB7-A433-B541-BAB4-B24756121457}"/>
              </a:ext>
            </a:extLst>
          </p:cNvPr>
          <p:cNvSpPr txBox="1"/>
          <p:nvPr/>
        </p:nvSpPr>
        <p:spPr>
          <a:xfrm>
            <a:off x="4049303" y="60115"/>
            <a:ext cx="334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Inorder</a:t>
            </a:r>
            <a:r>
              <a:rPr lang="en-US" sz="2400" b="1" dirty="0">
                <a:solidFill>
                  <a:srgbClr val="00B050"/>
                </a:solidFill>
              </a:rPr>
              <a:t>: Left, Root, 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0413-6315-4045-90F7-698C9BECF432}"/>
              </a:ext>
            </a:extLst>
          </p:cNvPr>
          <p:cNvSpPr/>
          <p:nvPr/>
        </p:nvSpPr>
        <p:spPr>
          <a:xfrm>
            <a:off x="6182312" y="1088153"/>
            <a:ext cx="591670" cy="58270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4F96C-D3C5-B44D-80F1-8EC0DAF41F11}"/>
              </a:ext>
            </a:extLst>
          </p:cNvPr>
          <p:cNvSpPr/>
          <p:nvPr/>
        </p:nvSpPr>
        <p:spPr>
          <a:xfrm>
            <a:off x="4198353" y="1905383"/>
            <a:ext cx="591670" cy="58270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E7948-CBE4-8147-B091-60AF35B41E0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4494188" y="1379506"/>
            <a:ext cx="1688124" cy="52587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BC065F-0241-1A44-8BF1-A6C393DDE186}"/>
              </a:ext>
            </a:extLst>
          </p:cNvPr>
          <p:cNvSpPr/>
          <p:nvPr/>
        </p:nvSpPr>
        <p:spPr>
          <a:xfrm>
            <a:off x="8274243" y="2123182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CBD05-B813-7044-A51B-CECE646455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773982" y="1379506"/>
            <a:ext cx="1796096" cy="7436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309CC-24AB-514A-8D0B-4A0C3980E5C8}"/>
              </a:ext>
            </a:extLst>
          </p:cNvPr>
          <p:cNvSpPr/>
          <p:nvPr/>
        </p:nvSpPr>
        <p:spPr>
          <a:xfrm>
            <a:off x="9116979" y="2815658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A8F9F-8B03-8D42-9BC2-F4DF1AAE7929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865913" y="2414535"/>
            <a:ext cx="546901" cy="401123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8D583-0834-704F-8329-CB90C8D3905C}"/>
              </a:ext>
            </a:extLst>
          </p:cNvPr>
          <p:cNvSpPr/>
          <p:nvPr/>
        </p:nvSpPr>
        <p:spPr>
          <a:xfrm>
            <a:off x="3310848" y="2878200"/>
            <a:ext cx="591670" cy="58270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3A0BA-4A06-694F-A310-13B6B0D0F3FE}"/>
              </a:ext>
            </a:extLst>
          </p:cNvPr>
          <p:cNvSpPr/>
          <p:nvPr/>
        </p:nvSpPr>
        <p:spPr>
          <a:xfrm>
            <a:off x="5211904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9DBA-A574-5247-9D75-038F4D62BC22}"/>
              </a:ext>
            </a:extLst>
          </p:cNvPr>
          <p:cNvSpPr/>
          <p:nvPr/>
        </p:nvSpPr>
        <p:spPr>
          <a:xfrm>
            <a:off x="4459290" y="403918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F32C8-9DE2-F94D-902B-A2784B6D5A56}"/>
              </a:ext>
            </a:extLst>
          </p:cNvPr>
          <p:cNvSpPr/>
          <p:nvPr/>
        </p:nvSpPr>
        <p:spPr>
          <a:xfrm>
            <a:off x="5964520" y="407119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EF9488-A62C-704E-A8EB-ED7ED062D43E}"/>
              </a:ext>
            </a:extLst>
          </p:cNvPr>
          <p:cNvCxnSpPr>
            <a:cxnSpLocks/>
            <a:stCxn id="7" idx="1"/>
            <a:endCxn id="14" idx="0"/>
          </p:cNvCxnSpPr>
          <p:nvPr/>
        </p:nvCxnSpPr>
        <p:spPr>
          <a:xfrm flipH="1">
            <a:off x="3606683" y="2196736"/>
            <a:ext cx="591670" cy="68146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77F1D4-BD9F-B84E-89A6-EE86497C300E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4790023" y="2196736"/>
            <a:ext cx="717716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54037-A252-B743-AF71-22DF4D953E2C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5803574" y="3169553"/>
            <a:ext cx="456781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59EF3-3E0E-6244-91D5-7BD57DB212F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4755125" y="3169553"/>
            <a:ext cx="456779" cy="86963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792120-E72D-1D4C-BBB2-061E30FCC712}"/>
              </a:ext>
            </a:extLst>
          </p:cNvPr>
          <p:cNvSpPr/>
          <p:nvPr/>
        </p:nvSpPr>
        <p:spPr>
          <a:xfrm>
            <a:off x="7434849" y="28782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46211-4A9A-174F-B534-5E63D744167C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flipH="1">
            <a:off x="7730684" y="2414535"/>
            <a:ext cx="543559" cy="463665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FBB91F-D5F5-3D44-B0A1-19F0C8F0F907}"/>
              </a:ext>
            </a:extLst>
          </p:cNvPr>
          <p:cNvSpPr/>
          <p:nvPr/>
        </p:nvSpPr>
        <p:spPr>
          <a:xfrm>
            <a:off x="2224401" y="4071197"/>
            <a:ext cx="591670" cy="58270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B5A1D-5D23-3D4D-89C9-8428678D15AB}"/>
              </a:ext>
            </a:extLst>
          </p:cNvPr>
          <p:cNvCxnSpPr>
            <a:cxnSpLocks/>
            <a:stCxn id="14" idx="1"/>
            <a:endCxn id="35" idx="0"/>
          </p:cNvCxnSpPr>
          <p:nvPr/>
        </p:nvCxnSpPr>
        <p:spPr>
          <a:xfrm flipH="1">
            <a:off x="2520236" y="3169553"/>
            <a:ext cx="790612" cy="90164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96CED-8A93-B94C-B6B2-614664FB2A5D}"/>
              </a:ext>
            </a:extLst>
          </p:cNvPr>
          <p:cNvSpPr/>
          <p:nvPr/>
        </p:nvSpPr>
        <p:spPr>
          <a:xfrm>
            <a:off x="1214406" y="5194372"/>
            <a:ext cx="591670" cy="58270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C6D0E-6BEB-1F46-A219-C28219C49388}"/>
              </a:ext>
            </a:extLst>
          </p:cNvPr>
          <p:cNvCxnSpPr>
            <a:cxnSpLocks/>
            <a:stCxn id="35" idx="1"/>
            <a:endCxn id="46" idx="0"/>
          </p:cNvCxnSpPr>
          <p:nvPr/>
        </p:nvCxnSpPr>
        <p:spPr>
          <a:xfrm flipH="1">
            <a:off x="1510241" y="4362550"/>
            <a:ext cx="714160" cy="831822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CFD3F4C-ABF1-8141-BD3E-1B8A8FD16648}"/>
              </a:ext>
            </a:extLst>
          </p:cNvPr>
          <p:cNvSpPr/>
          <p:nvPr/>
        </p:nvSpPr>
        <p:spPr>
          <a:xfrm>
            <a:off x="3656448" y="5204469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310CCC-C09A-B742-A6DF-488612D340B2}"/>
              </a:ext>
            </a:extLst>
          </p:cNvPr>
          <p:cNvCxnSpPr>
            <a:cxnSpLocks/>
            <a:stCxn id="16" idx="1"/>
            <a:endCxn id="62" idx="0"/>
          </p:cNvCxnSpPr>
          <p:nvPr/>
        </p:nvCxnSpPr>
        <p:spPr>
          <a:xfrm flipH="1">
            <a:off x="3952283" y="4330540"/>
            <a:ext cx="507007" cy="873929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94F3-B7D2-214E-9DC0-2EFB0A0B6873}"/>
              </a:ext>
            </a:extLst>
          </p:cNvPr>
          <p:cNvSpPr txBox="1"/>
          <p:nvPr/>
        </p:nvSpPr>
        <p:spPr>
          <a:xfrm>
            <a:off x="5719856" y="5317211"/>
            <a:ext cx="4336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73C77"/>
                </a:solidFill>
              </a:rPr>
              <a:t>Reverse Print </a:t>
            </a:r>
            <a:r>
              <a:rPr lang="en-US" sz="3200" dirty="0">
                <a:solidFill>
                  <a:srgbClr val="FF0000"/>
                </a:solidFill>
              </a:rPr>
              <a:t>a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20D5C-A729-4E47-9A73-C88E4EFF7DF2}"/>
              </a:ext>
            </a:extLst>
          </p:cNvPr>
          <p:cNvSpPr txBox="1"/>
          <p:nvPr/>
        </p:nvSpPr>
        <p:spPr>
          <a:xfrm>
            <a:off x="10304980" y="5317210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273C77"/>
                </a:solidFill>
                <a:latin typeface="Ink Free" panose="03080402000500000000" pitchFamily="66" charset="0"/>
              </a:rPr>
              <a:t>Stack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FB5A13-604C-A540-86C1-C8DF0513FA76}"/>
              </a:ext>
            </a:extLst>
          </p:cNvPr>
          <p:cNvSpPr txBox="1"/>
          <p:nvPr/>
        </p:nvSpPr>
        <p:spPr>
          <a:xfrm>
            <a:off x="7057397" y="5837375"/>
            <a:ext cx="3142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273C77"/>
                </a:solidFill>
              </a:rPr>
              <a:t>Unless a node has right child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CDF227-31E1-7B4E-8298-448F3349A86E}"/>
              </a:ext>
            </a:extLst>
          </p:cNvPr>
          <p:cNvSpPr txBox="1"/>
          <p:nvPr/>
        </p:nvSpPr>
        <p:spPr>
          <a:xfrm>
            <a:off x="7061544" y="6254825"/>
            <a:ext cx="256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273C77"/>
                </a:solidFill>
              </a:rPr>
              <a:t>Add right child to stack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B706176-4D71-E342-B32D-79CFF6D6B66D}"/>
              </a:ext>
            </a:extLst>
          </p:cNvPr>
          <p:cNvSpPr txBox="1">
            <a:spLocks/>
          </p:cNvSpPr>
          <p:nvPr/>
        </p:nvSpPr>
        <p:spPr>
          <a:xfrm>
            <a:off x="2966333" y="2187390"/>
            <a:ext cx="5714601" cy="6185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Print linked list values </a:t>
            </a:r>
            <a:r>
              <a:rPr lang="en-US" sz="2800" i="1" dirty="0">
                <a:solidFill>
                  <a:srgbClr val="FF0000"/>
                </a:solidFill>
              </a:rPr>
              <a:t>backward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68F6FA-B3E2-034D-9471-EA1C13BBE1CE}"/>
              </a:ext>
            </a:extLst>
          </p:cNvPr>
          <p:cNvGrpSpPr/>
          <p:nvPr/>
        </p:nvGrpSpPr>
        <p:grpSpPr>
          <a:xfrm>
            <a:off x="1792506" y="3429000"/>
            <a:ext cx="8270656" cy="1067983"/>
            <a:chOff x="261894" y="4038165"/>
            <a:chExt cx="8712480" cy="12086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69D43-0F43-384B-B3B8-87D9EDC23CF1}"/>
                </a:ext>
              </a:extLst>
            </p:cNvPr>
            <p:cNvSpPr/>
            <p:nvPr/>
          </p:nvSpPr>
          <p:spPr>
            <a:xfrm>
              <a:off x="1748012" y="4038165"/>
              <a:ext cx="591670" cy="5925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3C77"/>
                  </a:solidFill>
                </a:rPr>
                <a:t>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1A3636-7966-A74D-B921-AD526BB9705A}"/>
                </a:ext>
              </a:extLst>
            </p:cNvPr>
            <p:cNvSpPr/>
            <p:nvPr/>
          </p:nvSpPr>
          <p:spPr>
            <a:xfrm>
              <a:off x="2894270" y="4038165"/>
              <a:ext cx="591670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3C77"/>
                  </a:solidFill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F879D0-A411-A340-93FC-997C6F94ACD5}"/>
                </a:ext>
              </a:extLst>
            </p:cNvPr>
            <p:cNvSpPr/>
            <p:nvPr/>
          </p:nvSpPr>
          <p:spPr>
            <a:xfrm>
              <a:off x="3485939" y="4038165"/>
              <a:ext cx="160949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273C77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4B8C2-98AB-3444-A94B-7EE93F658C62}"/>
                </a:ext>
              </a:extLst>
            </p:cNvPr>
            <p:cNvSpPr/>
            <p:nvPr/>
          </p:nvSpPr>
          <p:spPr>
            <a:xfrm>
              <a:off x="4040528" y="4038165"/>
              <a:ext cx="591670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3C77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A493EC-DC8E-144F-A31F-F9256D7738A5}"/>
                </a:ext>
              </a:extLst>
            </p:cNvPr>
            <p:cNvSpPr/>
            <p:nvPr/>
          </p:nvSpPr>
          <p:spPr>
            <a:xfrm>
              <a:off x="4632197" y="4038165"/>
              <a:ext cx="160949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273C77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7F98F4-1C4D-7341-9420-C9860FFFD748}"/>
                </a:ext>
              </a:extLst>
            </p:cNvPr>
            <p:cNvSpPr/>
            <p:nvPr/>
          </p:nvSpPr>
          <p:spPr>
            <a:xfrm>
              <a:off x="5186786" y="4038165"/>
              <a:ext cx="591670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3C77"/>
                  </a:solidFill>
                </a:rPr>
                <a:t>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5E104-201F-2A4C-AF58-E419A8778C61}"/>
                </a:ext>
              </a:extLst>
            </p:cNvPr>
            <p:cNvSpPr/>
            <p:nvPr/>
          </p:nvSpPr>
          <p:spPr>
            <a:xfrm>
              <a:off x="5778455" y="4038165"/>
              <a:ext cx="160949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273C77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D6B31-6022-7E4D-89EC-800E8918110D}"/>
                </a:ext>
              </a:extLst>
            </p:cNvPr>
            <p:cNvSpPr/>
            <p:nvPr/>
          </p:nvSpPr>
          <p:spPr>
            <a:xfrm>
              <a:off x="6333044" y="4038165"/>
              <a:ext cx="591670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3C77"/>
                  </a:solidFill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6F9617-4968-7849-B92D-B24FF69C100B}"/>
                </a:ext>
              </a:extLst>
            </p:cNvPr>
            <p:cNvSpPr/>
            <p:nvPr/>
          </p:nvSpPr>
          <p:spPr>
            <a:xfrm>
              <a:off x="6924713" y="4038165"/>
              <a:ext cx="160949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273C77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02D3B7-C29D-7948-8B43-8D2C54D9162D}"/>
                </a:ext>
              </a:extLst>
            </p:cNvPr>
            <p:cNvSpPr/>
            <p:nvPr/>
          </p:nvSpPr>
          <p:spPr>
            <a:xfrm>
              <a:off x="7479301" y="4038165"/>
              <a:ext cx="591670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273C77"/>
                  </a:solidFill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CE6CEA-6755-A84D-BBC9-7F41676553D2}"/>
                </a:ext>
              </a:extLst>
            </p:cNvPr>
            <p:cNvSpPr/>
            <p:nvPr/>
          </p:nvSpPr>
          <p:spPr>
            <a:xfrm>
              <a:off x="8072203" y="4038165"/>
              <a:ext cx="160949" cy="5827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273C77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20AD31-1E09-6D46-8D74-C7A31252AB87}"/>
                </a:ext>
              </a:extLst>
            </p:cNvPr>
            <p:cNvCxnSpPr>
              <a:cxnSpLocks/>
              <a:stCxn id="24" idx="3"/>
              <a:endCxn id="6" idx="1"/>
            </p:cNvCxnSpPr>
            <p:nvPr/>
          </p:nvCxnSpPr>
          <p:spPr>
            <a:xfrm flipV="1">
              <a:off x="1014930" y="4334438"/>
              <a:ext cx="733083" cy="19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F5936E-ABD3-0049-B9AD-847B4D4878BB}"/>
                </a:ext>
              </a:extLst>
            </p:cNvPr>
            <p:cNvCxnSpPr>
              <a:cxnSpLocks/>
              <a:stCxn id="19" idx="3"/>
              <a:endCxn id="7" idx="1"/>
            </p:cNvCxnSpPr>
            <p:nvPr/>
          </p:nvCxnSpPr>
          <p:spPr>
            <a:xfrm flipV="1">
              <a:off x="2500630" y="4329518"/>
              <a:ext cx="393640" cy="49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47FB7A-F2A9-A448-8B3C-B536761E41ED}"/>
                </a:ext>
              </a:extLst>
            </p:cNvPr>
            <p:cNvSpPr/>
            <p:nvPr/>
          </p:nvSpPr>
          <p:spPr>
            <a:xfrm>
              <a:off x="2339681" y="4038165"/>
              <a:ext cx="160949" cy="59254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273C77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3B84E9-B3A7-6147-B17C-42E593728F9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646888" y="4329518"/>
              <a:ext cx="393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499A15-29B2-FA4C-903D-00508FC0B6E3}"/>
                </a:ext>
              </a:extLst>
            </p:cNvPr>
            <p:cNvCxnSpPr>
              <a:cxnSpLocks/>
            </p:cNvCxnSpPr>
            <p:nvPr/>
          </p:nvCxnSpPr>
          <p:spPr>
            <a:xfrm>
              <a:off x="4793146" y="4329518"/>
              <a:ext cx="393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DBC139-CA6D-554D-B6A1-B1AB1A2AD9F2}"/>
                </a:ext>
              </a:extLst>
            </p:cNvPr>
            <p:cNvCxnSpPr>
              <a:cxnSpLocks/>
            </p:cNvCxnSpPr>
            <p:nvPr/>
          </p:nvCxnSpPr>
          <p:spPr>
            <a:xfrm>
              <a:off x="5937367" y="4329518"/>
              <a:ext cx="393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51A69C-9669-984E-ACD2-DA5BCB8780F6}"/>
                </a:ext>
              </a:extLst>
            </p:cNvPr>
            <p:cNvCxnSpPr>
              <a:cxnSpLocks/>
            </p:cNvCxnSpPr>
            <p:nvPr/>
          </p:nvCxnSpPr>
          <p:spPr>
            <a:xfrm>
              <a:off x="7085661" y="4332255"/>
              <a:ext cx="393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6A8379-439D-3743-A0B9-458F946C85AC}"/>
                </a:ext>
              </a:extLst>
            </p:cNvPr>
            <p:cNvSpPr txBox="1"/>
            <p:nvPr/>
          </p:nvSpPr>
          <p:spPr>
            <a:xfrm>
              <a:off x="261894" y="4144850"/>
              <a:ext cx="753036" cy="4179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73C77"/>
                  </a:solidFill>
                </a:rPr>
                <a:t>head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6C6B30EC-DC37-3F4A-9BDF-F77A2804B6C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233152" y="4329518"/>
              <a:ext cx="364704" cy="5172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27FF8-24DC-0D4B-AB32-524AC402BF4F}"/>
                </a:ext>
              </a:extLst>
            </p:cNvPr>
            <p:cNvSpPr txBox="1"/>
            <p:nvPr/>
          </p:nvSpPr>
          <p:spPr>
            <a:xfrm>
              <a:off x="8221338" y="4828821"/>
              <a:ext cx="753036" cy="4179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73C77"/>
                  </a:solidFill>
                </a:rPr>
                <a:t>null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07EFF2E-3206-604C-A883-9301D345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28" y="4983480"/>
            <a:ext cx="2237772" cy="22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0413-6315-4045-90F7-698C9BECF432}"/>
              </a:ext>
            </a:extLst>
          </p:cNvPr>
          <p:cNvSpPr/>
          <p:nvPr/>
        </p:nvSpPr>
        <p:spPr>
          <a:xfrm>
            <a:off x="6857539" y="38310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4F96C-D3C5-B44D-80F1-8EC0DAF41F11}"/>
              </a:ext>
            </a:extLst>
          </p:cNvPr>
          <p:cNvSpPr/>
          <p:nvPr/>
        </p:nvSpPr>
        <p:spPr>
          <a:xfrm>
            <a:off x="4873580" y="1200330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E7948-CBE4-8147-B091-60AF35B41E0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5169415" y="674453"/>
            <a:ext cx="1688124" cy="525877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BC065F-0241-1A44-8BF1-A6C393DDE186}"/>
              </a:ext>
            </a:extLst>
          </p:cNvPr>
          <p:cNvSpPr/>
          <p:nvPr/>
        </p:nvSpPr>
        <p:spPr>
          <a:xfrm>
            <a:off x="8949470" y="1418129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CBD05-B813-7044-A51B-CECE646455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7449209" y="674453"/>
            <a:ext cx="1796096" cy="7436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309CC-24AB-514A-8D0B-4A0C3980E5C8}"/>
              </a:ext>
            </a:extLst>
          </p:cNvPr>
          <p:cNvSpPr/>
          <p:nvPr/>
        </p:nvSpPr>
        <p:spPr>
          <a:xfrm>
            <a:off x="9792206" y="2110605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A8F9F-8B03-8D42-9BC2-F4DF1AAE7929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9541140" y="1709482"/>
            <a:ext cx="546901" cy="401123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8D583-0834-704F-8329-CB90C8D3905C}"/>
              </a:ext>
            </a:extLst>
          </p:cNvPr>
          <p:cNvSpPr/>
          <p:nvPr/>
        </p:nvSpPr>
        <p:spPr>
          <a:xfrm>
            <a:off x="3986075" y="217314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3A0BA-4A06-694F-A310-13B6B0D0F3FE}"/>
              </a:ext>
            </a:extLst>
          </p:cNvPr>
          <p:cNvSpPr/>
          <p:nvPr/>
        </p:nvSpPr>
        <p:spPr>
          <a:xfrm>
            <a:off x="5887131" y="217314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9DBA-A574-5247-9D75-038F4D62BC22}"/>
              </a:ext>
            </a:extLst>
          </p:cNvPr>
          <p:cNvSpPr/>
          <p:nvPr/>
        </p:nvSpPr>
        <p:spPr>
          <a:xfrm>
            <a:off x="5134517" y="3334134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F32C8-9DE2-F94D-902B-A2784B6D5A56}"/>
              </a:ext>
            </a:extLst>
          </p:cNvPr>
          <p:cNvSpPr/>
          <p:nvPr/>
        </p:nvSpPr>
        <p:spPr>
          <a:xfrm>
            <a:off x="6639747" y="3366144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EF9488-A62C-704E-A8EB-ED7ED062D43E}"/>
              </a:ext>
            </a:extLst>
          </p:cNvPr>
          <p:cNvCxnSpPr>
            <a:cxnSpLocks/>
            <a:stCxn id="7" idx="1"/>
            <a:endCxn id="14" idx="0"/>
          </p:cNvCxnSpPr>
          <p:nvPr/>
        </p:nvCxnSpPr>
        <p:spPr>
          <a:xfrm flipH="1">
            <a:off x="4281910" y="1491683"/>
            <a:ext cx="591670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77F1D4-BD9F-B84E-89A6-EE86497C300E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5465250" y="1491683"/>
            <a:ext cx="717716" cy="68146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54037-A252-B743-AF71-22DF4D953E2C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6478801" y="2464500"/>
            <a:ext cx="456781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59EF3-3E0E-6244-91D5-7BD57DB212F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5430352" y="2464500"/>
            <a:ext cx="456779" cy="86963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792120-E72D-1D4C-BBB2-061E30FCC712}"/>
              </a:ext>
            </a:extLst>
          </p:cNvPr>
          <p:cNvSpPr/>
          <p:nvPr/>
        </p:nvSpPr>
        <p:spPr>
          <a:xfrm>
            <a:off x="8110076" y="2173147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46211-4A9A-174F-B534-5E63D744167C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flipH="1">
            <a:off x="8405911" y="1709482"/>
            <a:ext cx="543559" cy="463665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FBB91F-D5F5-3D44-B0A1-19F0C8F0F907}"/>
              </a:ext>
            </a:extLst>
          </p:cNvPr>
          <p:cNvSpPr/>
          <p:nvPr/>
        </p:nvSpPr>
        <p:spPr>
          <a:xfrm>
            <a:off x="2899628" y="3366144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9B5A1D-5D23-3D4D-89C9-8428678D15AB}"/>
              </a:ext>
            </a:extLst>
          </p:cNvPr>
          <p:cNvCxnSpPr>
            <a:cxnSpLocks/>
            <a:stCxn id="14" idx="1"/>
            <a:endCxn id="35" idx="0"/>
          </p:cNvCxnSpPr>
          <p:nvPr/>
        </p:nvCxnSpPr>
        <p:spPr>
          <a:xfrm flipH="1">
            <a:off x="3195463" y="2464500"/>
            <a:ext cx="790612" cy="901644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D96CED-8A93-B94C-B6B2-614664FB2A5D}"/>
              </a:ext>
            </a:extLst>
          </p:cNvPr>
          <p:cNvSpPr/>
          <p:nvPr/>
        </p:nvSpPr>
        <p:spPr>
          <a:xfrm>
            <a:off x="1889633" y="4489319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C6D0E-6BEB-1F46-A219-C28219C49388}"/>
              </a:ext>
            </a:extLst>
          </p:cNvPr>
          <p:cNvCxnSpPr>
            <a:cxnSpLocks/>
            <a:stCxn id="35" idx="1"/>
            <a:endCxn id="46" idx="0"/>
          </p:cNvCxnSpPr>
          <p:nvPr/>
        </p:nvCxnSpPr>
        <p:spPr>
          <a:xfrm flipH="1">
            <a:off x="2185468" y="3657497"/>
            <a:ext cx="714160" cy="831822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EBEC0E-56D3-E541-9B68-2AD29CD02976}"/>
              </a:ext>
            </a:extLst>
          </p:cNvPr>
          <p:cNvSpPr txBox="1"/>
          <p:nvPr/>
        </p:nvSpPr>
        <p:spPr>
          <a:xfrm>
            <a:off x="3606683" y="6391941"/>
            <a:ext cx="9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Result: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92B6EF-79AA-AC4C-BB8B-FE4E9E4799C2}"/>
              </a:ext>
            </a:extLst>
          </p:cNvPr>
          <p:cNvSpPr txBox="1"/>
          <p:nvPr/>
        </p:nvSpPr>
        <p:spPr>
          <a:xfrm>
            <a:off x="4532117" y="6273880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11,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EB993E-94F9-6145-AFC2-32ED56AD6BE7}"/>
              </a:ext>
            </a:extLst>
          </p:cNvPr>
          <p:cNvSpPr txBox="1"/>
          <p:nvPr/>
        </p:nvSpPr>
        <p:spPr>
          <a:xfrm>
            <a:off x="5303171" y="62738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2,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37452-B254-8D4F-BBF2-3C920548F4D3}"/>
              </a:ext>
            </a:extLst>
          </p:cNvPr>
          <p:cNvSpPr txBox="1"/>
          <p:nvPr/>
        </p:nvSpPr>
        <p:spPr>
          <a:xfrm>
            <a:off x="5786718" y="62738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510E41-79AA-BC47-A82C-1C29AF723C88}"/>
              </a:ext>
            </a:extLst>
          </p:cNvPr>
          <p:cNvSpPr txBox="1"/>
          <p:nvPr/>
        </p:nvSpPr>
        <p:spPr>
          <a:xfrm>
            <a:off x="6268142" y="62738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3,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90F993-321D-634E-BAB2-570C59F028FF}"/>
              </a:ext>
            </a:extLst>
          </p:cNvPr>
          <p:cNvSpPr txBox="1"/>
          <p:nvPr/>
        </p:nvSpPr>
        <p:spPr>
          <a:xfrm>
            <a:off x="6791089" y="6273880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12,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FD3F4C-ABF1-8141-BD3E-1B8A8FD16648}"/>
              </a:ext>
            </a:extLst>
          </p:cNvPr>
          <p:cNvSpPr/>
          <p:nvPr/>
        </p:nvSpPr>
        <p:spPr>
          <a:xfrm>
            <a:off x="4331675" y="4499416"/>
            <a:ext cx="591670" cy="5827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3C77"/>
                </a:solidFill>
              </a:rPr>
              <a:t>12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310CCC-C09A-B742-A6DF-488612D340B2}"/>
              </a:ext>
            </a:extLst>
          </p:cNvPr>
          <p:cNvCxnSpPr>
            <a:cxnSpLocks/>
            <a:stCxn id="16" idx="1"/>
            <a:endCxn id="62" idx="0"/>
          </p:cNvCxnSpPr>
          <p:nvPr/>
        </p:nvCxnSpPr>
        <p:spPr>
          <a:xfrm flipH="1">
            <a:off x="4627510" y="3625487"/>
            <a:ext cx="507007" cy="873929"/>
          </a:xfrm>
          <a:prstGeom prst="straightConnector1">
            <a:avLst/>
          </a:prstGeom>
          <a:ln w="25400">
            <a:solidFill>
              <a:schemeClr val="accent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D3A03B-22F3-B24F-896F-AD1340515934}"/>
              </a:ext>
            </a:extLst>
          </p:cNvPr>
          <p:cNvSpPr txBox="1"/>
          <p:nvPr/>
        </p:nvSpPr>
        <p:spPr>
          <a:xfrm>
            <a:off x="7550867" y="62738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4,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329B72-F1EC-7143-8E35-FF1375EA651C}"/>
              </a:ext>
            </a:extLst>
          </p:cNvPr>
          <p:cNvSpPr txBox="1"/>
          <p:nvPr/>
        </p:nvSpPr>
        <p:spPr>
          <a:xfrm>
            <a:off x="8080794" y="62738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6,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EE2887-F309-374B-A219-729B1F235181}"/>
              </a:ext>
            </a:extLst>
          </p:cNvPr>
          <p:cNvSpPr txBox="1"/>
          <p:nvPr/>
        </p:nvSpPr>
        <p:spPr>
          <a:xfrm>
            <a:off x="8555238" y="627388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7,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C8DD9B-6151-454E-9864-63157387333D}"/>
              </a:ext>
            </a:extLst>
          </p:cNvPr>
          <p:cNvSpPr txBox="1"/>
          <p:nvPr/>
        </p:nvSpPr>
        <p:spPr>
          <a:xfrm>
            <a:off x="9047365" y="6270027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8,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6691FF-B605-634D-A812-75E42D619026}"/>
              </a:ext>
            </a:extLst>
          </p:cNvPr>
          <p:cNvSpPr txBox="1"/>
          <p:nvPr/>
        </p:nvSpPr>
        <p:spPr>
          <a:xfrm>
            <a:off x="9520730" y="6266174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9,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6D2F28-177E-BE42-AE49-DCD0D2C41C7E}"/>
              </a:ext>
            </a:extLst>
          </p:cNvPr>
          <p:cNvSpPr txBox="1"/>
          <p:nvPr/>
        </p:nvSpPr>
        <p:spPr>
          <a:xfrm>
            <a:off x="10651326" y="6266174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14 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2EEA9-7B18-474B-B27A-8A34426BE8A2}"/>
              </a:ext>
            </a:extLst>
          </p:cNvPr>
          <p:cNvSpPr txBox="1"/>
          <p:nvPr/>
        </p:nvSpPr>
        <p:spPr>
          <a:xfrm>
            <a:off x="9959232" y="6258468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10,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CAE4A-A36B-9B40-8696-6CF9A6746926}"/>
              </a:ext>
            </a:extLst>
          </p:cNvPr>
          <p:cNvSpPr txBox="1"/>
          <p:nvPr/>
        </p:nvSpPr>
        <p:spPr>
          <a:xfrm>
            <a:off x="3590769" y="5692413"/>
            <a:ext cx="86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Stack: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2E8F14-639B-9641-B27F-C1409109B583}"/>
              </a:ext>
            </a:extLst>
          </p:cNvPr>
          <p:cNvSpPr txBox="1"/>
          <p:nvPr/>
        </p:nvSpPr>
        <p:spPr>
          <a:xfrm>
            <a:off x="4517054" y="5606956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8,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F02F05-12F3-D74B-8935-96948BA5F6B6}"/>
              </a:ext>
            </a:extLst>
          </p:cNvPr>
          <p:cNvSpPr txBox="1"/>
          <p:nvPr/>
        </p:nvSpPr>
        <p:spPr>
          <a:xfrm>
            <a:off x="5016512" y="5606956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3,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EFEA92-685D-5D41-87EB-D9D671A425B3}"/>
              </a:ext>
            </a:extLst>
          </p:cNvPr>
          <p:cNvSpPr txBox="1"/>
          <p:nvPr/>
        </p:nvSpPr>
        <p:spPr>
          <a:xfrm>
            <a:off x="5515970" y="5606956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482165-1A7E-1C43-89D2-AFE851811DF1}"/>
              </a:ext>
            </a:extLst>
          </p:cNvPr>
          <p:cNvSpPr txBox="1"/>
          <p:nvPr/>
        </p:nvSpPr>
        <p:spPr>
          <a:xfrm>
            <a:off x="6015428" y="5606956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2,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03E2B3-8D2D-E94C-A153-2E4C9FEA42C7}"/>
              </a:ext>
            </a:extLst>
          </p:cNvPr>
          <p:cNvSpPr txBox="1"/>
          <p:nvPr/>
        </p:nvSpPr>
        <p:spPr>
          <a:xfrm>
            <a:off x="6514886" y="5606956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935545-ED51-F44B-9B13-79FF0B56AAE2}"/>
              </a:ext>
            </a:extLst>
          </p:cNvPr>
          <p:cNvSpPr txBox="1"/>
          <p:nvPr/>
        </p:nvSpPr>
        <p:spPr>
          <a:xfrm>
            <a:off x="4998079" y="5597584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6,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44AF0B-19EF-C944-99B2-6DAE57E7E7EA}"/>
              </a:ext>
            </a:extLst>
          </p:cNvPr>
          <p:cNvSpPr txBox="1"/>
          <p:nvPr/>
        </p:nvSpPr>
        <p:spPr>
          <a:xfrm>
            <a:off x="5497537" y="5597584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4,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457A8-4CC9-E647-88A7-351D07DF5637}"/>
              </a:ext>
            </a:extLst>
          </p:cNvPr>
          <p:cNvSpPr txBox="1"/>
          <p:nvPr/>
        </p:nvSpPr>
        <p:spPr>
          <a:xfrm>
            <a:off x="5996995" y="559758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12,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0BE2F9-831B-4E4E-9EE3-3912A0C2473E}"/>
              </a:ext>
            </a:extLst>
          </p:cNvPr>
          <p:cNvSpPr txBox="1"/>
          <p:nvPr/>
        </p:nvSpPr>
        <p:spPr>
          <a:xfrm>
            <a:off x="4998078" y="5604757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7,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4B4083-B52C-4445-B7FB-3EDC9D527AF1}"/>
              </a:ext>
            </a:extLst>
          </p:cNvPr>
          <p:cNvSpPr txBox="1"/>
          <p:nvPr/>
        </p:nvSpPr>
        <p:spPr>
          <a:xfrm>
            <a:off x="4420090" y="561037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10,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B3265A-03D8-9D46-99A6-F4F147CBE079}"/>
              </a:ext>
            </a:extLst>
          </p:cNvPr>
          <p:cNvSpPr txBox="1"/>
          <p:nvPr/>
        </p:nvSpPr>
        <p:spPr>
          <a:xfrm>
            <a:off x="4415065" y="560904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14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2F718E-EED0-0745-88A6-B5AD6C68C282}"/>
              </a:ext>
            </a:extLst>
          </p:cNvPr>
          <p:cNvSpPr txBox="1"/>
          <p:nvPr/>
        </p:nvSpPr>
        <p:spPr>
          <a:xfrm>
            <a:off x="5127938" y="5602665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9,</a:t>
            </a:r>
          </a:p>
        </p:txBody>
      </p:sp>
    </p:spTree>
    <p:extLst>
      <p:ext uri="{BB962C8B-B14F-4D97-AF65-F5344CB8AC3E}">
        <p14:creationId xmlns:p14="http://schemas.microsoft.com/office/powerpoint/2010/main" val="11457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D78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7" grpId="0"/>
      <p:bldP spid="68" grpId="0"/>
      <p:bldP spid="70" grpId="0"/>
      <p:bldP spid="71" grpId="0"/>
      <p:bldP spid="72" grpId="0"/>
      <p:bldP spid="73" grpId="0"/>
      <p:bldP spid="75" grpId="0"/>
      <p:bldP spid="48" grpId="0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64" grpId="0"/>
      <p:bldP spid="64" grpId="1"/>
      <p:bldP spid="65" grpId="0"/>
      <p:bldP spid="65" grpId="1"/>
      <p:bldP spid="66" grpId="0"/>
      <p:bldP spid="66" grpId="1"/>
      <p:bldP spid="69" grpId="0"/>
      <p:bldP spid="69" grpId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9CB5F-3679-774B-9284-0EB7AF8A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99" y="5330322"/>
            <a:ext cx="2237772" cy="22377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F20B29-D4F2-BF43-8CF0-81A7D27D5330}"/>
              </a:ext>
            </a:extLst>
          </p:cNvPr>
          <p:cNvSpPr txBox="1"/>
          <p:nvPr/>
        </p:nvSpPr>
        <p:spPr>
          <a:xfrm>
            <a:off x="2911270" y="2207303"/>
            <a:ext cx="389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73C77"/>
                </a:solidFill>
              </a:rPr>
              <a:t>Pop a node from stack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673154-9A54-A04B-8032-6750FA39F506}"/>
              </a:ext>
            </a:extLst>
          </p:cNvPr>
          <p:cNvSpPr txBox="1"/>
          <p:nvPr/>
        </p:nvSpPr>
        <p:spPr>
          <a:xfrm>
            <a:off x="2911270" y="3071648"/>
            <a:ext cx="6331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73C77"/>
                </a:solidFill>
              </a:rPr>
              <a:t>Loop: Add all the left children till leaf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BC574-051A-E148-84C6-B6BE1453D12F}"/>
              </a:ext>
            </a:extLst>
          </p:cNvPr>
          <p:cNvSpPr txBox="1"/>
          <p:nvPr/>
        </p:nvSpPr>
        <p:spPr>
          <a:xfrm>
            <a:off x="2911270" y="4022309"/>
            <a:ext cx="626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73C77"/>
                </a:solidFill>
              </a:rPr>
              <a:t>Loop: Pop each node from the stack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DC2BB-DF3A-904A-9D35-52ABF1FA1DF1}"/>
              </a:ext>
            </a:extLst>
          </p:cNvPr>
          <p:cNvSpPr txBox="1"/>
          <p:nvPr/>
        </p:nvSpPr>
        <p:spPr>
          <a:xfrm>
            <a:off x="3989579" y="4680582"/>
            <a:ext cx="592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73C77"/>
                </a:solidFill>
              </a:rPr>
              <a:t>If the popped node has right child: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D5A729-1064-C24A-A27D-B6C02719C8F7}"/>
              </a:ext>
            </a:extLst>
          </p:cNvPr>
          <p:cNvSpPr txBox="1"/>
          <p:nvPr/>
        </p:nvSpPr>
        <p:spPr>
          <a:xfrm>
            <a:off x="6196752" y="5209787"/>
            <a:ext cx="3504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C77"/>
                </a:solidFill>
              </a:rPr>
              <a:t>Add the right child to the stack, </a:t>
            </a:r>
          </a:p>
          <a:p>
            <a:r>
              <a:rPr lang="en-US" sz="2000" dirty="0">
                <a:solidFill>
                  <a:srgbClr val="273C77"/>
                </a:solidFill>
              </a:rPr>
              <a:t>and then break out this loop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8AEABE-3F3E-DE45-B61B-1C43716740F3}"/>
              </a:ext>
            </a:extLst>
          </p:cNvPr>
          <p:cNvSpPr txBox="1"/>
          <p:nvPr/>
        </p:nvSpPr>
        <p:spPr>
          <a:xfrm>
            <a:off x="2137241" y="1513679"/>
            <a:ext cx="525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273C77"/>
                </a:solidFill>
              </a:rPr>
              <a:t>Loop: when stack is not empty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3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9F5EDB7-A433-B541-BAB4-B24756121457}"/>
              </a:ext>
            </a:extLst>
          </p:cNvPr>
          <p:cNvSpPr txBox="1"/>
          <p:nvPr/>
        </p:nvSpPr>
        <p:spPr>
          <a:xfrm>
            <a:off x="4049303" y="60115"/>
            <a:ext cx="334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Inorder</a:t>
            </a:r>
            <a:r>
              <a:rPr lang="en-US" sz="2400" b="1" dirty="0">
                <a:solidFill>
                  <a:srgbClr val="00B050"/>
                </a:solidFill>
              </a:rPr>
              <a:t>: Left, Root, Right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F20B29-D4F2-BF43-8CF0-81A7D27D5330}"/>
              </a:ext>
            </a:extLst>
          </p:cNvPr>
          <p:cNvSpPr txBox="1"/>
          <p:nvPr/>
        </p:nvSpPr>
        <p:spPr>
          <a:xfrm>
            <a:off x="581600" y="1969773"/>
            <a:ext cx="296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3C77"/>
                </a:solidFill>
              </a:rPr>
              <a:t>Pop a node from stack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673154-9A54-A04B-8032-6750FA39F506}"/>
              </a:ext>
            </a:extLst>
          </p:cNvPr>
          <p:cNvSpPr txBox="1"/>
          <p:nvPr/>
        </p:nvSpPr>
        <p:spPr>
          <a:xfrm>
            <a:off x="581600" y="2438510"/>
            <a:ext cx="478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3C77"/>
                </a:solidFill>
              </a:rPr>
              <a:t>Loop: Add all the left children till leaf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BC574-051A-E148-84C6-B6BE1453D12F}"/>
              </a:ext>
            </a:extLst>
          </p:cNvPr>
          <p:cNvSpPr txBox="1"/>
          <p:nvPr/>
        </p:nvSpPr>
        <p:spPr>
          <a:xfrm>
            <a:off x="581600" y="2815673"/>
            <a:ext cx="465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3C77"/>
                </a:solidFill>
              </a:rPr>
              <a:t>Loop: Pop each node from the stack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DC2BB-DF3A-904A-9D35-52ABF1FA1DF1}"/>
              </a:ext>
            </a:extLst>
          </p:cNvPr>
          <p:cNvSpPr txBox="1"/>
          <p:nvPr/>
        </p:nvSpPr>
        <p:spPr>
          <a:xfrm>
            <a:off x="906363" y="3174842"/>
            <a:ext cx="448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3C77"/>
                </a:solidFill>
              </a:rPr>
              <a:t>If the popped node has right child: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D5A729-1064-C24A-A27D-B6C02719C8F7}"/>
              </a:ext>
            </a:extLst>
          </p:cNvPr>
          <p:cNvSpPr txBox="1"/>
          <p:nvPr/>
        </p:nvSpPr>
        <p:spPr>
          <a:xfrm>
            <a:off x="2870017" y="3625886"/>
            <a:ext cx="2833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73C77"/>
                </a:solidFill>
              </a:rPr>
              <a:t>Add the right child to the stack, </a:t>
            </a:r>
          </a:p>
          <a:p>
            <a:r>
              <a:rPr lang="en-US" sz="1600" dirty="0">
                <a:solidFill>
                  <a:srgbClr val="273C77"/>
                </a:solidFill>
              </a:rPr>
              <a:t>and then break out this loop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8AEABE-3F3E-DE45-B61B-1C43716740F3}"/>
              </a:ext>
            </a:extLst>
          </p:cNvPr>
          <p:cNvSpPr txBox="1"/>
          <p:nvPr/>
        </p:nvSpPr>
        <p:spPr>
          <a:xfrm>
            <a:off x="311688" y="1538885"/>
            <a:ext cx="3975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3C77"/>
                </a:solidFill>
              </a:rPr>
              <a:t>Loop: when stack is not empty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4F2BC9-C925-474D-87ED-89F455C0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763" y="937402"/>
            <a:ext cx="5964549" cy="5520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96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312</Words>
  <Application>Microsoft Macintosh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Arial</vt:lpstr>
      <vt:lpstr>Calibri</vt:lpstr>
      <vt:lpstr>Calibri Light</vt:lpstr>
      <vt:lpstr>Ink Free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版权声明</dc:title>
  <dc:creator>Peng Du</dc:creator>
  <cp:lastModifiedBy>Peng Du</cp:lastModifiedBy>
  <cp:revision>6</cp:revision>
  <dcterms:created xsi:type="dcterms:W3CDTF">2020-08-08T23:48:20Z</dcterms:created>
  <dcterms:modified xsi:type="dcterms:W3CDTF">2020-11-17T03:49:57Z</dcterms:modified>
</cp:coreProperties>
</file>