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11" r:id="rId2"/>
    <p:sldId id="1043" r:id="rId3"/>
    <p:sldId id="1045" r:id="rId4"/>
    <p:sldId id="1050" r:id="rId5"/>
    <p:sldId id="10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 Du" initials="PD" lastIdx="1" clrIdx="0">
    <p:extLst>
      <p:ext uri="{19B8F6BF-5375-455C-9EA6-DF929625EA0E}">
        <p15:presenceInfo xmlns:p15="http://schemas.microsoft.com/office/powerpoint/2012/main" userId="S::pdu@futurewei.com::608a644d-8720-43c7-bce5-36bcb114b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77"/>
    <a:srgbClr val="3896D2"/>
    <a:srgbClr val="BFBFBF"/>
    <a:srgbClr val="BE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868"/>
  </p:normalViewPr>
  <p:slideViewPr>
    <p:cSldViewPr snapToGrid="0" snapToObjects="1">
      <p:cViewPr varScale="1">
        <p:scale>
          <a:sx n="134" d="100"/>
          <a:sy n="134" d="100"/>
        </p:scale>
        <p:origin x="216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5DD81-CFC5-314C-ABA0-B9136D019E4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E2EB-97A8-7140-BFAB-F133E545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56A-19D3-AD4E-B08A-1847D926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6FD01-AA64-1B40-AEE2-FBE836A9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7C0F-E482-DE4C-9032-F41BAB27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19D0-FFDD-6F4E-95D5-9F04225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1036-03D2-BD44-967C-B956B313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700-B9AB-AE4F-A454-6965EB43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1B56-E1E2-A444-8A9B-AC09FA1E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8A8B-16D7-944A-9598-FFDA836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E9E9-8A19-D940-8FB8-8C8DA1F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8C77-417C-CC4C-AC4E-6DCE283C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939AA-CC6A-1644-8B9B-A4F7A8417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CD0F-4FA7-854D-9448-F22098C1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BCB7-F017-054F-9A55-6304D58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2350-AE63-D54A-8F8D-FB238933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2F74-21C0-F344-BC8C-70F547B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1EF-C297-1540-85BC-D3E6016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E4E5-9791-5A49-AE2C-1041207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1B7-0F80-E64D-B604-CDF8494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2886-5480-8F4F-81EA-2983339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0927-D8A3-3344-89D4-BA0FB0F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96D-7223-2B48-9B24-FF11D0CF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8AF6-242B-3A45-A327-7E56E97A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8546-19F5-114F-8CA5-CE49E458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F7DF-B12D-1743-9224-83A38B0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4CCD-140C-2D46-9FB4-436CF2C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5AA-D17F-8D47-AA6D-3D3AA1C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F423-41A5-794D-8568-3C55479ED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8FE3-58B2-AC4A-B2E6-B147DBE4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2C7E-B957-BB45-83BC-0413A252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499A-7FAD-854D-932E-E8124AA1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29F7-14B9-7846-A47A-13A6323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4FD-DCAF-BC43-97ED-F50FFCCE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06ED-9EC6-964A-8FCB-DFA35D0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DB0F-E5C1-E44A-82FE-543D8E01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C5A1-F4DA-054E-9512-75A1F9BC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C5174-C853-034F-9B7B-3BD8E408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EEBED-3190-0845-B91B-FC548E1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6C013-EA66-2F46-BBC7-A362A940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3757-D1E3-A44E-9953-CFA71E3E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0117-01A0-2E4C-B1FF-B816EDB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41B2-1900-E842-A1D5-2AF35830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96B7-4862-6246-839B-852F8790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86A35-402C-D440-8869-73BE0E8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19F8-ED8D-2740-99D6-E308B2D9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4E72-34CC-F749-A69F-D6D00F98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41A2-BE31-1D40-BE33-F0026A80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1DE9-62D8-9A4F-8E32-583746F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7427-C31F-5740-B473-6E3ED8EE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7404-38E1-5C45-A6E6-82E8E774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1754-81B2-F14D-822B-6B57E1F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9F9C-38C0-A447-99B1-AACAF8A8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3FD6-7191-0741-B330-E31F5273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567-67B1-834F-8163-2DC29C9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A56C9-AF47-1346-B634-6C1E85252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3069-AAAB-594B-8070-8B72805D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5995-6BF6-074F-9DB0-E263D27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54FE-3D88-7147-9BEA-BCC2EE42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AFBD-11C9-EE48-B373-3221C2C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42F44-74C4-3A4A-B8B4-B02A27C5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17B8-686F-3844-8E4D-3A080264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00646-4AA0-5B4D-BD3C-C48F56A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D9B0-7F20-CE4D-A1E8-2E3FD81DD68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40E4-33F7-6140-A5CB-58F338FE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CAE-37D4-4C4C-A5D3-CB229484B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3427219" y="114324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4AA60-0A80-C242-B35D-6CFCCA784C87}"/>
              </a:ext>
            </a:extLst>
          </p:cNvPr>
          <p:cNvGrpSpPr/>
          <p:nvPr/>
        </p:nvGrpSpPr>
        <p:grpSpPr>
          <a:xfrm>
            <a:off x="2512819" y="3623692"/>
            <a:ext cx="1828800" cy="914400"/>
            <a:chOff x="2512819" y="3623692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5128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4272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7889430" y="114324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7083363" y="297180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7083363" y="434316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8240134" y="297180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8240134" y="434316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5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02D9AB-A320-B943-96FA-0F353DC89B86}"/>
              </a:ext>
            </a:extLst>
          </p:cNvPr>
          <p:cNvGrpSpPr/>
          <p:nvPr/>
        </p:nvGrpSpPr>
        <p:grpSpPr>
          <a:xfrm>
            <a:off x="1873840" y="3168451"/>
            <a:ext cx="2743200" cy="914400"/>
            <a:chOff x="1873840" y="3168451"/>
            <a:chExt cx="2743200" cy="9144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00165F0-E94C-1E44-B8E8-17BE97247D0C}"/>
                </a:ext>
              </a:extLst>
            </p:cNvPr>
            <p:cNvSpPr/>
            <p:nvPr/>
          </p:nvSpPr>
          <p:spPr>
            <a:xfrm>
              <a:off x="18738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75A9130-A7A1-AB4E-AA15-82DACAC81A4C}"/>
                </a:ext>
              </a:extLst>
            </p:cNvPr>
            <p:cNvSpPr/>
            <p:nvPr/>
          </p:nvSpPr>
          <p:spPr>
            <a:xfrm>
              <a:off x="27882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619E0DC-E04E-0E4F-A400-CD26FDBFC82F}"/>
                </a:ext>
              </a:extLst>
            </p:cNvPr>
            <p:cNvSpPr/>
            <p:nvPr/>
          </p:nvSpPr>
          <p:spPr>
            <a:xfrm>
              <a:off x="37026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6487954" y="631106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C06BA2-9D82-6A45-B57F-9604D90860BD}"/>
              </a:ext>
            </a:extLst>
          </p:cNvPr>
          <p:cNvSpPr/>
          <p:nvPr/>
        </p:nvSpPr>
        <p:spPr>
          <a:xfrm>
            <a:off x="7992491" y="91768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14AA07-1F64-7A40-BB29-FF049C2D0A3C}"/>
              </a:ext>
            </a:extLst>
          </p:cNvPr>
          <p:cNvSpPr/>
          <p:nvPr/>
        </p:nvSpPr>
        <p:spPr>
          <a:xfrm>
            <a:off x="7992491" y="1195246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B731434-4B33-1045-BE16-7CF4A15327A2}"/>
              </a:ext>
            </a:extLst>
          </p:cNvPr>
          <p:cNvSpPr/>
          <p:nvPr/>
        </p:nvSpPr>
        <p:spPr>
          <a:xfrm>
            <a:off x="9497028" y="91768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F08818-370C-7D40-BAA7-9EE61D3D7561}"/>
              </a:ext>
            </a:extLst>
          </p:cNvPr>
          <p:cNvSpPr/>
          <p:nvPr/>
        </p:nvSpPr>
        <p:spPr>
          <a:xfrm>
            <a:off x="9497028" y="1195246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6487954" y="2959399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7DB6A7-CC15-1F43-9360-2D2EE8B19686}"/>
              </a:ext>
            </a:extLst>
          </p:cNvPr>
          <p:cNvSpPr/>
          <p:nvPr/>
        </p:nvSpPr>
        <p:spPr>
          <a:xfrm>
            <a:off x="7992491" y="2420061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BCDFCF-04E9-2A4B-9181-7A8AA9394902}"/>
              </a:ext>
            </a:extLst>
          </p:cNvPr>
          <p:cNvSpPr/>
          <p:nvPr/>
        </p:nvSpPr>
        <p:spPr>
          <a:xfrm>
            <a:off x="7992491" y="3523539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78D02E7-32AD-AE49-B3BF-5C5AAF29F6B6}"/>
              </a:ext>
            </a:extLst>
          </p:cNvPr>
          <p:cNvSpPr/>
          <p:nvPr/>
        </p:nvSpPr>
        <p:spPr>
          <a:xfrm>
            <a:off x="9497028" y="2420061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CA350FA-86B0-7A4C-90BE-C22A8656076F}"/>
              </a:ext>
            </a:extLst>
          </p:cNvPr>
          <p:cNvSpPr/>
          <p:nvPr/>
        </p:nvSpPr>
        <p:spPr>
          <a:xfrm>
            <a:off x="9497028" y="3523539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6A5CDF-49A1-6D46-8C02-B91E57973E79}"/>
              </a:ext>
            </a:extLst>
          </p:cNvPr>
          <p:cNvGrpSpPr/>
          <p:nvPr/>
        </p:nvGrpSpPr>
        <p:grpSpPr>
          <a:xfrm>
            <a:off x="6487954" y="4748354"/>
            <a:ext cx="3923474" cy="2017878"/>
            <a:chOff x="6487954" y="4748354"/>
            <a:chExt cx="3923474" cy="201787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C214B2B-A636-DA44-A63D-398DCA807C8F}"/>
                </a:ext>
              </a:extLst>
            </p:cNvPr>
            <p:cNvSpPr/>
            <p:nvPr/>
          </p:nvSpPr>
          <p:spPr>
            <a:xfrm>
              <a:off x="6487954" y="5287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992491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992491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9497028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9497028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3427219" y="114324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680FFC-D82C-1540-A9E5-97BDBC888A4F}"/>
              </a:ext>
            </a:extLst>
          </p:cNvPr>
          <p:cNvGrpSpPr/>
          <p:nvPr/>
        </p:nvGrpSpPr>
        <p:grpSpPr>
          <a:xfrm>
            <a:off x="2915418" y="3645726"/>
            <a:ext cx="1828800" cy="914400"/>
            <a:chOff x="2915418" y="3645726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9154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8298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7889430" y="114324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7083363" y="297180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7083363" y="434316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8262168" y="2974314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8262168" y="4345674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/>
              <p:nvPr/>
            </p:nvSpPr>
            <p:spPr>
              <a:xfrm>
                <a:off x="1775456" y="1277274"/>
                <a:ext cx="1550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56" y="1277274"/>
                <a:ext cx="1550489" cy="646331"/>
              </a:xfrm>
              <a:prstGeom prst="rect">
                <a:avLst/>
              </a:prstGeom>
              <a:blipFill>
                <a:blip r:embed="rId3"/>
                <a:stretch>
                  <a:fillRect r="-325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/>
              <p:nvPr/>
            </p:nvSpPr>
            <p:spPr>
              <a:xfrm>
                <a:off x="828937" y="3757726"/>
                <a:ext cx="1899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7" y="3757726"/>
                <a:ext cx="1899944" cy="646331"/>
              </a:xfrm>
              <a:prstGeom prst="rect">
                <a:avLst/>
              </a:prstGeom>
              <a:blipFill>
                <a:blip r:embed="rId4"/>
                <a:stretch>
                  <a:fillRect r="-2649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/>
              <p:nvPr/>
            </p:nvSpPr>
            <p:spPr>
              <a:xfrm>
                <a:off x="8134500" y="3105834"/>
                <a:ext cx="1550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500" y="3105834"/>
                <a:ext cx="1550489" cy="646331"/>
              </a:xfrm>
              <a:prstGeom prst="rect">
                <a:avLst/>
              </a:prstGeom>
              <a:blipFill>
                <a:blip r:embed="rId5"/>
                <a:stretch>
                  <a:fillRect r="-325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/>
              <p:nvPr/>
            </p:nvSpPr>
            <p:spPr>
              <a:xfrm>
                <a:off x="8134499" y="4477193"/>
                <a:ext cx="1550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99" y="4477193"/>
                <a:ext cx="1550489" cy="646331"/>
              </a:xfrm>
              <a:prstGeom prst="rect">
                <a:avLst/>
              </a:prstGeom>
              <a:blipFill>
                <a:blip r:embed="rId6"/>
                <a:stretch>
                  <a:fillRect r="-325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47387" y="3038502"/>
                <a:ext cx="3739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7" y="3038502"/>
                <a:ext cx="3739165" cy="584775"/>
              </a:xfrm>
              <a:prstGeom prst="rect">
                <a:avLst/>
              </a:prstGeom>
              <a:blipFill>
                <a:blip r:embed="rId3"/>
                <a:stretch>
                  <a:fillRect r="-102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/>
              <p:nvPr/>
            </p:nvSpPr>
            <p:spPr>
              <a:xfrm>
                <a:off x="3924651" y="3080014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51" y="3080014"/>
                <a:ext cx="5838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/>
              <p:nvPr/>
            </p:nvSpPr>
            <p:spPr>
              <a:xfrm>
                <a:off x="6373702" y="3038502"/>
                <a:ext cx="567091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sub>
                          </m:sSub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02" y="3038502"/>
                <a:ext cx="5670911" cy="606384"/>
              </a:xfrm>
              <a:prstGeom prst="rect">
                <a:avLst/>
              </a:prstGeom>
              <a:blipFill>
                <a:blip r:embed="rId5"/>
                <a:stretch>
                  <a:fillRect r="-447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/>
              <p:nvPr/>
            </p:nvSpPr>
            <p:spPr>
              <a:xfrm>
                <a:off x="5294688" y="3050685"/>
                <a:ext cx="6986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88" y="3050685"/>
                <a:ext cx="698653" cy="584775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/>
              <p:nvPr/>
            </p:nvSpPr>
            <p:spPr>
              <a:xfrm>
                <a:off x="5910818" y="3067806"/>
                <a:ext cx="3625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18" y="3067806"/>
                <a:ext cx="36259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/>
              <p:nvPr/>
            </p:nvSpPr>
            <p:spPr>
              <a:xfrm>
                <a:off x="5369844" y="2495239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44" y="2495239"/>
                <a:ext cx="1089786" cy="5847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/>
              <p:nvPr/>
            </p:nvSpPr>
            <p:spPr>
              <a:xfrm>
                <a:off x="5447289" y="1991803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89" y="1991803"/>
                <a:ext cx="1089786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/>
              <p:nvPr/>
            </p:nvSpPr>
            <p:spPr>
              <a:xfrm>
                <a:off x="5719170" y="1488367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70" y="1488367"/>
                <a:ext cx="1089786" cy="584775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/>
              <p:nvPr/>
            </p:nvSpPr>
            <p:spPr>
              <a:xfrm>
                <a:off x="5719170" y="4786263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70" y="4786263"/>
                <a:ext cx="1089786" cy="584775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/>
              <p:nvPr/>
            </p:nvSpPr>
            <p:spPr>
              <a:xfrm>
                <a:off x="5447289" y="4234074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89" y="4234074"/>
                <a:ext cx="1089786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/>
              <p:nvPr/>
            </p:nvSpPr>
            <p:spPr>
              <a:xfrm>
                <a:off x="5369843" y="3681885"/>
                <a:ext cx="108978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43" y="3681885"/>
                <a:ext cx="1089786" cy="584775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/>
              <p:nvPr/>
            </p:nvSpPr>
            <p:spPr>
              <a:xfrm rot="1983982">
                <a:off x="6047878" y="984931"/>
                <a:ext cx="4058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982">
                <a:off x="6047878" y="984931"/>
                <a:ext cx="40588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/>
              <p:nvPr/>
            </p:nvSpPr>
            <p:spPr>
              <a:xfrm rot="19356264">
                <a:off x="6267216" y="5319932"/>
                <a:ext cx="4058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56264">
                <a:off x="6267216" y="5319932"/>
                <a:ext cx="40588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/>
              <p:nvPr/>
            </p:nvSpPr>
            <p:spPr>
              <a:xfrm>
                <a:off x="6317098" y="596553"/>
                <a:ext cx="681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98" y="596553"/>
                <a:ext cx="681853" cy="584775"/>
              </a:xfrm>
              <a:prstGeom prst="rect">
                <a:avLst/>
              </a:prstGeom>
              <a:blipFill>
                <a:blip r:embed="rId1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/>
              <p:nvPr/>
            </p:nvSpPr>
            <p:spPr>
              <a:xfrm>
                <a:off x="6595273" y="5502060"/>
                <a:ext cx="10989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73" y="5502060"/>
                <a:ext cx="1098955" cy="584775"/>
              </a:xfrm>
              <a:prstGeom prst="rect">
                <a:avLst/>
              </a:prstGeom>
              <a:blipFill>
                <a:blip r:embed="rId1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5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36" grpId="0"/>
      <p:bldP spid="2" grpId="0"/>
      <p:bldP spid="57" grpId="0"/>
      <p:bldP spid="35" grpId="0"/>
      <p:bldP spid="37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0165F0-E94C-1E44-B8E8-17BE97247D0C}"/>
              </a:ext>
            </a:extLst>
          </p:cNvPr>
          <p:cNvSpPr/>
          <p:nvPr/>
        </p:nvSpPr>
        <p:spPr>
          <a:xfrm>
            <a:off x="1419997" y="326878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5A9130-A7A1-AB4E-AA15-82DACAC81A4C}"/>
              </a:ext>
            </a:extLst>
          </p:cNvPr>
          <p:cNvSpPr/>
          <p:nvPr/>
        </p:nvSpPr>
        <p:spPr>
          <a:xfrm>
            <a:off x="2334397" y="326878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19E0DC-E04E-0E4F-A400-CD26FDBFC82F}"/>
              </a:ext>
            </a:extLst>
          </p:cNvPr>
          <p:cNvSpPr/>
          <p:nvPr/>
        </p:nvSpPr>
        <p:spPr>
          <a:xfrm>
            <a:off x="3248797" y="3268780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5601914" y="620089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9C039-CFBC-624E-B7DD-9C4BCF1F02B5}"/>
              </a:ext>
            </a:extLst>
          </p:cNvPr>
          <p:cNvGrpSpPr/>
          <p:nvPr/>
        </p:nvGrpSpPr>
        <p:grpSpPr>
          <a:xfrm>
            <a:off x="7106451" y="80751"/>
            <a:ext cx="2418937" cy="2017878"/>
            <a:chOff x="7106451" y="80751"/>
            <a:chExt cx="2418937" cy="201787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BC06BA2-9D82-6A45-B57F-9604D90860BD}"/>
                </a:ext>
              </a:extLst>
            </p:cNvPr>
            <p:cNvSpPr/>
            <p:nvPr/>
          </p:nvSpPr>
          <p:spPr>
            <a:xfrm>
              <a:off x="7106451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414AA07-1F64-7A40-BB29-FF049C2D0A3C}"/>
                </a:ext>
              </a:extLst>
            </p:cNvPr>
            <p:cNvSpPr/>
            <p:nvPr/>
          </p:nvSpPr>
          <p:spPr>
            <a:xfrm>
              <a:off x="7106451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B731434-4B33-1045-BE16-7CF4A15327A2}"/>
                </a:ext>
              </a:extLst>
            </p:cNvPr>
            <p:cNvSpPr/>
            <p:nvPr/>
          </p:nvSpPr>
          <p:spPr>
            <a:xfrm>
              <a:off x="8610988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F08818-370C-7D40-BAA7-9EE61D3D7561}"/>
                </a:ext>
              </a:extLst>
            </p:cNvPr>
            <p:cNvSpPr/>
            <p:nvPr/>
          </p:nvSpPr>
          <p:spPr>
            <a:xfrm>
              <a:off x="8610988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5601914" y="2948382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DA51D-957F-AD4C-8BF7-55A5E976994C}"/>
              </a:ext>
            </a:extLst>
          </p:cNvPr>
          <p:cNvGrpSpPr/>
          <p:nvPr/>
        </p:nvGrpSpPr>
        <p:grpSpPr>
          <a:xfrm>
            <a:off x="7106451" y="2409044"/>
            <a:ext cx="2418937" cy="2017878"/>
            <a:chOff x="7106451" y="2409044"/>
            <a:chExt cx="2418937" cy="201787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B7DB6A7-CC15-1F43-9360-2D2EE8B19686}"/>
                </a:ext>
              </a:extLst>
            </p:cNvPr>
            <p:cNvSpPr/>
            <p:nvPr/>
          </p:nvSpPr>
          <p:spPr>
            <a:xfrm>
              <a:off x="7106451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5BCDFCF-04E9-2A4B-9181-7A8AA9394902}"/>
                </a:ext>
              </a:extLst>
            </p:cNvPr>
            <p:cNvSpPr/>
            <p:nvPr/>
          </p:nvSpPr>
          <p:spPr>
            <a:xfrm>
              <a:off x="7106451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78D02E7-32AD-AE49-B3BF-5C5AAF29F6B6}"/>
                </a:ext>
              </a:extLst>
            </p:cNvPr>
            <p:cNvSpPr/>
            <p:nvPr/>
          </p:nvSpPr>
          <p:spPr>
            <a:xfrm>
              <a:off x="8610988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CA350FA-86B0-7A4C-90BE-C22A8656076F}"/>
                </a:ext>
              </a:extLst>
            </p:cNvPr>
            <p:cNvSpPr/>
            <p:nvPr/>
          </p:nvSpPr>
          <p:spPr>
            <a:xfrm>
              <a:off x="8610988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C214B2B-A636-DA44-A63D-398DCA807C8F}"/>
              </a:ext>
            </a:extLst>
          </p:cNvPr>
          <p:cNvSpPr/>
          <p:nvPr/>
        </p:nvSpPr>
        <p:spPr>
          <a:xfrm>
            <a:off x="5601914" y="5276675"/>
            <a:ext cx="914400" cy="9144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F2619F-80F1-694F-8905-95B2CEEC1CDE}"/>
              </a:ext>
            </a:extLst>
          </p:cNvPr>
          <p:cNvGrpSpPr/>
          <p:nvPr/>
        </p:nvGrpSpPr>
        <p:grpSpPr>
          <a:xfrm>
            <a:off x="7106451" y="4737337"/>
            <a:ext cx="2418937" cy="2017878"/>
            <a:chOff x="7106451" y="4737337"/>
            <a:chExt cx="2418937" cy="201787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106451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106451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8610988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8610988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/>
              <p:nvPr/>
            </p:nvSpPr>
            <p:spPr>
              <a:xfrm>
                <a:off x="6970373" y="766525"/>
                <a:ext cx="1899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([2,3])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73" y="766525"/>
                <a:ext cx="1899944" cy="646331"/>
              </a:xfrm>
              <a:prstGeom prst="rect">
                <a:avLst/>
              </a:prstGeom>
              <a:blipFill>
                <a:blip r:embed="rId3"/>
                <a:stretch>
                  <a:fillRect r="-333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/>
              <p:nvPr/>
            </p:nvSpPr>
            <p:spPr>
              <a:xfrm>
                <a:off x="6970373" y="3140269"/>
                <a:ext cx="1899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([1,3])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73" y="3140269"/>
                <a:ext cx="1899944" cy="646331"/>
              </a:xfrm>
              <a:prstGeom prst="rect">
                <a:avLst/>
              </a:prstGeom>
              <a:blipFill>
                <a:blip r:embed="rId4"/>
                <a:stretch>
                  <a:fillRect r="-333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/>
              <p:nvPr/>
            </p:nvSpPr>
            <p:spPr>
              <a:xfrm>
                <a:off x="6970373" y="5445144"/>
                <a:ext cx="1899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73" y="5445144"/>
                <a:ext cx="1899944" cy="646331"/>
              </a:xfrm>
              <a:prstGeom prst="rect">
                <a:avLst/>
              </a:prstGeom>
              <a:blipFill>
                <a:blip r:embed="rId5"/>
                <a:stretch>
                  <a:fillRect r="-333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666898" y="2420061"/>
                <a:ext cx="2249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([1,2,3])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98" y="2420061"/>
                <a:ext cx="2249397" cy="646331"/>
              </a:xfrm>
              <a:prstGeom prst="rect">
                <a:avLst/>
              </a:prstGeom>
              <a:blipFill>
                <a:blip r:embed="rId6"/>
                <a:stretch>
                  <a:fillRect r="-2247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4" grpId="0" animBg="1"/>
      <p:bldP spid="29" grpId="0"/>
      <p:bldP spid="35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112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版权声明</dc:title>
  <dc:creator>Peng Du</dc:creator>
  <cp:lastModifiedBy>Peng Du</cp:lastModifiedBy>
  <cp:revision>6</cp:revision>
  <dcterms:created xsi:type="dcterms:W3CDTF">2020-08-08T23:48:20Z</dcterms:created>
  <dcterms:modified xsi:type="dcterms:W3CDTF">2020-11-03T01:11:43Z</dcterms:modified>
</cp:coreProperties>
</file>