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116" r:id="rId2"/>
    <p:sldId id="1117" r:id="rId3"/>
    <p:sldId id="1119" r:id="rId4"/>
    <p:sldId id="1121" r:id="rId5"/>
    <p:sldId id="11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5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g Du" initials="PD" lastIdx="1" clrIdx="0">
    <p:extLst>
      <p:ext uri="{19B8F6BF-5375-455C-9EA6-DF929625EA0E}">
        <p15:presenceInfo xmlns:p15="http://schemas.microsoft.com/office/powerpoint/2012/main" userId="S::pdu@futurewei.com::608a644d-8720-43c7-bce5-36bcb114bc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29A"/>
    <a:srgbClr val="FF452B"/>
    <a:srgbClr val="3EAEA3"/>
    <a:srgbClr val="1F649A"/>
    <a:srgbClr val="F5D65B"/>
    <a:srgbClr val="20629C"/>
    <a:srgbClr val="000000"/>
    <a:srgbClr val="E18244"/>
    <a:srgbClr val="F7D55C"/>
    <a:srgbClr val="ED5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5"/>
    <p:restoredTop sz="96868"/>
  </p:normalViewPr>
  <p:slideViewPr>
    <p:cSldViewPr snapToGrid="0" snapToObjects="1">
      <p:cViewPr varScale="1">
        <p:scale>
          <a:sx n="128" d="100"/>
          <a:sy n="128" d="100"/>
        </p:scale>
        <p:origin x="992" y="176"/>
      </p:cViewPr>
      <p:guideLst>
        <p:guide orient="horz" pos="795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5DD81-CFC5-314C-ABA0-B9136D019E4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0E2EB-97A8-7140-BFAB-F133E545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A56A-19D3-AD4E-B08A-1847D926F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6FD01-AA64-1B40-AEE2-FBE836A9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7C0F-E482-DE4C-9032-F41BAB27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19D0-FFDD-6F4E-95D5-9F042257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1036-03D2-BD44-967C-B956B313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4700-B9AB-AE4F-A454-6965EB43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21B56-E1E2-A444-8A9B-AC09FA1E1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F8A8B-16D7-944A-9598-FFDA836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E9E9-8A19-D940-8FB8-8C8DA1FF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8C77-417C-CC4C-AC4E-6DCE283C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939AA-CC6A-1644-8B9B-A4F7A8417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4CD0F-4FA7-854D-9448-F22098C11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7BCB7-F017-054F-9A55-6304D587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B2350-AE63-D54A-8F8D-FB238933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2F74-21C0-F344-BC8C-70F547B2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01EF-C297-1540-85BC-D3E6016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E4E5-9791-5A49-AE2C-10412075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B1B7-0F80-E64D-B604-CDF84945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2886-5480-8F4F-81EA-29833396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0927-D8A3-3344-89D4-BA0FB0FB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96D-7223-2B48-9B24-FF11D0CF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8AF6-242B-3A45-A327-7E56E97A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8546-19F5-114F-8CA5-CE49E458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F7DF-B12D-1743-9224-83A38B04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4CCD-140C-2D46-9FB4-436CF2C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7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95AA-D17F-8D47-AA6D-3D3AA1C2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F423-41A5-794D-8568-3C55479ED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8FE3-58B2-AC4A-B2E6-B147DBE4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2C7E-B957-BB45-83BC-0413A252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8499A-7FAD-854D-932E-E8124AA1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F29F7-14B9-7846-A47A-13A63235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D4FD-DCAF-BC43-97ED-F50FFCCE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306ED-9EC6-964A-8FCB-DFA35D0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DB0F-E5C1-E44A-82FE-543D8E01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C5A1-F4DA-054E-9512-75A1F9BCD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C5174-C853-034F-9B7B-3BD8E408F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EEBED-3190-0845-B91B-FC548E17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6C013-EA66-2F46-BBC7-A362A940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33757-D1E3-A44E-9953-CFA71E3E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0117-01A0-2E4C-B1FF-B816EDBC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C41B2-1900-E842-A1D5-2AF35830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496B7-4862-6246-839B-852F8790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86A35-402C-D440-8869-73BE0E89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E19F8-ED8D-2740-99D6-E308B2D9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F4E72-34CC-F749-A69F-D6D00F98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41A2-BE31-1D40-BE33-F0026A80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1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1DE9-62D8-9A4F-8E32-583746F3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7427-C31F-5740-B473-6E3ED8EE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A7404-38E1-5C45-A6E6-82E8E7742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1754-81B2-F14D-822B-6B57E1F4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B9F9C-38C0-A447-99B1-AACAF8A8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A3FD6-7191-0741-B330-E31F5273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567-67B1-834F-8163-2DC29C9F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A56C9-AF47-1346-B634-6C1E85252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73069-AAAB-594B-8070-8B72805D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85995-6BF6-074F-9DB0-E263D278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654FE-3D88-7147-9BEA-BCC2EE42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8AFBD-11C9-EE48-B373-3221C2C1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42F44-74C4-3A4A-B8B4-B02A27C5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417B8-686F-3844-8E4D-3A080264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00646-4AA0-5B4D-BD3C-C48F56A37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B40E4-33F7-6140-A5CB-58F338FED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DCAE-37D4-4C4C-A5D3-CB229484B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951C8-53B7-B54F-8369-3EFE8BD4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99" y="5330322"/>
            <a:ext cx="2237772" cy="223777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1D8C592-B2E5-7A47-AEFF-ACC4F1CB3ED7}"/>
              </a:ext>
            </a:extLst>
          </p:cNvPr>
          <p:cNvSpPr txBox="1"/>
          <p:nvPr/>
        </p:nvSpPr>
        <p:spPr>
          <a:xfrm>
            <a:off x="4789311" y="107722"/>
            <a:ext cx="1524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20629C"/>
                </a:solidFill>
              </a:rPr>
              <a:t>Sort</a:t>
            </a:r>
            <a:r>
              <a:rPr lang="zh-CN" altLang="en-US" sz="3200" dirty="0">
                <a:solidFill>
                  <a:srgbClr val="20629C"/>
                </a:solidFill>
              </a:rPr>
              <a:t> </a:t>
            </a:r>
            <a:r>
              <a:rPr lang="en-US" altLang="zh-CN" sz="3200" dirty="0">
                <a:solidFill>
                  <a:srgbClr val="20629C"/>
                </a:solidFill>
              </a:rPr>
              <a:t>List</a:t>
            </a:r>
            <a:endParaRPr lang="en-US" sz="3200" dirty="0">
              <a:solidFill>
                <a:srgbClr val="20629C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C23B52D-B73B-144D-9E27-828B33A7D24C}"/>
              </a:ext>
            </a:extLst>
          </p:cNvPr>
          <p:cNvSpPr/>
          <p:nvPr/>
        </p:nvSpPr>
        <p:spPr>
          <a:xfrm>
            <a:off x="1151981" y="2785952"/>
            <a:ext cx="643048" cy="6430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EEBA73-F266-1744-80EB-DC080BC0FB2D}"/>
              </a:ext>
            </a:extLst>
          </p:cNvPr>
          <p:cNvSpPr/>
          <p:nvPr/>
        </p:nvSpPr>
        <p:spPr>
          <a:xfrm>
            <a:off x="2237124" y="2785952"/>
            <a:ext cx="643048" cy="6430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513BFAF-98A1-BB4B-B85B-40E44963787E}"/>
              </a:ext>
            </a:extLst>
          </p:cNvPr>
          <p:cNvSpPr/>
          <p:nvPr/>
        </p:nvSpPr>
        <p:spPr>
          <a:xfrm>
            <a:off x="3322268" y="2785952"/>
            <a:ext cx="643048" cy="6430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CC6D700-452D-A54A-B12E-C9CD4F8232AA}"/>
              </a:ext>
            </a:extLst>
          </p:cNvPr>
          <p:cNvSpPr/>
          <p:nvPr/>
        </p:nvSpPr>
        <p:spPr>
          <a:xfrm>
            <a:off x="4407412" y="2785952"/>
            <a:ext cx="643048" cy="6430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E86B7D-EC44-0F43-B22F-C3D3DC1100B8}"/>
              </a:ext>
            </a:extLst>
          </p:cNvPr>
          <p:cNvSpPr/>
          <p:nvPr/>
        </p:nvSpPr>
        <p:spPr>
          <a:xfrm>
            <a:off x="5492555" y="2785952"/>
            <a:ext cx="643048" cy="6430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06A6C0-CA85-DB49-AC37-B95D1459284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795029" y="3107476"/>
            <a:ext cx="44209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D8E8F4-E6A2-A74B-880A-E5370B5F3D44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880172" y="3107476"/>
            <a:ext cx="44209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B13082-DA60-0A4E-BDE8-39DF00C58680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3965316" y="3107476"/>
            <a:ext cx="44209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BBA62C-DC3B-FA4B-AFE8-9B208EEFF44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050460" y="3107476"/>
            <a:ext cx="44209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6981F5E-010F-2444-96A8-18E7296197A4}"/>
              </a:ext>
            </a:extLst>
          </p:cNvPr>
          <p:cNvSpPr/>
          <p:nvPr/>
        </p:nvSpPr>
        <p:spPr>
          <a:xfrm>
            <a:off x="6583732" y="2785952"/>
            <a:ext cx="643048" cy="6430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289B778-1337-D74F-8A50-884AAA064372}"/>
              </a:ext>
            </a:extLst>
          </p:cNvPr>
          <p:cNvSpPr/>
          <p:nvPr/>
        </p:nvSpPr>
        <p:spPr>
          <a:xfrm>
            <a:off x="7668876" y="2785952"/>
            <a:ext cx="643048" cy="6430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D341C13-E2C5-4440-A217-25A034516A4D}"/>
              </a:ext>
            </a:extLst>
          </p:cNvPr>
          <p:cNvSpPr/>
          <p:nvPr/>
        </p:nvSpPr>
        <p:spPr>
          <a:xfrm>
            <a:off x="8754019" y="2785952"/>
            <a:ext cx="643048" cy="6430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EF57E5-89B8-B944-9CE7-C137EDBA2E5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141636" y="3107476"/>
            <a:ext cx="44209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E086ED-37E3-8B45-BFE0-292D494EF61B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226780" y="3107476"/>
            <a:ext cx="44209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13D5A9-E255-F347-8F34-78124F1103F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311924" y="3107476"/>
            <a:ext cx="44209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B12F5BB-2B03-154D-BD6E-765BF8E223EC}"/>
              </a:ext>
            </a:extLst>
          </p:cNvPr>
          <p:cNvSpPr/>
          <p:nvPr/>
        </p:nvSpPr>
        <p:spPr>
          <a:xfrm>
            <a:off x="9841580" y="2785952"/>
            <a:ext cx="643048" cy="6430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DAE01F-D9DF-7345-B6B4-CC4B42CD4C9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399485" y="3107476"/>
            <a:ext cx="44209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6FC557-FCCB-334C-A27D-E1D19AE07F1F}"/>
              </a:ext>
            </a:extLst>
          </p:cNvPr>
          <p:cNvCxnSpPr>
            <a:cxnSpLocks/>
          </p:cNvCxnSpPr>
          <p:nvPr/>
        </p:nvCxnSpPr>
        <p:spPr>
          <a:xfrm>
            <a:off x="10484628" y="3107476"/>
            <a:ext cx="44209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EB36261-4561-2243-A654-4EAE4C2F6873}"/>
              </a:ext>
            </a:extLst>
          </p:cNvPr>
          <p:cNvSpPr/>
          <p:nvPr/>
        </p:nvSpPr>
        <p:spPr>
          <a:xfrm>
            <a:off x="10926723" y="3024729"/>
            <a:ext cx="165493" cy="1654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7BB19F-B0EF-684A-A540-3304A5D43AF8}"/>
              </a:ext>
            </a:extLst>
          </p:cNvPr>
          <p:cNvSpPr/>
          <p:nvPr/>
        </p:nvSpPr>
        <p:spPr>
          <a:xfrm>
            <a:off x="5465363" y="3024729"/>
            <a:ext cx="165493" cy="1654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55C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55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55C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55C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55C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06354 7.40741E-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06354 7.40741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06354 7.40741E-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6354 7.40741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06355 7.40741E-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0.06354 7.40741E-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6354 7.40741E-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06355 7.40741E-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06354 7.40741E-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06355 7.40741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06355 7.40741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AEA3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AEA3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AEA3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AEA3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28" grpId="0" animBg="1"/>
      <p:bldP spid="32" grpId="0" animBg="1"/>
      <p:bldP spid="3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951C8-53B7-B54F-8369-3EFE8BD4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99" y="5330322"/>
            <a:ext cx="2237772" cy="223777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992A70D-D10C-3049-9A71-3817F7247DE0}"/>
              </a:ext>
            </a:extLst>
          </p:cNvPr>
          <p:cNvGrpSpPr/>
          <p:nvPr/>
        </p:nvGrpSpPr>
        <p:grpSpPr>
          <a:xfrm>
            <a:off x="3785851" y="1600440"/>
            <a:ext cx="1085143" cy="643048"/>
            <a:chOff x="3785851" y="1600440"/>
            <a:chExt cx="1085143" cy="6430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C23B52D-B73B-144D-9E27-828B33A7D24C}"/>
                </a:ext>
              </a:extLst>
            </p:cNvPr>
            <p:cNvSpPr/>
            <p:nvPr/>
          </p:nvSpPr>
          <p:spPr>
            <a:xfrm>
              <a:off x="3785851" y="1600440"/>
              <a:ext cx="643048" cy="643048"/>
            </a:xfrm>
            <a:prstGeom prst="roundRect">
              <a:avLst/>
            </a:prstGeom>
            <a:solidFill>
              <a:srgbClr val="3EAEA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06A6C0-CA85-DB49-AC37-B95D14592847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4428899" y="1921964"/>
              <a:ext cx="44209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5383467-C5A3-D244-8BE2-8BC3C050FD1E}"/>
              </a:ext>
            </a:extLst>
          </p:cNvPr>
          <p:cNvGrpSpPr/>
          <p:nvPr/>
        </p:nvGrpSpPr>
        <p:grpSpPr>
          <a:xfrm>
            <a:off x="4870994" y="1600440"/>
            <a:ext cx="1085144" cy="643048"/>
            <a:chOff x="4870994" y="1600440"/>
            <a:chExt cx="1085144" cy="64304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4EEBA73-F266-1744-80EB-DC080BC0FB2D}"/>
                </a:ext>
              </a:extLst>
            </p:cNvPr>
            <p:cNvSpPr/>
            <p:nvPr/>
          </p:nvSpPr>
          <p:spPr>
            <a:xfrm>
              <a:off x="4870994" y="1600440"/>
              <a:ext cx="643048" cy="643048"/>
            </a:xfrm>
            <a:prstGeom prst="roundRect">
              <a:avLst/>
            </a:prstGeom>
            <a:solidFill>
              <a:srgbClr val="3EAEA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D8E8F4-E6A2-A74B-880A-E5370B5F3D44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5514042" y="1921964"/>
              <a:ext cx="44209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8DAF24-1ED2-784E-9429-7389A2F84570}"/>
              </a:ext>
            </a:extLst>
          </p:cNvPr>
          <p:cNvGrpSpPr/>
          <p:nvPr/>
        </p:nvGrpSpPr>
        <p:grpSpPr>
          <a:xfrm>
            <a:off x="5956138" y="1600440"/>
            <a:ext cx="1085144" cy="643048"/>
            <a:chOff x="5956138" y="1600440"/>
            <a:chExt cx="1085144" cy="64304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513BFAF-98A1-BB4B-B85B-40E44963787E}"/>
                </a:ext>
              </a:extLst>
            </p:cNvPr>
            <p:cNvSpPr/>
            <p:nvPr/>
          </p:nvSpPr>
          <p:spPr>
            <a:xfrm>
              <a:off x="5956138" y="1600440"/>
              <a:ext cx="643048" cy="643048"/>
            </a:xfrm>
            <a:prstGeom prst="roundRect">
              <a:avLst/>
            </a:prstGeom>
            <a:solidFill>
              <a:srgbClr val="3EAEA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AB13082-DA60-0A4E-BDE8-39DF00C58680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6599186" y="1921964"/>
              <a:ext cx="44209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5676E1A-C002-A342-A681-C5B112C2CFEB}"/>
              </a:ext>
            </a:extLst>
          </p:cNvPr>
          <p:cNvGrpSpPr/>
          <p:nvPr/>
        </p:nvGrpSpPr>
        <p:grpSpPr>
          <a:xfrm>
            <a:off x="7041282" y="1600440"/>
            <a:ext cx="1141726" cy="643048"/>
            <a:chOff x="7041282" y="1600440"/>
            <a:chExt cx="1141726" cy="64304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CC6D700-452D-A54A-B12E-C9CD4F8232AA}"/>
                </a:ext>
              </a:extLst>
            </p:cNvPr>
            <p:cNvSpPr/>
            <p:nvPr/>
          </p:nvSpPr>
          <p:spPr>
            <a:xfrm>
              <a:off x="7041282" y="1600440"/>
              <a:ext cx="643048" cy="643048"/>
            </a:xfrm>
            <a:prstGeom prst="roundRect">
              <a:avLst/>
            </a:prstGeom>
            <a:solidFill>
              <a:srgbClr val="3EAEA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11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BBA62C-DC3B-FA4B-AFE8-9B208EEFF44A}"/>
                </a:ext>
              </a:extLst>
            </p:cNvPr>
            <p:cNvCxnSpPr>
              <a:cxnSpLocks/>
              <a:stCxn id="17" idx="3"/>
              <a:endCxn id="37" idx="2"/>
            </p:cNvCxnSpPr>
            <p:nvPr/>
          </p:nvCxnSpPr>
          <p:spPr>
            <a:xfrm>
              <a:off x="7684330" y="1921964"/>
              <a:ext cx="4986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4E1181-5CDC-C845-926E-B39AC0043F33}"/>
              </a:ext>
            </a:extLst>
          </p:cNvPr>
          <p:cNvGrpSpPr/>
          <p:nvPr/>
        </p:nvGrpSpPr>
        <p:grpSpPr>
          <a:xfrm>
            <a:off x="3785851" y="3400546"/>
            <a:ext cx="1091177" cy="643048"/>
            <a:chOff x="3785851" y="3400546"/>
            <a:chExt cx="1091177" cy="643048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DE86B7D-EC44-0F43-B22F-C3D3DC1100B8}"/>
                </a:ext>
              </a:extLst>
            </p:cNvPr>
            <p:cNvSpPr/>
            <p:nvPr/>
          </p:nvSpPr>
          <p:spPr>
            <a:xfrm>
              <a:off x="3785851" y="3400546"/>
              <a:ext cx="643048" cy="643048"/>
            </a:xfrm>
            <a:prstGeom prst="roundRect">
              <a:avLst/>
            </a:prstGeom>
            <a:solidFill>
              <a:srgbClr val="F5D65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7EF57E5-89B8-B944-9CE7-C137EDBA2E59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4434932" y="3722070"/>
              <a:ext cx="44209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4EFDA16-05D7-7D4B-95F5-D81BBAF9032D}"/>
              </a:ext>
            </a:extLst>
          </p:cNvPr>
          <p:cNvGrpSpPr/>
          <p:nvPr/>
        </p:nvGrpSpPr>
        <p:grpSpPr>
          <a:xfrm>
            <a:off x="4877028" y="3400546"/>
            <a:ext cx="1085144" cy="643048"/>
            <a:chOff x="4877028" y="3400546"/>
            <a:chExt cx="1085144" cy="64304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6981F5E-010F-2444-96A8-18E7296197A4}"/>
                </a:ext>
              </a:extLst>
            </p:cNvPr>
            <p:cNvSpPr/>
            <p:nvPr/>
          </p:nvSpPr>
          <p:spPr>
            <a:xfrm>
              <a:off x="4877028" y="3400546"/>
              <a:ext cx="643048" cy="643048"/>
            </a:xfrm>
            <a:prstGeom prst="roundRect">
              <a:avLst/>
            </a:prstGeom>
            <a:solidFill>
              <a:srgbClr val="F5D65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FE086ED-37E3-8B45-BFE0-292D494EF61B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5520076" y="3722070"/>
              <a:ext cx="44209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292E97C-F6A5-444D-B60B-E094A3585B58}"/>
              </a:ext>
            </a:extLst>
          </p:cNvPr>
          <p:cNvGrpSpPr/>
          <p:nvPr/>
        </p:nvGrpSpPr>
        <p:grpSpPr>
          <a:xfrm>
            <a:off x="5962172" y="3400546"/>
            <a:ext cx="1085143" cy="643048"/>
            <a:chOff x="5962172" y="3400546"/>
            <a:chExt cx="1085143" cy="643048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289B778-1337-D74F-8A50-884AAA064372}"/>
                </a:ext>
              </a:extLst>
            </p:cNvPr>
            <p:cNvSpPr/>
            <p:nvPr/>
          </p:nvSpPr>
          <p:spPr>
            <a:xfrm>
              <a:off x="5962172" y="3400546"/>
              <a:ext cx="643048" cy="643048"/>
            </a:xfrm>
            <a:prstGeom prst="roundRect">
              <a:avLst/>
            </a:prstGeom>
            <a:solidFill>
              <a:srgbClr val="F5D65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913D5A9-E255-F347-8F34-78124F1103FB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>
              <a:off x="6605220" y="3722070"/>
              <a:ext cx="44209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9E98F7-D7A2-2643-85DB-2A98222C72A9}"/>
              </a:ext>
            </a:extLst>
          </p:cNvPr>
          <p:cNvGrpSpPr/>
          <p:nvPr/>
        </p:nvGrpSpPr>
        <p:grpSpPr>
          <a:xfrm>
            <a:off x="7047315" y="3400546"/>
            <a:ext cx="1087561" cy="643048"/>
            <a:chOff x="7047315" y="3400546"/>
            <a:chExt cx="1087561" cy="64304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D341C13-E2C5-4440-A217-25A034516A4D}"/>
                </a:ext>
              </a:extLst>
            </p:cNvPr>
            <p:cNvSpPr/>
            <p:nvPr/>
          </p:nvSpPr>
          <p:spPr>
            <a:xfrm>
              <a:off x="7047315" y="3400546"/>
              <a:ext cx="643048" cy="643048"/>
            </a:xfrm>
            <a:prstGeom prst="roundRect">
              <a:avLst/>
            </a:prstGeom>
            <a:solidFill>
              <a:srgbClr val="F5D65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5DAE01F-D9DF-7345-B6B4-CC4B42CD4C90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7692781" y="3722070"/>
              <a:ext cx="44209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EDEF975-692C-B64F-9E51-1EA6341F8C10}"/>
              </a:ext>
            </a:extLst>
          </p:cNvPr>
          <p:cNvGrpSpPr/>
          <p:nvPr/>
        </p:nvGrpSpPr>
        <p:grpSpPr>
          <a:xfrm>
            <a:off x="8134876" y="3400546"/>
            <a:ext cx="1250636" cy="643048"/>
            <a:chOff x="8134876" y="3400546"/>
            <a:chExt cx="1250636" cy="64304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B12F5BB-2B03-154D-BD6E-765BF8E223EC}"/>
                </a:ext>
              </a:extLst>
            </p:cNvPr>
            <p:cNvSpPr/>
            <p:nvPr/>
          </p:nvSpPr>
          <p:spPr>
            <a:xfrm>
              <a:off x="8134876" y="3400546"/>
              <a:ext cx="643048" cy="643048"/>
            </a:xfrm>
            <a:prstGeom prst="roundRect">
              <a:avLst/>
            </a:prstGeom>
            <a:solidFill>
              <a:srgbClr val="F5D65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6FC557-FCCB-334C-A27D-E1D19AE07F1F}"/>
                </a:ext>
              </a:extLst>
            </p:cNvPr>
            <p:cNvCxnSpPr>
              <a:cxnSpLocks/>
            </p:cNvCxnSpPr>
            <p:nvPr/>
          </p:nvCxnSpPr>
          <p:spPr>
            <a:xfrm>
              <a:off x="8777924" y="3722070"/>
              <a:ext cx="44209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B36261-4561-2243-A654-4EAE4C2F6873}"/>
                </a:ext>
              </a:extLst>
            </p:cNvPr>
            <p:cNvSpPr/>
            <p:nvPr/>
          </p:nvSpPr>
          <p:spPr>
            <a:xfrm>
              <a:off x="9220019" y="3639323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AA7BB19F-B0EF-684A-A540-3304A5D43AF8}"/>
              </a:ext>
            </a:extLst>
          </p:cNvPr>
          <p:cNvSpPr/>
          <p:nvPr/>
        </p:nvSpPr>
        <p:spPr>
          <a:xfrm>
            <a:off x="8183008" y="1839217"/>
            <a:ext cx="165493" cy="1654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-0.23268 0.560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1" y="2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-0.14245 0.2979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13997 0.5604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5" y="2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-0.05247 0.297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-0.05247 0.297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03776 0.5604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2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0.03698 0.2979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12565 0.5590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6" y="27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1293 0.29792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951C8-53B7-B54F-8369-3EFE8BD4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99" y="5330322"/>
            <a:ext cx="2237772" cy="223777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C0F0911-1A05-A341-BA44-2261829DD6AF}"/>
              </a:ext>
            </a:extLst>
          </p:cNvPr>
          <p:cNvGrpSpPr/>
          <p:nvPr/>
        </p:nvGrpSpPr>
        <p:grpSpPr>
          <a:xfrm>
            <a:off x="539859" y="7141145"/>
            <a:ext cx="10014911" cy="650395"/>
            <a:chOff x="598703" y="5814842"/>
            <a:chExt cx="10014911" cy="65039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894F9D-A92E-AF4C-9794-1FD9C0608B98}"/>
                </a:ext>
              </a:extLst>
            </p:cNvPr>
            <p:cNvGrpSpPr/>
            <p:nvPr/>
          </p:nvGrpSpPr>
          <p:grpSpPr>
            <a:xfrm>
              <a:off x="598703" y="5814842"/>
              <a:ext cx="1085143" cy="643048"/>
              <a:chOff x="598703" y="5814842"/>
              <a:chExt cx="1085143" cy="643048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23D29827-80C7-B742-8902-8A240484265B}"/>
                  </a:ext>
                </a:extLst>
              </p:cNvPr>
              <p:cNvSpPr/>
              <p:nvPr/>
            </p:nvSpPr>
            <p:spPr>
              <a:xfrm>
                <a:off x="598703" y="5814842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en-US" dirty="0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3FB75C5-D8A4-064C-B1CA-3790E4B67D05}"/>
                  </a:ext>
                </a:extLst>
              </p:cNvPr>
              <p:cNvCxnSpPr>
                <a:cxnSpLocks/>
                <a:stCxn id="78" idx="3"/>
              </p:cNvCxnSpPr>
              <p:nvPr/>
            </p:nvCxnSpPr>
            <p:spPr>
              <a:xfrm>
                <a:off x="1241751" y="6136366"/>
                <a:ext cx="44209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ACEA6A7-278F-9547-89E7-82E1F3098197}"/>
                </a:ext>
              </a:extLst>
            </p:cNvPr>
            <p:cNvGrpSpPr/>
            <p:nvPr/>
          </p:nvGrpSpPr>
          <p:grpSpPr>
            <a:xfrm>
              <a:off x="1702767" y="5814842"/>
              <a:ext cx="1091177" cy="643048"/>
              <a:chOff x="3464327" y="5493318"/>
              <a:chExt cx="1091177" cy="643048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5A3A443B-0AB7-734F-97D6-CC4D155E76F6}"/>
                  </a:ext>
                </a:extLst>
              </p:cNvPr>
              <p:cNvSpPr/>
              <p:nvPr/>
            </p:nvSpPr>
            <p:spPr>
              <a:xfrm>
                <a:off x="3464327" y="5493318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en-US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E7C2E406-5677-5345-AD62-299C7FD97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3408" y="5814842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86044B-380A-514B-85A8-E6AC243016D0}"/>
                </a:ext>
              </a:extLst>
            </p:cNvPr>
            <p:cNvGrpSpPr/>
            <p:nvPr/>
          </p:nvGrpSpPr>
          <p:grpSpPr>
            <a:xfrm>
              <a:off x="2806831" y="5814842"/>
              <a:ext cx="1085144" cy="643048"/>
              <a:chOff x="4019542" y="4936036"/>
              <a:chExt cx="1085144" cy="643048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C3E81410-E6B4-2142-94EB-91FD8545C7CF}"/>
                  </a:ext>
                </a:extLst>
              </p:cNvPr>
              <p:cNvSpPr/>
              <p:nvPr/>
            </p:nvSpPr>
            <p:spPr>
              <a:xfrm>
                <a:off x="4019542" y="4936036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en-US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90B9827-0677-CC47-AE66-AE3DE51544F7}"/>
                  </a:ext>
                </a:extLst>
              </p:cNvPr>
              <p:cNvCxnSpPr>
                <a:cxnSpLocks/>
                <a:stCxn id="74" idx="3"/>
              </p:cNvCxnSpPr>
              <p:nvPr/>
            </p:nvCxnSpPr>
            <p:spPr>
              <a:xfrm>
                <a:off x="4662590" y="525756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EFAF2FE-9C82-3C4A-ADB3-82B5F05AC1B7}"/>
                </a:ext>
              </a:extLst>
            </p:cNvPr>
            <p:cNvGrpSpPr/>
            <p:nvPr/>
          </p:nvGrpSpPr>
          <p:grpSpPr>
            <a:xfrm>
              <a:off x="3886327" y="5814842"/>
              <a:ext cx="1085143" cy="643048"/>
              <a:chOff x="4811332" y="5551321"/>
              <a:chExt cx="1085143" cy="643048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2EB13F3C-08B5-C947-BD25-8A36D7B20DFA}"/>
                  </a:ext>
                </a:extLst>
              </p:cNvPr>
              <p:cNvSpPr/>
              <p:nvPr/>
            </p:nvSpPr>
            <p:spPr>
              <a:xfrm>
                <a:off x="4811332" y="5551321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en-US" dirty="0"/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A046340-0325-5B44-ADD4-B111F16A7D17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>
                <a:off x="5454380" y="5872845"/>
                <a:ext cx="44209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6644DD1-0454-8042-8A4E-FCBE242AC38B}"/>
                </a:ext>
              </a:extLst>
            </p:cNvPr>
            <p:cNvGrpSpPr/>
            <p:nvPr/>
          </p:nvGrpSpPr>
          <p:grpSpPr>
            <a:xfrm>
              <a:off x="4971470" y="5814842"/>
              <a:ext cx="1085144" cy="643048"/>
              <a:chOff x="5473301" y="5008798"/>
              <a:chExt cx="1085144" cy="643048"/>
            </a:xfrm>
          </p:grpSpPr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C7A16B31-3B8A-8940-A779-A59DAC2BC965}"/>
                  </a:ext>
                </a:extLst>
              </p:cNvPr>
              <p:cNvSpPr/>
              <p:nvPr/>
            </p:nvSpPr>
            <p:spPr>
              <a:xfrm>
                <a:off x="5473301" y="5008798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en-US" dirty="0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083E71A-E62A-4641-BC93-CCE732F57759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>
              <a:xfrm>
                <a:off x="6116349" y="5330322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F207407-E352-CB41-9135-E408A34A8D3F}"/>
                </a:ext>
              </a:extLst>
            </p:cNvPr>
            <p:cNvGrpSpPr/>
            <p:nvPr/>
          </p:nvGrpSpPr>
          <p:grpSpPr>
            <a:xfrm>
              <a:off x="6056613" y="5817598"/>
              <a:ext cx="1085144" cy="643048"/>
              <a:chOff x="7122330" y="4292988"/>
              <a:chExt cx="1085144" cy="643048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E7E7B62C-6444-3D4E-934B-4D87AA44460B}"/>
                  </a:ext>
                </a:extLst>
              </p:cNvPr>
              <p:cNvSpPr/>
              <p:nvPr/>
            </p:nvSpPr>
            <p:spPr>
              <a:xfrm>
                <a:off x="7122330" y="4292988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en-US" dirty="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B349298-65A6-5B4D-9A99-34C42301FBEA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>
                <a:off x="7765378" y="4614512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C7BBA-EBDB-8E45-A336-BC4318E6CCE4}"/>
                </a:ext>
              </a:extLst>
            </p:cNvPr>
            <p:cNvSpPr/>
            <p:nvPr/>
          </p:nvSpPr>
          <p:spPr>
            <a:xfrm>
              <a:off x="7141756" y="5822189"/>
              <a:ext cx="643048" cy="643048"/>
            </a:xfrm>
            <a:prstGeom prst="roundRect">
              <a:avLst/>
            </a:prstGeom>
            <a:solidFill>
              <a:srgbClr val="F5D65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BF5F17D-BD61-C648-BFCA-20A1A095E892}"/>
                </a:ext>
              </a:extLst>
            </p:cNvPr>
            <p:cNvCxnSpPr>
              <a:cxnSpLocks/>
            </p:cNvCxnSpPr>
            <p:nvPr/>
          </p:nvCxnSpPr>
          <p:spPr>
            <a:xfrm>
              <a:off x="7787222" y="6143713"/>
              <a:ext cx="44209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765B484-EC5F-E942-9F4D-0BD940F14440}"/>
                </a:ext>
              </a:extLst>
            </p:cNvPr>
            <p:cNvGrpSpPr/>
            <p:nvPr/>
          </p:nvGrpSpPr>
          <p:grpSpPr>
            <a:xfrm>
              <a:off x="8221252" y="5814842"/>
              <a:ext cx="1141726" cy="643048"/>
              <a:chOff x="7193682" y="1752840"/>
              <a:chExt cx="1141726" cy="643048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27D794A6-2E57-104E-8B10-FF1951DE6626}"/>
                  </a:ext>
                </a:extLst>
              </p:cNvPr>
              <p:cNvSpPr/>
              <p:nvPr/>
            </p:nvSpPr>
            <p:spPr>
              <a:xfrm>
                <a:off x="7193682" y="17528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11</a:t>
                </a:r>
                <a:endParaRPr lang="en-US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2D1A17D-1ED6-CC48-A71B-2B1E5EE8F1C7}"/>
                  </a:ext>
                </a:extLst>
              </p:cNvPr>
              <p:cNvCxnSpPr>
                <a:cxnSpLocks/>
                <a:stCxn id="57" idx="3"/>
              </p:cNvCxnSpPr>
              <p:nvPr/>
            </p:nvCxnSpPr>
            <p:spPr>
              <a:xfrm>
                <a:off x="7836730" y="2074364"/>
                <a:ext cx="49867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88D4DB5-9EB0-6749-A55A-2C5754F38054}"/>
                </a:ext>
              </a:extLst>
            </p:cNvPr>
            <p:cNvGrpSpPr/>
            <p:nvPr/>
          </p:nvGrpSpPr>
          <p:grpSpPr>
            <a:xfrm>
              <a:off x="9362978" y="5822189"/>
              <a:ext cx="1250636" cy="643048"/>
              <a:chOff x="8287276" y="3552946"/>
              <a:chExt cx="1250636" cy="64304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793CA738-1E92-7344-B60F-8567B9F66779}"/>
                  </a:ext>
                </a:extLst>
              </p:cNvPr>
              <p:cNvSpPr/>
              <p:nvPr/>
            </p:nvSpPr>
            <p:spPr>
              <a:xfrm>
                <a:off x="8287276" y="35529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12</a:t>
                </a:r>
                <a:endParaRPr lang="en-US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E62DB53-12C0-3C47-B3F2-BC78700E6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0324" y="38744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5CD53CB-2AE0-224B-912F-1BB6F80B868C}"/>
                  </a:ext>
                </a:extLst>
              </p:cNvPr>
              <p:cNvSpPr/>
              <p:nvPr/>
            </p:nvSpPr>
            <p:spPr>
              <a:xfrm>
                <a:off x="9372419" y="3791723"/>
                <a:ext cx="165493" cy="16549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715D4F-CB3A-404B-B400-1C4D57CF8EB2}"/>
              </a:ext>
            </a:extLst>
          </p:cNvPr>
          <p:cNvSpPr txBox="1"/>
          <p:nvPr/>
        </p:nvSpPr>
        <p:spPr>
          <a:xfrm>
            <a:off x="2259853" y="1334581"/>
            <a:ext cx="628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F649A"/>
                </a:solidFill>
                <a:latin typeface="Andale Mono" panose="020B0509000000000004" pitchFamily="49" charset="0"/>
              </a:rPr>
              <a:t>Merge two sorted lists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45FED96-F03E-2547-AEE7-7D6848AC1D59}"/>
              </a:ext>
            </a:extLst>
          </p:cNvPr>
          <p:cNvGrpSpPr/>
          <p:nvPr/>
        </p:nvGrpSpPr>
        <p:grpSpPr>
          <a:xfrm>
            <a:off x="3599249" y="2790289"/>
            <a:ext cx="1085143" cy="643048"/>
            <a:chOff x="3785851" y="1600440"/>
            <a:chExt cx="1085143" cy="643048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32E631F2-79CF-FD44-8060-35007E0DB796}"/>
                </a:ext>
              </a:extLst>
            </p:cNvPr>
            <p:cNvSpPr/>
            <p:nvPr/>
          </p:nvSpPr>
          <p:spPr>
            <a:xfrm>
              <a:off x="3785851" y="1600440"/>
              <a:ext cx="643048" cy="643048"/>
            </a:xfrm>
            <a:prstGeom prst="roundRect">
              <a:avLst/>
            </a:prstGeom>
            <a:solidFill>
              <a:srgbClr val="3EAEA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686EBCC-00BC-E047-825F-F435AAF001B4}"/>
                </a:ext>
              </a:extLst>
            </p:cNvPr>
            <p:cNvCxnSpPr>
              <a:cxnSpLocks/>
              <a:stCxn id="81" idx="3"/>
              <a:endCxn id="84" idx="1"/>
            </p:cNvCxnSpPr>
            <p:nvPr/>
          </p:nvCxnSpPr>
          <p:spPr>
            <a:xfrm>
              <a:off x="4428899" y="1921964"/>
              <a:ext cx="44209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015242-767D-0E41-B472-B609FD71B691}"/>
              </a:ext>
            </a:extLst>
          </p:cNvPr>
          <p:cNvGrpSpPr/>
          <p:nvPr/>
        </p:nvGrpSpPr>
        <p:grpSpPr>
          <a:xfrm>
            <a:off x="4684392" y="2790289"/>
            <a:ext cx="1085144" cy="643048"/>
            <a:chOff x="4870994" y="1600440"/>
            <a:chExt cx="1085144" cy="643048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BF6FD631-036E-8646-9113-9CD304E41D6B}"/>
                </a:ext>
              </a:extLst>
            </p:cNvPr>
            <p:cNvSpPr/>
            <p:nvPr/>
          </p:nvSpPr>
          <p:spPr>
            <a:xfrm>
              <a:off x="4870994" y="1600440"/>
              <a:ext cx="643048" cy="643048"/>
            </a:xfrm>
            <a:prstGeom prst="roundRect">
              <a:avLst/>
            </a:prstGeom>
            <a:solidFill>
              <a:srgbClr val="3EAEA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en-US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3DEA14B-0A62-714E-AE42-6A6813F8A352}"/>
                </a:ext>
              </a:extLst>
            </p:cNvPr>
            <p:cNvCxnSpPr>
              <a:cxnSpLocks/>
              <a:stCxn id="84" idx="3"/>
              <a:endCxn id="87" idx="1"/>
            </p:cNvCxnSpPr>
            <p:nvPr/>
          </p:nvCxnSpPr>
          <p:spPr>
            <a:xfrm>
              <a:off x="5514042" y="1921964"/>
              <a:ext cx="44209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0589C99-DE05-9B42-A59D-69AFFEE52A00}"/>
              </a:ext>
            </a:extLst>
          </p:cNvPr>
          <p:cNvGrpSpPr/>
          <p:nvPr/>
        </p:nvGrpSpPr>
        <p:grpSpPr>
          <a:xfrm>
            <a:off x="5769536" y="2790289"/>
            <a:ext cx="1085144" cy="643048"/>
            <a:chOff x="5956138" y="1600440"/>
            <a:chExt cx="1085144" cy="643048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B1AD8950-451D-1F4C-8A5B-5C20AF0F7DDA}"/>
                </a:ext>
              </a:extLst>
            </p:cNvPr>
            <p:cNvSpPr/>
            <p:nvPr/>
          </p:nvSpPr>
          <p:spPr>
            <a:xfrm>
              <a:off x="5956138" y="1600440"/>
              <a:ext cx="643048" cy="643048"/>
            </a:xfrm>
            <a:prstGeom prst="roundRect">
              <a:avLst/>
            </a:prstGeom>
            <a:solidFill>
              <a:srgbClr val="3EAEA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en-US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9542B8A-5B1F-D447-873A-03B35BB5DA0B}"/>
                </a:ext>
              </a:extLst>
            </p:cNvPr>
            <p:cNvCxnSpPr>
              <a:cxnSpLocks/>
              <a:stCxn id="87" idx="3"/>
              <a:endCxn id="90" idx="1"/>
            </p:cNvCxnSpPr>
            <p:nvPr/>
          </p:nvCxnSpPr>
          <p:spPr>
            <a:xfrm>
              <a:off x="6599186" y="1921964"/>
              <a:ext cx="44209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D11701-93EC-9F4A-A647-32AD1814D71A}"/>
              </a:ext>
            </a:extLst>
          </p:cNvPr>
          <p:cNvGrpSpPr/>
          <p:nvPr/>
        </p:nvGrpSpPr>
        <p:grpSpPr>
          <a:xfrm>
            <a:off x="6854680" y="2790289"/>
            <a:ext cx="1141726" cy="643048"/>
            <a:chOff x="7041282" y="1600440"/>
            <a:chExt cx="1141726" cy="643048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AD2CE9F4-1BB2-694B-BB12-7AE4C5E3C94B}"/>
                </a:ext>
              </a:extLst>
            </p:cNvPr>
            <p:cNvSpPr/>
            <p:nvPr/>
          </p:nvSpPr>
          <p:spPr>
            <a:xfrm>
              <a:off x="7041282" y="1600440"/>
              <a:ext cx="643048" cy="643048"/>
            </a:xfrm>
            <a:prstGeom prst="roundRect">
              <a:avLst/>
            </a:prstGeom>
            <a:solidFill>
              <a:srgbClr val="3EAEA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11</a:t>
              </a:r>
              <a:endParaRPr lang="en-US" dirty="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0B32195-3013-8F40-A1BD-EB1D9B24890A}"/>
                </a:ext>
              </a:extLst>
            </p:cNvPr>
            <p:cNvCxnSpPr>
              <a:cxnSpLocks/>
              <a:stCxn id="90" idx="3"/>
              <a:endCxn id="108" idx="2"/>
            </p:cNvCxnSpPr>
            <p:nvPr/>
          </p:nvCxnSpPr>
          <p:spPr>
            <a:xfrm>
              <a:off x="7684330" y="1921964"/>
              <a:ext cx="4986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C57832C-4C8E-4B4D-8F13-A3C7DD9E9794}"/>
              </a:ext>
            </a:extLst>
          </p:cNvPr>
          <p:cNvGrpSpPr/>
          <p:nvPr/>
        </p:nvGrpSpPr>
        <p:grpSpPr>
          <a:xfrm>
            <a:off x="3593215" y="3784660"/>
            <a:ext cx="1091177" cy="643048"/>
            <a:chOff x="3785851" y="3400546"/>
            <a:chExt cx="1091177" cy="643048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347A30CC-925E-C547-8B56-EE4B6CE3EA25}"/>
                </a:ext>
              </a:extLst>
            </p:cNvPr>
            <p:cNvSpPr/>
            <p:nvPr/>
          </p:nvSpPr>
          <p:spPr>
            <a:xfrm>
              <a:off x="3785851" y="3400546"/>
              <a:ext cx="643048" cy="643048"/>
            </a:xfrm>
            <a:prstGeom prst="roundRect">
              <a:avLst/>
            </a:prstGeom>
            <a:solidFill>
              <a:srgbClr val="F5D65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7626103-C9FF-AC4A-8D4A-F58EDC310321}"/>
                </a:ext>
              </a:extLst>
            </p:cNvPr>
            <p:cNvCxnSpPr>
              <a:cxnSpLocks/>
              <a:stCxn id="93" idx="3"/>
              <a:endCxn id="96" idx="1"/>
            </p:cNvCxnSpPr>
            <p:nvPr/>
          </p:nvCxnSpPr>
          <p:spPr>
            <a:xfrm>
              <a:off x="4428899" y="3722070"/>
              <a:ext cx="448129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E41BF4B-BFBF-E341-92DD-50F4D576F207}"/>
              </a:ext>
            </a:extLst>
          </p:cNvPr>
          <p:cNvGrpSpPr/>
          <p:nvPr/>
        </p:nvGrpSpPr>
        <p:grpSpPr>
          <a:xfrm>
            <a:off x="4684392" y="3784660"/>
            <a:ext cx="1085144" cy="643048"/>
            <a:chOff x="4877028" y="3400546"/>
            <a:chExt cx="1085144" cy="643048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39316D2-CCA0-224B-AE3F-121807923DBB}"/>
                </a:ext>
              </a:extLst>
            </p:cNvPr>
            <p:cNvSpPr/>
            <p:nvPr/>
          </p:nvSpPr>
          <p:spPr>
            <a:xfrm>
              <a:off x="4877028" y="3400546"/>
              <a:ext cx="643048" cy="643048"/>
            </a:xfrm>
            <a:prstGeom prst="roundRect">
              <a:avLst/>
            </a:prstGeom>
            <a:solidFill>
              <a:srgbClr val="F5D65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1D6B64C-14CC-624D-B22F-771BF8143904}"/>
                </a:ext>
              </a:extLst>
            </p:cNvPr>
            <p:cNvCxnSpPr>
              <a:cxnSpLocks/>
              <a:stCxn id="96" idx="3"/>
              <a:endCxn id="99" idx="1"/>
            </p:cNvCxnSpPr>
            <p:nvPr/>
          </p:nvCxnSpPr>
          <p:spPr>
            <a:xfrm>
              <a:off x="5520076" y="3722070"/>
              <a:ext cx="44209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969CEDF-13C8-3744-B41B-4D913F035775}"/>
              </a:ext>
            </a:extLst>
          </p:cNvPr>
          <p:cNvGrpSpPr/>
          <p:nvPr/>
        </p:nvGrpSpPr>
        <p:grpSpPr>
          <a:xfrm>
            <a:off x="5769536" y="3784660"/>
            <a:ext cx="1085143" cy="643048"/>
            <a:chOff x="5962172" y="3400546"/>
            <a:chExt cx="1085143" cy="643048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5B780828-A936-424C-9523-95075D9F8423}"/>
                </a:ext>
              </a:extLst>
            </p:cNvPr>
            <p:cNvSpPr/>
            <p:nvPr/>
          </p:nvSpPr>
          <p:spPr>
            <a:xfrm>
              <a:off x="5962172" y="3400546"/>
              <a:ext cx="643048" cy="643048"/>
            </a:xfrm>
            <a:prstGeom prst="roundRect">
              <a:avLst/>
            </a:prstGeom>
            <a:solidFill>
              <a:srgbClr val="F5D65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en-US" dirty="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A29EF02-87B0-2641-A666-21BB0619A6B5}"/>
                </a:ext>
              </a:extLst>
            </p:cNvPr>
            <p:cNvCxnSpPr>
              <a:cxnSpLocks/>
              <a:stCxn id="99" idx="3"/>
              <a:endCxn id="102" idx="1"/>
            </p:cNvCxnSpPr>
            <p:nvPr/>
          </p:nvCxnSpPr>
          <p:spPr>
            <a:xfrm>
              <a:off x="6605220" y="3722070"/>
              <a:ext cx="44209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81309D-86D7-0D4A-8031-1D8E2FBE0C50}"/>
              </a:ext>
            </a:extLst>
          </p:cNvPr>
          <p:cNvGrpSpPr/>
          <p:nvPr/>
        </p:nvGrpSpPr>
        <p:grpSpPr>
          <a:xfrm>
            <a:off x="6854679" y="3784660"/>
            <a:ext cx="1087561" cy="643048"/>
            <a:chOff x="7047315" y="3400546"/>
            <a:chExt cx="1087561" cy="643048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8890262D-0A6D-F843-AD53-067BC5CEEC01}"/>
                </a:ext>
              </a:extLst>
            </p:cNvPr>
            <p:cNvSpPr/>
            <p:nvPr/>
          </p:nvSpPr>
          <p:spPr>
            <a:xfrm>
              <a:off x="7047315" y="3400546"/>
              <a:ext cx="643048" cy="643048"/>
            </a:xfrm>
            <a:prstGeom prst="roundRect">
              <a:avLst/>
            </a:prstGeom>
            <a:solidFill>
              <a:srgbClr val="F5D65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801F158-5F08-A34D-90E4-1230C08DCEEB}"/>
                </a:ext>
              </a:extLst>
            </p:cNvPr>
            <p:cNvCxnSpPr>
              <a:cxnSpLocks/>
              <a:stCxn id="102" idx="3"/>
              <a:endCxn id="105" idx="1"/>
            </p:cNvCxnSpPr>
            <p:nvPr/>
          </p:nvCxnSpPr>
          <p:spPr>
            <a:xfrm>
              <a:off x="7690363" y="3722070"/>
              <a:ext cx="44451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4298D10-091F-954D-B3F7-5049F467E1E5}"/>
              </a:ext>
            </a:extLst>
          </p:cNvPr>
          <p:cNvGrpSpPr/>
          <p:nvPr/>
        </p:nvGrpSpPr>
        <p:grpSpPr>
          <a:xfrm>
            <a:off x="7942240" y="3784660"/>
            <a:ext cx="1250636" cy="643048"/>
            <a:chOff x="8134876" y="3400546"/>
            <a:chExt cx="1250636" cy="643048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32BE8E71-8D85-6048-9EC2-BF412C41A1F6}"/>
                </a:ext>
              </a:extLst>
            </p:cNvPr>
            <p:cNvSpPr/>
            <p:nvPr/>
          </p:nvSpPr>
          <p:spPr>
            <a:xfrm>
              <a:off x="8134876" y="3400546"/>
              <a:ext cx="643048" cy="643048"/>
            </a:xfrm>
            <a:prstGeom prst="roundRect">
              <a:avLst/>
            </a:prstGeom>
            <a:solidFill>
              <a:srgbClr val="F5D65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en-US" dirty="0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1637943-CFE0-F74C-9B42-F0A85A7D7E5B}"/>
                </a:ext>
              </a:extLst>
            </p:cNvPr>
            <p:cNvCxnSpPr>
              <a:cxnSpLocks/>
            </p:cNvCxnSpPr>
            <p:nvPr/>
          </p:nvCxnSpPr>
          <p:spPr>
            <a:xfrm>
              <a:off x="8777924" y="3722070"/>
              <a:ext cx="44209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D61CCD9-F5BF-AD46-B9BB-C2B4DC88D38A}"/>
                </a:ext>
              </a:extLst>
            </p:cNvPr>
            <p:cNvSpPr/>
            <p:nvPr/>
          </p:nvSpPr>
          <p:spPr>
            <a:xfrm>
              <a:off x="9220019" y="3639323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00FFD178-6934-4F45-8931-B826D6426EF6}"/>
              </a:ext>
            </a:extLst>
          </p:cNvPr>
          <p:cNvSpPr/>
          <p:nvPr/>
        </p:nvSpPr>
        <p:spPr>
          <a:xfrm>
            <a:off x="7996406" y="3029066"/>
            <a:ext cx="165493" cy="1654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951C8-53B7-B54F-8369-3EFE8BD4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99" y="5330322"/>
            <a:ext cx="2237772" cy="223777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C0F0911-1A05-A341-BA44-2261829DD6AF}"/>
              </a:ext>
            </a:extLst>
          </p:cNvPr>
          <p:cNvGrpSpPr/>
          <p:nvPr/>
        </p:nvGrpSpPr>
        <p:grpSpPr>
          <a:xfrm>
            <a:off x="539859" y="7141145"/>
            <a:ext cx="10014911" cy="650395"/>
            <a:chOff x="598703" y="5814842"/>
            <a:chExt cx="10014911" cy="65039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894F9D-A92E-AF4C-9794-1FD9C0608B98}"/>
                </a:ext>
              </a:extLst>
            </p:cNvPr>
            <p:cNvGrpSpPr/>
            <p:nvPr/>
          </p:nvGrpSpPr>
          <p:grpSpPr>
            <a:xfrm>
              <a:off x="598703" y="5814842"/>
              <a:ext cx="1085143" cy="643048"/>
              <a:chOff x="598703" y="5814842"/>
              <a:chExt cx="1085143" cy="643048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23D29827-80C7-B742-8902-8A240484265B}"/>
                  </a:ext>
                </a:extLst>
              </p:cNvPr>
              <p:cNvSpPr/>
              <p:nvPr/>
            </p:nvSpPr>
            <p:spPr>
              <a:xfrm>
                <a:off x="598703" y="5814842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en-US" dirty="0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3FB75C5-D8A4-064C-B1CA-3790E4B67D05}"/>
                  </a:ext>
                </a:extLst>
              </p:cNvPr>
              <p:cNvCxnSpPr>
                <a:cxnSpLocks/>
                <a:stCxn id="78" idx="3"/>
              </p:cNvCxnSpPr>
              <p:nvPr/>
            </p:nvCxnSpPr>
            <p:spPr>
              <a:xfrm>
                <a:off x="1241751" y="6136366"/>
                <a:ext cx="44209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ACEA6A7-278F-9547-89E7-82E1F3098197}"/>
                </a:ext>
              </a:extLst>
            </p:cNvPr>
            <p:cNvGrpSpPr/>
            <p:nvPr/>
          </p:nvGrpSpPr>
          <p:grpSpPr>
            <a:xfrm>
              <a:off x="1702767" y="5814842"/>
              <a:ext cx="1091177" cy="643048"/>
              <a:chOff x="3464327" y="5493318"/>
              <a:chExt cx="1091177" cy="643048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5A3A443B-0AB7-734F-97D6-CC4D155E76F6}"/>
                  </a:ext>
                </a:extLst>
              </p:cNvPr>
              <p:cNvSpPr/>
              <p:nvPr/>
            </p:nvSpPr>
            <p:spPr>
              <a:xfrm>
                <a:off x="3464327" y="5493318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en-US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E7C2E406-5677-5345-AD62-299C7FD97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3408" y="5814842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86044B-380A-514B-85A8-E6AC243016D0}"/>
                </a:ext>
              </a:extLst>
            </p:cNvPr>
            <p:cNvGrpSpPr/>
            <p:nvPr/>
          </p:nvGrpSpPr>
          <p:grpSpPr>
            <a:xfrm>
              <a:off x="2806831" y="5814842"/>
              <a:ext cx="1085144" cy="643048"/>
              <a:chOff x="4019542" y="4936036"/>
              <a:chExt cx="1085144" cy="643048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C3E81410-E6B4-2142-94EB-91FD8545C7CF}"/>
                  </a:ext>
                </a:extLst>
              </p:cNvPr>
              <p:cNvSpPr/>
              <p:nvPr/>
            </p:nvSpPr>
            <p:spPr>
              <a:xfrm>
                <a:off x="4019542" y="4936036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en-US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90B9827-0677-CC47-AE66-AE3DE51544F7}"/>
                  </a:ext>
                </a:extLst>
              </p:cNvPr>
              <p:cNvCxnSpPr>
                <a:cxnSpLocks/>
                <a:stCxn id="74" idx="3"/>
              </p:cNvCxnSpPr>
              <p:nvPr/>
            </p:nvCxnSpPr>
            <p:spPr>
              <a:xfrm>
                <a:off x="4662590" y="525756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EFAF2FE-9C82-3C4A-ADB3-82B5F05AC1B7}"/>
                </a:ext>
              </a:extLst>
            </p:cNvPr>
            <p:cNvGrpSpPr/>
            <p:nvPr/>
          </p:nvGrpSpPr>
          <p:grpSpPr>
            <a:xfrm>
              <a:off x="3886327" y="5814842"/>
              <a:ext cx="1085143" cy="643048"/>
              <a:chOff x="4811332" y="5551321"/>
              <a:chExt cx="1085143" cy="643048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2EB13F3C-08B5-C947-BD25-8A36D7B20DFA}"/>
                  </a:ext>
                </a:extLst>
              </p:cNvPr>
              <p:cNvSpPr/>
              <p:nvPr/>
            </p:nvSpPr>
            <p:spPr>
              <a:xfrm>
                <a:off x="4811332" y="5551321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en-US" dirty="0"/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A046340-0325-5B44-ADD4-B111F16A7D17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>
                <a:off x="5454380" y="5872845"/>
                <a:ext cx="44209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6644DD1-0454-8042-8A4E-FCBE242AC38B}"/>
                </a:ext>
              </a:extLst>
            </p:cNvPr>
            <p:cNvGrpSpPr/>
            <p:nvPr/>
          </p:nvGrpSpPr>
          <p:grpSpPr>
            <a:xfrm>
              <a:off x="4971470" y="5814842"/>
              <a:ext cx="1085144" cy="643048"/>
              <a:chOff x="5473301" y="5008798"/>
              <a:chExt cx="1085144" cy="643048"/>
            </a:xfrm>
          </p:grpSpPr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C7A16B31-3B8A-8940-A779-A59DAC2BC965}"/>
                  </a:ext>
                </a:extLst>
              </p:cNvPr>
              <p:cNvSpPr/>
              <p:nvPr/>
            </p:nvSpPr>
            <p:spPr>
              <a:xfrm>
                <a:off x="5473301" y="5008798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en-US" dirty="0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083E71A-E62A-4641-BC93-CCE732F57759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>
              <a:xfrm>
                <a:off x="6116349" y="5330322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F207407-E352-CB41-9135-E408A34A8D3F}"/>
                </a:ext>
              </a:extLst>
            </p:cNvPr>
            <p:cNvGrpSpPr/>
            <p:nvPr/>
          </p:nvGrpSpPr>
          <p:grpSpPr>
            <a:xfrm>
              <a:off x="6056613" y="5817598"/>
              <a:ext cx="1085144" cy="643048"/>
              <a:chOff x="7122330" y="4292988"/>
              <a:chExt cx="1085144" cy="643048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E7E7B62C-6444-3D4E-934B-4D87AA44460B}"/>
                  </a:ext>
                </a:extLst>
              </p:cNvPr>
              <p:cNvSpPr/>
              <p:nvPr/>
            </p:nvSpPr>
            <p:spPr>
              <a:xfrm>
                <a:off x="7122330" y="4292988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en-US" dirty="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B349298-65A6-5B4D-9A99-34C42301FBEA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>
                <a:off x="7765378" y="4614512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C7BBA-EBDB-8E45-A336-BC4318E6CCE4}"/>
                </a:ext>
              </a:extLst>
            </p:cNvPr>
            <p:cNvSpPr/>
            <p:nvPr/>
          </p:nvSpPr>
          <p:spPr>
            <a:xfrm>
              <a:off x="7141756" y="5822189"/>
              <a:ext cx="643048" cy="643048"/>
            </a:xfrm>
            <a:prstGeom prst="roundRect">
              <a:avLst/>
            </a:prstGeom>
            <a:solidFill>
              <a:srgbClr val="F5D65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BF5F17D-BD61-C648-BFCA-20A1A095E892}"/>
                </a:ext>
              </a:extLst>
            </p:cNvPr>
            <p:cNvCxnSpPr>
              <a:cxnSpLocks/>
            </p:cNvCxnSpPr>
            <p:nvPr/>
          </p:nvCxnSpPr>
          <p:spPr>
            <a:xfrm>
              <a:off x="7787222" y="6143713"/>
              <a:ext cx="44209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765B484-EC5F-E942-9F4D-0BD940F14440}"/>
                </a:ext>
              </a:extLst>
            </p:cNvPr>
            <p:cNvGrpSpPr/>
            <p:nvPr/>
          </p:nvGrpSpPr>
          <p:grpSpPr>
            <a:xfrm>
              <a:off x="8221252" y="5814842"/>
              <a:ext cx="1141726" cy="643048"/>
              <a:chOff x="7193682" y="1752840"/>
              <a:chExt cx="1141726" cy="643048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27D794A6-2E57-104E-8B10-FF1951DE6626}"/>
                  </a:ext>
                </a:extLst>
              </p:cNvPr>
              <p:cNvSpPr/>
              <p:nvPr/>
            </p:nvSpPr>
            <p:spPr>
              <a:xfrm>
                <a:off x="7193682" y="17528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11</a:t>
                </a:r>
                <a:endParaRPr lang="en-US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2D1A17D-1ED6-CC48-A71B-2B1E5EE8F1C7}"/>
                  </a:ext>
                </a:extLst>
              </p:cNvPr>
              <p:cNvCxnSpPr>
                <a:cxnSpLocks/>
                <a:stCxn id="57" idx="3"/>
              </p:cNvCxnSpPr>
              <p:nvPr/>
            </p:nvCxnSpPr>
            <p:spPr>
              <a:xfrm>
                <a:off x="7836730" y="2074364"/>
                <a:ext cx="49867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88D4DB5-9EB0-6749-A55A-2C5754F38054}"/>
                </a:ext>
              </a:extLst>
            </p:cNvPr>
            <p:cNvGrpSpPr/>
            <p:nvPr/>
          </p:nvGrpSpPr>
          <p:grpSpPr>
            <a:xfrm>
              <a:off x="9362978" y="5822189"/>
              <a:ext cx="1250636" cy="643048"/>
              <a:chOff x="8287276" y="3552946"/>
              <a:chExt cx="1250636" cy="64304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793CA738-1E92-7344-B60F-8567B9F66779}"/>
                  </a:ext>
                </a:extLst>
              </p:cNvPr>
              <p:cNvSpPr/>
              <p:nvPr/>
            </p:nvSpPr>
            <p:spPr>
              <a:xfrm>
                <a:off x="8287276" y="35529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12</a:t>
                </a:r>
                <a:endParaRPr lang="en-US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E62DB53-12C0-3C47-B3F2-BC78700E6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0324" y="38744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5CD53CB-2AE0-224B-912F-1BB6F80B868C}"/>
                  </a:ext>
                </a:extLst>
              </p:cNvPr>
              <p:cNvSpPr/>
              <p:nvPr/>
            </p:nvSpPr>
            <p:spPr>
              <a:xfrm>
                <a:off x="9372419" y="3791723"/>
                <a:ext cx="165493" cy="16549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6AB425-423A-8F4A-854C-30A238CA3133}"/>
              </a:ext>
            </a:extLst>
          </p:cNvPr>
          <p:cNvGrpSpPr/>
          <p:nvPr/>
        </p:nvGrpSpPr>
        <p:grpSpPr>
          <a:xfrm>
            <a:off x="1090529" y="2811136"/>
            <a:ext cx="10214560" cy="648350"/>
            <a:chOff x="1625002" y="1111307"/>
            <a:chExt cx="10214560" cy="64835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45FED96-F03E-2547-AEE7-7D6848AC1D59}"/>
                </a:ext>
              </a:extLst>
            </p:cNvPr>
            <p:cNvGrpSpPr/>
            <p:nvPr/>
          </p:nvGrpSpPr>
          <p:grpSpPr>
            <a:xfrm>
              <a:off x="1625002" y="1116609"/>
              <a:ext cx="1085143" cy="643048"/>
              <a:chOff x="3785851" y="1600440"/>
              <a:chExt cx="1085143" cy="643048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32E631F2-79CF-FD44-8060-35007E0DB796}"/>
                  </a:ext>
                </a:extLst>
              </p:cNvPr>
              <p:cNvSpPr/>
              <p:nvPr/>
            </p:nvSpPr>
            <p:spPr>
              <a:xfrm>
                <a:off x="3785851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686EBCC-00BC-E047-825F-F435AAF001B4}"/>
                  </a:ext>
                </a:extLst>
              </p:cNvPr>
              <p:cNvCxnSpPr>
                <a:cxnSpLocks/>
                <a:stCxn id="81" idx="3"/>
                <a:endCxn id="84" idx="1"/>
              </p:cNvCxnSpPr>
              <p:nvPr/>
            </p:nvCxnSpPr>
            <p:spPr>
              <a:xfrm>
                <a:off x="4428899" y="1921964"/>
                <a:ext cx="44209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3015242-767D-0E41-B472-B609FD71B691}"/>
                </a:ext>
              </a:extLst>
            </p:cNvPr>
            <p:cNvGrpSpPr/>
            <p:nvPr/>
          </p:nvGrpSpPr>
          <p:grpSpPr>
            <a:xfrm>
              <a:off x="2710145" y="1116609"/>
              <a:ext cx="1085144" cy="643048"/>
              <a:chOff x="4870994" y="1600440"/>
              <a:chExt cx="1085144" cy="643048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BF6FD631-036E-8646-9113-9CD304E41D6B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23DEA14B-0A62-714E-AE42-6A6813F8A352}"/>
                  </a:ext>
                </a:extLst>
              </p:cNvPr>
              <p:cNvCxnSpPr>
                <a:cxnSpLocks/>
                <a:stCxn id="84" idx="3"/>
                <a:endCxn id="87" idx="1"/>
              </p:cNvCxnSpPr>
              <p:nvPr/>
            </p:nvCxnSpPr>
            <p:spPr>
              <a:xfrm>
                <a:off x="5514042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0589C99-DE05-9B42-A59D-69AFFEE52A00}"/>
                </a:ext>
              </a:extLst>
            </p:cNvPr>
            <p:cNvGrpSpPr/>
            <p:nvPr/>
          </p:nvGrpSpPr>
          <p:grpSpPr>
            <a:xfrm>
              <a:off x="3795289" y="1116609"/>
              <a:ext cx="1085144" cy="643048"/>
              <a:chOff x="5956138" y="1600440"/>
              <a:chExt cx="1085144" cy="643048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B1AD8950-451D-1F4C-8A5B-5C20AF0F7DDA}"/>
                  </a:ext>
                </a:extLst>
              </p:cNvPr>
              <p:cNvSpPr/>
              <p:nvPr/>
            </p:nvSpPr>
            <p:spPr>
              <a:xfrm>
                <a:off x="5956138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9542B8A-5B1F-D447-873A-03B35BB5DA0B}"/>
                  </a:ext>
                </a:extLst>
              </p:cNvPr>
              <p:cNvCxnSpPr>
                <a:cxnSpLocks/>
                <a:stCxn id="87" idx="3"/>
                <a:endCxn id="90" idx="1"/>
              </p:cNvCxnSpPr>
              <p:nvPr/>
            </p:nvCxnSpPr>
            <p:spPr>
              <a:xfrm>
                <a:off x="6599186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DD11701-93EC-9F4A-A647-32AD1814D71A}"/>
                </a:ext>
              </a:extLst>
            </p:cNvPr>
            <p:cNvGrpSpPr/>
            <p:nvPr/>
          </p:nvGrpSpPr>
          <p:grpSpPr>
            <a:xfrm>
              <a:off x="4880433" y="1116609"/>
              <a:ext cx="1141726" cy="643048"/>
              <a:chOff x="7041282" y="1600440"/>
              <a:chExt cx="1141726" cy="643048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AD2CE9F4-1BB2-694B-BB12-7AE4C5E3C94B}"/>
                  </a:ext>
                </a:extLst>
              </p:cNvPr>
              <p:cNvSpPr/>
              <p:nvPr/>
            </p:nvSpPr>
            <p:spPr>
              <a:xfrm>
                <a:off x="7041282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A0B32195-3013-8F40-A1BD-EB1D9B24890A}"/>
                  </a:ext>
                </a:extLst>
              </p:cNvPr>
              <p:cNvCxnSpPr>
                <a:cxnSpLocks/>
                <a:stCxn id="90" idx="3"/>
              </p:cNvCxnSpPr>
              <p:nvPr/>
            </p:nvCxnSpPr>
            <p:spPr>
              <a:xfrm>
                <a:off x="7684330" y="1921964"/>
                <a:ext cx="49867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C57832C-4C8E-4B4D-8F13-A3C7DD9E9794}"/>
                </a:ext>
              </a:extLst>
            </p:cNvPr>
            <p:cNvGrpSpPr/>
            <p:nvPr/>
          </p:nvGrpSpPr>
          <p:grpSpPr>
            <a:xfrm>
              <a:off x="6239901" y="1111307"/>
              <a:ext cx="1091177" cy="643048"/>
              <a:chOff x="3785851" y="3400546"/>
              <a:chExt cx="1091177" cy="643048"/>
            </a:xfrm>
          </p:grpSpPr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347A30CC-925E-C547-8B56-EE4B6CE3EA25}"/>
                  </a:ext>
                </a:extLst>
              </p:cNvPr>
              <p:cNvSpPr/>
              <p:nvPr/>
            </p:nvSpPr>
            <p:spPr>
              <a:xfrm>
                <a:off x="3785851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37626103-C9FF-AC4A-8D4A-F58EDC310321}"/>
                  </a:ext>
                </a:extLst>
              </p:cNvPr>
              <p:cNvCxnSpPr>
                <a:cxnSpLocks/>
                <a:stCxn id="93" idx="3"/>
                <a:endCxn id="96" idx="1"/>
              </p:cNvCxnSpPr>
              <p:nvPr/>
            </p:nvCxnSpPr>
            <p:spPr>
              <a:xfrm>
                <a:off x="4428899" y="3722070"/>
                <a:ext cx="448129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E41BF4B-BFBF-E341-92DD-50F4D576F207}"/>
                </a:ext>
              </a:extLst>
            </p:cNvPr>
            <p:cNvGrpSpPr/>
            <p:nvPr/>
          </p:nvGrpSpPr>
          <p:grpSpPr>
            <a:xfrm>
              <a:off x="7331078" y="1111307"/>
              <a:ext cx="1085144" cy="643048"/>
              <a:chOff x="4877028" y="3400546"/>
              <a:chExt cx="1085144" cy="643048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F39316D2-CCA0-224B-AE3F-121807923DBB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1D6B64C-14CC-624D-B22F-771BF8143904}"/>
                  </a:ext>
                </a:extLst>
              </p:cNvPr>
              <p:cNvCxnSpPr>
                <a:cxnSpLocks/>
                <a:stCxn id="96" idx="3"/>
                <a:endCxn id="99" idx="1"/>
              </p:cNvCxnSpPr>
              <p:nvPr/>
            </p:nvCxnSpPr>
            <p:spPr>
              <a:xfrm>
                <a:off x="5520076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969CEDF-13C8-3744-B41B-4D913F035775}"/>
                </a:ext>
              </a:extLst>
            </p:cNvPr>
            <p:cNvGrpSpPr/>
            <p:nvPr/>
          </p:nvGrpSpPr>
          <p:grpSpPr>
            <a:xfrm>
              <a:off x="8416222" y="1111307"/>
              <a:ext cx="1085143" cy="643048"/>
              <a:chOff x="5962172" y="3400546"/>
              <a:chExt cx="1085143" cy="643048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5B780828-A936-424C-9523-95075D9F8423}"/>
                  </a:ext>
                </a:extLst>
              </p:cNvPr>
              <p:cNvSpPr/>
              <p:nvPr/>
            </p:nvSpPr>
            <p:spPr>
              <a:xfrm>
                <a:off x="5962172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A29EF02-87B0-2641-A666-21BB0619A6B5}"/>
                  </a:ext>
                </a:extLst>
              </p:cNvPr>
              <p:cNvCxnSpPr>
                <a:cxnSpLocks/>
                <a:stCxn id="99" idx="3"/>
                <a:endCxn id="102" idx="1"/>
              </p:cNvCxnSpPr>
              <p:nvPr/>
            </p:nvCxnSpPr>
            <p:spPr>
              <a:xfrm>
                <a:off x="6605220" y="3722070"/>
                <a:ext cx="44209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81309D-86D7-0D4A-8031-1D8E2FBE0C50}"/>
                </a:ext>
              </a:extLst>
            </p:cNvPr>
            <p:cNvGrpSpPr/>
            <p:nvPr/>
          </p:nvGrpSpPr>
          <p:grpSpPr>
            <a:xfrm>
              <a:off x="9501365" y="1111307"/>
              <a:ext cx="1087561" cy="643048"/>
              <a:chOff x="7047315" y="3400546"/>
              <a:chExt cx="1087561" cy="643048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8890262D-0A6D-F843-AD53-067BC5CEEC01}"/>
                  </a:ext>
                </a:extLst>
              </p:cNvPr>
              <p:cNvSpPr/>
              <p:nvPr/>
            </p:nvSpPr>
            <p:spPr>
              <a:xfrm>
                <a:off x="7047315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801F158-5F08-A34D-90E4-1230C08DCEEB}"/>
                  </a:ext>
                </a:extLst>
              </p:cNvPr>
              <p:cNvCxnSpPr>
                <a:cxnSpLocks/>
                <a:stCxn id="102" idx="3"/>
                <a:endCxn id="105" idx="1"/>
              </p:cNvCxnSpPr>
              <p:nvPr/>
            </p:nvCxnSpPr>
            <p:spPr>
              <a:xfrm>
                <a:off x="7690363" y="3722070"/>
                <a:ext cx="444513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4298D10-091F-954D-B3F7-5049F467E1E5}"/>
                </a:ext>
              </a:extLst>
            </p:cNvPr>
            <p:cNvGrpSpPr/>
            <p:nvPr/>
          </p:nvGrpSpPr>
          <p:grpSpPr>
            <a:xfrm>
              <a:off x="10588926" y="1111307"/>
              <a:ext cx="1250636" cy="643048"/>
              <a:chOff x="8134876" y="3400546"/>
              <a:chExt cx="1250636" cy="643048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32BE8E71-8D85-6048-9EC2-BF412C41A1F6}"/>
                  </a:ext>
                </a:extLst>
              </p:cNvPr>
              <p:cNvSpPr/>
              <p:nvPr/>
            </p:nvSpPr>
            <p:spPr>
              <a:xfrm>
                <a:off x="8134876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1637943-CFE0-F74C-9B42-F0A85A7D7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7924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D61CCD9-F5BF-AD46-B9BB-C2B4DC88D38A}"/>
                  </a:ext>
                </a:extLst>
              </p:cNvPr>
              <p:cNvSpPr/>
              <p:nvPr/>
            </p:nvSpPr>
            <p:spPr>
              <a:xfrm>
                <a:off x="9220019" y="3639323"/>
                <a:ext cx="165493" cy="16549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F8076B1-0D1E-DC4B-8D9C-E973F3296887}"/>
                </a:ext>
              </a:extLst>
            </p:cNvPr>
            <p:cNvSpPr/>
            <p:nvPr/>
          </p:nvSpPr>
          <p:spPr>
            <a:xfrm>
              <a:off x="5991662" y="1350084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276A75-8FE7-1E4F-BB70-E534AD7E5382}"/>
              </a:ext>
            </a:extLst>
          </p:cNvPr>
          <p:cNvGrpSpPr/>
          <p:nvPr/>
        </p:nvGrpSpPr>
        <p:grpSpPr>
          <a:xfrm>
            <a:off x="747289" y="2814295"/>
            <a:ext cx="10888346" cy="648671"/>
            <a:chOff x="1182458" y="2077630"/>
            <a:chExt cx="10888346" cy="64867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9BAE71E-5885-784F-A813-5A3149A886DC}"/>
                </a:ext>
              </a:extLst>
            </p:cNvPr>
            <p:cNvGrpSpPr/>
            <p:nvPr/>
          </p:nvGrpSpPr>
          <p:grpSpPr>
            <a:xfrm>
              <a:off x="1182458" y="2081181"/>
              <a:ext cx="1085143" cy="643048"/>
              <a:chOff x="3785851" y="1600440"/>
              <a:chExt cx="1085143" cy="643048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7978DA8D-10ED-4143-AFF4-BBE27F485EB4}"/>
                  </a:ext>
                </a:extLst>
              </p:cNvPr>
              <p:cNvSpPr/>
              <p:nvPr/>
            </p:nvSpPr>
            <p:spPr>
              <a:xfrm>
                <a:off x="3785851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33F5DD8-8E66-7A41-A02C-C593E09B6949}"/>
                  </a:ext>
                </a:extLst>
              </p:cNvPr>
              <p:cNvCxnSpPr>
                <a:cxnSpLocks/>
                <a:stCxn id="70" idx="3"/>
                <a:endCxn id="110" idx="1"/>
              </p:cNvCxnSpPr>
              <p:nvPr/>
            </p:nvCxnSpPr>
            <p:spPr>
              <a:xfrm flipV="1">
                <a:off x="4428899" y="1918413"/>
                <a:ext cx="442095" cy="355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8C2CE7D-C0C9-0E47-B6B2-708F556DE38E}"/>
                </a:ext>
              </a:extLst>
            </p:cNvPr>
            <p:cNvGrpSpPr/>
            <p:nvPr/>
          </p:nvGrpSpPr>
          <p:grpSpPr>
            <a:xfrm>
              <a:off x="2267601" y="2077630"/>
              <a:ext cx="1085144" cy="643048"/>
              <a:chOff x="4870994" y="1600440"/>
              <a:chExt cx="1085144" cy="643048"/>
            </a:xfrm>
          </p:grpSpPr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821F7537-3F6B-CE4D-9BBE-A8C35A6D7105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42AEDA3-F0CB-CE42-AAA5-C488E2911181}"/>
                  </a:ext>
                </a:extLst>
              </p:cNvPr>
              <p:cNvCxnSpPr>
                <a:cxnSpLocks/>
                <a:stCxn id="110" idx="3"/>
              </p:cNvCxnSpPr>
              <p:nvPr/>
            </p:nvCxnSpPr>
            <p:spPr>
              <a:xfrm>
                <a:off x="5514042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9958F48-FFA5-C941-9285-FAF16EDAD3CB}"/>
                </a:ext>
              </a:extLst>
            </p:cNvPr>
            <p:cNvGrpSpPr/>
            <p:nvPr/>
          </p:nvGrpSpPr>
          <p:grpSpPr>
            <a:xfrm>
              <a:off x="3647678" y="2081181"/>
              <a:ext cx="1085144" cy="643048"/>
              <a:chOff x="5956138" y="1600440"/>
              <a:chExt cx="1085144" cy="643048"/>
            </a:xfrm>
          </p:grpSpPr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8ADDCCA3-FDE9-0045-9602-059D19F39CE1}"/>
                  </a:ext>
                </a:extLst>
              </p:cNvPr>
              <p:cNvSpPr/>
              <p:nvPr/>
            </p:nvSpPr>
            <p:spPr>
              <a:xfrm>
                <a:off x="5956138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86DC2F4-36A3-2545-BCEF-91AF831F4816}"/>
                  </a:ext>
                </a:extLst>
              </p:cNvPr>
              <p:cNvCxnSpPr>
                <a:cxnSpLocks/>
                <a:stCxn id="113" idx="3"/>
                <a:endCxn id="116" idx="1"/>
              </p:cNvCxnSpPr>
              <p:nvPr/>
            </p:nvCxnSpPr>
            <p:spPr>
              <a:xfrm>
                <a:off x="6599186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A322F0C-6203-CA47-82D9-E5A7F80D1E8B}"/>
                </a:ext>
              </a:extLst>
            </p:cNvPr>
            <p:cNvGrpSpPr/>
            <p:nvPr/>
          </p:nvGrpSpPr>
          <p:grpSpPr>
            <a:xfrm>
              <a:off x="4732822" y="2081181"/>
              <a:ext cx="1141726" cy="643048"/>
              <a:chOff x="7041282" y="1600440"/>
              <a:chExt cx="1141726" cy="643048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C29A892E-AC6D-3F4B-A114-87D052442FD6}"/>
                  </a:ext>
                </a:extLst>
              </p:cNvPr>
              <p:cNvSpPr/>
              <p:nvPr/>
            </p:nvSpPr>
            <p:spPr>
              <a:xfrm>
                <a:off x="7041282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975C7878-A002-DD43-AF1A-C15D46DF78DC}"/>
                  </a:ext>
                </a:extLst>
              </p:cNvPr>
              <p:cNvCxnSpPr>
                <a:cxnSpLocks/>
                <a:stCxn id="116" idx="3"/>
              </p:cNvCxnSpPr>
              <p:nvPr/>
            </p:nvCxnSpPr>
            <p:spPr>
              <a:xfrm>
                <a:off x="7684330" y="1921964"/>
                <a:ext cx="49867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1BDBE06-5B2D-1B4C-861B-429A66CFCA84}"/>
                </a:ext>
              </a:extLst>
            </p:cNvPr>
            <p:cNvSpPr/>
            <p:nvPr/>
          </p:nvSpPr>
          <p:spPr>
            <a:xfrm>
              <a:off x="5844051" y="2314656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BBAB456-8D02-4845-8285-C5E9451943BA}"/>
                </a:ext>
              </a:extLst>
            </p:cNvPr>
            <p:cNvSpPr/>
            <p:nvPr/>
          </p:nvSpPr>
          <p:spPr>
            <a:xfrm>
              <a:off x="3308288" y="2318539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B6A1BCC-1BB3-D24A-8C27-EEE5B72C9FFF}"/>
                </a:ext>
              </a:extLst>
            </p:cNvPr>
            <p:cNvGrpSpPr/>
            <p:nvPr/>
          </p:nvGrpSpPr>
          <p:grpSpPr>
            <a:xfrm>
              <a:off x="6211728" y="2083253"/>
              <a:ext cx="1091177" cy="643048"/>
              <a:chOff x="3785851" y="3400546"/>
              <a:chExt cx="1091177" cy="643048"/>
            </a:xfrm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B05CF178-5BC8-924D-AFAB-C089087AA54D}"/>
                  </a:ext>
                </a:extLst>
              </p:cNvPr>
              <p:cNvSpPr/>
              <p:nvPr/>
            </p:nvSpPr>
            <p:spPr>
              <a:xfrm>
                <a:off x="3785851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CB1B7D4-CBDF-4649-A001-6534AE661DAB}"/>
                  </a:ext>
                </a:extLst>
              </p:cNvPr>
              <p:cNvCxnSpPr>
                <a:cxnSpLocks/>
                <a:stCxn id="121" idx="3"/>
                <a:endCxn id="124" idx="1"/>
              </p:cNvCxnSpPr>
              <p:nvPr/>
            </p:nvCxnSpPr>
            <p:spPr>
              <a:xfrm>
                <a:off x="4428899" y="3722070"/>
                <a:ext cx="448129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914BF61-B34A-1E46-846E-54309AB3FCD7}"/>
                </a:ext>
              </a:extLst>
            </p:cNvPr>
            <p:cNvGrpSpPr/>
            <p:nvPr/>
          </p:nvGrpSpPr>
          <p:grpSpPr>
            <a:xfrm>
              <a:off x="7302905" y="2083253"/>
              <a:ext cx="1085144" cy="643048"/>
              <a:chOff x="4877028" y="3400546"/>
              <a:chExt cx="1085144" cy="643048"/>
            </a:xfrm>
          </p:grpSpPr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0E6D07CC-6C48-AB47-AC77-460E531617BA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7423795C-784B-3248-8C98-70E3DF2EB4CB}"/>
                  </a:ext>
                </a:extLst>
              </p:cNvPr>
              <p:cNvCxnSpPr>
                <a:cxnSpLocks/>
                <a:stCxn id="124" idx="3"/>
              </p:cNvCxnSpPr>
              <p:nvPr/>
            </p:nvCxnSpPr>
            <p:spPr>
              <a:xfrm>
                <a:off x="5520076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74CCD7A-62BC-4B4E-A05F-1DE5E1C04598}"/>
                </a:ext>
              </a:extLst>
            </p:cNvPr>
            <p:cNvGrpSpPr/>
            <p:nvPr/>
          </p:nvGrpSpPr>
          <p:grpSpPr>
            <a:xfrm>
              <a:off x="8647464" y="2077630"/>
              <a:ext cx="1085143" cy="643048"/>
              <a:chOff x="5962172" y="3400546"/>
              <a:chExt cx="1085143" cy="643048"/>
            </a:xfrm>
          </p:grpSpPr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A36839FD-4818-7C47-B2B3-06BBE0C3F242}"/>
                  </a:ext>
                </a:extLst>
              </p:cNvPr>
              <p:cNvSpPr/>
              <p:nvPr/>
            </p:nvSpPr>
            <p:spPr>
              <a:xfrm>
                <a:off x="5962172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1D0162DA-6484-D346-B7C9-1B8C49813591}"/>
                  </a:ext>
                </a:extLst>
              </p:cNvPr>
              <p:cNvCxnSpPr>
                <a:cxnSpLocks/>
                <a:stCxn id="127" idx="3"/>
                <a:endCxn id="130" idx="1"/>
              </p:cNvCxnSpPr>
              <p:nvPr/>
            </p:nvCxnSpPr>
            <p:spPr>
              <a:xfrm>
                <a:off x="6605220" y="3722070"/>
                <a:ext cx="44209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5E992C1-7979-7E40-AA7D-F43FB3464CBD}"/>
                </a:ext>
              </a:extLst>
            </p:cNvPr>
            <p:cNvGrpSpPr/>
            <p:nvPr/>
          </p:nvGrpSpPr>
          <p:grpSpPr>
            <a:xfrm>
              <a:off x="9732607" y="2077630"/>
              <a:ext cx="1087561" cy="643048"/>
              <a:chOff x="7047315" y="3400546"/>
              <a:chExt cx="1087561" cy="643048"/>
            </a:xfrm>
          </p:grpSpPr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259AE8C8-3FF7-E94E-8D2A-058364EC500A}"/>
                  </a:ext>
                </a:extLst>
              </p:cNvPr>
              <p:cNvSpPr/>
              <p:nvPr/>
            </p:nvSpPr>
            <p:spPr>
              <a:xfrm>
                <a:off x="7047315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29606FAF-E73E-FC4B-BACF-A4A919D5686E}"/>
                  </a:ext>
                </a:extLst>
              </p:cNvPr>
              <p:cNvCxnSpPr>
                <a:cxnSpLocks/>
                <a:stCxn id="130" idx="3"/>
                <a:endCxn id="133" idx="1"/>
              </p:cNvCxnSpPr>
              <p:nvPr/>
            </p:nvCxnSpPr>
            <p:spPr>
              <a:xfrm>
                <a:off x="7690363" y="3722070"/>
                <a:ext cx="444513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2CFA553-87F4-AA4C-80D3-38774F0EBB56}"/>
                </a:ext>
              </a:extLst>
            </p:cNvPr>
            <p:cNvGrpSpPr/>
            <p:nvPr/>
          </p:nvGrpSpPr>
          <p:grpSpPr>
            <a:xfrm>
              <a:off x="10820168" y="2077630"/>
              <a:ext cx="1250636" cy="643048"/>
              <a:chOff x="8134876" y="3400546"/>
              <a:chExt cx="1250636" cy="643048"/>
            </a:xfrm>
          </p:grpSpPr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F774F762-EE29-D347-B2D9-969867A905EC}"/>
                  </a:ext>
                </a:extLst>
              </p:cNvPr>
              <p:cNvSpPr/>
              <p:nvPr/>
            </p:nvSpPr>
            <p:spPr>
              <a:xfrm>
                <a:off x="8134876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4CD63636-028A-B945-ADAD-E4D721C8D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7924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5029A77-D2FC-5E43-9E45-CCCE783112BD}"/>
                  </a:ext>
                </a:extLst>
              </p:cNvPr>
              <p:cNvSpPr/>
              <p:nvPr/>
            </p:nvSpPr>
            <p:spPr>
              <a:xfrm>
                <a:off x="9220019" y="3639323"/>
                <a:ext cx="165493" cy="16549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E2BAB29-C1B3-8643-92EB-67BFFF533867}"/>
                </a:ext>
              </a:extLst>
            </p:cNvPr>
            <p:cNvSpPr/>
            <p:nvPr/>
          </p:nvSpPr>
          <p:spPr>
            <a:xfrm>
              <a:off x="8355541" y="2320279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197CDE-5CC3-BF48-AD72-7C98AFE94B63}"/>
              </a:ext>
            </a:extLst>
          </p:cNvPr>
          <p:cNvGrpSpPr/>
          <p:nvPr/>
        </p:nvGrpSpPr>
        <p:grpSpPr>
          <a:xfrm>
            <a:off x="198798" y="2806291"/>
            <a:ext cx="11470533" cy="655656"/>
            <a:chOff x="166853" y="3104671"/>
            <a:chExt cx="11470533" cy="65565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CC39DB3-9779-1146-B3A6-99D2A0D7EB42}"/>
                </a:ext>
              </a:extLst>
            </p:cNvPr>
            <p:cNvGrpSpPr/>
            <p:nvPr/>
          </p:nvGrpSpPr>
          <p:grpSpPr>
            <a:xfrm>
              <a:off x="166853" y="3117279"/>
              <a:ext cx="1085144" cy="643048"/>
              <a:chOff x="4870994" y="1600440"/>
              <a:chExt cx="1085144" cy="643048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36F25CA1-EEFA-0A4F-8BD3-4927CD16DE61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CAF12CD6-F5FA-0945-8A8E-5B5A0D1FE2D7}"/>
                  </a:ext>
                </a:extLst>
              </p:cNvPr>
              <p:cNvCxnSpPr>
                <a:cxnSpLocks/>
                <a:stCxn id="138" idx="3"/>
              </p:cNvCxnSpPr>
              <p:nvPr/>
            </p:nvCxnSpPr>
            <p:spPr>
              <a:xfrm>
                <a:off x="5514042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6B4FFA2-BC76-A142-A2AC-A84BFEB9B1CF}"/>
                </a:ext>
              </a:extLst>
            </p:cNvPr>
            <p:cNvSpPr/>
            <p:nvPr/>
          </p:nvSpPr>
          <p:spPr>
            <a:xfrm>
              <a:off x="1207540" y="3358188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6A80E1E-FBE9-D64B-B236-F0549B1FAC20}"/>
                </a:ext>
              </a:extLst>
            </p:cNvPr>
            <p:cNvGrpSpPr/>
            <p:nvPr/>
          </p:nvGrpSpPr>
          <p:grpSpPr>
            <a:xfrm>
              <a:off x="1524538" y="3112899"/>
              <a:ext cx="1085144" cy="643048"/>
              <a:chOff x="4870994" y="1600440"/>
              <a:chExt cx="1085144" cy="643048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1231E536-59A1-D845-9B1E-557DB5C63167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52D4C1FB-9940-9C45-9E37-5B8C0E3AE752}"/>
                  </a:ext>
                </a:extLst>
              </p:cNvPr>
              <p:cNvCxnSpPr>
                <a:cxnSpLocks/>
                <a:stCxn id="142" idx="3"/>
              </p:cNvCxnSpPr>
              <p:nvPr/>
            </p:nvCxnSpPr>
            <p:spPr>
              <a:xfrm>
                <a:off x="5514042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E2EE84D-1263-B445-ADC0-785AD89C9887}"/>
                </a:ext>
              </a:extLst>
            </p:cNvPr>
            <p:cNvSpPr/>
            <p:nvPr/>
          </p:nvSpPr>
          <p:spPr>
            <a:xfrm>
              <a:off x="2565225" y="3353808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B79E9A-7171-F14B-AB6C-FBAE0CFB6242}"/>
                </a:ext>
              </a:extLst>
            </p:cNvPr>
            <p:cNvGrpSpPr/>
            <p:nvPr/>
          </p:nvGrpSpPr>
          <p:grpSpPr>
            <a:xfrm>
              <a:off x="2907741" y="3107476"/>
              <a:ext cx="1040687" cy="643048"/>
              <a:chOff x="4870994" y="1600440"/>
              <a:chExt cx="1040687" cy="643048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3A1B10AB-5508-454E-84F7-B71E38BB0A06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B6F3B345-C588-FF4E-A7B4-40522709E573}"/>
                  </a:ext>
                </a:extLst>
              </p:cNvPr>
              <p:cNvCxnSpPr>
                <a:cxnSpLocks/>
                <a:stCxn id="146" idx="3"/>
                <a:endCxn id="148" idx="2"/>
              </p:cNvCxnSpPr>
              <p:nvPr/>
            </p:nvCxnSpPr>
            <p:spPr>
              <a:xfrm>
                <a:off x="5514042" y="1921964"/>
                <a:ext cx="397639" cy="213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C499928-37CC-6647-99E0-47E99E6E710C}"/>
                </a:ext>
              </a:extLst>
            </p:cNvPr>
            <p:cNvSpPr/>
            <p:nvPr/>
          </p:nvSpPr>
          <p:spPr>
            <a:xfrm>
              <a:off x="3948428" y="3348385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9B2D833-DCAD-CE4C-AF58-39AB94D76019}"/>
                </a:ext>
              </a:extLst>
            </p:cNvPr>
            <p:cNvGrpSpPr/>
            <p:nvPr/>
          </p:nvGrpSpPr>
          <p:grpSpPr>
            <a:xfrm>
              <a:off x="4253093" y="3104671"/>
              <a:ext cx="950154" cy="643048"/>
              <a:chOff x="4870994" y="1600440"/>
              <a:chExt cx="950154" cy="643048"/>
            </a:xfrm>
          </p:grpSpPr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378FFAFD-1939-384C-8D80-DB9210DDB594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271AAD04-92EF-0045-ACDB-36755D32BD65}"/>
                  </a:ext>
                </a:extLst>
              </p:cNvPr>
              <p:cNvCxnSpPr>
                <a:cxnSpLocks/>
                <a:stCxn id="150" idx="3"/>
                <a:endCxn id="152" idx="2"/>
              </p:cNvCxnSpPr>
              <p:nvPr/>
            </p:nvCxnSpPr>
            <p:spPr>
              <a:xfrm>
                <a:off x="5514042" y="1921964"/>
                <a:ext cx="307106" cy="1036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2E047C1-A2D5-B645-B8FB-F856185656FC}"/>
                </a:ext>
              </a:extLst>
            </p:cNvPr>
            <p:cNvSpPr/>
            <p:nvPr/>
          </p:nvSpPr>
          <p:spPr>
            <a:xfrm>
              <a:off x="5203247" y="3353808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2F9D874A-1324-464F-9321-86EED3FD1BEE}"/>
                </a:ext>
              </a:extLst>
            </p:cNvPr>
            <p:cNvGrpSpPr/>
            <p:nvPr/>
          </p:nvGrpSpPr>
          <p:grpSpPr>
            <a:xfrm>
              <a:off x="5537590" y="3112899"/>
              <a:ext cx="1085144" cy="643048"/>
              <a:chOff x="4877028" y="3400546"/>
              <a:chExt cx="1085144" cy="643048"/>
            </a:xfrm>
          </p:grpSpPr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8DB82E36-72BE-DF4E-B2D6-2528684CE70F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13D76F6C-BBCF-5242-9530-B6AB2A8BCF2F}"/>
                  </a:ext>
                </a:extLst>
              </p:cNvPr>
              <p:cNvCxnSpPr>
                <a:cxnSpLocks/>
                <a:stCxn id="154" idx="3"/>
              </p:cNvCxnSpPr>
              <p:nvPr/>
            </p:nvCxnSpPr>
            <p:spPr>
              <a:xfrm>
                <a:off x="5520076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A4C55B9-E9CC-C448-B6CC-A3376F2B80E8}"/>
                </a:ext>
              </a:extLst>
            </p:cNvPr>
            <p:cNvSpPr/>
            <p:nvPr/>
          </p:nvSpPr>
          <p:spPr>
            <a:xfrm>
              <a:off x="6590226" y="3349925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DE43D9-E5D9-6740-8C03-A184409DE2F2}"/>
                </a:ext>
              </a:extLst>
            </p:cNvPr>
            <p:cNvGrpSpPr/>
            <p:nvPr/>
          </p:nvGrpSpPr>
          <p:grpSpPr>
            <a:xfrm>
              <a:off x="6934902" y="3107715"/>
              <a:ext cx="1085144" cy="643048"/>
              <a:chOff x="4877028" y="3400546"/>
              <a:chExt cx="1085144" cy="643048"/>
            </a:xfrm>
          </p:grpSpPr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7C88483F-9D41-4D4D-9FF2-11AE3EA6CF6C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23F6D18E-2C00-6E4C-AABE-62EB42CAA8CF}"/>
                  </a:ext>
                </a:extLst>
              </p:cNvPr>
              <p:cNvCxnSpPr>
                <a:cxnSpLocks/>
                <a:stCxn id="158" idx="3"/>
              </p:cNvCxnSpPr>
              <p:nvPr/>
            </p:nvCxnSpPr>
            <p:spPr>
              <a:xfrm>
                <a:off x="5520076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2D89CEE-1262-4541-AA62-E5AB02F3E2B0}"/>
                </a:ext>
              </a:extLst>
            </p:cNvPr>
            <p:cNvSpPr/>
            <p:nvPr/>
          </p:nvSpPr>
          <p:spPr>
            <a:xfrm>
              <a:off x="7987538" y="3344741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70E4053-0097-4942-82A9-B7E578D455E3}"/>
                </a:ext>
              </a:extLst>
            </p:cNvPr>
            <p:cNvGrpSpPr/>
            <p:nvPr/>
          </p:nvGrpSpPr>
          <p:grpSpPr>
            <a:xfrm>
              <a:off x="8338757" y="3107715"/>
              <a:ext cx="900844" cy="643048"/>
              <a:chOff x="4877028" y="3400546"/>
              <a:chExt cx="900844" cy="643048"/>
            </a:xfrm>
          </p:grpSpPr>
          <p:sp>
            <p:nvSpPr>
              <p:cNvPr id="162" name="Rounded Rectangle 161">
                <a:extLst>
                  <a:ext uri="{FF2B5EF4-FFF2-40B4-BE49-F238E27FC236}">
                    <a16:creationId xmlns:a16="http://schemas.microsoft.com/office/drawing/2014/main" id="{346E3E64-D964-954E-8CCE-A6909AE5B37D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79BE31BA-05DE-0F44-958D-698B2AB26A34}"/>
                  </a:ext>
                </a:extLst>
              </p:cNvPr>
              <p:cNvCxnSpPr>
                <a:cxnSpLocks/>
                <a:stCxn id="162" idx="3"/>
                <a:endCxn id="164" idx="2"/>
              </p:cNvCxnSpPr>
              <p:nvPr/>
            </p:nvCxnSpPr>
            <p:spPr>
              <a:xfrm>
                <a:off x="5520076" y="3722070"/>
                <a:ext cx="257796" cy="731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BC7BC03-8BC9-D645-8338-7FB14E35992E}"/>
                </a:ext>
              </a:extLst>
            </p:cNvPr>
            <p:cNvSpPr/>
            <p:nvPr/>
          </p:nvSpPr>
          <p:spPr>
            <a:xfrm>
              <a:off x="9239601" y="3353808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5102B62-C667-A346-A0E9-346593FC06C3}"/>
                </a:ext>
              </a:extLst>
            </p:cNvPr>
            <p:cNvGrpSpPr/>
            <p:nvPr/>
          </p:nvGrpSpPr>
          <p:grpSpPr>
            <a:xfrm>
              <a:off x="9626413" y="3107715"/>
              <a:ext cx="980690" cy="643048"/>
              <a:chOff x="3785851" y="3400546"/>
              <a:chExt cx="980690" cy="643048"/>
            </a:xfrm>
          </p:grpSpPr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1900FCEA-BF11-B446-9437-57BEA7A7CBBC}"/>
                  </a:ext>
                </a:extLst>
              </p:cNvPr>
              <p:cNvSpPr/>
              <p:nvPr/>
            </p:nvSpPr>
            <p:spPr>
              <a:xfrm>
                <a:off x="3785851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D05284D6-1ABF-9444-9062-FC58B077829E}"/>
                  </a:ext>
                </a:extLst>
              </p:cNvPr>
              <p:cNvCxnSpPr>
                <a:cxnSpLocks/>
                <a:stCxn id="166" idx="3"/>
                <a:endCxn id="169" idx="1"/>
              </p:cNvCxnSpPr>
              <p:nvPr/>
            </p:nvCxnSpPr>
            <p:spPr>
              <a:xfrm>
                <a:off x="4428899" y="3722070"/>
                <a:ext cx="337642" cy="956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022B9DF-F601-C849-9C08-C02521E80B80}"/>
                </a:ext>
              </a:extLst>
            </p:cNvPr>
            <p:cNvGrpSpPr/>
            <p:nvPr/>
          </p:nvGrpSpPr>
          <p:grpSpPr>
            <a:xfrm>
              <a:off x="10607103" y="3117279"/>
              <a:ext cx="864790" cy="643048"/>
              <a:chOff x="4877028" y="3400546"/>
              <a:chExt cx="864790" cy="643048"/>
            </a:xfrm>
          </p:grpSpPr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293D014D-3CFC-ED4D-8F04-CAFC0B1D04C5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E0219C90-5863-814B-B7D0-06FA60C1960F}"/>
                  </a:ext>
                </a:extLst>
              </p:cNvPr>
              <p:cNvCxnSpPr>
                <a:cxnSpLocks/>
                <a:stCxn id="169" idx="3"/>
                <a:endCxn id="171" idx="2"/>
              </p:cNvCxnSpPr>
              <p:nvPr/>
            </p:nvCxnSpPr>
            <p:spPr>
              <a:xfrm flipV="1">
                <a:off x="5520076" y="3719822"/>
                <a:ext cx="221742" cy="22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382ED91-E9DC-AF43-AF37-4D8DCBF3C29A}"/>
                </a:ext>
              </a:extLst>
            </p:cNvPr>
            <p:cNvSpPr/>
            <p:nvPr/>
          </p:nvSpPr>
          <p:spPr>
            <a:xfrm>
              <a:off x="11471893" y="3353808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BB805-6F97-324C-A35B-98FD01CD0532}"/>
              </a:ext>
            </a:extLst>
          </p:cNvPr>
          <p:cNvGrpSpPr/>
          <p:nvPr/>
        </p:nvGrpSpPr>
        <p:grpSpPr>
          <a:xfrm>
            <a:off x="210097" y="2790441"/>
            <a:ext cx="11821204" cy="674747"/>
            <a:chOff x="166853" y="4111837"/>
            <a:chExt cx="11821204" cy="674747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8566059-80FE-9A45-B8E8-E037FE480249}"/>
                </a:ext>
              </a:extLst>
            </p:cNvPr>
            <p:cNvGrpSpPr/>
            <p:nvPr/>
          </p:nvGrpSpPr>
          <p:grpSpPr>
            <a:xfrm>
              <a:off x="166853" y="4124445"/>
              <a:ext cx="1085144" cy="643048"/>
              <a:chOff x="4870994" y="1600440"/>
              <a:chExt cx="1085144" cy="643048"/>
            </a:xfrm>
          </p:grpSpPr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BA4856D8-A81F-AD4A-AF70-907B41B6A3BF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D2F53F07-72B8-DE4C-8F77-A3A8A3C82236}"/>
                  </a:ext>
                </a:extLst>
              </p:cNvPr>
              <p:cNvCxnSpPr>
                <a:cxnSpLocks/>
                <a:stCxn id="173" idx="3"/>
              </p:cNvCxnSpPr>
              <p:nvPr/>
            </p:nvCxnSpPr>
            <p:spPr>
              <a:xfrm>
                <a:off x="5514042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6174656-2F7C-F84B-9435-D1ADD8316747}"/>
                </a:ext>
              </a:extLst>
            </p:cNvPr>
            <p:cNvSpPr/>
            <p:nvPr/>
          </p:nvSpPr>
          <p:spPr>
            <a:xfrm>
              <a:off x="1207540" y="4365354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1923FCB-42EA-9C4C-B4E3-5F102366C284}"/>
                </a:ext>
              </a:extLst>
            </p:cNvPr>
            <p:cNvGrpSpPr/>
            <p:nvPr/>
          </p:nvGrpSpPr>
          <p:grpSpPr>
            <a:xfrm>
              <a:off x="1524538" y="4120065"/>
              <a:ext cx="1085144" cy="643048"/>
              <a:chOff x="4870994" y="1600440"/>
              <a:chExt cx="1085144" cy="643048"/>
            </a:xfrm>
          </p:grpSpPr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E9CB0A28-346E-574C-9156-C26792FBA1C2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806F1D69-F4B1-0A4F-B608-925AC94E2371}"/>
                  </a:ext>
                </a:extLst>
              </p:cNvPr>
              <p:cNvCxnSpPr>
                <a:cxnSpLocks/>
                <a:stCxn id="177" idx="3"/>
              </p:cNvCxnSpPr>
              <p:nvPr/>
            </p:nvCxnSpPr>
            <p:spPr>
              <a:xfrm>
                <a:off x="5514042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4F06463-0D99-8E4D-BDB9-9BC364CBE50C}"/>
                </a:ext>
              </a:extLst>
            </p:cNvPr>
            <p:cNvSpPr/>
            <p:nvPr/>
          </p:nvSpPr>
          <p:spPr>
            <a:xfrm>
              <a:off x="2565225" y="4360974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65311AC-8580-E04F-B024-DA2D8110BFAC}"/>
                </a:ext>
              </a:extLst>
            </p:cNvPr>
            <p:cNvGrpSpPr/>
            <p:nvPr/>
          </p:nvGrpSpPr>
          <p:grpSpPr>
            <a:xfrm>
              <a:off x="2907741" y="4114642"/>
              <a:ext cx="1040687" cy="643048"/>
              <a:chOff x="4870994" y="1600440"/>
              <a:chExt cx="1040687" cy="643048"/>
            </a:xfrm>
          </p:grpSpPr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9B08221D-4494-7E4D-91AA-D7D193A87923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3FCD8162-64E3-544B-8CD8-898BDD858520}"/>
                  </a:ext>
                </a:extLst>
              </p:cNvPr>
              <p:cNvCxnSpPr>
                <a:cxnSpLocks/>
                <a:stCxn id="181" idx="3"/>
                <a:endCxn id="183" idx="2"/>
              </p:cNvCxnSpPr>
              <p:nvPr/>
            </p:nvCxnSpPr>
            <p:spPr>
              <a:xfrm>
                <a:off x="5514042" y="1921964"/>
                <a:ext cx="397639" cy="213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34CFFD3-AFE6-7E4C-8355-D55A9A898B17}"/>
                </a:ext>
              </a:extLst>
            </p:cNvPr>
            <p:cNvSpPr/>
            <p:nvPr/>
          </p:nvSpPr>
          <p:spPr>
            <a:xfrm>
              <a:off x="3948428" y="4355551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12EF3-BAE4-5945-BBA2-B92574DAD1AD}"/>
                </a:ext>
              </a:extLst>
            </p:cNvPr>
            <p:cNvGrpSpPr/>
            <p:nvPr/>
          </p:nvGrpSpPr>
          <p:grpSpPr>
            <a:xfrm>
              <a:off x="4253093" y="4111837"/>
              <a:ext cx="950154" cy="643048"/>
              <a:chOff x="4870994" y="1600440"/>
              <a:chExt cx="950154" cy="643048"/>
            </a:xfrm>
          </p:grpSpPr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EDC7A8DC-6221-434E-BD83-D8A1B177559C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F4CF3505-3EA1-E14D-A7D3-C132FCC595C5}"/>
                  </a:ext>
                </a:extLst>
              </p:cNvPr>
              <p:cNvCxnSpPr>
                <a:cxnSpLocks/>
                <a:stCxn id="185" idx="3"/>
                <a:endCxn id="187" idx="2"/>
              </p:cNvCxnSpPr>
              <p:nvPr/>
            </p:nvCxnSpPr>
            <p:spPr>
              <a:xfrm>
                <a:off x="5514042" y="1921964"/>
                <a:ext cx="307106" cy="1036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DDEAFFD-D9C7-684B-9A41-89727BEA3DA9}"/>
                </a:ext>
              </a:extLst>
            </p:cNvPr>
            <p:cNvSpPr/>
            <p:nvPr/>
          </p:nvSpPr>
          <p:spPr>
            <a:xfrm>
              <a:off x="5203247" y="4360974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F3CD6B23-A4B6-8D45-A507-10FA19D7D816}"/>
                </a:ext>
              </a:extLst>
            </p:cNvPr>
            <p:cNvGrpSpPr/>
            <p:nvPr/>
          </p:nvGrpSpPr>
          <p:grpSpPr>
            <a:xfrm>
              <a:off x="5537590" y="4120065"/>
              <a:ext cx="1085144" cy="643048"/>
              <a:chOff x="4877028" y="3400546"/>
              <a:chExt cx="1085144" cy="643048"/>
            </a:xfrm>
          </p:grpSpPr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C8A38F92-3609-FE41-884C-A2322BA4D138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2C406817-3DE0-5F49-B73E-B0755C37223A}"/>
                  </a:ext>
                </a:extLst>
              </p:cNvPr>
              <p:cNvCxnSpPr>
                <a:cxnSpLocks/>
                <a:stCxn id="189" idx="3"/>
              </p:cNvCxnSpPr>
              <p:nvPr/>
            </p:nvCxnSpPr>
            <p:spPr>
              <a:xfrm>
                <a:off x="5520076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AEACB32-F93A-F84B-BF05-6097033C454B}"/>
                </a:ext>
              </a:extLst>
            </p:cNvPr>
            <p:cNvSpPr/>
            <p:nvPr/>
          </p:nvSpPr>
          <p:spPr>
            <a:xfrm>
              <a:off x="6590226" y="4357091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64AC510-5103-6B40-BF4A-C793CE2F5AA5}"/>
                </a:ext>
              </a:extLst>
            </p:cNvPr>
            <p:cNvGrpSpPr/>
            <p:nvPr/>
          </p:nvGrpSpPr>
          <p:grpSpPr>
            <a:xfrm>
              <a:off x="6934902" y="4114881"/>
              <a:ext cx="1085144" cy="643048"/>
              <a:chOff x="4877028" y="3400546"/>
              <a:chExt cx="1085144" cy="643048"/>
            </a:xfrm>
          </p:grpSpPr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35256A40-107D-2C40-A7E5-3D333A18E5DA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AE9A9363-A345-224D-B9D3-B047F77812EB}"/>
                  </a:ext>
                </a:extLst>
              </p:cNvPr>
              <p:cNvCxnSpPr>
                <a:cxnSpLocks/>
                <a:stCxn id="193" idx="3"/>
              </p:cNvCxnSpPr>
              <p:nvPr/>
            </p:nvCxnSpPr>
            <p:spPr>
              <a:xfrm>
                <a:off x="5520076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F2203E9-A71D-7545-8010-EC69193D5CED}"/>
                </a:ext>
              </a:extLst>
            </p:cNvPr>
            <p:cNvSpPr/>
            <p:nvPr/>
          </p:nvSpPr>
          <p:spPr>
            <a:xfrm>
              <a:off x="7987538" y="4351907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5337BE5-DEC0-F34D-B113-3C5A7C7619AD}"/>
                </a:ext>
              </a:extLst>
            </p:cNvPr>
            <p:cNvGrpSpPr/>
            <p:nvPr/>
          </p:nvGrpSpPr>
          <p:grpSpPr>
            <a:xfrm>
              <a:off x="8338757" y="4114881"/>
              <a:ext cx="900844" cy="643048"/>
              <a:chOff x="4877028" y="3400546"/>
              <a:chExt cx="900844" cy="643048"/>
            </a:xfrm>
          </p:grpSpPr>
          <p:sp>
            <p:nvSpPr>
              <p:cNvPr id="197" name="Rounded Rectangle 196">
                <a:extLst>
                  <a:ext uri="{FF2B5EF4-FFF2-40B4-BE49-F238E27FC236}">
                    <a16:creationId xmlns:a16="http://schemas.microsoft.com/office/drawing/2014/main" id="{3AF9709D-ABF3-314E-A0C1-ACF8D0905BE7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CBE3FAC7-6F4A-D74B-AD2C-CAD5DA41F94D}"/>
                  </a:ext>
                </a:extLst>
              </p:cNvPr>
              <p:cNvCxnSpPr>
                <a:cxnSpLocks/>
                <a:stCxn id="197" idx="3"/>
                <a:endCxn id="199" idx="2"/>
              </p:cNvCxnSpPr>
              <p:nvPr/>
            </p:nvCxnSpPr>
            <p:spPr>
              <a:xfrm>
                <a:off x="5520076" y="3722070"/>
                <a:ext cx="257796" cy="731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E583A9D-8BFC-0044-9198-D728DA711443}"/>
                </a:ext>
              </a:extLst>
            </p:cNvPr>
            <p:cNvSpPr/>
            <p:nvPr/>
          </p:nvSpPr>
          <p:spPr>
            <a:xfrm>
              <a:off x="9239601" y="4360974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A6FD8D5-F5AC-4342-AAAA-AAE21FE71DBC}"/>
                </a:ext>
              </a:extLst>
            </p:cNvPr>
            <p:cNvGrpSpPr/>
            <p:nvPr/>
          </p:nvGrpSpPr>
          <p:grpSpPr>
            <a:xfrm>
              <a:off x="9626413" y="4114881"/>
              <a:ext cx="998398" cy="643048"/>
              <a:chOff x="3785851" y="3400546"/>
              <a:chExt cx="998398" cy="643048"/>
            </a:xfrm>
          </p:grpSpPr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CBBA40B2-50DD-4648-9C41-B825C6B08537}"/>
                  </a:ext>
                </a:extLst>
              </p:cNvPr>
              <p:cNvSpPr/>
              <p:nvPr/>
            </p:nvSpPr>
            <p:spPr>
              <a:xfrm>
                <a:off x="3785851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82F64613-31F4-954C-AE9E-1FBCA7C9C965}"/>
                  </a:ext>
                </a:extLst>
              </p:cNvPr>
              <p:cNvCxnSpPr>
                <a:cxnSpLocks/>
                <a:stCxn id="201" idx="3"/>
                <a:endCxn id="207" idx="2"/>
              </p:cNvCxnSpPr>
              <p:nvPr/>
            </p:nvCxnSpPr>
            <p:spPr>
              <a:xfrm>
                <a:off x="4428899" y="3722070"/>
                <a:ext cx="355350" cy="620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FEB3D2CC-DCE0-E141-8B1D-695E7CF2C82A}"/>
                </a:ext>
              </a:extLst>
            </p:cNvPr>
            <p:cNvGrpSpPr/>
            <p:nvPr/>
          </p:nvGrpSpPr>
          <p:grpSpPr>
            <a:xfrm>
              <a:off x="10873051" y="4143536"/>
              <a:ext cx="949513" cy="643048"/>
              <a:chOff x="4877028" y="3400546"/>
              <a:chExt cx="949513" cy="643048"/>
            </a:xfrm>
          </p:grpSpPr>
          <p:sp>
            <p:nvSpPr>
              <p:cNvPr id="204" name="Rounded Rectangle 203">
                <a:extLst>
                  <a:ext uri="{FF2B5EF4-FFF2-40B4-BE49-F238E27FC236}">
                    <a16:creationId xmlns:a16="http://schemas.microsoft.com/office/drawing/2014/main" id="{4C290699-6865-4A44-8428-EC32C77D7B54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05CD7E3C-D525-B641-8FBC-9D51CA0BE7B9}"/>
                  </a:ext>
                </a:extLst>
              </p:cNvPr>
              <p:cNvCxnSpPr>
                <a:cxnSpLocks/>
                <a:stCxn id="204" idx="3"/>
                <a:endCxn id="206" idx="2"/>
              </p:cNvCxnSpPr>
              <p:nvPr/>
            </p:nvCxnSpPr>
            <p:spPr>
              <a:xfrm flipV="1">
                <a:off x="5520076" y="3719822"/>
                <a:ext cx="306465" cy="22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683C52DA-E999-6043-8203-9DA1D8B0BD97}"/>
                </a:ext>
              </a:extLst>
            </p:cNvPr>
            <p:cNvSpPr/>
            <p:nvPr/>
          </p:nvSpPr>
          <p:spPr>
            <a:xfrm>
              <a:off x="11822564" y="4380065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44497F4-3C30-4D43-AD82-577811C185B0}"/>
                </a:ext>
              </a:extLst>
            </p:cNvPr>
            <p:cNvSpPr/>
            <p:nvPr/>
          </p:nvSpPr>
          <p:spPr>
            <a:xfrm>
              <a:off x="10624811" y="4359861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ED379B-0553-9D4A-A605-AF8A6C581DF2}"/>
              </a:ext>
            </a:extLst>
          </p:cNvPr>
          <p:cNvSpPr txBox="1"/>
          <p:nvPr/>
        </p:nvSpPr>
        <p:spPr>
          <a:xfrm>
            <a:off x="3212509" y="800220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452B"/>
                </a:solidFill>
                <a:latin typeface="Andale Mono" panose="020B0509000000000004" pitchFamily="49" charset="0"/>
              </a:rPr>
              <a:t>Split into half</a:t>
            </a:r>
          </a:p>
        </p:txBody>
      </p:sp>
    </p:spTree>
    <p:extLst>
      <p:ext uri="{BB962C8B-B14F-4D97-AF65-F5344CB8AC3E}">
        <p14:creationId xmlns:p14="http://schemas.microsoft.com/office/powerpoint/2010/main" val="169875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951C8-53B7-B54F-8369-3EFE8BD4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99" y="5330322"/>
            <a:ext cx="2237772" cy="223777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C0F0911-1A05-A341-BA44-2261829DD6AF}"/>
              </a:ext>
            </a:extLst>
          </p:cNvPr>
          <p:cNvGrpSpPr/>
          <p:nvPr/>
        </p:nvGrpSpPr>
        <p:grpSpPr>
          <a:xfrm>
            <a:off x="751405" y="2811234"/>
            <a:ext cx="10014911" cy="650395"/>
            <a:chOff x="598703" y="5814842"/>
            <a:chExt cx="10014911" cy="65039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894F9D-A92E-AF4C-9794-1FD9C0608B98}"/>
                </a:ext>
              </a:extLst>
            </p:cNvPr>
            <p:cNvGrpSpPr/>
            <p:nvPr/>
          </p:nvGrpSpPr>
          <p:grpSpPr>
            <a:xfrm>
              <a:off x="598703" y="5814842"/>
              <a:ext cx="1085143" cy="643048"/>
              <a:chOff x="598703" y="5814842"/>
              <a:chExt cx="1085143" cy="643048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23D29827-80C7-B742-8902-8A240484265B}"/>
                  </a:ext>
                </a:extLst>
              </p:cNvPr>
              <p:cNvSpPr/>
              <p:nvPr/>
            </p:nvSpPr>
            <p:spPr>
              <a:xfrm>
                <a:off x="598703" y="5814842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en-US" dirty="0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3FB75C5-D8A4-064C-B1CA-3790E4B67D05}"/>
                  </a:ext>
                </a:extLst>
              </p:cNvPr>
              <p:cNvCxnSpPr>
                <a:cxnSpLocks/>
                <a:stCxn id="78" idx="3"/>
              </p:cNvCxnSpPr>
              <p:nvPr/>
            </p:nvCxnSpPr>
            <p:spPr>
              <a:xfrm>
                <a:off x="1241751" y="6136366"/>
                <a:ext cx="44209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ACEA6A7-278F-9547-89E7-82E1F3098197}"/>
                </a:ext>
              </a:extLst>
            </p:cNvPr>
            <p:cNvGrpSpPr/>
            <p:nvPr/>
          </p:nvGrpSpPr>
          <p:grpSpPr>
            <a:xfrm>
              <a:off x="1702767" y="5814842"/>
              <a:ext cx="1091177" cy="643048"/>
              <a:chOff x="3464327" y="5493318"/>
              <a:chExt cx="1091177" cy="643048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5A3A443B-0AB7-734F-97D6-CC4D155E76F6}"/>
                  </a:ext>
                </a:extLst>
              </p:cNvPr>
              <p:cNvSpPr/>
              <p:nvPr/>
            </p:nvSpPr>
            <p:spPr>
              <a:xfrm>
                <a:off x="3464327" y="5493318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en-US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E7C2E406-5677-5345-AD62-299C7FD97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3408" y="5814842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86044B-380A-514B-85A8-E6AC243016D0}"/>
                </a:ext>
              </a:extLst>
            </p:cNvPr>
            <p:cNvGrpSpPr/>
            <p:nvPr/>
          </p:nvGrpSpPr>
          <p:grpSpPr>
            <a:xfrm>
              <a:off x="2806831" y="5814842"/>
              <a:ext cx="1085144" cy="643048"/>
              <a:chOff x="4019542" y="4936036"/>
              <a:chExt cx="1085144" cy="643048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C3E81410-E6B4-2142-94EB-91FD8545C7CF}"/>
                  </a:ext>
                </a:extLst>
              </p:cNvPr>
              <p:cNvSpPr/>
              <p:nvPr/>
            </p:nvSpPr>
            <p:spPr>
              <a:xfrm>
                <a:off x="4019542" y="4936036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en-US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90B9827-0677-CC47-AE66-AE3DE51544F7}"/>
                  </a:ext>
                </a:extLst>
              </p:cNvPr>
              <p:cNvCxnSpPr>
                <a:cxnSpLocks/>
                <a:stCxn id="74" idx="3"/>
              </p:cNvCxnSpPr>
              <p:nvPr/>
            </p:nvCxnSpPr>
            <p:spPr>
              <a:xfrm>
                <a:off x="4662590" y="525756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EFAF2FE-9C82-3C4A-ADB3-82B5F05AC1B7}"/>
                </a:ext>
              </a:extLst>
            </p:cNvPr>
            <p:cNvGrpSpPr/>
            <p:nvPr/>
          </p:nvGrpSpPr>
          <p:grpSpPr>
            <a:xfrm>
              <a:off x="3886327" y="5814842"/>
              <a:ext cx="1085143" cy="643048"/>
              <a:chOff x="4811332" y="5551321"/>
              <a:chExt cx="1085143" cy="643048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2EB13F3C-08B5-C947-BD25-8A36D7B20DFA}"/>
                  </a:ext>
                </a:extLst>
              </p:cNvPr>
              <p:cNvSpPr/>
              <p:nvPr/>
            </p:nvSpPr>
            <p:spPr>
              <a:xfrm>
                <a:off x="4811332" y="5551321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en-US" dirty="0"/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A046340-0325-5B44-ADD4-B111F16A7D17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>
                <a:off x="5454380" y="5872845"/>
                <a:ext cx="44209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6644DD1-0454-8042-8A4E-FCBE242AC38B}"/>
                </a:ext>
              </a:extLst>
            </p:cNvPr>
            <p:cNvGrpSpPr/>
            <p:nvPr/>
          </p:nvGrpSpPr>
          <p:grpSpPr>
            <a:xfrm>
              <a:off x="4971470" y="5814842"/>
              <a:ext cx="1085144" cy="643048"/>
              <a:chOff x="5473301" y="5008798"/>
              <a:chExt cx="1085144" cy="643048"/>
            </a:xfrm>
          </p:grpSpPr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C7A16B31-3B8A-8940-A779-A59DAC2BC965}"/>
                  </a:ext>
                </a:extLst>
              </p:cNvPr>
              <p:cNvSpPr/>
              <p:nvPr/>
            </p:nvSpPr>
            <p:spPr>
              <a:xfrm>
                <a:off x="5473301" y="5008798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en-US" dirty="0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083E71A-E62A-4641-BC93-CCE732F57759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>
              <a:xfrm>
                <a:off x="6116349" y="5330322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F207407-E352-CB41-9135-E408A34A8D3F}"/>
                </a:ext>
              </a:extLst>
            </p:cNvPr>
            <p:cNvGrpSpPr/>
            <p:nvPr/>
          </p:nvGrpSpPr>
          <p:grpSpPr>
            <a:xfrm>
              <a:off x="6056613" y="5817598"/>
              <a:ext cx="1085144" cy="643048"/>
              <a:chOff x="7122330" y="4292988"/>
              <a:chExt cx="1085144" cy="643048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E7E7B62C-6444-3D4E-934B-4D87AA44460B}"/>
                  </a:ext>
                </a:extLst>
              </p:cNvPr>
              <p:cNvSpPr/>
              <p:nvPr/>
            </p:nvSpPr>
            <p:spPr>
              <a:xfrm>
                <a:off x="7122330" y="4292988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en-US" dirty="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B349298-65A6-5B4D-9A99-34C42301FBEA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>
                <a:off x="7765378" y="4614512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C7BBA-EBDB-8E45-A336-BC4318E6CCE4}"/>
                </a:ext>
              </a:extLst>
            </p:cNvPr>
            <p:cNvSpPr/>
            <p:nvPr/>
          </p:nvSpPr>
          <p:spPr>
            <a:xfrm>
              <a:off x="7141756" y="5822189"/>
              <a:ext cx="643048" cy="643048"/>
            </a:xfrm>
            <a:prstGeom prst="roundRect">
              <a:avLst/>
            </a:prstGeom>
            <a:solidFill>
              <a:srgbClr val="F5D65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BF5F17D-BD61-C648-BFCA-20A1A095E892}"/>
                </a:ext>
              </a:extLst>
            </p:cNvPr>
            <p:cNvCxnSpPr>
              <a:cxnSpLocks/>
            </p:cNvCxnSpPr>
            <p:nvPr/>
          </p:nvCxnSpPr>
          <p:spPr>
            <a:xfrm>
              <a:off x="7787222" y="6143713"/>
              <a:ext cx="44209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765B484-EC5F-E942-9F4D-0BD940F14440}"/>
                </a:ext>
              </a:extLst>
            </p:cNvPr>
            <p:cNvGrpSpPr/>
            <p:nvPr/>
          </p:nvGrpSpPr>
          <p:grpSpPr>
            <a:xfrm>
              <a:off x="8221252" y="5814842"/>
              <a:ext cx="1141726" cy="643048"/>
              <a:chOff x="7193682" y="1752840"/>
              <a:chExt cx="1141726" cy="643048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27D794A6-2E57-104E-8B10-FF1951DE6626}"/>
                  </a:ext>
                </a:extLst>
              </p:cNvPr>
              <p:cNvSpPr/>
              <p:nvPr/>
            </p:nvSpPr>
            <p:spPr>
              <a:xfrm>
                <a:off x="7193682" y="17528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11</a:t>
                </a:r>
                <a:endParaRPr lang="en-US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2D1A17D-1ED6-CC48-A71B-2B1E5EE8F1C7}"/>
                  </a:ext>
                </a:extLst>
              </p:cNvPr>
              <p:cNvCxnSpPr>
                <a:cxnSpLocks/>
                <a:stCxn id="57" idx="3"/>
              </p:cNvCxnSpPr>
              <p:nvPr/>
            </p:nvCxnSpPr>
            <p:spPr>
              <a:xfrm>
                <a:off x="7836730" y="2074364"/>
                <a:ext cx="49867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88D4DB5-9EB0-6749-A55A-2C5754F38054}"/>
                </a:ext>
              </a:extLst>
            </p:cNvPr>
            <p:cNvGrpSpPr/>
            <p:nvPr/>
          </p:nvGrpSpPr>
          <p:grpSpPr>
            <a:xfrm>
              <a:off x="9362978" y="5822189"/>
              <a:ext cx="1250636" cy="643048"/>
              <a:chOff x="8287276" y="3552946"/>
              <a:chExt cx="1250636" cy="64304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793CA738-1E92-7344-B60F-8567B9F66779}"/>
                  </a:ext>
                </a:extLst>
              </p:cNvPr>
              <p:cNvSpPr/>
              <p:nvPr/>
            </p:nvSpPr>
            <p:spPr>
              <a:xfrm>
                <a:off x="8287276" y="35529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12</a:t>
                </a:r>
                <a:endParaRPr lang="en-US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E62DB53-12C0-3C47-B3F2-BC78700E6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0324" y="38744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5CD53CB-2AE0-224B-912F-1BB6F80B868C}"/>
                  </a:ext>
                </a:extLst>
              </p:cNvPr>
              <p:cNvSpPr/>
              <p:nvPr/>
            </p:nvSpPr>
            <p:spPr>
              <a:xfrm>
                <a:off x="9372419" y="3791723"/>
                <a:ext cx="165493" cy="16549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6AB425-423A-8F4A-854C-30A238CA3133}"/>
              </a:ext>
            </a:extLst>
          </p:cNvPr>
          <p:cNvGrpSpPr/>
          <p:nvPr/>
        </p:nvGrpSpPr>
        <p:grpSpPr>
          <a:xfrm>
            <a:off x="1090529" y="2811136"/>
            <a:ext cx="10214560" cy="648350"/>
            <a:chOff x="1625002" y="1111307"/>
            <a:chExt cx="10214560" cy="64835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45FED96-F03E-2547-AEE7-7D6848AC1D59}"/>
                </a:ext>
              </a:extLst>
            </p:cNvPr>
            <p:cNvGrpSpPr/>
            <p:nvPr/>
          </p:nvGrpSpPr>
          <p:grpSpPr>
            <a:xfrm>
              <a:off x="1625002" y="1116609"/>
              <a:ext cx="1085143" cy="643048"/>
              <a:chOff x="3785851" y="1600440"/>
              <a:chExt cx="1085143" cy="643048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32E631F2-79CF-FD44-8060-35007E0DB796}"/>
                  </a:ext>
                </a:extLst>
              </p:cNvPr>
              <p:cNvSpPr/>
              <p:nvPr/>
            </p:nvSpPr>
            <p:spPr>
              <a:xfrm>
                <a:off x="3785851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686EBCC-00BC-E047-825F-F435AAF001B4}"/>
                  </a:ext>
                </a:extLst>
              </p:cNvPr>
              <p:cNvCxnSpPr>
                <a:cxnSpLocks/>
                <a:stCxn id="81" idx="3"/>
                <a:endCxn id="84" idx="1"/>
              </p:cNvCxnSpPr>
              <p:nvPr/>
            </p:nvCxnSpPr>
            <p:spPr>
              <a:xfrm>
                <a:off x="4428899" y="1921964"/>
                <a:ext cx="44209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3015242-767D-0E41-B472-B609FD71B691}"/>
                </a:ext>
              </a:extLst>
            </p:cNvPr>
            <p:cNvGrpSpPr/>
            <p:nvPr/>
          </p:nvGrpSpPr>
          <p:grpSpPr>
            <a:xfrm>
              <a:off x="2710145" y="1116609"/>
              <a:ext cx="1085144" cy="643048"/>
              <a:chOff x="4870994" y="1600440"/>
              <a:chExt cx="1085144" cy="643048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BF6FD631-036E-8646-9113-9CD304E41D6B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23DEA14B-0A62-714E-AE42-6A6813F8A352}"/>
                  </a:ext>
                </a:extLst>
              </p:cNvPr>
              <p:cNvCxnSpPr>
                <a:cxnSpLocks/>
                <a:stCxn id="84" idx="3"/>
                <a:endCxn id="87" idx="1"/>
              </p:cNvCxnSpPr>
              <p:nvPr/>
            </p:nvCxnSpPr>
            <p:spPr>
              <a:xfrm>
                <a:off x="5514042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0589C99-DE05-9B42-A59D-69AFFEE52A00}"/>
                </a:ext>
              </a:extLst>
            </p:cNvPr>
            <p:cNvGrpSpPr/>
            <p:nvPr/>
          </p:nvGrpSpPr>
          <p:grpSpPr>
            <a:xfrm>
              <a:off x="3795289" y="1116609"/>
              <a:ext cx="1085144" cy="643048"/>
              <a:chOff x="5956138" y="1600440"/>
              <a:chExt cx="1085144" cy="643048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B1AD8950-451D-1F4C-8A5B-5C20AF0F7DDA}"/>
                  </a:ext>
                </a:extLst>
              </p:cNvPr>
              <p:cNvSpPr/>
              <p:nvPr/>
            </p:nvSpPr>
            <p:spPr>
              <a:xfrm>
                <a:off x="5956138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9542B8A-5B1F-D447-873A-03B35BB5DA0B}"/>
                  </a:ext>
                </a:extLst>
              </p:cNvPr>
              <p:cNvCxnSpPr>
                <a:cxnSpLocks/>
                <a:stCxn id="87" idx="3"/>
                <a:endCxn id="90" idx="1"/>
              </p:cNvCxnSpPr>
              <p:nvPr/>
            </p:nvCxnSpPr>
            <p:spPr>
              <a:xfrm>
                <a:off x="6599186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DD11701-93EC-9F4A-A647-32AD1814D71A}"/>
                </a:ext>
              </a:extLst>
            </p:cNvPr>
            <p:cNvGrpSpPr/>
            <p:nvPr/>
          </p:nvGrpSpPr>
          <p:grpSpPr>
            <a:xfrm>
              <a:off x="4880433" y="1116609"/>
              <a:ext cx="1141726" cy="643048"/>
              <a:chOff x="7041282" y="1600440"/>
              <a:chExt cx="1141726" cy="643048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AD2CE9F4-1BB2-694B-BB12-7AE4C5E3C94B}"/>
                  </a:ext>
                </a:extLst>
              </p:cNvPr>
              <p:cNvSpPr/>
              <p:nvPr/>
            </p:nvSpPr>
            <p:spPr>
              <a:xfrm>
                <a:off x="7041282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A0B32195-3013-8F40-A1BD-EB1D9B24890A}"/>
                  </a:ext>
                </a:extLst>
              </p:cNvPr>
              <p:cNvCxnSpPr>
                <a:cxnSpLocks/>
                <a:stCxn id="90" idx="3"/>
              </p:cNvCxnSpPr>
              <p:nvPr/>
            </p:nvCxnSpPr>
            <p:spPr>
              <a:xfrm>
                <a:off x="7684330" y="1921964"/>
                <a:ext cx="49867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C57832C-4C8E-4B4D-8F13-A3C7DD9E9794}"/>
                </a:ext>
              </a:extLst>
            </p:cNvPr>
            <p:cNvGrpSpPr/>
            <p:nvPr/>
          </p:nvGrpSpPr>
          <p:grpSpPr>
            <a:xfrm>
              <a:off x="6239901" y="1111307"/>
              <a:ext cx="1091177" cy="643048"/>
              <a:chOff x="3785851" y="3400546"/>
              <a:chExt cx="1091177" cy="643048"/>
            </a:xfrm>
          </p:grpSpPr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347A30CC-925E-C547-8B56-EE4B6CE3EA25}"/>
                  </a:ext>
                </a:extLst>
              </p:cNvPr>
              <p:cNvSpPr/>
              <p:nvPr/>
            </p:nvSpPr>
            <p:spPr>
              <a:xfrm>
                <a:off x="3785851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37626103-C9FF-AC4A-8D4A-F58EDC310321}"/>
                  </a:ext>
                </a:extLst>
              </p:cNvPr>
              <p:cNvCxnSpPr>
                <a:cxnSpLocks/>
                <a:stCxn id="93" idx="3"/>
                <a:endCxn id="96" idx="1"/>
              </p:cNvCxnSpPr>
              <p:nvPr/>
            </p:nvCxnSpPr>
            <p:spPr>
              <a:xfrm>
                <a:off x="4428899" y="3722070"/>
                <a:ext cx="448129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E41BF4B-BFBF-E341-92DD-50F4D576F207}"/>
                </a:ext>
              </a:extLst>
            </p:cNvPr>
            <p:cNvGrpSpPr/>
            <p:nvPr/>
          </p:nvGrpSpPr>
          <p:grpSpPr>
            <a:xfrm>
              <a:off x="7331078" y="1111307"/>
              <a:ext cx="1085144" cy="643048"/>
              <a:chOff x="4877028" y="3400546"/>
              <a:chExt cx="1085144" cy="643048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F39316D2-CCA0-224B-AE3F-121807923DBB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1D6B64C-14CC-624D-B22F-771BF8143904}"/>
                  </a:ext>
                </a:extLst>
              </p:cNvPr>
              <p:cNvCxnSpPr>
                <a:cxnSpLocks/>
                <a:stCxn id="96" idx="3"/>
                <a:endCxn id="99" idx="1"/>
              </p:cNvCxnSpPr>
              <p:nvPr/>
            </p:nvCxnSpPr>
            <p:spPr>
              <a:xfrm>
                <a:off x="5520076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969CEDF-13C8-3744-B41B-4D913F035775}"/>
                </a:ext>
              </a:extLst>
            </p:cNvPr>
            <p:cNvGrpSpPr/>
            <p:nvPr/>
          </p:nvGrpSpPr>
          <p:grpSpPr>
            <a:xfrm>
              <a:off x="8416222" y="1111307"/>
              <a:ext cx="1085143" cy="643048"/>
              <a:chOff x="5962172" y="3400546"/>
              <a:chExt cx="1085143" cy="643048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5B780828-A936-424C-9523-95075D9F8423}"/>
                  </a:ext>
                </a:extLst>
              </p:cNvPr>
              <p:cNvSpPr/>
              <p:nvPr/>
            </p:nvSpPr>
            <p:spPr>
              <a:xfrm>
                <a:off x="5962172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A29EF02-87B0-2641-A666-21BB0619A6B5}"/>
                  </a:ext>
                </a:extLst>
              </p:cNvPr>
              <p:cNvCxnSpPr>
                <a:cxnSpLocks/>
                <a:stCxn id="99" idx="3"/>
                <a:endCxn id="102" idx="1"/>
              </p:cNvCxnSpPr>
              <p:nvPr/>
            </p:nvCxnSpPr>
            <p:spPr>
              <a:xfrm>
                <a:off x="6605220" y="3722070"/>
                <a:ext cx="44209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81309D-86D7-0D4A-8031-1D8E2FBE0C50}"/>
                </a:ext>
              </a:extLst>
            </p:cNvPr>
            <p:cNvGrpSpPr/>
            <p:nvPr/>
          </p:nvGrpSpPr>
          <p:grpSpPr>
            <a:xfrm>
              <a:off x="9501365" y="1111307"/>
              <a:ext cx="1087561" cy="643048"/>
              <a:chOff x="7047315" y="3400546"/>
              <a:chExt cx="1087561" cy="643048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8890262D-0A6D-F843-AD53-067BC5CEEC01}"/>
                  </a:ext>
                </a:extLst>
              </p:cNvPr>
              <p:cNvSpPr/>
              <p:nvPr/>
            </p:nvSpPr>
            <p:spPr>
              <a:xfrm>
                <a:off x="7047315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801F158-5F08-A34D-90E4-1230C08DCEEB}"/>
                  </a:ext>
                </a:extLst>
              </p:cNvPr>
              <p:cNvCxnSpPr>
                <a:cxnSpLocks/>
                <a:stCxn id="102" idx="3"/>
                <a:endCxn id="105" idx="1"/>
              </p:cNvCxnSpPr>
              <p:nvPr/>
            </p:nvCxnSpPr>
            <p:spPr>
              <a:xfrm>
                <a:off x="7690363" y="3722070"/>
                <a:ext cx="444513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4298D10-091F-954D-B3F7-5049F467E1E5}"/>
                </a:ext>
              </a:extLst>
            </p:cNvPr>
            <p:cNvGrpSpPr/>
            <p:nvPr/>
          </p:nvGrpSpPr>
          <p:grpSpPr>
            <a:xfrm>
              <a:off x="10588926" y="1111307"/>
              <a:ext cx="1250636" cy="643048"/>
              <a:chOff x="8134876" y="3400546"/>
              <a:chExt cx="1250636" cy="643048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32BE8E71-8D85-6048-9EC2-BF412C41A1F6}"/>
                  </a:ext>
                </a:extLst>
              </p:cNvPr>
              <p:cNvSpPr/>
              <p:nvPr/>
            </p:nvSpPr>
            <p:spPr>
              <a:xfrm>
                <a:off x="8134876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1637943-CFE0-F74C-9B42-F0A85A7D7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7924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D61CCD9-F5BF-AD46-B9BB-C2B4DC88D38A}"/>
                  </a:ext>
                </a:extLst>
              </p:cNvPr>
              <p:cNvSpPr/>
              <p:nvPr/>
            </p:nvSpPr>
            <p:spPr>
              <a:xfrm>
                <a:off x="9220019" y="3639323"/>
                <a:ext cx="165493" cy="16549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F8076B1-0D1E-DC4B-8D9C-E973F3296887}"/>
                </a:ext>
              </a:extLst>
            </p:cNvPr>
            <p:cNvSpPr/>
            <p:nvPr/>
          </p:nvSpPr>
          <p:spPr>
            <a:xfrm>
              <a:off x="5991662" y="1350084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276A75-8FE7-1E4F-BB70-E534AD7E5382}"/>
              </a:ext>
            </a:extLst>
          </p:cNvPr>
          <p:cNvGrpSpPr/>
          <p:nvPr/>
        </p:nvGrpSpPr>
        <p:grpSpPr>
          <a:xfrm>
            <a:off x="747289" y="2814295"/>
            <a:ext cx="10888346" cy="648671"/>
            <a:chOff x="1182458" y="2077630"/>
            <a:chExt cx="10888346" cy="64867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9BAE71E-5885-784F-A813-5A3149A886DC}"/>
                </a:ext>
              </a:extLst>
            </p:cNvPr>
            <p:cNvGrpSpPr/>
            <p:nvPr/>
          </p:nvGrpSpPr>
          <p:grpSpPr>
            <a:xfrm>
              <a:off x="1182458" y="2081181"/>
              <a:ext cx="1085143" cy="643048"/>
              <a:chOff x="3785851" y="1600440"/>
              <a:chExt cx="1085143" cy="643048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7978DA8D-10ED-4143-AFF4-BBE27F485EB4}"/>
                  </a:ext>
                </a:extLst>
              </p:cNvPr>
              <p:cNvSpPr/>
              <p:nvPr/>
            </p:nvSpPr>
            <p:spPr>
              <a:xfrm>
                <a:off x="3785851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33F5DD8-8E66-7A41-A02C-C593E09B6949}"/>
                  </a:ext>
                </a:extLst>
              </p:cNvPr>
              <p:cNvCxnSpPr>
                <a:cxnSpLocks/>
                <a:stCxn id="70" idx="3"/>
                <a:endCxn id="110" idx="1"/>
              </p:cNvCxnSpPr>
              <p:nvPr/>
            </p:nvCxnSpPr>
            <p:spPr>
              <a:xfrm flipV="1">
                <a:off x="4428899" y="1918413"/>
                <a:ext cx="442095" cy="355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8C2CE7D-C0C9-0E47-B6B2-708F556DE38E}"/>
                </a:ext>
              </a:extLst>
            </p:cNvPr>
            <p:cNvGrpSpPr/>
            <p:nvPr/>
          </p:nvGrpSpPr>
          <p:grpSpPr>
            <a:xfrm>
              <a:off x="2267601" y="2077630"/>
              <a:ext cx="1085144" cy="643048"/>
              <a:chOff x="4870994" y="1600440"/>
              <a:chExt cx="1085144" cy="643048"/>
            </a:xfrm>
          </p:grpSpPr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821F7537-3F6B-CE4D-9BBE-A8C35A6D7105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42AEDA3-F0CB-CE42-AAA5-C488E2911181}"/>
                  </a:ext>
                </a:extLst>
              </p:cNvPr>
              <p:cNvCxnSpPr>
                <a:cxnSpLocks/>
                <a:stCxn id="110" idx="3"/>
              </p:cNvCxnSpPr>
              <p:nvPr/>
            </p:nvCxnSpPr>
            <p:spPr>
              <a:xfrm>
                <a:off x="5514042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9958F48-FFA5-C941-9285-FAF16EDAD3CB}"/>
                </a:ext>
              </a:extLst>
            </p:cNvPr>
            <p:cNvGrpSpPr/>
            <p:nvPr/>
          </p:nvGrpSpPr>
          <p:grpSpPr>
            <a:xfrm>
              <a:off x="3647678" y="2081181"/>
              <a:ext cx="1085144" cy="643048"/>
              <a:chOff x="5956138" y="1600440"/>
              <a:chExt cx="1085144" cy="643048"/>
            </a:xfrm>
          </p:grpSpPr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8ADDCCA3-FDE9-0045-9602-059D19F39CE1}"/>
                  </a:ext>
                </a:extLst>
              </p:cNvPr>
              <p:cNvSpPr/>
              <p:nvPr/>
            </p:nvSpPr>
            <p:spPr>
              <a:xfrm>
                <a:off x="5956138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86DC2F4-36A3-2545-BCEF-91AF831F4816}"/>
                  </a:ext>
                </a:extLst>
              </p:cNvPr>
              <p:cNvCxnSpPr>
                <a:cxnSpLocks/>
                <a:stCxn id="113" idx="3"/>
                <a:endCxn id="116" idx="1"/>
              </p:cNvCxnSpPr>
              <p:nvPr/>
            </p:nvCxnSpPr>
            <p:spPr>
              <a:xfrm>
                <a:off x="6599186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A322F0C-6203-CA47-82D9-E5A7F80D1E8B}"/>
                </a:ext>
              </a:extLst>
            </p:cNvPr>
            <p:cNvGrpSpPr/>
            <p:nvPr/>
          </p:nvGrpSpPr>
          <p:grpSpPr>
            <a:xfrm>
              <a:off x="4732822" y="2081181"/>
              <a:ext cx="1141726" cy="643048"/>
              <a:chOff x="7041282" y="1600440"/>
              <a:chExt cx="1141726" cy="643048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C29A892E-AC6D-3F4B-A114-87D052442FD6}"/>
                  </a:ext>
                </a:extLst>
              </p:cNvPr>
              <p:cNvSpPr/>
              <p:nvPr/>
            </p:nvSpPr>
            <p:spPr>
              <a:xfrm>
                <a:off x="7041282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975C7878-A002-DD43-AF1A-C15D46DF78DC}"/>
                  </a:ext>
                </a:extLst>
              </p:cNvPr>
              <p:cNvCxnSpPr>
                <a:cxnSpLocks/>
                <a:stCxn id="116" idx="3"/>
              </p:cNvCxnSpPr>
              <p:nvPr/>
            </p:nvCxnSpPr>
            <p:spPr>
              <a:xfrm>
                <a:off x="7684330" y="1921964"/>
                <a:ext cx="49867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1BDBE06-5B2D-1B4C-861B-429A66CFCA84}"/>
                </a:ext>
              </a:extLst>
            </p:cNvPr>
            <p:cNvSpPr/>
            <p:nvPr/>
          </p:nvSpPr>
          <p:spPr>
            <a:xfrm>
              <a:off x="5844051" y="2314656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BBAB456-8D02-4845-8285-C5E9451943BA}"/>
                </a:ext>
              </a:extLst>
            </p:cNvPr>
            <p:cNvSpPr/>
            <p:nvPr/>
          </p:nvSpPr>
          <p:spPr>
            <a:xfrm>
              <a:off x="3308288" y="2318539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B6A1BCC-1BB3-D24A-8C27-EEE5B72C9FFF}"/>
                </a:ext>
              </a:extLst>
            </p:cNvPr>
            <p:cNvGrpSpPr/>
            <p:nvPr/>
          </p:nvGrpSpPr>
          <p:grpSpPr>
            <a:xfrm>
              <a:off x="6211728" y="2083253"/>
              <a:ext cx="1091177" cy="643048"/>
              <a:chOff x="3785851" y="3400546"/>
              <a:chExt cx="1091177" cy="643048"/>
            </a:xfrm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B05CF178-5BC8-924D-AFAB-C089087AA54D}"/>
                  </a:ext>
                </a:extLst>
              </p:cNvPr>
              <p:cNvSpPr/>
              <p:nvPr/>
            </p:nvSpPr>
            <p:spPr>
              <a:xfrm>
                <a:off x="3785851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CB1B7D4-CBDF-4649-A001-6534AE661DAB}"/>
                  </a:ext>
                </a:extLst>
              </p:cNvPr>
              <p:cNvCxnSpPr>
                <a:cxnSpLocks/>
                <a:stCxn id="121" idx="3"/>
                <a:endCxn id="124" idx="1"/>
              </p:cNvCxnSpPr>
              <p:nvPr/>
            </p:nvCxnSpPr>
            <p:spPr>
              <a:xfrm>
                <a:off x="4428899" y="3722070"/>
                <a:ext cx="448129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914BF61-B34A-1E46-846E-54309AB3FCD7}"/>
                </a:ext>
              </a:extLst>
            </p:cNvPr>
            <p:cNvGrpSpPr/>
            <p:nvPr/>
          </p:nvGrpSpPr>
          <p:grpSpPr>
            <a:xfrm>
              <a:off x="7302905" y="2083253"/>
              <a:ext cx="1085144" cy="643048"/>
              <a:chOff x="4877028" y="3400546"/>
              <a:chExt cx="1085144" cy="643048"/>
            </a:xfrm>
          </p:grpSpPr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0E6D07CC-6C48-AB47-AC77-460E531617BA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7423795C-784B-3248-8C98-70E3DF2EB4CB}"/>
                  </a:ext>
                </a:extLst>
              </p:cNvPr>
              <p:cNvCxnSpPr>
                <a:cxnSpLocks/>
                <a:stCxn id="124" idx="3"/>
              </p:cNvCxnSpPr>
              <p:nvPr/>
            </p:nvCxnSpPr>
            <p:spPr>
              <a:xfrm>
                <a:off x="5520076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74CCD7A-62BC-4B4E-A05F-1DE5E1C04598}"/>
                </a:ext>
              </a:extLst>
            </p:cNvPr>
            <p:cNvGrpSpPr/>
            <p:nvPr/>
          </p:nvGrpSpPr>
          <p:grpSpPr>
            <a:xfrm>
              <a:off x="8647464" y="2077630"/>
              <a:ext cx="1085143" cy="643048"/>
              <a:chOff x="5962172" y="3400546"/>
              <a:chExt cx="1085143" cy="643048"/>
            </a:xfrm>
          </p:grpSpPr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A36839FD-4818-7C47-B2B3-06BBE0C3F242}"/>
                  </a:ext>
                </a:extLst>
              </p:cNvPr>
              <p:cNvSpPr/>
              <p:nvPr/>
            </p:nvSpPr>
            <p:spPr>
              <a:xfrm>
                <a:off x="5962172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1D0162DA-6484-D346-B7C9-1B8C49813591}"/>
                  </a:ext>
                </a:extLst>
              </p:cNvPr>
              <p:cNvCxnSpPr>
                <a:cxnSpLocks/>
                <a:stCxn id="127" idx="3"/>
                <a:endCxn id="130" idx="1"/>
              </p:cNvCxnSpPr>
              <p:nvPr/>
            </p:nvCxnSpPr>
            <p:spPr>
              <a:xfrm>
                <a:off x="6605220" y="3722070"/>
                <a:ext cx="44209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5E992C1-7979-7E40-AA7D-F43FB3464CBD}"/>
                </a:ext>
              </a:extLst>
            </p:cNvPr>
            <p:cNvGrpSpPr/>
            <p:nvPr/>
          </p:nvGrpSpPr>
          <p:grpSpPr>
            <a:xfrm>
              <a:off x="9732607" y="2077630"/>
              <a:ext cx="1087561" cy="643048"/>
              <a:chOff x="7047315" y="3400546"/>
              <a:chExt cx="1087561" cy="643048"/>
            </a:xfrm>
          </p:grpSpPr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259AE8C8-3FF7-E94E-8D2A-058364EC500A}"/>
                  </a:ext>
                </a:extLst>
              </p:cNvPr>
              <p:cNvSpPr/>
              <p:nvPr/>
            </p:nvSpPr>
            <p:spPr>
              <a:xfrm>
                <a:off x="7047315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29606FAF-E73E-FC4B-BACF-A4A919D5686E}"/>
                  </a:ext>
                </a:extLst>
              </p:cNvPr>
              <p:cNvCxnSpPr>
                <a:cxnSpLocks/>
                <a:stCxn id="130" idx="3"/>
                <a:endCxn id="133" idx="1"/>
              </p:cNvCxnSpPr>
              <p:nvPr/>
            </p:nvCxnSpPr>
            <p:spPr>
              <a:xfrm>
                <a:off x="7690363" y="3722070"/>
                <a:ext cx="444513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2CFA553-87F4-AA4C-80D3-38774F0EBB56}"/>
                </a:ext>
              </a:extLst>
            </p:cNvPr>
            <p:cNvGrpSpPr/>
            <p:nvPr/>
          </p:nvGrpSpPr>
          <p:grpSpPr>
            <a:xfrm>
              <a:off x="10820168" y="2077630"/>
              <a:ext cx="1250636" cy="643048"/>
              <a:chOff x="8134876" y="3400546"/>
              <a:chExt cx="1250636" cy="643048"/>
            </a:xfrm>
          </p:grpSpPr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F774F762-EE29-D347-B2D9-969867A905EC}"/>
                  </a:ext>
                </a:extLst>
              </p:cNvPr>
              <p:cNvSpPr/>
              <p:nvPr/>
            </p:nvSpPr>
            <p:spPr>
              <a:xfrm>
                <a:off x="8134876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4CD63636-028A-B945-ADAD-E4D721C8D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7924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5029A77-D2FC-5E43-9E45-CCCE783112BD}"/>
                  </a:ext>
                </a:extLst>
              </p:cNvPr>
              <p:cNvSpPr/>
              <p:nvPr/>
            </p:nvSpPr>
            <p:spPr>
              <a:xfrm>
                <a:off x="9220019" y="3639323"/>
                <a:ext cx="165493" cy="16549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E2BAB29-C1B3-8643-92EB-67BFFF533867}"/>
                </a:ext>
              </a:extLst>
            </p:cNvPr>
            <p:cNvSpPr/>
            <p:nvPr/>
          </p:nvSpPr>
          <p:spPr>
            <a:xfrm>
              <a:off x="8355541" y="2320279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197CDE-5CC3-BF48-AD72-7C98AFE94B63}"/>
              </a:ext>
            </a:extLst>
          </p:cNvPr>
          <p:cNvGrpSpPr/>
          <p:nvPr/>
        </p:nvGrpSpPr>
        <p:grpSpPr>
          <a:xfrm>
            <a:off x="198798" y="2806291"/>
            <a:ext cx="11470533" cy="655656"/>
            <a:chOff x="166853" y="3104671"/>
            <a:chExt cx="11470533" cy="65565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CC39DB3-9779-1146-B3A6-99D2A0D7EB42}"/>
                </a:ext>
              </a:extLst>
            </p:cNvPr>
            <p:cNvGrpSpPr/>
            <p:nvPr/>
          </p:nvGrpSpPr>
          <p:grpSpPr>
            <a:xfrm>
              <a:off x="166853" y="3117279"/>
              <a:ext cx="1085144" cy="643048"/>
              <a:chOff x="4870994" y="1600440"/>
              <a:chExt cx="1085144" cy="643048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36F25CA1-EEFA-0A4F-8BD3-4927CD16DE61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CAF12CD6-F5FA-0945-8A8E-5B5A0D1FE2D7}"/>
                  </a:ext>
                </a:extLst>
              </p:cNvPr>
              <p:cNvCxnSpPr>
                <a:cxnSpLocks/>
                <a:stCxn id="138" idx="3"/>
              </p:cNvCxnSpPr>
              <p:nvPr/>
            </p:nvCxnSpPr>
            <p:spPr>
              <a:xfrm>
                <a:off x="5514042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6B4FFA2-BC76-A142-A2AC-A84BFEB9B1CF}"/>
                </a:ext>
              </a:extLst>
            </p:cNvPr>
            <p:cNvSpPr/>
            <p:nvPr/>
          </p:nvSpPr>
          <p:spPr>
            <a:xfrm>
              <a:off x="1207540" y="3358188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6A80E1E-FBE9-D64B-B236-F0549B1FAC20}"/>
                </a:ext>
              </a:extLst>
            </p:cNvPr>
            <p:cNvGrpSpPr/>
            <p:nvPr/>
          </p:nvGrpSpPr>
          <p:grpSpPr>
            <a:xfrm>
              <a:off x="1524538" y="3112899"/>
              <a:ext cx="1085144" cy="643048"/>
              <a:chOff x="4870994" y="1600440"/>
              <a:chExt cx="1085144" cy="643048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1231E536-59A1-D845-9B1E-557DB5C63167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52D4C1FB-9940-9C45-9E37-5B8C0E3AE752}"/>
                  </a:ext>
                </a:extLst>
              </p:cNvPr>
              <p:cNvCxnSpPr>
                <a:cxnSpLocks/>
                <a:stCxn id="142" idx="3"/>
              </p:cNvCxnSpPr>
              <p:nvPr/>
            </p:nvCxnSpPr>
            <p:spPr>
              <a:xfrm>
                <a:off x="5514042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E2EE84D-1263-B445-ADC0-785AD89C9887}"/>
                </a:ext>
              </a:extLst>
            </p:cNvPr>
            <p:cNvSpPr/>
            <p:nvPr/>
          </p:nvSpPr>
          <p:spPr>
            <a:xfrm>
              <a:off x="2565225" y="3353808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1B79E9A-7171-F14B-AB6C-FBAE0CFB6242}"/>
                </a:ext>
              </a:extLst>
            </p:cNvPr>
            <p:cNvGrpSpPr/>
            <p:nvPr/>
          </p:nvGrpSpPr>
          <p:grpSpPr>
            <a:xfrm>
              <a:off x="2907741" y="3107476"/>
              <a:ext cx="1040687" cy="643048"/>
              <a:chOff x="4870994" y="1600440"/>
              <a:chExt cx="1040687" cy="643048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3A1B10AB-5508-454E-84F7-B71E38BB0A06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B6F3B345-C588-FF4E-A7B4-40522709E573}"/>
                  </a:ext>
                </a:extLst>
              </p:cNvPr>
              <p:cNvCxnSpPr>
                <a:cxnSpLocks/>
                <a:stCxn id="146" idx="3"/>
                <a:endCxn id="148" idx="2"/>
              </p:cNvCxnSpPr>
              <p:nvPr/>
            </p:nvCxnSpPr>
            <p:spPr>
              <a:xfrm>
                <a:off x="5514042" y="1921964"/>
                <a:ext cx="397639" cy="213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C499928-37CC-6647-99E0-47E99E6E710C}"/>
                </a:ext>
              </a:extLst>
            </p:cNvPr>
            <p:cNvSpPr/>
            <p:nvPr/>
          </p:nvSpPr>
          <p:spPr>
            <a:xfrm>
              <a:off x="3948428" y="3348385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9B2D833-DCAD-CE4C-AF58-39AB94D76019}"/>
                </a:ext>
              </a:extLst>
            </p:cNvPr>
            <p:cNvGrpSpPr/>
            <p:nvPr/>
          </p:nvGrpSpPr>
          <p:grpSpPr>
            <a:xfrm>
              <a:off x="4253093" y="3104671"/>
              <a:ext cx="950154" cy="643048"/>
              <a:chOff x="4870994" y="1600440"/>
              <a:chExt cx="950154" cy="643048"/>
            </a:xfrm>
          </p:grpSpPr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378FFAFD-1939-384C-8D80-DB9210DDB594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271AAD04-92EF-0045-ACDB-36755D32BD65}"/>
                  </a:ext>
                </a:extLst>
              </p:cNvPr>
              <p:cNvCxnSpPr>
                <a:cxnSpLocks/>
                <a:stCxn id="150" idx="3"/>
                <a:endCxn id="152" idx="2"/>
              </p:cNvCxnSpPr>
              <p:nvPr/>
            </p:nvCxnSpPr>
            <p:spPr>
              <a:xfrm>
                <a:off x="5514042" y="1921964"/>
                <a:ext cx="307106" cy="1036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2E047C1-A2D5-B645-B8FB-F856185656FC}"/>
                </a:ext>
              </a:extLst>
            </p:cNvPr>
            <p:cNvSpPr/>
            <p:nvPr/>
          </p:nvSpPr>
          <p:spPr>
            <a:xfrm>
              <a:off x="5203247" y="3353808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2F9D874A-1324-464F-9321-86EED3FD1BEE}"/>
                </a:ext>
              </a:extLst>
            </p:cNvPr>
            <p:cNvGrpSpPr/>
            <p:nvPr/>
          </p:nvGrpSpPr>
          <p:grpSpPr>
            <a:xfrm>
              <a:off x="5537590" y="3112899"/>
              <a:ext cx="1085144" cy="643048"/>
              <a:chOff x="4877028" y="3400546"/>
              <a:chExt cx="1085144" cy="643048"/>
            </a:xfrm>
          </p:grpSpPr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8DB82E36-72BE-DF4E-B2D6-2528684CE70F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13D76F6C-BBCF-5242-9530-B6AB2A8BCF2F}"/>
                  </a:ext>
                </a:extLst>
              </p:cNvPr>
              <p:cNvCxnSpPr>
                <a:cxnSpLocks/>
                <a:stCxn id="154" idx="3"/>
              </p:cNvCxnSpPr>
              <p:nvPr/>
            </p:nvCxnSpPr>
            <p:spPr>
              <a:xfrm>
                <a:off x="5520076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A4C55B9-E9CC-C448-B6CC-A3376F2B80E8}"/>
                </a:ext>
              </a:extLst>
            </p:cNvPr>
            <p:cNvSpPr/>
            <p:nvPr/>
          </p:nvSpPr>
          <p:spPr>
            <a:xfrm>
              <a:off x="6590226" y="3349925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DE43D9-E5D9-6740-8C03-A184409DE2F2}"/>
                </a:ext>
              </a:extLst>
            </p:cNvPr>
            <p:cNvGrpSpPr/>
            <p:nvPr/>
          </p:nvGrpSpPr>
          <p:grpSpPr>
            <a:xfrm>
              <a:off x="6934902" y="3107715"/>
              <a:ext cx="1085144" cy="643048"/>
              <a:chOff x="4877028" y="3400546"/>
              <a:chExt cx="1085144" cy="643048"/>
            </a:xfrm>
          </p:grpSpPr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7C88483F-9D41-4D4D-9FF2-11AE3EA6CF6C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23F6D18E-2C00-6E4C-AABE-62EB42CAA8CF}"/>
                  </a:ext>
                </a:extLst>
              </p:cNvPr>
              <p:cNvCxnSpPr>
                <a:cxnSpLocks/>
                <a:stCxn id="158" idx="3"/>
              </p:cNvCxnSpPr>
              <p:nvPr/>
            </p:nvCxnSpPr>
            <p:spPr>
              <a:xfrm>
                <a:off x="5520076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2D89CEE-1262-4541-AA62-E5AB02F3E2B0}"/>
                </a:ext>
              </a:extLst>
            </p:cNvPr>
            <p:cNvSpPr/>
            <p:nvPr/>
          </p:nvSpPr>
          <p:spPr>
            <a:xfrm>
              <a:off x="7987538" y="3344741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70E4053-0097-4942-82A9-B7E578D455E3}"/>
                </a:ext>
              </a:extLst>
            </p:cNvPr>
            <p:cNvGrpSpPr/>
            <p:nvPr/>
          </p:nvGrpSpPr>
          <p:grpSpPr>
            <a:xfrm>
              <a:off x="8338757" y="3107715"/>
              <a:ext cx="900844" cy="643048"/>
              <a:chOff x="4877028" y="3400546"/>
              <a:chExt cx="900844" cy="643048"/>
            </a:xfrm>
          </p:grpSpPr>
          <p:sp>
            <p:nvSpPr>
              <p:cNvPr id="162" name="Rounded Rectangle 161">
                <a:extLst>
                  <a:ext uri="{FF2B5EF4-FFF2-40B4-BE49-F238E27FC236}">
                    <a16:creationId xmlns:a16="http://schemas.microsoft.com/office/drawing/2014/main" id="{346E3E64-D964-954E-8CCE-A6909AE5B37D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79BE31BA-05DE-0F44-958D-698B2AB26A34}"/>
                  </a:ext>
                </a:extLst>
              </p:cNvPr>
              <p:cNvCxnSpPr>
                <a:cxnSpLocks/>
                <a:stCxn id="162" idx="3"/>
                <a:endCxn id="164" idx="2"/>
              </p:cNvCxnSpPr>
              <p:nvPr/>
            </p:nvCxnSpPr>
            <p:spPr>
              <a:xfrm>
                <a:off x="5520076" y="3722070"/>
                <a:ext cx="257796" cy="731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BC7BC03-8BC9-D645-8338-7FB14E35992E}"/>
                </a:ext>
              </a:extLst>
            </p:cNvPr>
            <p:cNvSpPr/>
            <p:nvPr/>
          </p:nvSpPr>
          <p:spPr>
            <a:xfrm>
              <a:off x="9239601" y="3353808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5102B62-C667-A346-A0E9-346593FC06C3}"/>
                </a:ext>
              </a:extLst>
            </p:cNvPr>
            <p:cNvGrpSpPr/>
            <p:nvPr/>
          </p:nvGrpSpPr>
          <p:grpSpPr>
            <a:xfrm>
              <a:off x="9626413" y="3107715"/>
              <a:ext cx="980690" cy="643048"/>
              <a:chOff x="3785851" y="3400546"/>
              <a:chExt cx="980690" cy="643048"/>
            </a:xfrm>
          </p:grpSpPr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1900FCEA-BF11-B446-9437-57BEA7A7CBBC}"/>
                  </a:ext>
                </a:extLst>
              </p:cNvPr>
              <p:cNvSpPr/>
              <p:nvPr/>
            </p:nvSpPr>
            <p:spPr>
              <a:xfrm>
                <a:off x="3785851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D05284D6-1ABF-9444-9062-FC58B077829E}"/>
                  </a:ext>
                </a:extLst>
              </p:cNvPr>
              <p:cNvCxnSpPr>
                <a:cxnSpLocks/>
                <a:stCxn id="166" idx="3"/>
                <a:endCxn id="169" idx="1"/>
              </p:cNvCxnSpPr>
              <p:nvPr/>
            </p:nvCxnSpPr>
            <p:spPr>
              <a:xfrm>
                <a:off x="4428899" y="3722070"/>
                <a:ext cx="337642" cy="956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022B9DF-F601-C849-9C08-C02521E80B80}"/>
                </a:ext>
              </a:extLst>
            </p:cNvPr>
            <p:cNvGrpSpPr/>
            <p:nvPr/>
          </p:nvGrpSpPr>
          <p:grpSpPr>
            <a:xfrm>
              <a:off x="10607103" y="3117279"/>
              <a:ext cx="864790" cy="643048"/>
              <a:chOff x="4877028" y="3400546"/>
              <a:chExt cx="864790" cy="643048"/>
            </a:xfrm>
          </p:grpSpPr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293D014D-3CFC-ED4D-8F04-CAFC0B1D04C5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E0219C90-5863-814B-B7D0-06FA60C1960F}"/>
                  </a:ext>
                </a:extLst>
              </p:cNvPr>
              <p:cNvCxnSpPr>
                <a:cxnSpLocks/>
                <a:stCxn id="169" idx="3"/>
                <a:endCxn id="171" idx="2"/>
              </p:cNvCxnSpPr>
              <p:nvPr/>
            </p:nvCxnSpPr>
            <p:spPr>
              <a:xfrm flipV="1">
                <a:off x="5520076" y="3719822"/>
                <a:ext cx="221742" cy="22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382ED91-E9DC-AF43-AF37-4D8DCBF3C29A}"/>
                </a:ext>
              </a:extLst>
            </p:cNvPr>
            <p:cNvSpPr/>
            <p:nvPr/>
          </p:nvSpPr>
          <p:spPr>
            <a:xfrm>
              <a:off x="11471893" y="3353808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BB805-6F97-324C-A35B-98FD01CD0532}"/>
              </a:ext>
            </a:extLst>
          </p:cNvPr>
          <p:cNvGrpSpPr/>
          <p:nvPr/>
        </p:nvGrpSpPr>
        <p:grpSpPr>
          <a:xfrm>
            <a:off x="210097" y="2790441"/>
            <a:ext cx="11821204" cy="674747"/>
            <a:chOff x="166853" y="4111837"/>
            <a:chExt cx="11821204" cy="674747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8566059-80FE-9A45-B8E8-E037FE480249}"/>
                </a:ext>
              </a:extLst>
            </p:cNvPr>
            <p:cNvGrpSpPr/>
            <p:nvPr/>
          </p:nvGrpSpPr>
          <p:grpSpPr>
            <a:xfrm>
              <a:off x="166853" y="4124445"/>
              <a:ext cx="1085144" cy="643048"/>
              <a:chOff x="4870994" y="1600440"/>
              <a:chExt cx="1085144" cy="643048"/>
            </a:xfrm>
          </p:grpSpPr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BA4856D8-A81F-AD4A-AF70-907B41B6A3BF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D2F53F07-72B8-DE4C-8F77-A3A8A3C82236}"/>
                  </a:ext>
                </a:extLst>
              </p:cNvPr>
              <p:cNvCxnSpPr>
                <a:cxnSpLocks/>
                <a:stCxn id="173" idx="3"/>
              </p:cNvCxnSpPr>
              <p:nvPr/>
            </p:nvCxnSpPr>
            <p:spPr>
              <a:xfrm>
                <a:off x="5514042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6174656-2F7C-F84B-9435-D1ADD8316747}"/>
                </a:ext>
              </a:extLst>
            </p:cNvPr>
            <p:cNvSpPr/>
            <p:nvPr/>
          </p:nvSpPr>
          <p:spPr>
            <a:xfrm>
              <a:off x="1207540" y="4365354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1923FCB-42EA-9C4C-B4E3-5F102366C284}"/>
                </a:ext>
              </a:extLst>
            </p:cNvPr>
            <p:cNvGrpSpPr/>
            <p:nvPr/>
          </p:nvGrpSpPr>
          <p:grpSpPr>
            <a:xfrm>
              <a:off x="1524538" y="4120065"/>
              <a:ext cx="1085144" cy="643048"/>
              <a:chOff x="4870994" y="1600440"/>
              <a:chExt cx="1085144" cy="643048"/>
            </a:xfrm>
          </p:grpSpPr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E9CB0A28-346E-574C-9156-C26792FBA1C2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806F1D69-F4B1-0A4F-B608-925AC94E2371}"/>
                  </a:ext>
                </a:extLst>
              </p:cNvPr>
              <p:cNvCxnSpPr>
                <a:cxnSpLocks/>
                <a:stCxn id="177" idx="3"/>
              </p:cNvCxnSpPr>
              <p:nvPr/>
            </p:nvCxnSpPr>
            <p:spPr>
              <a:xfrm>
                <a:off x="5514042" y="1921964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4F06463-0D99-8E4D-BDB9-9BC364CBE50C}"/>
                </a:ext>
              </a:extLst>
            </p:cNvPr>
            <p:cNvSpPr/>
            <p:nvPr/>
          </p:nvSpPr>
          <p:spPr>
            <a:xfrm>
              <a:off x="2565225" y="4360974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65311AC-8580-E04F-B024-DA2D8110BFAC}"/>
                </a:ext>
              </a:extLst>
            </p:cNvPr>
            <p:cNvGrpSpPr/>
            <p:nvPr/>
          </p:nvGrpSpPr>
          <p:grpSpPr>
            <a:xfrm>
              <a:off x="2907741" y="4114642"/>
              <a:ext cx="1040687" cy="643048"/>
              <a:chOff x="4870994" y="1600440"/>
              <a:chExt cx="1040687" cy="643048"/>
            </a:xfrm>
          </p:grpSpPr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9B08221D-4494-7E4D-91AA-D7D193A87923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3FCD8162-64E3-544B-8CD8-898BDD858520}"/>
                  </a:ext>
                </a:extLst>
              </p:cNvPr>
              <p:cNvCxnSpPr>
                <a:cxnSpLocks/>
                <a:stCxn id="181" idx="3"/>
                <a:endCxn id="183" idx="2"/>
              </p:cNvCxnSpPr>
              <p:nvPr/>
            </p:nvCxnSpPr>
            <p:spPr>
              <a:xfrm>
                <a:off x="5514042" y="1921964"/>
                <a:ext cx="397639" cy="213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34CFFD3-AFE6-7E4C-8355-D55A9A898B17}"/>
                </a:ext>
              </a:extLst>
            </p:cNvPr>
            <p:cNvSpPr/>
            <p:nvPr/>
          </p:nvSpPr>
          <p:spPr>
            <a:xfrm>
              <a:off x="3948428" y="4355551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12EF3-BAE4-5945-BBA2-B92574DAD1AD}"/>
                </a:ext>
              </a:extLst>
            </p:cNvPr>
            <p:cNvGrpSpPr/>
            <p:nvPr/>
          </p:nvGrpSpPr>
          <p:grpSpPr>
            <a:xfrm>
              <a:off x="4253093" y="4111837"/>
              <a:ext cx="950154" cy="643048"/>
              <a:chOff x="4870994" y="1600440"/>
              <a:chExt cx="950154" cy="643048"/>
            </a:xfrm>
          </p:grpSpPr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EDC7A8DC-6221-434E-BD83-D8A1B177559C}"/>
                  </a:ext>
                </a:extLst>
              </p:cNvPr>
              <p:cNvSpPr/>
              <p:nvPr/>
            </p:nvSpPr>
            <p:spPr>
              <a:xfrm>
                <a:off x="4870994" y="1600440"/>
                <a:ext cx="643048" cy="643048"/>
              </a:xfrm>
              <a:prstGeom prst="roundRect">
                <a:avLst/>
              </a:prstGeom>
              <a:solidFill>
                <a:srgbClr val="3EAEA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F4CF3505-3EA1-E14D-A7D3-C132FCC595C5}"/>
                  </a:ext>
                </a:extLst>
              </p:cNvPr>
              <p:cNvCxnSpPr>
                <a:cxnSpLocks/>
                <a:stCxn id="185" idx="3"/>
                <a:endCxn id="187" idx="2"/>
              </p:cNvCxnSpPr>
              <p:nvPr/>
            </p:nvCxnSpPr>
            <p:spPr>
              <a:xfrm>
                <a:off x="5514042" y="1921964"/>
                <a:ext cx="307106" cy="1036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DDEAFFD-D9C7-684B-9A41-89727BEA3DA9}"/>
                </a:ext>
              </a:extLst>
            </p:cNvPr>
            <p:cNvSpPr/>
            <p:nvPr/>
          </p:nvSpPr>
          <p:spPr>
            <a:xfrm>
              <a:off x="5203247" y="4360974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F3CD6B23-A4B6-8D45-A507-10FA19D7D816}"/>
                </a:ext>
              </a:extLst>
            </p:cNvPr>
            <p:cNvGrpSpPr/>
            <p:nvPr/>
          </p:nvGrpSpPr>
          <p:grpSpPr>
            <a:xfrm>
              <a:off x="5537590" y="4120065"/>
              <a:ext cx="1085144" cy="643048"/>
              <a:chOff x="4877028" y="3400546"/>
              <a:chExt cx="1085144" cy="643048"/>
            </a:xfrm>
          </p:grpSpPr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C8A38F92-3609-FE41-884C-A2322BA4D138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2C406817-3DE0-5F49-B73E-B0755C37223A}"/>
                  </a:ext>
                </a:extLst>
              </p:cNvPr>
              <p:cNvCxnSpPr>
                <a:cxnSpLocks/>
                <a:stCxn id="189" idx="3"/>
              </p:cNvCxnSpPr>
              <p:nvPr/>
            </p:nvCxnSpPr>
            <p:spPr>
              <a:xfrm>
                <a:off x="5520076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AEACB32-F93A-F84B-BF05-6097033C454B}"/>
                </a:ext>
              </a:extLst>
            </p:cNvPr>
            <p:cNvSpPr/>
            <p:nvPr/>
          </p:nvSpPr>
          <p:spPr>
            <a:xfrm>
              <a:off x="6590226" y="4357091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64AC510-5103-6B40-BF4A-C793CE2F5AA5}"/>
                </a:ext>
              </a:extLst>
            </p:cNvPr>
            <p:cNvGrpSpPr/>
            <p:nvPr/>
          </p:nvGrpSpPr>
          <p:grpSpPr>
            <a:xfrm>
              <a:off x="6934902" y="4114881"/>
              <a:ext cx="1085144" cy="643048"/>
              <a:chOff x="4877028" y="3400546"/>
              <a:chExt cx="1085144" cy="643048"/>
            </a:xfrm>
          </p:grpSpPr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35256A40-107D-2C40-A7E5-3D333A18E5DA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AE9A9363-A345-224D-B9D3-B047F77812EB}"/>
                  </a:ext>
                </a:extLst>
              </p:cNvPr>
              <p:cNvCxnSpPr>
                <a:cxnSpLocks/>
                <a:stCxn id="193" idx="3"/>
              </p:cNvCxnSpPr>
              <p:nvPr/>
            </p:nvCxnSpPr>
            <p:spPr>
              <a:xfrm>
                <a:off x="5520076" y="3722070"/>
                <a:ext cx="4420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F2203E9-A71D-7545-8010-EC69193D5CED}"/>
                </a:ext>
              </a:extLst>
            </p:cNvPr>
            <p:cNvSpPr/>
            <p:nvPr/>
          </p:nvSpPr>
          <p:spPr>
            <a:xfrm>
              <a:off x="7987538" y="4351907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5337BE5-DEC0-F34D-B113-3C5A7C7619AD}"/>
                </a:ext>
              </a:extLst>
            </p:cNvPr>
            <p:cNvGrpSpPr/>
            <p:nvPr/>
          </p:nvGrpSpPr>
          <p:grpSpPr>
            <a:xfrm>
              <a:off x="8338757" y="4114881"/>
              <a:ext cx="900844" cy="643048"/>
              <a:chOff x="4877028" y="3400546"/>
              <a:chExt cx="900844" cy="643048"/>
            </a:xfrm>
          </p:grpSpPr>
          <p:sp>
            <p:nvSpPr>
              <p:cNvPr id="197" name="Rounded Rectangle 196">
                <a:extLst>
                  <a:ext uri="{FF2B5EF4-FFF2-40B4-BE49-F238E27FC236}">
                    <a16:creationId xmlns:a16="http://schemas.microsoft.com/office/drawing/2014/main" id="{3AF9709D-ABF3-314E-A0C1-ACF8D0905BE7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CBE3FAC7-6F4A-D74B-AD2C-CAD5DA41F94D}"/>
                  </a:ext>
                </a:extLst>
              </p:cNvPr>
              <p:cNvCxnSpPr>
                <a:cxnSpLocks/>
                <a:stCxn id="197" idx="3"/>
                <a:endCxn id="199" idx="2"/>
              </p:cNvCxnSpPr>
              <p:nvPr/>
            </p:nvCxnSpPr>
            <p:spPr>
              <a:xfrm>
                <a:off x="5520076" y="3722070"/>
                <a:ext cx="257796" cy="731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E583A9D-8BFC-0044-9198-D728DA711443}"/>
                </a:ext>
              </a:extLst>
            </p:cNvPr>
            <p:cNvSpPr/>
            <p:nvPr/>
          </p:nvSpPr>
          <p:spPr>
            <a:xfrm>
              <a:off x="9239601" y="4360974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A6FD8D5-F5AC-4342-AAAA-AAE21FE71DBC}"/>
                </a:ext>
              </a:extLst>
            </p:cNvPr>
            <p:cNvGrpSpPr/>
            <p:nvPr/>
          </p:nvGrpSpPr>
          <p:grpSpPr>
            <a:xfrm>
              <a:off x="9626413" y="4114881"/>
              <a:ext cx="998398" cy="643048"/>
              <a:chOff x="3785851" y="3400546"/>
              <a:chExt cx="998398" cy="643048"/>
            </a:xfrm>
          </p:grpSpPr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CBBA40B2-50DD-4648-9C41-B825C6B08537}"/>
                  </a:ext>
                </a:extLst>
              </p:cNvPr>
              <p:cNvSpPr/>
              <p:nvPr/>
            </p:nvSpPr>
            <p:spPr>
              <a:xfrm>
                <a:off x="3785851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82F64613-31F4-954C-AE9E-1FBCA7C9C965}"/>
                  </a:ext>
                </a:extLst>
              </p:cNvPr>
              <p:cNvCxnSpPr>
                <a:cxnSpLocks/>
                <a:stCxn id="201" idx="3"/>
                <a:endCxn id="207" idx="2"/>
              </p:cNvCxnSpPr>
              <p:nvPr/>
            </p:nvCxnSpPr>
            <p:spPr>
              <a:xfrm>
                <a:off x="4428899" y="3722070"/>
                <a:ext cx="355350" cy="620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FEB3D2CC-DCE0-E141-8B1D-695E7CF2C82A}"/>
                </a:ext>
              </a:extLst>
            </p:cNvPr>
            <p:cNvGrpSpPr/>
            <p:nvPr/>
          </p:nvGrpSpPr>
          <p:grpSpPr>
            <a:xfrm>
              <a:off x="10873051" y="4143536"/>
              <a:ext cx="949513" cy="643048"/>
              <a:chOff x="4877028" y="3400546"/>
              <a:chExt cx="949513" cy="643048"/>
            </a:xfrm>
          </p:grpSpPr>
          <p:sp>
            <p:nvSpPr>
              <p:cNvPr id="204" name="Rounded Rectangle 203">
                <a:extLst>
                  <a:ext uri="{FF2B5EF4-FFF2-40B4-BE49-F238E27FC236}">
                    <a16:creationId xmlns:a16="http://schemas.microsoft.com/office/drawing/2014/main" id="{4C290699-6865-4A44-8428-EC32C77D7B54}"/>
                  </a:ext>
                </a:extLst>
              </p:cNvPr>
              <p:cNvSpPr/>
              <p:nvPr/>
            </p:nvSpPr>
            <p:spPr>
              <a:xfrm>
                <a:off x="4877028" y="3400546"/>
                <a:ext cx="643048" cy="643048"/>
              </a:xfrm>
              <a:prstGeom prst="roundRect">
                <a:avLst/>
              </a:prstGeom>
              <a:solidFill>
                <a:srgbClr val="F5D65B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05CD7E3C-D525-B641-8FBC-9D51CA0BE7B9}"/>
                  </a:ext>
                </a:extLst>
              </p:cNvPr>
              <p:cNvCxnSpPr>
                <a:cxnSpLocks/>
                <a:stCxn id="204" idx="3"/>
                <a:endCxn id="206" idx="2"/>
              </p:cNvCxnSpPr>
              <p:nvPr/>
            </p:nvCxnSpPr>
            <p:spPr>
              <a:xfrm flipV="1">
                <a:off x="5520076" y="3719822"/>
                <a:ext cx="306465" cy="22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683C52DA-E999-6043-8203-9DA1D8B0BD97}"/>
                </a:ext>
              </a:extLst>
            </p:cNvPr>
            <p:cNvSpPr/>
            <p:nvPr/>
          </p:nvSpPr>
          <p:spPr>
            <a:xfrm>
              <a:off x="11822564" y="4380065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44497F4-3C30-4D43-AD82-577811C185B0}"/>
                </a:ext>
              </a:extLst>
            </p:cNvPr>
            <p:cNvSpPr/>
            <p:nvPr/>
          </p:nvSpPr>
          <p:spPr>
            <a:xfrm>
              <a:off x="10624811" y="4359861"/>
              <a:ext cx="165493" cy="165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67A7225D-B7D3-664F-B630-DDA0549CEE87}"/>
              </a:ext>
            </a:extLst>
          </p:cNvPr>
          <p:cNvSpPr txBox="1"/>
          <p:nvPr/>
        </p:nvSpPr>
        <p:spPr>
          <a:xfrm>
            <a:off x="3212509" y="80022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452B"/>
                </a:solidFill>
                <a:latin typeface="Andale Mono" panose="020B0509000000000004" pitchFamily="49" charset="0"/>
              </a:rPr>
              <a:t>Merge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F55C5-C340-7246-9E48-FD10C3477FEB}"/>
              </a:ext>
            </a:extLst>
          </p:cNvPr>
          <p:cNvSpPr txBox="1"/>
          <p:nvPr/>
        </p:nvSpPr>
        <p:spPr>
          <a:xfrm>
            <a:off x="2663687" y="4393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55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Andale Mono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版权声明</dc:title>
  <dc:creator>Peng Du</dc:creator>
  <cp:lastModifiedBy>Peng Du</cp:lastModifiedBy>
  <cp:revision>113</cp:revision>
  <dcterms:created xsi:type="dcterms:W3CDTF">2020-08-22T16:20:07Z</dcterms:created>
  <dcterms:modified xsi:type="dcterms:W3CDTF">2020-11-02T22:16:56Z</dcterms:modified>
</cp:coreProperties>
</file>