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899953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 snapToObjects="1">
      <p:cViewPr>
        <p:scale>
          <a:sx n="190" d="100"/>
          <a:sy n="190" d="100"/>
        </p:scale>
        <p:origin x="3872" y="3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471289"/>
            <a:ext cx="6749654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512522"/>
            <a:ext cx="6749654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7E0A-F174-A94C-B5CC-BADBD3BB6507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A317-A90B-CC44-9BEE-AE7B13898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737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7E0A-F174-A94C-B5CC-BADBD3BB6507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A317-A90B-CC44-9BEE-AE7B13898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484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53319"/>
            <a:ext cx="1940525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53319"/>
            <a:ext cx="5709082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7E0A-F174-A94C-B5CC-BADBD3BB6507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A317-A90B-CC44-9BEE-AE7B13898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539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7E0A-F174-A94C-B5CC-BADBD3BB6507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A317-A90B-CC44-9BEE-AE7B13898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52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717932"/>
            <a:ext cx="776210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927150"/>
            <a:ext cx="776210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7E0A-F174-A94C-B5CC-BADBD3BB6507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A317-A90B-CC44-9BEE-AE7B13898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766593"/>
            <a:ext cx="3824804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766593"/>
            <a:ext cx="3824804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7E0A-F174-A94C-B5CC-BADBD3BB6507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A317-A90B-CC44-9BEE-AE7B13898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35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53319"/>
            <a:ext cx="7762102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705933"/>
            <a:ext cx="380722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051899"/>
            <a:ext cx="3807226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705933"/>
            <a:ext cx="382597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051899"/>
            <a:ext cx="3825976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7E0A-F174-A94C-B5CC-BADBD3BB6507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A317-A90B-CC44-9BEE-AE7B13898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064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7E0A-F174-A94C-B5CC-BADBD3BB6507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A317-A90B-CC44-9BEE-AE7B13898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97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7E0A-F174-A94C-B5CC-BADBD3BB6507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A317-A90B-CC44-9BEE-AE7B13898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97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91982"/>
            <a:ext cx="290258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414627"/>
            <a:ext cx="4556016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63918"/>
            <a:ext cx="290258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7E0A-F174-A94C-B5CC-BADBD3BB6507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A317-A90B-CC44-9BEE-AE7B13898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88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91982"/>
            <a:ext cx="290258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414627"/>
            <a:ext cx="4556016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63918"/>
            <a:ext cx="290258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7E0A-F174-A94C-B5CC-BADBD3BB6507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A317-A90B-CC44-9BEE-AE7B13898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97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53319"/>
            <a:ext cx="776210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766593"/>
            <a:ext cx="776210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669079"/>
            <a:ext cx="202489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7E0A-F174-A94C-B5CC-BADBD3BB6507}" type="datetimeFigureOut">
              <a:rPr kumimoji="1" lang="zh-CN" altLang="en-US" smtClean="0"/>
              <a:t>2022/6/5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669079"/>
            <a:ext cx="303734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669079"/>
            <a:ext cx="202489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A317-A90B-CC44-9BEE-AE7B138987C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70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A8915710-FE9A-CF47-BB16-A9946608F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9" y="144755"/>
            <a:ext cx="1739631" cy="1720824"/>
          </a:xfrm>
          <a:prstGeom prst="rect">
            <a:avLst/>
          </a:prstGeom>
        </p:spPr>
      </p:pic>
      <p:pic>
        <p:nvPicPr>
          <p:cNvPr id="7" name="图片 6" descr="卡通人物&#10;&#10;中度可信度描述已自动生成">
            <a:extLst>
              <a:ext uri="{FF2B5EF4-FFF2-40B4-BE49-F238E27FC236}">
                <a16:creationId xmlns:a16="http://schemas.microsoft.com/office/drawing/2014/main" id="{10184CE5-4404-694A-950E-FEBC554F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298" y="339402"/>
            <a:ext cx="2053662" cy="1419294"/>
          </a:xfrm>
          <a:prstGeom prst="rect">
            <a:avLst/>
          </a:prstGeom>
        </p:spPr>
      </p:pic>
      <p:pic>
        <p:nvPicPr>
          <p:cNvPr id="11" name="图片 10" descr="图片包含 桌子, 对, 电脑, 游戏机&#10;&#10;描述已自动生成">
            <a:extLst>
              <a:ext uri="{FF2B5EF4-FFF2-40B4-BE49-F238E27FC236}">
                <a16:creationId xmlns:a16="http://schemas.microsoft.com/office/drawing/2014/main" id="{8BC3F7F4-0043-1448-88F9-2C5408FF7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362" y="327533"/>
            <a:ext cx="2943552" cy="141929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05EE09F-521E-D341-9BC8-A2B6A64F4BF0}"/>
              </a:ext>
            </a:extLst>
          </p:cNvPr>
          <p:cNvSpPr txBox="1"/>
          <p:nvPr/>
        </p:nvSpPr>
        <p:spPr>
          <a:xfrm>
            <a:off x="3993760" y="2031840"/>
            <a:ext cx="1199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XPixel-SIAT</a:t>
            </a:r>
          </a:p>
          <a:p>
            <a:pPr algn="ctr"/>
            <a:r>
              <a:rPr kumimoji="1" lang="en-US" altLang="zh-CN" dirty="0"/>
              <a:t>2020-2022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4119B2-9C70-AE42-BA7E-436FB6F3EC4D}"/>
              </a:ext>
            </a:extLst>
          </p:cNvPr>
          <p:cNvSpPr txBox="1"/>
          <p:nvPr/>
        </p:nvSpPr>
        <p:spPr>
          <a:xfrm>
            <a:off x="7105111" y="203184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CUHK(SZ)</a:t>
            </a:r>
          </a:p>
          <a:p>
            <a:pPr algn="ctr"/>
            <a:r>
              <a:rPr kumimoji="1" lang="en-US" altLang="zh-CN" dirty="0"/>
              <a:t>2017-2022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41AD55-5840-2849-97EA-244B13382F49}"/>
              </a:ext>
            </a:extLst>
          </p:cNvPr>
          <p:cNvSpPr txBox="1"/>
          <p:nvPr/>
        </p:nvSpPr>
        <p:spPr>
          <a:xfrm>
            <a:off x="813164" y="2031840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UMD</a:t>
            </a:r>
          </a:p>
          <a:p>
            <a:pPr algn="ctr"/>
            <a:r>
              <a:rPr kumimoji="1" lang="en-US" altLang="zh-CN" dirty="0"/>
              <a:t>2022-2027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5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9</Words>
  <Application>Microsoft Macintosh PowerPoint</Application>
  <PresentationFormat>自定义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Haoming Cai (SDS,117010002)</dc:creator>
  <cp:lastModifiedBy>Haoming Cai (SDS,117010002)</cp:lastModifiedBy>
  <cp:revision>1</cp:revision>
  <dcterms:created xsi:type="dcterms:W3CDTF">2022-06-05T13:42:07Z</dcterms:created>
  <dcterms:modified xsi:type="dcterms:W3CDTF">2022-06-05T13:49:55Z</dcterms:modified>
</cp:coreProperties>
</file>